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312" r:id="rId3"/>
    <p:sldId id="291" r:id="rId4"/>
    <p:sldId id="293" r:id="rId5"/>
    <p:sldId id="292" r:id="rId6"/>
    <p:sldId id="298" r:id="rId7"/>
    <p:sldId id="296" r:id="rId8"/>
    <p:sldId id="299" r:id="rId9"/>
    <p:sldId id="295" r:id="rId10"/>
    <p:sldId id="301" r:id="rId11"/>
    <p:sldId id="303" r:id="rId12"/>
    <p:sldId id="302" r:id="rId13"/>
    <p:sldId id="305" r:id="rId14"/>
    <p:sldId id="307" r:id="rId15"/>
    <p:sldId id="306" r:id="rId16"/>
    <p:sldId id="315" r:id="rId17"/>
    <p:sldId id="313" r:id="rId18"/>
    <p:sldId id="308" r:id="rId19"/>
    <p:sldId id="311" r:id="rId20"/>
    <p:sldId id="297" r:id="rId21"/>
    <p:sldId id="314" r:id="rId22"/>
  </p:sldIdLst>
  <p:sldSz cx="9906000" cy="6858000" type="A4"/>
  <p:notesSz cx="6858000" cy="9144000"/>
  <p:custDataLst>
    <p:tags r:id="rId2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orient="horz" pos="1979">
          <p15:clr>
            <a:srgbClr val="A4A3A4"/>
          </p15:clr>
        </p15:guide>
        <p15:guide id="4" pos="3120">
          <p15:clr>
            <a:srgbClr val="A4A3A4"/>
          </p15:clr>
        </p15:guide>
        <p15:guide id="5" pos="308">
          <p15:clr>
            <a:srgbClr val="A4A3A4"/>
          </p15:clr>
        </p15:guide>
        <p15:guide id="6" pos="5932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3554" autoAdjust="0"/>
  </p:normalViewPr>
  <p:slideViewPr>
    <p:cSldViewPr showGuides="1">
      <p:cViewPr>
        <p:scale>
          <a:sx n="55" d="100"/>
          <a:sy n="55" d="100"/>
        </p:scale>
        <p:origin x="1854" y="738"/>
      </p:cViewPr>
      <p:guideLst>
        <p:guide orient="horz" pos="3929"/>
        <p:guide orient="horz" pos="527"/>
        <p:guide orient="horz" pos="1979"/>
        <p:guide pos="3120"/>
        <p:guide pos="308"/>
        <p:guide pos="5932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slides/slide14.xml" Type="http://schemas.openxmlformats.org/officeDocument/2006/relationships/slide"/><Relationship Id="rId17" Target="slides/slide15.xml" Type="http://schemas.openxmlformats.org/officeDocument/2006/relationships/slide"/><Relationship Id="rId18" Target="slides/slide16.xml" Type="http://schemas.openxmlformats.org/officeDocument/2006/relationships/slide"/><Relationship Id="rId19" Target="slides/slide17.xml" Type="http://schemas.openxmlformats.org/officeDocument/2006/relationships/slide"/><Relationship Id="rId2" Target="notesMasters/notesMaster1.xml" Type="http://schemas.openxmlformats.org/officeDocument/2006/relationships/notesMaster"/><Relationship Id="rId20" Target="slides/slide18.xml" Type="http://schemas.openxmlformats.org/officeDocument/2006/relationships/slide"/><Relationship Id="rId21" Target="slides/slide19.xml" Type="http://schemas.openxmlformats.org/officeDocument/2006/relationships/slide"/><Relationship Id="rId22" Target="slides/slide20.xml" Type="http://schemas.openxmlformats.org/officeDocument/2006/relationships/slide"/><Relationship Id="rId23" Target="tags/tag1.xml" Type="http://schemas.openxmlformats.org/officeDocument/2006/relationships/tags"/><Relationship Id="rId24" Target="presProps.xml" Type="http://schemas.openxmlformats.org/officeDocument/2006/relationships/presProps"/><Relationship Id="rId25" Target="viewProps.xml" Type="http://schemas.openxmlformats.org/officeDocument/2006/relationships/viewProps"/><Relationship Id="rId26" Target="theme/theme1.xml" Type="http://schemas.openxmlformats.org/officeDocument/2006/relationships/theme"/><Relationship Id="rId27" Target="tableStyles.xml" Type="http://schemas.openxmlformats.org/officeDocument/2006/relationships/tableStyles"/><Relationship Id="rId3" Target="slides/slide1.xml" Type="http://schemas.openxmlformats.org/officeDocument/2006/relationships/slide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ACA16-6051-4941-A330-6C3502BEB461}" type="datetimeFigureOut">
              <a:rPr lang="zh-CN" altLang="en-US" smtClean="0"/>
              <a:t>2014/8/25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CA8EB-5EAB-4165-903D-0EE8D2AA9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5664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8604771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-87560" y="1340768"/>
            <a:ext cx="4929555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00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10</a:t>
            </a:r>
            <a:endParaRPr lang="zh-CN" altLang="en-US" sz="30000">
              <a:solidFill>
                <a:schemeClr val="accent2">
                  <a:lumMod val="60000"/>
                  <a:lumOff val="4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4775150" y="3268926"/>
            <a:ext cx="4498330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5400" b="1" smtClean="0">
                <a:solidFill>
                  <a:schemeClr val="bg1"/>
                </a:solidFill>
                <a:latin typeface="Arial" pitchFamily="34" charset="0"/>
                <a:ea typeface="微软雅黑"/>
                <a:cs typeface="Arial" pitchFamily="34" charset="0"/>
              </a:rPr>
              <a:t>资源图示库</a:t>
            </a:r>
            <a:endParaRPr lang="en-US" altLang="zh-CN" sz="5400" b="1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4000" b="1" smtClean="0">
                <a:solidFill>
                  <a:schemeClr val="bg1"/>
                </a:solidFill>
                <a:latin typeface="Arial" pitchFamily="34" charset="0"/>
                <a:ea typeface="微软雅黑"/>
                <a:cs typeface="Arial" pitchFamily="34" charset="0"/>
              </a:rPr>
              <a:t>第</a:t>
            </a:r>
            <a:r>
              <a:rPr lang="en-US" altLang="zh-CN" sz="4000" b="1" smtClean="0">
                <a:solidFill>
                  <a:schemeClr val="bg1"/>
                </a:solidFill>
                <a:latin typeface="Arial" pitchFamily="34" charset="0"/>
                <a:ea typeface="微软雅黑"/>
                <a:cs typeface="Arial" pitchFamily="34" charset="0"/>
              </a:rPr>
              <a:t>10</a:t>
            </a:r>
            <a:r>
              <a:rPr lang="zh-CN" altLang="en-US" sz="4000" b="1" smtClean="0">
                <a:solidFill>
                  <a:schemeClr val="bg1"/>
                </a:solidFill>
                <a:latin typeface="Arial" pitchFamily="34" charset="0"/>
                <a:ea typeface="微软雅黑"/>
                <a:cs typeface="Arial" pitchFamily="34" charset="0"/>
              </a:rPr>
              <a:t>期</a:t>
            </a:r>
            <a:endParaRPr lang="en-US" altLang="zh-CN" sz="4000" b="1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4775150" y="2961223"/>
            <a:ext cx="280978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b="1" smtClean="0">
                <a:solidFill>
                  <a:schemeClr val="bg1"/>
                </a:solidFill>
                <a:ea typeface="微软雅黑" pitchFamily="34" charset="-122"/>
              </a:rPr>
              <a:t>WWW.PPTOK.COM</a:t>
            </a:r>
            <a:endParaRPr lang="en-US" altLang="zh-CN" sz="1400" b="1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415925" y="5991545"/>
            <a:ext cx="9074150" cy="3077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099" eaLnBrk="0" hangingPunct="0"/>
            <a:r>
              <a:rPr lang="zh-CN" altLang="en-US" sz="700">
                <a:solidFill>
                  <a:schemeClr val="accent1"/>
                </a:solidFill>
                <a:cs typeface="Arial"/>
              </a:rPr>
              <a:t>文件中</a:t>
            </a:r>
            <a:r>
              <a:rPr lang="zh-CN" altLang="en-US" sz="700" smtClean="0">
                <a:solidFill>
                  <a:schemeClr val="accent1"/>
                </a:solidFill>
                <a:cs typeface="Arial"/>
              </a:rPr>
              <a:t>所提供的</a:t>
            </a:r>
            <a:r>
              <a:rPr lang="en-US" altLang="zh-CN" sz="700" smtClean="0">
                <a:solidFill>
                  <a:schemeClr val="accent1"/>
                </a:solidFill>
                <a:cs typeface="Arial"/>
              </a:rPr>
              <a:t>PPT</a:t>
            </a:r>
            <a:r>
              <a:rPr lang="zh-CN" altLang="en-US" sz="700" smtClean="0">
                <a:solidFill>
                  <a:schemeClr val="accent1"/>
                </a:solidFill>
                <a:cs typeface="Arial"/>
              </a:rPr>
              <a:t>案例此处仅限交流，版权归个人所有，并保留所有权利，禁止以任何形式发布</a:t>
            </a:r>
            <a:endParaRPr lang="en-US" sz="700">
              <a:solidFill>
                <a:schemeClr val="accent1"/>
              </a:solidFill>
              <a:cs typeface="Arial"/>
            </a:endParaRPr>
          </a:p>
          <a:p>
            <a:pPr algn="ctr" defTabSz="914099" eaLnBrk="0" hangingPunct="0"/>
            <a:r>
              <a:rPr lang="en-US" sz="700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Limited to exchanges of the PPT file reference belongs to individuals, and reserves all rights, released in any form is prohibited..</a:t>
            </a: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8950" y="147916"/>
            <a:ext cx="8928100" cy="523220"/>
          </a:xfrm>
        </p:spPr>
        <p:txBody>
          <a:bodyPr/>
          <a:lstStyle>
            <a:lvl1pPr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8950" y="981074"/>
            <a:ext cx="8928100" cy="51847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85740822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自定义版式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10" descr="png-06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98139" y="1931910"/>
            <a:ext cx="237358" cy="23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ng-06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7030" y="3841419"/>
            <a:ext cx="237358" cy="23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411481" y="692696"/>
            <a:ext cx="6341719" cy="5137052"/>
            <a:chOff x="411481" y="692696"/>
            <a:chExt cx="6341719" cy="5137052"/>
          </a:xfrm>
        </p:grpSpPr>
        <p:sp>
          <p:nvSpPr>
            <p:cNvPr id="8" name="矩形 7"/>
            <p:cNvSpPr/>
            <p:nvPr/>
          </p:nvSpPr>
          <p:spPr>
            <a:xfrm>
              <a:off x="411481" y="692696"/>
              <a:ext cx="634171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5400" b="1" smtClean="0">
                  <a:solidFill>
                    <a:schemeClr val="bg1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声明 </a:t>
              </a:r>
              <a:r>
                <a:rPr lang="en-US" altLang="zh-CN" sz="5400" b="1" smtClean="0">
                  <a:solidFill>
                    <a:schemeClr val="bg1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STATEMENT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738483" y="1931910"/>
              <a:ext cx="4214518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ctr">
                <a:lnSpc>
                  <a:spcPct val="120000"/>
                </a:lnSpc>
                <a:spcBef>
                  <a:spcPct val="20000"/>
                </a:spcBef>
                <a:buClr>
                  <a:srgbClr val="14A6A3"/>
                </a:buClr>
                <a:buSzPct val="60000"/>
              </a:pPr>
              <a:r>
                <a:rPr lang="zh-CN" altLang="en-US" sz="1000" b="1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可以在下列情况使用</a:t>
              </a:r>
            </a:p>
            <a:p>
              <a:pPr lvl="0" fontAlgn="ctr">
                <a:lnSpc>
                  <a:spcPct val="150000"/>
                </a:lnSpc>
                <a:buClr>
                  <a:srgbClr val="14A6A3"/>
                </a:buClr>
                <a:buSzPct val="60000"/>
              </a:pPr>
              <a:endParaRPr lang="zh-CN" altLang="en-US" sz="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  <a:p>
              <a:pPr lvl="0" fontAlgn="ctr">
                <a:lnSpc>
                  <a:spcPct val="150000"/>
                </a:lnSpc>
                <a:buClr>
                  <a:srgbClr val="14A6A3"/>
                </a:buClr>
                <a:buSzPct val="60000"/>
              </a:pPr>
              <a:r>
                <a:rPr lang="zh-CN" altLang="en-US" sz="8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不限次数的用于您个人</a:t>
              </a:r>
              <a:r>
                <a:rPr lang="en-US" altLang="zh-CN" sz="8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/</a:t>
              </a:r>
              <a:r>
                <a:rPr lang="zh-CN" altLang="en-US" sz="8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公司、企业的商业</a:t>
              </a:r>
              <a:r>
                <a:rPr lang="zh-CN" altLang="en-US" sz="80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演示</a:t>
              </a:r>
              <a:endPara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  <a:p>
              <a:pPr lvl="0" fontAlgn="ctr">
                <a:lnSpc>
                  <a:spcPct val="150000"/>
                </a:lnSpc>
                <a:buClr>
                  <a:srgbClr val="14A6A3"/>
                </a:buClr>
                <a:buSzPct val="60000"/>
              </a:pPr>
              <a:r>
                <a:rPr lang="zh-CN" altLang="en-US" sz="8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修改模板中的内容包括，图片，数据，文本的</a:t>
              </a:r>
              <a:r>
                <a:rPr lang="zh-CN" altLang="en-US" sz="80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替换</a:t>
              </a:r>
              <a:endParaRPr lang="zh-CN" altLang="en-US" sz="8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  <a:p>
              <a:pPr lvl="0" fontAlgn="ctr">
                <a:lnSpc>
                  <a:spcPct val="150000"/>
                </a:lnSpc>
                <a:buClr>
                  <a:srgbClr val="14A6A3"/>
                </a:buClr>
                <a:buSzPct val="60000"/>
              </a:pPr>
              <a:r>
                <a:rPr lang="zh-CN" altLang="en-US" sz="8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拷贝模板中的内容用于其它幻灯片母版中</a:t>
              </a:r>
              <a:r>
                <a:rPr lang="zh-CN" altLang="en-US" sz="80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使用</a:t>
              </a:r>
              <a:endParaRPr lang="zh-CN" altLang="en-US" sz="8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52368" y="3809669"/>
              <a:ext cx="4202752" cy="1084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ctr">
                <a:lnSpc>
                  <a:spcPct val="120000"/>
                </a:lnSpc>
                <a:spcBef>
                  <a:spcPct val="20000"/>
                </a:spcBef>
                <a:buClr>
                  <a:srgbClr val="14A6A3"/>
                </a:buClr>
                <a:buSzPct val="60000"/>
              </a:pPr>
              <a:r>
                <a:rPr lang="zh-CN" altLang="en-US" sz="1000" b="1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不可以在以下情况使用</a:t>
              </a:r>
            </a:p>
            <a:p>
              <a:pPr lvl="0" fontAlgn="ctr">
                <a:lnSpc>
                  <a:spcPct val="150000"/>
                </a:lnSpc>
                <a:buClr>
                  <a:srgbClr val="14A6A3"/>
                </a:buClr>
                <a:buSzPct val="60000"/>
              </a:pPr>
              <a:endParaRPr lang="zh-CN" altLang="en-US" sz="3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  <a:p>
              <a:pPr lvl="0" fontAlgn="ctr">
                <a:lnSpc>
                  <a:spcPct val="150000"/>
                </a:lnSpc>
                <a:buClr>
                  <a:srgbClr val="14A6A3"/>
                </a:buClr>
                <a:buSzPct val="60000"/>
              </a:pPr>
              <a:r>
                <a:rPr lang="zh-CN" altLang="en-US" sz="8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用于任何形式的在线付费</a:t>
              </a:r>
              <a:r>
                <a:rPr lang="zh-CN" altLang="en-US" sz="80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下载</a:t>
              </a:r>
              <a:endParaRPr lang="zh-CN" altLang="en-US" sz="8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  <a:p>
              <a:pPr lvl="0" fontAlgn="ctr">
                <a:lnSpc>
                  <a:spcPct val="150000"/>
                </a:lnSpc>
                <a:buClr>
                  <a:srgbClr val="14A6A3"/>
                </a:buClr>
                <a:buSzPct val="60000"/>
              </a:pPr>
              <a:r>
                <a:rPr lang="zh-CN" altLang="en-US" sz="8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收集整理我们发布的免费资源后</a:t>
              </a:r>
              <a:r>
                <a:rPr lang="zh-CN" altLang="en-US" sz="80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，打包</a:t>
              </a:r>
              <a:r>
                <a:rPr lang="zh-CN" altLang="en-US" sz="8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上传并用于各种形式的付费</a:t>
              </a:r>
              <a:r>
                <a:rPr lang="zh-CN" altLang="en-US" sz="80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下载</a:t>
              </a:r>
              <a:endParaRPr lang="zh-CN" altLang="en-US" sz="8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  <a:p>
              <a:pPr lvl="0" fontAlgn="ctr">
                <a:lnSpc>
                  <a:spcPct val="150000"/>
                </a:lnSpc>
                <a:buClr>
                  <a:srgbClr val="14A6A3"/>
                </a:buClr>
                <a:buSzPct val="60000"/>
              </a:pPr>
              <a:r>
                <a:rPr lang="zh-CN" altLang="en-US" sz="8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收集整理我们发布的免费资源后，刻录光碟</a:t>
              </a:r>
              <a:r>
                <a:rPr lang="zh-CN" altLang="en-US" sz="80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销售</a:t>
              </a:r>
              <a:endParaRPr lang="zh-CN" altLang="en-GB" sz="8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  <a:p>
              <a:pPr lvl="0" fontAlgn="ctr">
                <a:lnSpc>
                  <a:spcPct val="150000"/>
                </a:lnSpc>
                <a:buClr>
                  <a:srgbClr val="14A6A3"/>
                </a:buClr>
                <a:buSzPct val="60000"/>
              </a:pPr>
              <a:r>
                <a:rPr lang="zh-CN" altLang="en-GB" sz="8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把我们的创作做为您个人</a:t>
              </a:r>
              <a:r>
                <a:rPr lang="zh-CN" altLang="en-GB" sz="80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作品</a:t>
              </a:r>
              <a:endParaRPr lang="zh-CN" altLang="en-US" sz="8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38482" y="2868014"/>
              <a:ext cx="6014717" cy="763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ctr">
                <a:spcBef>
                  <a:spcPct val="20000"/>
                </a:spcBef>
                <a:buClr>
                  <a:srgbClr val="14A6A3"/>
                </a:buClr>
                <a:buSzPct val="60000"/>
              </a:pPr>
              <a:r>
                <a:rPr lang="en-US" altLang="zh-CN" sz="1000" b="1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Can be used in the following situations</a:t>
              </a:r>
            </a:p>
            <a:p>
              <a:pPr lvl="0" fontAlgn="ctr">
                <a:spcBef>
                  <a:spcPct val="20000"/>
                </a:spcBef>
                <a:buClr>
                  <a:srgbClr val="14A6A3"/>
                </a:buClr>
                <a:buSzPct val="60000"/>
              </a:pPr>
              <a:endParaRPr lang="en-US" altLang="zh-CN" sz="300" b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  <a:p>
              <a:pPr lvl="0" fontAlgn="ctr">
                <a:spcBef>
                  <a:spcPct val="20000"/>
                </a:spcBef>
                <a:buClr>
                  <a:srgbClr val="14A6A3"/>
                </a:buClr>
                <a:buSzPct val="60000"/>
              </a:pPr>
              <a:r>
                <a:rPr lang="en-US" altLang="zh-CN" sz="800" b="1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Unlimited number of times for your personal / company, and business presentations.</a:t>
              </a:r>
            </a:p>
            <a:p>
              <a:pPr lvl="0" fontAlgn="ctr">
                <a:spcBef>
                  <a:spcPct val="20000"/>
                </a:spcBef>
                <a:buClr>
                  <a:srgbClr val="14A6A3"/>
                </a:buClr>
                <a:buSzPct val="60000"/>
              </a:pPr>
              <a:r>
                <a:rPr lang="en-US" altLang="zh-CN" sz="800" b="1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Modify the template, including content, images, data, text replacement.</a:t>
              </a:r>
            </a:p>
            <a:p>
              <a:pPr lvl="0" fontAlgn="ctr">
                <a:spcBef>
                  <a:spcPct val="20000"/>
                </a:spcBef>
                <a:buClr>
                  <a:srgbClr val="14A6A3"/>
                </a:buClr>
                <a:buSzPct val="60000"/>
              </a:pPr>
              <a:r>
                <a:rPr lang="en-US" altLang="zh-CN" sz="800" b="1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Copy template for other slide master</a:t>
              </a:r>
              <a:r>
                <a:rPr lang="en-US" altLang="zh-CN" sz="800" b="1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.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54288" y="4937196"/>
              <a:ext cx="5998912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ctr">
                <a:spcBef>
                  <a:spcPct val="20000"/>
                </a:spcBef>
                <a:buClr>
                  <a:srgbClr val="14A6A3"/>
                </a:buClr>
                <a:buSzPct val="60000"/>
              </a:pPr>
              <a:r>
                <a:rPr lang="en-US" altLang="zh-CN" sz="1000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Can not be used in the following cases</a:t>
              </a:r>
            </a:p>
            <a:p>
              <a:pPr lvl="0" fontAlgn="ctr">
                <a:spcBef>
                  <a:spcPct val="20000"/>
                </a:spcBef>
                <a:buClr>
                  <a:srgbClr val="14A6A3"/>
                </a:buClr>
                <a:buSzPct val="60000"/>
              </a:pPr>
              <a:endParaRPr lang="en-US" altLang="zh-CN" sz="30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  <a:p>
              <a:pPr lvl="0" fontAlgn="ctr">
                <a:spcBef>
                  <a:spcPct val="20000"/>
                </a:spcBef>
                <a:buClr>
                  <a:srgbClr val="14A6A3"/>
                </a:buClr>
                <a:buSzPct val="60000"/>
              </a:pPr>
              <a:r>
                <a:rPr lang="en-US" altLang="zh-CN" sz="800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For any form of online pay-per-download.</a:t>
              </a:r>
            </a:p>
            <a:p>
              <a:pPr lvl="0" fontAlgn="ctr">
                <a:spcBef>
                  <a:spcPct val="20000"/>
                </a:spcBef>
                <a:buClr>
                  <a:srgbClr val="14A6A3"/>
                </a:buClr>
                <a:buSzPct val="60000"/>
              </a:pPr>
              <a:r>
                <a:rPr lang="en-US" altLang="zh-CN" sz="800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Collected after the release of free resources, packaged upload and for various forms of pay-per-download.</a:t>
              </a:r>
            </a:p>
            <a:p>
              <a:pPr lvl="0" fontAlgn="ctr">
                <a:spcBef>
                  <a:spcPct val="20000"/>
                </a:spcBef>
                <a:buClr>
                  <a:srgbClr val="14A6A3"/>
                </a:buClr>
                <a:buSzPct val="60000"/>
              </a:pPr>
              <a:r>
                <a:rPr lang="en-US" altLang="zh-CN" sz="800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Collection of free resources we publish, burn CD sales.</a:t>
              </a:r>
            </a:p>
            <a:p>
              <a:pPr lvl="0" fontAlgn="ctr">
                <a:spcBef>
                  <a:spcPct val="20000"/>
                </a:spcBef>
                <a:buClr>
                  <a:srgbClr val="14A6A3"/>
                </a:buClr>
                <a:buSzPct val="60000"/>
              </a:pPr>
              <a:r>
                <a:rPr lang="en-US" altLang="zh-CN" sz="800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Our creations as your own work.</a:t>
              </a:r>
              <a:endParaRPr lang="zh-CN" altLang="en-US" sz="80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val="89571822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147915"/>
            <a:ext cx="8909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981075"/>
            <a:ext cx="890905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786213"/>
            <a:ext cx="9906000" cy="50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7416824" y="786213"/>
            <a:ext cx="2000672" cy="5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6264696" y="786213"/>
            <a:ext cx="2000672" cy="5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704184" y="786213"/>
            <a:ext cx="1136576" cy="5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609184" y="346202"/>
            <a:ext cx="2809786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GB" altLang="zh-CN" sz="1200" b="1" smtClean="0">
                <a:solidFill>
                  <a:schemeClr val="accent2"/>
                </a:solidFill>
                <a:ea typeface="微软雅黑" pitchFamily="34" charset="-122"/>
              </a:rPr>
              <a:t>blog.sina.com.cn/wxppt</a:t>
            </a:r>
            <a:endParaRPr lang="en-US" altLang="zh-CN" sz="900" b="1">
              <a:solidFill>
                <a:schemeClr val="accent2"/>
              </a:solidFill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ransition/>
  <p:timing/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CN" altLang="en-US" sz="2800" b="1" kern="1200">
          <a:solidFill>
            <a:schemeClr val="tx1"/>
          </a:solidFill>
          <a:latin typeface="+mj-ea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1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1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12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png" Type="http://schemas.openxmlformats.org/officeDocument/2006/relationships/image"/><Relationship Id="rId12" Target="../media/image17.png" Type="http://schemas.openxmlformats.org/officeDocument/2006/relationships/image"/><Relationship Id="rId13" Target="../media/image18.png" Type="http://schemas.openxmlformats.org/officeDocument/2006/relationships/image"/><Relationship Id="rId14" Target="../media/image19.png" Type="http://schemas.openxmlformats.org/officeDocument/2006/relationships/image"/><Relationship Id="rId15" Target="../media/image20.png" Type="http://schemas.openxmlformats.org/officeDocument/2006/relationships/image"/><Relationship Id="rId16" Target="../media/image21.png" Type="http://schemas.openxmlformats.org/officeDocument/2006/relationships/image"/><Relationship Id="rId17" Target="../media/image22.png" Type="http://schemas.openxmlformats.org/officeDocument/2006/relationships/image"/><Relationship Id="rId18" Target="../media/image23.png" Type="http://schemas.openxmlformats.org/officeDocument/2006/relationships/image"/><Relationship Id="rId19" Target="../media/image24.png" Type="http://schemas.openxmlformats.org/officeDocument/2006/relationships/image"/><Relationship Id="rId2" Target="../media/image7.png" Type="http://schemas.openxmlformats.org/officeDocument/2006/relationships/image"/><Relationship Id="rId20" Target="../media/image25.png" Type="http://schemas.openxmlformats.org/officeDocument/2006/relationships/image"/><Relationship Id="rId21" Target="../media/image26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Relationship Id="rId8" Target="../media/image13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8950" y="150446"/>
            <a:ext cx="8928100" cy="518160"/>
          </a:xfrm>
        </p:spPr>
        <p:txBody>
          <a:bodyPr/>
          <a:lstStyle/>
          <a:p>
            <a:r>
              <a:rPr altLang="en-US" lang="zh-CN" smtClean="0"/>
              <a:t>图示01</a:t>
            </a:r>
          </a:p>
        </p:txBody>
      </p:sp>
      <p:sp>
        <p:nvSpPr>
          <p:cNvPr id="4" name="Freeform 5"/>
          <p:cNvSpPr/>
          <p:nvPr/>
        </p:nvSpPr>
        <p:spPr bwMode="auto">
          <a:xfrm rot="5400000">
            <a:off x="66991" y="2375065"/>
            <a:ext cx="3762392" cy="2546163"/>
          </a:xfrm>
          <a:custGeom>
            <a:gdLst>
              <a:gd fmla="*/ 2630 w 2676" name="T0"/>
              <a:gd fmla="*/ 0 h 920" name="T1"/>
              <a:gd fmla="*/ 45 w 2676" name="T2"/>
              <a:gd fmla="*/ 0 h 920" name="T3"/>
              <a:gd fmla="*/ 0 w 2676" name="T4"/>
              <a:gd fmla="*/ 45 h 920" name="T5"/>
              <a:gd fmla="*/ 0 w 2676" name="T6"/>
              <a:gd fmla="*/ 308 h 920" name="T7"/>
              <a:gd fmla="*/ 157 w 2676" name="T8"/>
              <a:gd fmla="*/ 308 h 920" name="T9"/>
              <a:gd fmla="*/ 157 w 2676" name="T10"/>
              <a:gd fmla="*/ 130 h 920" name="T11"/>
              <a:gd fmla="*/ 487 w 2676" name="T12"/>
              <a:gd fmla="*/ 460 h 920" name="T13"/>
              <a:gd fmla="*/ 158 w 2676" name="T14"/>
              <a:gd fmla="*/ 789 h 920" name="T15"/>
              <a:gd fmla="*/ 158 w 2676" name="T16"/>
              <a:gd fmla="*/ 611 h 920" name="T17"/>
              <a:gd fmla="*/ 0 w 2676" name="T18"/>
              <a:gd fmla="*/ 611 h 920" name="T19"/>
              <a:gd fmla="*/ 0 w 2676" name="T20"/>
              <a:gd fmla="*/ 874 h 920" name="T21"/>
              <a:gd fmla="*/ 45 w 2676" name="T22"/>
              <a:gd fmla="*/ 920 h 920" name="T23"/>
              <a:gd fmla="*/ 2630 w 2676" name="T24"/>
              <a:gd fmla="*/ 920 h 920" name="T25"/>
              <a:gd fmla="*/ 2676 w 2676" name="T26"/>
              <a:gd fmla="*/ 874 h 920" name="T27"/>
              <a:gd fmla="*/ 2676 w 2676" name="T28"/>
              <a:gd fmla="*/ 45 h 920" name="T29"/>
              <a:gd fmla="*/ 2630 w 2676" name="T30"/>
              <a:gd fmla="*/ 0 h 920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920" w="2676">
                <a:moveTo>
                  <a:pt x="2630" y="0"/>
                </a:move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308"/>
                  <a:pt x="0" y="308"/>
                  <a:pt x="0" y="308"/>
                </a:cubicBezTo>
                <a:cubicBezTo>
                  <a:pt x="157" y="308"/>
                  <a:pt x="157" y="308"/>
                  <a:pt x="157" y="308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487" y="460"/>
                  <a:pt x="487" y="460"/>
                  <a:pt x="487" y="460"/>
                </a:cubicBezTo>
                <a:cubicBezTo>
                  <a:pt x="158" y="789"/>
                  <a:pt x="158" y="789"/>
                  <a:pt x="158" y="789"/>
                </a:cubicBezTo>
                <a:cubicBezTo>
                  <a:pt x="158" y="611"/>
                  <a:pt x="158" y="611"/>
                  <a:pt x="158" y="611"/>
                </a:cubicBezTo>
                <a:cubicBezTo>
                  <a:pt x="0" y="611"/>
                  <a:pt x="0" y="611"/>
                  <a:pt x="0" y="611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99"/>
                  <a:pt x="20" y="920"/>
                  <a:pt x="45" y="920"/>
                </a:cubicBezTo>
                <a:cubicBezTo>
                  <a:pt x="2630" y="920"/>
                  <a:pt x="2630" y="920"/>
                  <a:pt x="2630" y="920"/>
                </a:cubicBezTo>
                <a:cubicBezTo>
                  <a:pt x="2656" y="920"/>
                  <a:pt x="2676" y="899"/>
                  <a:pt x="2676" y="874"/>
                </a:cubicBezTo>
                <a:cubicBezTo>
                  <a:pt x="2676" y="45"/>
                  <a:pt x="2676" y="45"/>
                  <a:pt x="2676" y="45"/>
                </a:cubicBezTo>
                <a:cubicBezTo>
                  <a:pt x="2676" y="20"/>
                  <a:pt x="2656" y="0"/>
                  <a:pt x="263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 algn="ctr" w="9525">
            <a:noFill/>
            <a:miter lim="800000"/>
          </a:ln>
          <a:effectLst/>
        </p:spPr>
        <p:txBody>
          <a:bodyPr anchor="ctr" wrap="none"/>
          <a:lstStyle/>
          <a:p>
            <a:pPr algn="ctr"/>
            <a:endParaRPr altLang="en-US" b="1" lang="zh-CN">
              <a:solidFill>
                <a:srgbClr val="FFFFF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" name="Freeform 6"/>
          <p:cNvSpPr/>
          <p:nvPr/>
        </p:nvSpPr>
        <p:spPr bwMode="auto">
          <a:xfrm rot="5400000">
            <a:off x="3066456" y="2375065"/>
            <a:ext cx="3762392" cy="2546163"/>
          </a:xfrm>
          <a:custGeom>
            <a:gdLst>
              <a:gd fmla="*/ 2630 w 2676" name="T0"/>
              <a:gd fmla="*/ 0 h 920" name="T1"/>
              <a:gd fmla="*/ 45 w 2676" name="T2"/>
              <a:gd fmla="*/ 0 h 920" name="T3"/>
              <a:gd fmla="*/ 0 w 2676" name="T4"/>
              <a:gd fmla="*/ 45 h 920" name="T5"/>
              <a:gd fmla="*/ 0 w 2676" name="T6"/>
              <a:gd fmla="*/ 308 h 920" name="T7"/>
              <a:gd fmla="*/ 157 w 2676" name="T8"/>
              <a:gd fmla="*/ 308 h 920" name="T9"/>
              <a:gd fmla="*/ 157 w 2676" name="T10"/>
              <a:gd fmla="*/ 130 h 920" name="T11"/>
              <a:gd fmla="*/ 487 w 2676" name="T12"/>
              <a:gd fmla="*/ 460 h 920" name="T13"/>
              <a:gd fmla="*/ 158 w 2676" name="T14"/>
              <a:gd fmla="*/ 789 h 920" name="T15"/>
              <a:gd fmla="*/ 158 w 2676" name="T16"/>
              <a:gd fmla="*/ 611 h 920" name="T17"/>
              <a:gd fmla="*/ 0 w 2676" name="T18"/>
              <a:gd fmla="*/ 611 h 920" name="T19"/>
              <a:gd fmla="*/ 0 w 2676" name="T20"/>
              <a:gd fmla="*/ 874 h 920" name="T21"/>
              <a:gd fmla="*/ 45 w 2676" name="T22"/>
              <a:gd fmla="*/ 920 h 920" name="T23"/>
              <a:gd fmla="*/ 2630 w 2676" name="T24"/>
              <a:gd fmla="*/ 920 h 920" name="T25"/>
              <a:gd fmla="*/ 2676 w 2676" name="T26"/>
              <a:gd fmla="*/ 874 h 920" name="T27"/>
              <a:gd fmla="*/ 2676 w 2676" name="T28"/>
              <a:gd fmla="*/ 45 h 920" name="T29"/>
              <a:gd fmla="*/ 2630 w 2676" name="T30"/>
              <a:gd fmla="*/ 0 h 920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920" w="2676">
                <a:moveTo>
                  <a:pt x="2630" y="0"/>
                </a:move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308"/>
                  <a:pt x="0" y="308"/>
                  <a:pt x="0" y="308"/>
                </a:cubicBezTo>
                <a:cubicBezTo>
                  <a:pt x="157" y="308"/>
                  <a:pt x="157" y="308"/>
                  <a:pt x="157" y="308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487" y="460"/>
                  <a:pt x="487" y="460"/>
                  <a:pt x="487" y="460"/>
                </a:cubicBezTo>
                <a:cubicBezTo>
                  <a:pt x="158" y="789"/>
                  <a:pt x="158" y="789"/>
                  <a:pt x="158" y="789"/>
                </a:cubicBezTo>
                <a:cubicBezTo>
                  <a:pt x="158" y="611"/>
                  <a:pt x="158" y="611"/>
                  <a:pt x="158" y="611"/>
                </a:cubicBezTo>
                <a:cubicBezTo>
                  <a:pt x="0" y="611"/>
                  <a:pt x="0" y="611"/>
                  <a:pt x="0" y="611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99"/>
                  <a:pt x="20" y="920"/>
                  <a:pt x="45" y="920"/>
                </a:cubicBezTo>
                <a:cubicBezTo>
                  <a:pt x="2630" y="920"/>
                  <a:pt x="2630" y="920"/>
                  <a:pt x="2630" y="920"/>
                </a:cubicBezTo>
                <a:cubicBezTo>
                  <a:pt x="2656" y="920"/>
                  <a:pt x="2676" y="899"/>
                  <a:pt x="2676" y="874"/>
                </a:cubicBezTo>
                <a:cubicBezTo>
                  <a:pt x="2676" y="45"/>
                  <a:pt x="2676" y="45"/>
                  <a:pt x="2676" y="45"/>
                </a:cubicBezTo>
                <a:cubicBezTo>
                  <a:pt x="2676" y="20"/>
                  <a:pt x="2656" y="0"/>
                  <a:pt x="263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8900000" scaled="1"/>
          </a:gradFill>
          <a:ln algn="ctr" w="9525">
            <a:solidFill>
              <a:schemeClr val="accent4">
                <a:lumMod val="60000"/>
                <a:lumOff val="40000"/>
              </a:schemeClr>
            </a:solidFill>
            <a:round/>
          </a:ln>
          <a:effectLst/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endParaRPr altLang="en-US" lang="zh-CN" sz="1400">
              <a:latin typeface="+mn-ea"/>
              <a:ea typeface="+mn-ea"/>
            </a:endParaRPr>
          </a:p>
        </p:txBody>
      </p:sp>
      <p:sp>
        <p:nvSpPr>
          <p:cNvPr id="6" name="Freeform 7"/>
          <p:cNvSpPr/>
          <p:nvPr/>
        </p:nvSpPr>
        <p:spPr bwMode="auto">
          <a:xfrm rot="5400000">
            <a:off x="6065923" y="2375065"/>
            <a:ext cx="3762392" cy="2546163"/>
          </a:xfrm>
          <a:custGeom>
            <a:gdLst>
              <a:gd fmla="*/ 2630 w 2676" name="T0"/>
              <a:gd fmla="*/ 0 h 920" name="T1"/>
              <a:gd fmla="*/ 45 w 2676" name="T2"/>
              <a:gd fmla="*/ 0 h 920" name="T3"/>
              <a:gd fmla="*/ 0 w 2676" name="T4"/>
              <a:gd fmla="*/ 45 h 920" name="T5"/>
              <a:gd fmla="*/ 0 w 2676" name="T6"/>
              <a:gd fmla="*/ 308 h 920" name="T7"/>
              <a:gd fmla="*/ 157 w 2676" name="T8"/>
              <a:gd fmla="*/ 308 h 920" name="T9"/>
              <a:gd fmla="*/ 157 w 2676" name="T10"/>
              <a:gd fmla="*/ 130 h 920" name="T11"/>
              <a:gd fmla="*/ 487 w 2676" name="T12"/>
              <a:gd fmla="*/ 460 h 920" name="T13"/>
              <a:gd fmla="*/ 158 w 2676" name="T14"/>
              <a:gd fmla="*/ 789 h 920" name="T15"/>
              <a:gd fmla="*/ 158 w 2676" name="T16"/>
              <a:gd fmla="*/ 611 h 920" name="T17"/>
              <a:gd fmla="*/ 0 w 2676" name="T18"/>
              <a:gd fmla="*/ 611 h 920" name="T19"/>
              <a:gd fmla="*/ 0 w 2676" name="T20"/>
              <a:gd fmla="*/ 874 h 920" name="T21"/>
              <a:gd fmla="*/ 45 w 2676" name="T22"/>
              <a:gd fmla="*/ 920 h 920" name="T23"/>
              <a:gd fmla="*/ 2630 w 2676" name="T24"/>
              <a:gd fmla="*/ 920 h 920" name="T25"/>
              <a:gd fmla="*/ 2676 w 2676" name="T26"/>
              <a:gd fmla="*/ 874 h 920" name="T27"/>
              <a:gd fmla="*/ 2676 w 2676" name="T28"/>
              <a:gd fmla="*/ 45 h 920" name="T29"/>
              <a:gd fmla="*/ 2630 w 2676" name="T30"/>
              <a:gd fmla="*/ 0 h 920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920" w="2676">
                <a:moveTo>
                  <a:pt x="2630" y="0"/>
                </a:move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308"/>
                  <a:pt x="0" y="308"/>
                  <a:pt x="0" y="308"/>
                </a:cubicBezTo>
                <a:cubicBezTo>
                  <a:pt x="157" y="308"/>
                  <a:pt x="157" y="308"/>
                  <a:pt x="157" y="308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487" y="460"/>
                  <a:pt x="487" y="460"/>
                  <a:pt x="487" y="460"/>
                </a:cubicBezTo>
                <a:cubicBezTo>
                  <a:pt x="158" y="789"/>
                  <a:pt x="158" y="789"/>
                  <a:pt x="158" y="789"/>
                </a:cubicBezTo>
                <a:cubicBezTo>
                  <a:pt x="158" y="611"/>
                  <a:pt x="158" y="611"/>
                  <a:pt x="158" y="611"/>
                </a:cubicBezTo>
                <a:cubicBezTo>
                  <a:pt x="0" y="611"/>
                  <a:pt x="0" y="611"/>
                  <a:pt x="0" y="611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99"/>
                  <a:pt x="20" y="920"/>
                  <a:pt x="45" y="920"/>
                </a:cubicBezTo>
                <a:cubicBezTo>
                  <a:pt x="2630" y="920"/>
                  <a:pt x="2630" y="920"/>
                  <a:pt x="2630" y="920"/>
                </a:cubicBezTo>
                <a:cubicBezTo>
                  <a:pt x="2656" y="920"/>
                  <a:pt x="2676" y="899"/>
                  <a:pt x="2676" y="874"/>
                </a:cubicBezTo>
                <a:cubicBezTo>
                  <a:pt x="2676" y="45"/>
                  <a:pt x="2676" y="45"/>
                  <a:pt x="2676" y="45"/>
                </a:cubicBezTo>
                <a:cubicBezTo>
                  <a:pt x="2676" y="20"/>
                  <a:pt x="2656" y="0"/>
                  <a:pt x="263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8900000" scaled="1"/>
          </a:gradFill>
          <a:ln algn="ctr" w="9525">
            <a:solidFill>
              <a:schemeClr val="accent4">
                <a:lumMod val="60000"/>
                <a:lumOff val="40000"/>
              </a:schemeClr>
            </a:solidFill>
            <a:round/>
          </a:ln>
          <a:effectLst/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endParaRPr altLang="en-US" lang="zh-CN" sz="1400">
              <a:latin typeface="+mn-ea"/>
              <a:ea typeface="+mn-ea"/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1788578" y="1628800"/>
            <a:ext cx="230319" cy="460638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/>
              </a14:hiddenEffects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altLang="zh-CN" b="1" kern="10" lang="en-US" sz="3600">
                <a:solidFill>
                  <a:schemeClr val="accent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4784657" y="1628800"/>
            <a:ext cx="325990" cy="460638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/>
              </a14:hiddenEffects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altLang="zh-CN" b="1" kern="10" lang="en-US" sz="36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9" name="WordArt 10"/>
          <p:cNvSpPr>
            <a:spLocks noChangeArrowheads="1" noChangeShapeType="1" noTextEdit="1"/>
          </p:cNvSpPr>
          <p:nvPr/>
        </p:nvSpPr>
        <p:spPr bwMode="auto">
          <a:xfrm>
            <a:off x="7784124" y="1628800"/>
            <a:ext cx="325990" cy="460638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/>
              </a14:hiddenEffects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altLang="zh-CN" b="1" kern="10" lang="en-US" sz="36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863915" y="3172792"/>
            <a:ext cx="216854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algn="ctr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altLang="en-US" b="1" lang="zh-CN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单击此处添加文字</a:t>
            </a:r>
          </a:p>
          <a:p>
            <a:pPr algn="ctr">
              <a:spcBef>
                <a:spcPct val="50000"/>
              </a:spcBef>
            </a:pPr>
            <a:r>
              <a:rPr altLang="en-US" b="1" lang="zh-CN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单击此处添加文字</a:t>
            </a:r>
          </a:p>
          <a:p>
            <a:pPr algn="ctr">
              <a:spcBef>
                <a:spcPct val="50000"/>
              </a:spcBef>
            </a:pPr>
            <a:r>
              <a:rPr altLang="en-US" b="1" lang="zh-CN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单击此处添加文字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863380" y="3172792"/>
            <a:ext cx="216854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algn="ctr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altLang="en-US" b="1" lang="zh-CN" sz="1600">
                <a:solidFill>
                  <a:srgbClr val="333333"/>
                </a:solidFill>
                <a:latin charset="-122" pitchFamily="34" typeface="微软雅黑"/>
                <a:ea charset="-122" pitchFamily="34" typeface="微软雅黑"/>
              </a:rPr>
              <a:t>单击此处添加文字</a:t>
            </a:r>
          </a:p>
          <a:p>
            <a:pPr algn="ctr">
              <a:spcBef>
                <a:spcPct val="50000"/>
              </a:spcBef>
            </a:pPr>
            <a:r>
              <a:rPr altLang="en-US" b="1" lang="zh-CN" sz="1600">
                <a:solidFill>
                  <a:srgbClr val="333333"/>
                </a:solidFill>
                <a:latin charset="-122" pitchFamily="34" typeface="微软雅黑"/>
                <a:ea charset="-122" pitchFamily="34" typeface="微软雅黑"/>
              </a:rPr>
              <a:t>单击此处添加文字</a:t>
            </a:r>
          </a:p>
          <a:p>
            <a:pPr algn="ctr">
              <a:spcBef>
                <a:spcPct val="50000"/>
              </a:spcBef>
            </a:pPr>
            <a:r>
              <a:rPr altLang="en-US" b="1" lang="zh-CN" sz="1600">
                <a:solidFill>
                  <a:srgbClr val="333333"/>
                </a:solidFill>
                <a:latin charset="-122" pitchFamily="34" typeface="微软雅黑"/>
                <a:ea charset="-122" pitchFamily="34" typeface="微软雅黑"/>
              </a:rPr>
              <a:t>单击此处添加文字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862847" y="3172792"/>
            <a:ext cx="216854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algn="ctr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altLang="en-US" b="1" lang="zh-CN" sz="1600">
                <a:solidFill>
                  <a:srgbClr val="333333"/>
                </a:solidFill>
                <a:latin charset="-122" pitchFamily="34" typeface="微软雅黑"/>
                <a:ea charset="-122" pitchFamily="34" typeface="微软雅黑"/>
              </a:rPr>
              <a:t>单击此处添加文字</a:t>
            </a:r>
          </a:p>
          <a:p>
            <a:pPr algn="ctr">
              <a:spcBef>
                <a:spcPct val="50000"/>
              </a:spcBef>
            </a:pPr>
            <a:r>
              <a:rPr altLang="en-US" b="1" lang="zh-CN" sz="1600">
                <a:solidFill>
                  <a:srgbClr val="333333"/>
                </a:solidFill>
                <a:latin charset="-122" pitchFamily="34" typeface="微软雅黑"/>
                <a:ea charset="-122" pitchFamily="34" typeface="微软雅黑"/>
              </a:rPr>
              <a:t>单击此处添加文字</a:t>
            </a:r>
          </a:p>
          <a:p>
            <a:pPr algn="ctr">
              <a:spcBef>
                <a:spcPct val="50000"/>
              </a:spcBef>
            </a:pPr>
            <a:r>
              <a:rPr altLang="en-US" b="1" lang="zh-CN" sz="1600">
                <a:solidFill>
                  <a:srgbClr val="333333"/>
                </a:solidFill>
                <a:latin charset="-122" pitchFamily="34" typeface="微软雅黑"/>
                <a:ea charset="-122" pitchFamily="34" typeface="微软雅黑"/>
              </a:rPr>
              <a:t>单击此处添加文字</a:t>
            </a:r>
          </a:p>
        </p:txBody>
      </p:sp>
    </p:spTree>
    <p:extLst>
      <p:ext uri="{BB962C8B-B14F-4D97-AF65-F5344CB8AC3E}">
        <p14:creationId val="206778871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图示10</a:t>
            </a: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728448" y="5254737"/>
            <a:ext cx="4940129" cy="477850"/>
          </a:xfrm>
          <a:prstGeom prst="ellipse">
            <a:avLst/>
          </a:prstGeom>
          <a:gradFill rotWithShape="1">
            <a:gsLst>
              <a:gs pos="0">
                <a:srgbClr val="000000">
                  <a:alpha val="50000"/>
                </a:srgbClr>
              </a:gs>
              <a:gs pos="100000">
                <a:srgbClr val="445E7A">
                  <a:alpha val="0"/>
                </a:srgbClr>
              </a:gs>
            </a:gsLst>
            <a:path path="shape">
              <a:fillToRect b="50000" l="50000" r="50000" t="50000"/>
            </a:path>
          </a:gra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grpSp>
        <p:nvGrpSpPr>
          <p:cNvPr id="5" name="Group 3"/>
          <p:cNvGrpSpPr/>
          <p:nvPr/>
        </p:nvGrpSpPr>
        <p:grpSpPr>
          <a:xfrm>
            <a:off x="2728448" y="1851587"/>
            <a:ext cx="4395739" cy="3640317"/>
            <a:chOff x="369" y="1318"/>
            <a:chExt cx="2819" cy="2334"/>
          </a:xfrm>
        </p:grpSpPr>
        <p:sp>
          <p:nvSpPr>
            <p:cNvPr id="6" name="Freeform 4"/>
            <p:cNvSpPr>
              <a:spLocks noEditPoints="1"/>
            </p:cNvSpPr>
            <p:nvPr/>
          </p:nvSpPr>
          <p:spPr bwMode="auto">
            <a:xfrm>
              <a:off x="630" y="2042"/>
              <a:ext cx="1505" cy="1610"/>
            </a:xfrm>
            <a:custGeom>
              <a:gdLst>
                <a:gd fmla="*/ 369 w 369" name="T0"/>
                <a:gd fmla="*/ 187 h 395" name="T1"/>
                <a:gd fmla="*/ 330 w 369" name="T2"/>
                <a:gd fmla="*/ 159 h 395" name="T3"/>
                <a:gd fmla="*/ 361 w 369" name="T4"/>
                <a:gd fmla="*/ 117 h 395" name="T5"/>
                <a:gd fmla="*/ 315 w 369" name="T6"/>
                <a:gd fmla="*/ 105 h 395" name="T7"/>
                <a:gd fmla="*/ 331 w 369" name="T8"/>
                <a:gd fmla="*/ 58 h 395" name="T9"/>
                <a:gd fmla="*/ 284 w 369" name="T10"/>
                <a:gd fmla="*/ 64 h 395" name="T11"/>
                <a:gd fmla="*/ 283 w 369" name="T12"/>
                <a:gd fmla="*/ 18 h 395" name="T13"/>
                <a:gd fmla="*/ 241 w 369" name="T14"/>
                <a:gd fmla="*/ 39 h 395" name="T15"/>
                <a:gd fmla="*/ 225 w 369" name="T16"/>
                <a:gd fmla="*/ 0 h 395" name="T17"/>
                <a:gd fmla="*/ 191 w 369" name="T18"/>
                <a:gd fmla="*/ 33 h 395" name="T19"/>
                <a:gd fmla="*/ 164 w 369" name="T20"/>
                <a:gd fmla="*/ 4 h 395" name="T21"/>
                <a:gd fmla="*/ 142 w 369" name="T22"/>
                <a:gd fmla="*/ 45 h 395" name="T23"/>
                <a:gd fmla="*/ 107 w 369" name="T24"/>
                <a:gd fmla="*/ 29 h 395" name="T25"/>
                <a:gd fmla="*/ 97 w 369" name="T26"/>
                <a:gd fmla="*/ 72 h 395" name="T27"/>
                <a:gd fmla="*/ 58 w 369" name="T28"/>
                <a:gd fmla="*/ 71 h 395" name="T29"/>
                <a:gd fmla="*/ 62 w 369" name="T30"/>
                <a:gd fmla="*/ 112 h 395" name="T31"/>
                <a:gd fmla="*/ 22 w 369" name="T32"/>
                <a:gd fmla="*/ 126 h 395" name="T33"/>
                <a:gd fmla="*/ 39 w 369" name="T34"/>
                <a:gd fmla="*/ 161 h 395" name="T35"/>
                <a:gd fmla="*/ 2 w 369" name="T36"/>
                <a:gd fmla="*/ 188 h 395" name="T37"/>
                <a:gd fmla="*/ 31 w 369" name="T38"/>
                <a:gd fmla="*/ 214 h 395" name="T39"/>
                <a:gd fmla="*/ 2 w 369" name="T40"/>
                <a:gd fmla="*/ 253 h 395" name="T41"/>
                <a:gd fmla="*/ 39 w 369" name="T42"/>
                <a:gd fmla="*/ 266 h 395" name="T43"/>
                <a:gd fmla="*/ 23 w 369" name="T44"/>
                <a:gd fmla="*/ 312 h 395" name="T45"/>
                <a:gd fmla="*/ 64 w 369" name="T46"/>
                <a:gd fmla="*/ 310 h 395" name="T47"/>
                <a:gd fmla="*/ 62 w 369" name="T48"/>
                <a:gd fmla="*/ 360 h 395" name="T49"/>
                <a:gd fmla="*/ 104 w 369" name="T50"/>
                <a:gd fmla="*/ 341 h 395" name="T51"/>
                <a:gd fmla="*/ 118 w 369" name="T52"/>
                <a:gd fmla="*/ 389 h 395" name="T53"/>
                <a:gd fmla="*/ 154 w 369" name="T54"/>
                <a:gd fmla="*/ 355 h 395" name="T55"/>
                <a:gd fmla="*/ 184 w 369" name="T56"/>
                <a:gd fmla="*/ 394 h 395" name="T57"/>
                <a:gd fmla="*/ 209 w 369" name="T58"/>
                <a:gd fmla="*/ 348 h 395" name="T59"/>
                <a:gd fmla="*/ 251 w 369" name="T60"/>
                <a:gd fmla="*/ 372 h 395" name="T61"/>
                <a:gd fmla="*/ 260 w 369" name="T62"/>
                <a:gd fmla="*/ 319 h 395" name="T63"/>
                <a:gd fmla="*/ 310 w 369" name="T64"/>
                <a:gd fmla="*/ 325 h 395" name="T65"/>
                <a:gd fmla="*/ 301 w 369" name="T66"/>
                <a:gd fmla="*/ 274 h 395" name="T67"/>
                <a:gd fmla="*/ 351 w 369" name="T68"/>
                <a:gd fmla="*/ 260 h 395" name="T69"/>
                <a:gd fmla="*/ 326 w 369" name="T70"/>
                <a:gd fmla="*/ 218 h 395" name="T71"/>
                <a:gd fmla="*/ 212 w 369" name="T72"/>
                <a:gd fmla="*/ 213 h 395" name="T73"/>
                <a:gd fmla="*/ 144 w 369" name="T74"/>
                <a:gd fmla="*/ 171 h 395" name="T75"/>
                <a:gd fmla="*/ 212 w 369" name="T76"/>
                <a:gd fmla="*/ 213 h 395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395" w="369">
                  <a:moveTo>
                    <a:pt x="365" y="216"/>
                  </a:moveTo>
                  <a:cubicBezTo>
                    <a:pt x="369" y="187"/>
                    <a:pt x="369" y="187"/>
                    <a:pt x="369" y="187"/>
                  </a:cubicBezTo>
                  <a:cubicBezTo>
                    <a:pt x="331" y="180"/>
                    <a:pt x="331" y="180"/>
                    <a:pt x="331" y="180"/>
                  </a:cubicBezTo>
                  <a:cubicBezTo>
                    <a:pt x="330" y="159"/>
                    <a:pt x="330" y="159"/>
                    <a:pt x="330" y="159"/>
                  </a:cubicBezTo>
                  <a:cubicBezTo>
                    <a:pt x="367" y="143"/>
                    <a:pt x="367" y="143"/>
                    <a:pt x="367" y="143"/>
                  </a:cubicBezTo>
                  <a:cubicBezTo>
                    <a:pt x="361" y="117"/>
                    <a:pt x="361" y="117"/>
                    <a:pt x="361" y="117"/>
                  </a:cubicBezTo>
                  <a:cubicBezTo>
                    <a:pt x="323" y="124"/>
                    <a:pt x="323" y="124"/>
                    <a:pt x="323" y="124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45" y="79"/>
                    <a:pt x="345" y="79"/>
                    <a:pt x="345" y="79"/>
                  </a:cubicBezTo>
                  <a:cubicBezTo>
                    <a:pt x="331" y="58"/>
                    <a:pt x="331" y="58"/>
                    <a:pt x="331" y="58"/>
                  </a:cubicBezTo>
                  <a:cubicBezTo>
                    <a:pt x="297" y="77"/>
                    <a:pt x="297" y="77"/>
                    <a:pt x="297" y="77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303" y="31"/>
                    <a:pt x="303" y="31"/>
                    <a:pt x="303" y="31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57" y="46"/>
                    <a:pt x="257" y="46"/>
                    <a:pt x="257" y="46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48" y="4"/>
                    <a:pt x="248" y="4"/>
                    <a:pt x="248" y="4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2" y="253"/>
                    <a:pt x="2" y="253"/>
                    <a:pt x="2" y="253"/>
                  </a:cubicBezTo>
                  <a:cubicBezTo>
                    <a:pt x="34" y="248"/>
                    <a:pt x="34" y="248"/>
                    <a:pt x="34" y="248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12" y="290"/>
                    <a:pt x="12" y="290"/>
                    <a:pt x="12" y="290"/>
                  </a:cubicBezTo>
                  <a:cubicBezTo>
                    <a:pt x="23" y="312"/>
                    <a:pt x="23" y="312"/>
                    <a:pt x="23" y="312"/>
                  </a:cubicBezTo>
                  <a:cubicBezTo>
                    <a:pt x="53" y="295"/>
                    <a:pt x="53" y="295"/>
                    <a:pt x="53" y="295"/>
                  </a:cubicBezTo>
                  <a:cubicBezTo>
                    <a:pt x="64" y="310"/>
                    <a:pt x="64" y="310"/>
                    <a:pt x="64" y="310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62" y="360"/>
                    <a:pt x="62" y="360"/>
                    <a:pt x="62" y="360"/>
                  </a:cubicBezTo>
                  <a:cubicBezTo>
                    <a:pt x="88" y="332"/>
                    <a:pt x="88" y="332"/>
                    <a:pt x="88" y="332"/>
                  </a:cubicBezTo>
                  <a:cubicBezTo>
                    <a:pt x="104" y="341"/>
                    <a:pt x="104" y="341"/>
                    <a:pt x="104" y="341"/>
                  </a:cubicBezTo>
                  <a:cubicBezTo>
                    <a:pt x="95" y="381"/>
                    <a:pt x="95" y="381"/>
                    <a:pt x="95" y="381"/>
                  </a:cubicBezTo>
                  <a:cubicBezTo>
                    <a:pt x="118" y="389"/>
                    <a:pt x="118" y="389"/>
                    <a:pt x="118" y="389"/>
                  </a:cubicBezTo>
                  <a:cubicBezTo>
                    <a:pt x="135" y="352"/>
                    <a:pt x="135" y="352"/>
                    <a:pt x="135" y="352"/>
                  </a:cubicBezTo>
                  <a:cubicBezTo>
                    <a:pt x="154" y="355"/>
                    <a:pt x="154" y="355"/>
                    <a:pt x="154" y="355"/>
                  </a:cubicBezTo>
                  <a:cubicBezTo>
                    <a:pt x="158" y="395"/>
                    <a:pt x="158" y="395"/>
                    <a:pt x="158" y="395"/>
                  </a:cubicBezTo>
                  <a:cubicBezTo>
                    <a:pt x="184" y="394"/>
                    <a:pt x="184" y="394"/>
                    <a:pt x="184" y="394"/>
                  </a:cubicBezTo>
                  <a:cubicBezTo>
                    <a:pt x="189" y="353"/>
                    <a:pt x="189" y="353"/>
                    <a:pt x="189" y="35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226" y="383"/>
                    <a:pt x="226" y="383"/>
                    <a:pt x="226" y="383"/>
                  </a:cubicBezTo>
                  <a:cubicBezTo>
                    <a:pt x="251" y="372"/>
                    <a:pt x="251" y="372"/>
                    <a:pt x="251" y="372"/>
                  </a:cubicBezTo>
                  <a:cubicBezTo>
                    <a:pt x="242" y="332"/>
                    <a:pt x="242" y="332"/>
                    <a:pt x="242" y="332"/>
                  </a:cubicBezTo>
                  <a:cubicBezTo>
                    <a:pt x="260" y="319"/>
                    <a:pt x="260" y="319"/>
                    <a:pt x="260" y="319"/>
                  </a:cubicBezTo>
                  <a:cubicBezTo>
                    <a:pt x="289" y="346"/>
                    <a:pt x="289" y="346"/>
                    <a:pt x="289" y="346"/>
                  </a:cubicBezTo>
                  <a:cubicBezTo>
                    <a:pt x="310" y="325"/>
                    <a:pt x="310" y="325"/>
                    <a:pt x="310" y="325"/>
                  </a:cubicBezTo>
                  <a:cubicBezTo>
                    <a:pt x="288" y="292"/>
                    <a:pt x="288" y="292"/>
                    <a:pt x="288" y="292"/>
                  </a:cubicBezTo>
                  <a:cubicBezTo>
                    <a:pt x="301" y="274"/>
                    <a:pt x="301" y="274"/>
                    <a:pt x="301" y="274"/>
                  </a:cubicBezTo>
                  <a:cubicBezTo>
                    <a:pt x="338" y="287"/>
                    <a:pt x="338" y="287"/>
                    <a:pt x="338" y="287"/>
                  </a:cubicBezTo>
                  <a:cubicBezTo>
                    <a:pt x="351" y="260"/>
                    <a:pt x="351" y="260"/>
                    <a:pt x="351" y="260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6" y="218"/>
                    <a:pt x="326" y="218"/>
                    <a:pt x="326" y="218"/>
                  </a:cubicBezTo>
                  <a:lnTo>
                    <a:pt x="365" y="216"/>
                  </a:lnTo>
                  <a:close/>
                  <a:moveTo>
                    <a:pt x="212" y="213"/>
                  </a:moveTo>
                  <a:cubicBezTo>
                    <a:pt x="199" y="234"/>
                    <a:pt x="173" y="243"/>
                    <a:pt x="154" y="231"/>
                  </a:cubicBezTo>
                  <a:cubicBezTo>
                    <a:pt x="135" y="220"/>
                    <a:pt x="131" y="193"/>
                    <a:pt x="144" y="171"/>
                  </a:cubicBezTo>
                  <a:cubicBezTo>
                    <a:pt x="157" y="149"/>
                    <a:pt x="183" y="141"/>
                    <a:pt x="202" y="153"/>
                  </a:cubicBezTo>
                  <a:cubicBezTo>
                    <a:pt x="221" y="164"/>
                    <a:pt x="225" y="191"/>
                    <a:pt x="212" y="21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BottomRight"/>
              <a:lightRig dir="t" rig="legacyFlat3"/>
            </a:scene3d>
            <a:sp3d extrusionH="227000" prstMaterial="legacyMatte">
              <a:bevelT h="13500" prst="angle" w="13500"/>
              <a:bevelB h="13500" prst="angle" w="13500"/>
              <a:extrusionClr>
                <a:schemeClr val="accent1"/>
              </a:extrusionClr>
            </a:sp3d>
            <a:extLst>
              <a:ext uri="{91240B29-F687-4F45-9708-019B960494DF}">
                <a14:hiddenLine cap="flat" cmpd="sng" w="9525">
                  <a:noFill/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altLang="en-US" lang="zh-CN"/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69" y="1706"/>
              <a:ext cx="697" cy="754"/>
            </a:xfrm>
            <a:custGeom>
              <a:gdLst>
                <a:gd fmla="*/ 146 w 171" name="T0"/>
                <a:gd fmla="*/ 83 h 185" name="T1"/>
                <a:gd fmla="*/ 171 w 171" name="T2"/>
                <a:gd fmla="*/ 70 h 185" name="T3"/>
                <a:gd fmla="*/ 168 w 171" name="T4"/>
                <a:gd fmla="*/ 48 h 185" name="T5"/>
                <a:gd fmla="*/ 142 w 171" name="T6"/>
                <a:gd fmla="*/ 54 h 185" name="T7"/>
                <a:gd fmla="*/ 135 w 171" name="T8"/>
                <a:gd fmla="*/ 42 h 185" name="T9"/>
                <a:gd fmla="*/ 149 w 171" name="T10"/>
                <a:gd fmla="*/ 17 h 185" name="T11"/>
                <a:gd fmla="*/ 133 w 171" name="T12"/>
                <a:gd fmla="*/ 6 h 185" name="T13"/>
                <a:gd fmla="*/ 114 w 171" name="T14"/>
                <a:gd fmla="*/ 27 h 185" name="T15"/>
                <a:gd fmla="*/ 100 w 171" name="T16"/>
                <a:gd fmla="*/ 25 h 185" name="T17"/>
                <a:gd fmla="*/ 98 w 171" name="T18"/>
                <a:gd fmla="*/ 0 h 185" name="T19"/>
                <a:gd fmla="*/ 77 w 171" name="T20"/>
                <a:gd fmla="*/ 5 h 185" name="T21"/>
                <a:gd fmla="*/ 72 w 171" name="T22"/>
                <a:gd fmla="*/ 30 h 185" name="T23"/>
                <a:gd fmla="*/ 58 w 171" name="T24"/>
                <a:gd fmla="*/ 39 h 185" name="T25"/>
                <a:gd fmla="*/ 42 w 171" name="T26"/>
                <a:gd fmla="*/ 25 h 185" name="T27"/>
                <a:gd fmla="*/ 26 w 171" name="T28"/>
                <a:gd fmla="*/ 42 h 185" name="T29"/>
                <a:gd fmla="*/ 36 w 171" name="T30"/>
                <a:gd fmla="*/ 61 h 185" name="T31"/>
                <a:gd fmla="*/ 28 w 171" name="T32"/>
                <a:gd fmla="*/ 76 h 185" name="T33"/>
                <a:gd fmla="*/ 5 w 171" name="T34"/>
                <a:gd fmla="*/ 80 h 185" name="T35"/>
                <a:gd fmla="*/ 0 w 171" name="T36"/>
                <a:gd fmla="*/ 102 h 185" name="T37"/>
                <a:gd fmla="*/ 21 w 171" name="T38"/>
                <a:gd fmla="*/ 106 h 185" name="T39"/>
                <a:gd fmla="*/ 23 w 171" name="T40"/>
                <a:gd fmla="*/ 121 h 185" name="T41"/>
                <a:gd fmla="*/ 3 w 171" name="T42"/>
                <a:gd fmla="*/ 140 h 185" name="T43"/>
                <a:gd fmla="*/ 11 w 171" name="T44"/>
                <a:gd fmla="*/ 158 h 185" name="T45"/>
                <a:gd fmla="*/ 35 w 171" name="T46"/>
                <a:gd fmla="*/ 144 h 185" name="T47"/>
                <a:gd fmla="*/ 45 w 171" name="T48"/>
                <a:gd fmla="*/ 153 h 185" name="T49"/>
                <a:gd fmla="*/ 38 w 171" name="T50"/>
                <a:gd fmla="*/ 181 h 185" name="T51"/>
                <a:gd fmla="*/ 58 w 171" name="T52"/>
                <a:gd fmla="*/ 185 h 185" name="T53"/>
                <a:gd fmla="*/ 71 w 171" name="T54"/>
                <a:gd fmla="*/ 159 h 185" name="T55"/>
                <a:gd fmla="*/ 86 w 171" name="T56"/>
                <a:gd fmla="*/ 157 h 185" name="T57"/>
                <a:gd fmla="*/ 97 w 171" name="T58"/>
                <a:gd fmla="*/ 179 h 185" name="T59"/>
                <a:gd fmla="*/ 118 w 171" name="T60"/>
                <a:gd fmla="*/ 168 h 185" name="T61"/>
                <a:gd fmla="*/ 114 w 171" name="T62"/>
                <a:gd fmla="*/ 142 h 185" name="T63"/>
                <a:gd fmla="*/ 127 w 171" name="T64"/>
                <a:gd fmla="*/ 129 h 185" name="T65"/>
                <a:gd fmla="*/ 150 w 171" name="T66"/>
                <a:gd fmla="*/ 135 h 185" name="T67"/>
                <a:gd fmla="*/ 162 w 171" name="T68"/>
                <a:gd fmla="*/ 113 h 185" name="T69"/>
                <a:gd fmla="*/ 142 w 171" name="T70"/>
                <a:gd fmla="*/ 100 h 185" name="T71"/>
                <a:gd fmla="*/ 146 w 171" name="T72"/>
                <a:gd fmla="*/ 83 h 185" name="T73"/>
                <a:gd fmla="*/ 96 w 171" name="T74"/>
                <a:gd fmla="*/ 100 h 185" name="T75"/>
                <a:gd fmla="*/ 69 w 171" name="T76"/>
                <a:gd fmla="*/ 108 h 185" name="T77"/>
                <a:gd fmla="*/ 64 w 171" name="T78"/>
                <a:gd fmla="*/ 80 h 185" name="T79"/>
                <a:gd fmla="*/ 92 w 171" name="T80"/>
                <a:gd fmla="*/ 71 h 185" name="T81"/>
                <a:gd fmla="*/ 96 w 171" name="T82"/>
                <a:gd fmla="*/ 100 h 185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85" w="171">
                  <a:moveTo>
                    <a:pt x="146" y="83"/>
                  </a:moveTo>
                  <a:cubicBezTo>
                    <a:pt x="171" y="70"/>
                    <a:pt x="171" y="70"/>
                    <a:pt x="171" y="70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35" y="144"/>
                    <a:pt x="35" y="144"/>
                    <a:pt x="35" y="144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58" y="185"/>
                    <a:pt x="58" y="185"/>
                    <a:pt x="58" y="185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86" y="157"/>
                    <a:pt x="86" y="157"/>
                    <a:pt x="86" y="157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118" y="168"/>
                    <a:pt x="118" y="168"/>
                    <a:pt x="118" y="168"/>
                  </a:cubicBezTo>
                  <a:cubicBezTo>
                    <a:pt x="114" y="142"/>
                    <a:pt x="114" y="142"/>
                    <a:pt x="114" y="142"/>
                  </a:cubicBezTo>
                  <a:cubicBezTo>
                    <a:pt x="127" y="129"/>
                    <a:pt x="127" y="129"/>
                    <a:pt x="127" y="129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42" y="100"/>
                    <a:pt x="142" y="100"/>
                    <a:pt x="142" y="100"/>
                  </a:cubicBezTo>
                  <a:lnTo>
                    <a:pt x="146" y="83"/>
                  </a:lnTo>
                  <a:close/>
                  <a:moveTo>
                    <a:pt x="96" y="100"/>
                  </a:moveTo>
                  <a:cubicBezTo>
                    <a:pt x="90" y="110"/>
                    <a:pt x="78" y="114"/>
                    <a:pt x="69" y="108"/>
                  </a:cubicBezTo>
                  <a:cubicBezTo>
                    <a:pt x="60" y="103"/>
                    <a:pt x="58" y="90"/>
                    <a:pt x="64" y="80"/>
                  </a:cubicBezTo>
                  <a:cubicBezTo>
                    <a:pt x="70" y="70"/>
                    <a:pt x="83" y="66"/>
                    <a:pt x="92" y="71"/>
                  </a:cubicBezTo>
                  <a:cubicBezTo>
                    <a:pt x="101" y="77"/>
                    <a:pt x="103" y="89"/>
                    <a:pt x="96" y="1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C0C0C0"/>
                </a:gs>
              </a:gsLst>
              <a:lin ang="18900000" scaled="1"/>
            </a:gradFill>
            <a:ln>
              <a:noFill/>
            </a:ln>
            <a:effectLst/>
            <a:scene3d>
              <a:camera prst="legacyObliqueBottomRight"/>
              <a:lightRig dir="b" rig="legacyFlat4"/>
            </a:scene3d>
            <a:sp3d extrusionH="201600" prstMaterial="legacyMatte">
              <a:bevelT h="13500" prst="angle" w="13500"/>
              <a:bevelB h="13500" prst="angle" w="13500"/>
              <a:extrusionClr>
                <a:schemeClr val="bg2"/>
              </a:extrusionClr>
            </a:sp3d>
            <a:extLst>
              <a:ext uri="{91240B29-F687-4F45-9708-019B960494DF}">
                <a14:hiddenLine cap="flat" cmpd="sng" w="9525">
                  <a:noFill/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altLang="en-US" lang="zh-CN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1947" y="1318"/>
              <a:ext cx="1241" cy="1162"/>
            </a:xfrm>
            <a:custGeom>
              <a:gdLst>
                <a:gd fmla="*/ 298 w 304" name="T0"/>
                <a:gd fmla="*/ 165 h 285" name="T1"/>
                <a:gd fmla="*/ 304 w 304" name="T2"/>
                <a:gd fmla="*/ 135 h 285" name="T3"/>
                <a:gd fmla="*/ 268 w 304" name="T4"/>
                <a:gd fmla="*/ 128 h 285" name="T5"/>
                <a:gd fmla="*/ 265 w 304" name="T6"/>
                <a:gd fmla="*/ 106 h 285" name="T7"/>
                <a:gd fmla="*/ 298 w 304" name="T8"/>
                <a:gd fmla="*/ 88 h 285" name="T9"/>
                <a:gd fmla="*/ 287 w 304" name="T10"/>
                <a:gd fmla="*/ 62 h 285" name="T11"/>
                <a:gd fmla="*/ 251 w 304" name="T12"/>
                <a:gd fmla="*/ 73 h 285" name="T13"/>
                <a:gd fmla="*/ 237 w 304" name="T14"/>
                <a:gd fmla="*/ 57 h 285" name="T15"/>
                <a:gd fmla="*/ 256 w 304" name="T16"/>
                <a:gd fmla="*/ 28 h 285" name="T17"/>
                <a:gd fmla="*/ 233 w 304" name="T18"/>
                <a:gd fmla="*/ 13 h 285" name="T19"/>
                <a:gd fmla="*/ 207 w 304" name="T20"/>
                <a:gd fmla="*/ 37 h 285" name="T21"/>
                <a:gd fmla="*/ 186 w 304" name="T22"/>
                <a:gd fmla="*/ 31 h 285" name="T23"/>
                <a:gd fmla="*/ 188 w 304" name="T24"/>
                <a:gd fmla="*/ 0 h 285" name="T25"/>
                <a:gd fmla="*/ 159 w 304" name="T26"/>
                <a:gd fmla="*/ 0 h 285" name="T27"/>
                <a:gd fmla="*/ 148 w 304" name="T28"/>
                <a:gd fmla="*/ 30 h 285" name="T29"/>
                <a:gd fmla="*/ 126 w 304" name="T30"/>
                <a:gd fmla="*/ 34 h 285" name="T31"/>
                <a:gd fmla="*/ 112 w 304" name="T32"/>
                <a:gd fmla="*/ 10 h 285" name="T33"/>
                <a:gd fmla="*/ 85 w 304" name="T34"/>
                <a:gd fmla="*/ 22 h 285" name="T35"/>
                <a:gd fmla="*/ 90 w 304" name="T36"/>
                <a:gd fmla="*/ 50 h 285" name="T37"/>
                <a:gd fmla="*/ 73 w 304" name="T38"/>
                <a:gd fmla="*/ 64 h 285" name="T39"/>
                <a:gd fmla="*/ 47 w 304" name="T40"/>
                <a:gd fmla="*/ 51 h 285" name="T41"/>
                <a:gd fmla="*/ 28 w 304" name="T42"/>
                <a:gd fmla="*/ 73 h 285" name="T43"/>
                <a:gd fmla="*/ 48 w 304" name="T44"/>
                <a:gd fmla="*/ 93 h 285" name="T45"/>
                <a:gd fmla="*/ 38 w 304" name="T46"/>
                <a:gd fmla="*/ 112 h 285" name="T47"/>
                <a:gd fmla="*/ 7 w 304" name="T48"/>
                <a:gd fmla="*/ 114 h 285" name="T49"/>
                <a:gd fmla="*/ 0 w 304" name="T50"/>
                <a:gd fmla="*/ 140 h 285" name="T51"/>
                <a:gd fmla="*/ 30 w 304" name="T52"/>
                <a:gd fmla="*/ 147 h 285" name="T53"/>
                <a:gd fmla="*/ 30 w 304" name="T54"/>
                <a:gd fmla="*/ 167 h 285" name="T55"/>
                <a:gd fmla="*/ 1 w 304" name="T56"/>
                <a:gd fmla="*/ 184 h 285" name="T57"/>
                <a:gd fmla="*/ 9 w 304" name="T58"/>
                <a:gd fmla="*/ 209 h 285" name="T59"/>
                <a:gd fmla="*/ 41 w 304" name="T60"/>
                <a:gd fmla="*/ 200 h 285" name="T61"/>
                <a:gd fmla="*/ 53 w 304" name="T62"/>
                <a:gd fmla="*/ 217 h 285" name="T63"/>
                <a:gd fmla="*/ 34 w 304" name="T64"/>
                <a:gd fmla="*/ 246 h 285" name="T65"/>
                <a:gd fmla="*/ 55 w 304" name="T66"/>
                <a:gd fmla="*/ 263 h 285" name="T67"/>
                <a:gd fmla="*/ 81 w 304" name="T68"/>
                <a:gd fmla="*/ 239 h 285" name="T69"/>
                <a:gd fmla="*/ 101 w 304" name="T70"/>
                <a:gd fmla="*/ 248 h 285" name="T71"/>
                <a:gd fmla="*/ 98 w 304" name="T72"/>
                <a:gd fmla="*/ 282 h 285" name="T73"/>
                <a:gd fmla="*/ 128 w 304" name="T74"/>
                <a:gd fmla="*/ 285 h 285" name="T75"/>
                <a:gd fmla="*/ 140 w 304" name="T76"/>
                <a:gd fmla="*/ 252 h 285" name="T77"/>
                <a:gd fmla="*/ 163 w 304" name="T78"/>
                <a:gd fmla="*/ 249 h 285" name="T79"/>
                <a:gd fmla="*/ 180 w 304" name="T80"/>
                <a:gd fmla="*/ 279 h 285" name="T81"/>
                <a:gd fmla="*/ 210 w 304" name="T82"/>
                <a:gd fmla="*/ 267 h 285" name="T83"/>
                <a:gd fmla="*/ 202 w 304" name="T84"/>
                <a:gd fmla="*/ 234 h 285" name="T85"/>
                <a:gd fmla="*/ 222 w 304" name="T86"/>
                <a:gd fmla="*/ 220 h 285" name="T87"/>
                <a:gd fmla="*/ 254 w 304" name="T88"/>
                <a:gd fmla="*/ 236 h 285" name="T89"/>
                <a:gd fmla="*/ 275 w 304" name="T90"/>
                <a:gd fmla="*/ 212 h 285" name="T91"/>
                <a:gd fmla="*/ 250 w 304" name="T92"/>
                <a:gd fmla="*/ 188 h 285" name="T93"/>
                <a:gd fmla="*/ 260 w 304" name="T94"/>
                <a:gd fmla="*/ 167 h 285" name="T95"/>
                <a:gd fmla="*/ 298 w 304" name="T96"/>
                <a:gd fmla="*/ 165 h 285" name="T97"/>
                <a:gd fmla="*/ 175 w 304" name="T98"/>
                <a:gd fmla="*/ 187 h 285" name="T99"/>
                <a:gd fmla="*/ 92 w 304" name="T100"/>
                <a:gd fmla="*/ 172 h 285" name="T101"/>
                <a:gd fmla="*/ 119 w 304" name="T102"/>
                <a:gd fmla="*/ 92 h 285" name="T103"/>
                <a:gd fmla="*/ 201 w 304" name="T104"/>
                <a:gd fmla="*/ 107 h 285" name="T105"/>
                <a:gd fmla="*/ 175 w 304" name="T106"/>
                <a:gd fmla="*/ 187 h 285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85" w="304">
                  <a:moveTo>
                    <a:pt x="298" y="165"/>
                  </a:moveTo>
                  <a:cubicBezTo>
                    <a:pt x="304" y="135"/>
                    <a:pt x="304" y="135"/>
                    <a:pt x="304" y="135"/>
                  </a:cubicBezTo>
                  <a:cubicBezTo>
                    <a:pt x="268" y="128"/>
                    <a:pt x="268" y="128"/>
                    <a:pt x="268" y="128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98" y="88"/>
                    <a:pt x="298" y="88"/>
                    <a:pt x="298" y="88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256" y="28"/>
                    <a:pt x="256" y="28"/>
                    <a:pt x="256" y="28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07" y="37"/>
                    <a:pt x="207" y="37"/>
                    <a:pt x="207" y="37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48" y="30"/>
                    <a:pt x="148" y="30"/>
                    <a:pt x="148" y="30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9" y="209"/>
                    <a:pt x="9" y="209"/>
                    <a:pt x="9" y="209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55" y="263"/>
                    <a:pt x="55" y="263"/>
                    <a:pt x="55" y="263"/>
                  </a:cubicBezTo>
                  <a:cubicBezTo>
                    <a:pt x="81" y="239"/>
                    <a:pt x="81" y="239"/>
                    <a:pt x="81" y="239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128" y="285"/>
                    <a:pt x="128" y="285"/>
                    <a:pt x="128" y="285"/>
                  </a:cubicBezTo>
                  <a:cubicBezTo>
                    <a:pt x="140" y="252"/>
                    <a:pt x="140" y="252"/>
                    <a:pt x="140" y="252"/>
                  </a:cubicBezTo>
                  <a:cubicBezTo>
                    <a:pt x="163" y="249"/>
                    <a:pt x="163" y="249"/>
                    <a:pt x="163" y="249"/>
                  </a:cubicBezTo>
                  <a:cubicBezTo>
                    <a:pt x="180" y="279"/>
                    <a:pt x="180" y="279"/>
                    <a:pt x="180" y="279"/>
                  </a:cubicBezTo>
                  <a:cubicBezTo>
                    <a:pt x="210" y="267"/>
                    <a:pt x="210" y="267"/>
                    <a:pt x="210" y="267"/>
                  </a:cubicBezTo>
                  <a:cubicBezTo>
                    <a:pt x="202" y="234"/>
                    <a:pt x="202" y="234"/>
                    <a:pt x="202" y="234"/>
                  </a:cubicBezTo>
                  <a:cubicBezTo>
                    <a:pt x="222" y="220"/>
                    <a:pt x="222" y="220"/>
                    <a:pt x="222" y="220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75" y="212"/>
                    <a:pt x="275" y="212"/>
                    <a:pt x="275" y="212"/>
                  </a:cubicBezTo>
                  <a:cubicBezTo>
                    <a:pt x="250" y="188"/>
                    <a:pt x="250" y="188"/>
                    <a:pt x="250" y="188"/>
                  </a:cubicBezTo>
                  <a:cubicBezTo>
                    <a:pt x="260" y="167"/>
                    <a:pt x="260" y="167"/>
                    <a:pt x="260" y="167"/>
                  </a:cubicBezTo>
                  <a:lnTo>
                    <a:pt x="298" y="165"/>
                  </a:lnTo>
                  <a:close/>
                  <a:moveTo>
                    <a:pt x="175" y="187"/>
                  </a:moveTo>
                  <a:cubicBezTo>
                    <a:pt x="145" y="205"/>
                    <a:pt x="108" y="198"/>
                    <a:pt x="92" y="172"/>
                  </a:cubicBezTo>
                  <a:cubicBezTo>
                    <a:pt x="77" y="145"/>
                    <a:pt x="89" y="110"/>
                    <a:pt x="119" y="92"/>
                  </a:cubicBezTo>
                  <a:cubicBezTo>
                    <a:pt x="149" y="75"/>
                    <a:pt x="185" y="81"/>
                    <a:pt x="201" y="107"/>
                  </a:cubicBezTo>
                  <a:cubicBezTo>
                    <a:pt x="216" y="134"/>
                    <a:pt x="205" y="169"/>
                    <a:pt x="175" y="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18900000" scaled="1"/>
            </a:gradFill>
            <a:ln>
              <a:noFill/>
            </a:ln>
            <a:effectLst/>
            <a:scene3d>
              <a:camera prst="legacyObliqueBottomRight"/>
              <a:lightRig dir="b" rig="legacyFlat4"/>
            </a:scene3d>
            <a:sp3d extrusionH="252400" prstMaterial="legacyMatte">
              <a:bevelT h="13500" prst="angle" w="13500"/>
              <a:bevelB h="13500" prst="angle" w="13500"/>
              <a:extrusionClr>
                <a:srgbClr val="FFFFFF"/>
              </a:extrusionClr>
            </a:sp3d>
            <a:extLst>
              <a:ext uri="{91240B29-F687-4F45-9708-019B960494DF}">
                <a14:hiddenLine cap="flat" cmpd="sng" w="9525">
                  <a:noFill/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altLang="en-US" lang="zh-CN"/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86718" y="4537961"/>
            <a:ext cx="2447225" cy="74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accent2"/>
                </a:solidFill>
                <a:latin typeface="+mn-ea"/>
                <a:ea typeface="+mn-ea"/>
              </a:rPr>
              <a:t>单击此处添加段落文字内容</a:t>
            </a:r>
          </a:p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accent2"/>
                </a:solidFill>
                <a:latin typeface="+mn-ea"/>
                <a:ea typeface="+mn-ea"/>
              </a:rPr>
              <a:t>单击此处添加段落文字内容</a:t>
            </a:r>
          </a:p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accent2"/>
                </a:solidFill>
                <a:latin typeface="+mn-ea"/>
                <a:ea typeface="+mn-ea"/>
              </a:rPr>
              <a:t>单击此处添加段落文字内容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86718" y="4197993"/>
            <a:ext cx="2214880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1600">
                <a:solidFill>
                  <a:schemeClr val="accent2"/>
                </a:solidFill>
                <a:latin typeface="+mn-ea"/>
                <a:ea typeface="+mn-ea"/>
              </a:rPr>
              <a:t>单击此处添加标题文字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88950" y="2306822"/>
            <a:ext cx="2447225" cy="53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latin typeface="+mn-ea"/>
                <a:ea typeface="+mn-ea"/>
              </a:rPr>
              <a:t>单击此处添加段落文字内容</a:t>
            </a:r>
          </a:p>
          <a:p>
            <a:pPr>
              <a:lnSpc>
                <a:spcPct val="120000"/>
              </a:lnSpc>
            </a:pPr>
            <a:r>
              <a:rPr altLang="en-US" lang="zh-CN" sz="1200">
                <a:latin typeface="+mn-ea"/>
                <a:ea typeface="+mn-ea"/>
              </a:rPr>
              <a:t>单击此处添加段落文字内容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88950" y="1968268"/>
            <a:ext cx="2214880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1600">
                <a:latin typeface="+mn-ea"/>
                <a:ea typeface="+mn-ea"/>
              </a:rPr>
              <a:t>单击此处添加标题文字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969826" y="3857789"/>
            <a:ext cx="2447225" cy="74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200">
                <a:latin typeface="+mn-ea"/>
                <a:ea typeface="+mn-ea"/>
              </a:rPr>
              <a:t>单击此处添加段落文字内容</a:t>
            </a:r>
          </a:p>
          <a:p>
            <a:pPr algn="r">
              <a:lnSpc>
                <a:spcPct val="120000"/>
              </a:lnSpc>
            </a:pPr>
            <a:r>
              <a:rPr altLang="en-US" lang="zh-CN" sz="1200">
                <a:latin typeface="+mn-ea"/>
                <a:ea typeface="+mn-ea"/>
              </a:rPr>
              <a:t>单击此处添加段落文字内容</a:t>
            </a:r>
          </a:p>
          <a:p>
            <a:pPr algn="r">
              <a:lnSpc>
                <a:spcPct val="120000"/>
              </a:lnSpc>
            </a:pPr>
            <a:r>
              <a:rPr altLang="en-US" lang="zh-CN" sz="1200">
                <a:latin typeface="+mn-ea"/>
                <a:ea typeface="+mn-ea"/>
              </a:rPr>
              <a:t>单击此处添加段落文字内容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7202171" y="3501448"/>
            <a:ext cx="2214880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altLang="en-US" b="1" lang="zh-CN" sz="1600">
                <a:latin typeface="+mn-ea"/>
                <a:ea typeface="+mn-ea"/>
              </a:rPr>
              <a:t>单击此处添加标题文字</a:t>
            </a:r>
          </a:p>
        </p:txBody>
      </p:sp>
    </p:spTree>
    <p:extLst>
      <p:ext uri="{BB962C8B-B14F-4D97-AF65-F5344CB8AC3E}">
        <p14:creationId val="34164678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图示11</a:t>
            </a:r>
          </a:p>
        </p:txBody>
      </p:sp>
      <p:graphicFrame>
        <p:nvGraphicFramePr>
          <p:cNvPr id="7" name="Group 5"/>
          <p:cNvGraphicFramePr>
            <a:graphicFrameLocks noGrp="1"/>
          </p:cNvGraphicFramePr>
          <p:nvPr>
            <p:extLst>
              <p:ext uri="{D42A27DB-BD31-4B8C-83A1-F6EECF244321}">
                <p14:modId val="917226483"/>
              </p:ext>
            </p:extLst>
          </p:nvPr>
        </p:nvGraphicFramePr>
        <p:xfrm>
          <a:off x="488948" y="1124744"/>
          <a:ext cx="8928100" cy="4726780"/>
        </p:xfrm>
        <a:graphic>
          <a:graphicData uri="http://schemas.openxmlformats.org/drawingml/2006/table">
            <a:tbl>
              <a:tblPr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43492"/>
                <a:gridCol w="960576"/>
                <a:gridCol w="960576"/>
                <a:gridCol w="960576"/>
                <a:gridCol w="960576"/>
                <a:gridCol w="960576"/>
                <a:gridCol w="960576"/>
                <a:gridCol w="960576"/>
                <a:gridCol w="960576"/>
              </a:tblGrid>
              <a:tr h="561201"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r>
                        <a:rPr altLang="zh-CN" b="0" baseline="0" cap="none" i="0" kumimoji="0" lang="en-US" normalizeH="0" smtClean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        </a:t>
                      </a: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r>
                        <a:rPr altLang="zh-CN" b="1" baseline="0" cap="none" i="0" kumimoji="0" lang="en-US" normalizeH="0" smtClean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0" pitchFamily="34" typeface="Arial"/>
                          <a:ea charset="-122" pitchFamily="34" typeface="微软雅黑"/>
                          <a:cs charset="0" pitchFamily="34" typeface="Arial"/>
                        </a:rPr>
                        <a:t>10</a:t>
                      </a:r>
                      <a:r>
                        <a:rPr altLang="en-US" b="1" baseline="0" cap="none" i="0" kumimoji="0" lang="zh-CN" normalizeH="0" smtClean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0" pitchFamily="34" typeface="Arial"/>
                          <a:ea charset="-122" pitchFamily="34" typeface="微软雅黑"/>
                          <a:cs charset="0" pitchFamily="34" typeface="Arial"/>
                        </a:rPr>
                        <a:t>月</a:t>
                      </a: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r>
                        <a:rPr altLang="zh-CN" b="1" baseline="0" cap="none" i="0" kumimoji="0" lang="en-US" normalizeH="0" smtClean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0" pitchFamily="34" typeface="Arial"/>
                          <a:ea charset="-122" pitchFamily="34" typeface="微软雅黑"/>
                          <a:cs charset="0" pitchFamily="34" typeface="Arial"/>
                        </a:rPr>
                        <a:t>11</a:t>
                      </a:r>
                      <a:r>
                        <a:rPr altLang="en-US" b="1" baseline="0" cap="none" i="0" kumimoji="0" lang="zh-CN" normalizeH="0" smtClean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0" pitchFamily="34" typeface="Arial"/>
                          <a:ea charset="-122" pitchFamily="34" typeface="微软雅黑"/>
                          <a:cs charset="0" pitchFamily="34" typeface="Arial"/>
                        </a:rPr>
                        <a:t>月</a:t>
                      </a: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r>
                        <a:rPr altLang="zh-CN" b="1" baseline="0" cap="none" i="0" kumimoji="0" lang="en-US" normalizeH="0" smtClean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0" pitchFamily="34" typeface="Arial"/>
                          <a:ea charset="-122" pitchFamily="34" typeface="微软雅黑"/>
                          <a:cs charset="0" pitchFamily="34" typeface="Arial"/>
                        </a:rPr>
                        <a:t>12</a:t>
                      </a:r>
                      <a:r>
                        <a:rPr altLang="en-US" b="1" baseline="0" cap="none" i="0" kumimoji="0" lang="zh-CN" normalizeH="0" smtClean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0" pitchFamily="34" typeface="Arial"/>
                          <a:ea charset="-122" pitchFamily="34" typeface="微软雅黑"/>
                          <a:cs charset="0" pitchFamily="34" typeface="Arial"/>
                        </a:rPr>
                        <a:t>月</a:t>
                      </a: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r>
                        <a:rPr altLang="zh-CN" b="1" baseline="0" cap="none" i="0" kumimoji="0" lang="en-US" normalizeH="0" smtClean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0" pitchFamily="34" typeface="Arial"/>
                          <a:ea charset="-122" pitchFamily="34" typeface="微软雅黑"/>
                          <a:cs charset="0" pitchFamily="34" typeface="Arial"/>
                        </a:rPr>
                        <a:t>1</a:t>
                      </a:r>
                      <a:r>
                        <a:rPr altLang="en-US" b="1" baseline="0" cap="none" i="0" kumimoji="0" lang="zh-CN" normalizeH="0" smtClean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0" pitchFamily="34" typeface="Arial"/>
                          <a:ea charset="-122" pitchFamily="34" typeface="微软雅黑"/>
                          <a:cs charset="0" pitchFamily="34" typeface="Arial"/>
                        </a:rPr>
                        <a:t>月</a:t>
                      </a: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r>
                        <a:rPr altLang="zh-CN" b="1" baseline="0" cap="none" i="0" kumimoji="0" lang="en-US" normalizeH="0" smtClean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0" pitchFamily="34" typeface="Arial"/>
                          <a:ea charset="-122" pitchFamily="34" typeface="微软雅黑"/>
                          <a:cs charset="0" pitchFamily="34" typeface="Arial"/>
                        </a:rPr>
                        <a:t>2</a:t>
                      </a:r>
                      <a:r>
                        <a:rPr altLang="en-US" b="1" baseline="0" cap="none" i="0" kumimoji="0" lang="zh-CN" normalizeH="0" smtClean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0" pitchFamily="34" typeface="Arial"/>
                          <a:ea charset="-122" pitchFamily="34" typeface="微软雅黑"/>
                          <a:cs charset="0" pitchFamily="34" typeface="Arial"/>
                        </a:rPr>
                        <a:t>月</a:t>
                      </a: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r>
                        <a:rPr altLang="zh-CN" b="1" baseline="0" cap="none" i="0" kumimoji="0" lang="en-US" normalizeH="0" smtClean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0" pitchFamily="34" typeface="Arial"/>
                          <a:ea charset="-122" pitchFamily="34" typeface="微软雅黑"/>
                          <a:cs charset="0" pitchFamily="34" typeface="Arial"/>
                        </a:rPr>
                        <a:t>3</a:t>
                      </a:r>
                      <a:r>
                        <a:rPr altLang="en-US" b="1" baseline="0" cap="none" i="0" kumimoji="0" lang="zh-CN" normalizeH="0" smtClean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0" pitchFamily="34" typeface="Arial"/>
                          <a:ea charset="-122" pitchFamily="34" typeface="微软雅黑"/>
                          <a:cs charset="0" pitchFamily="34" typeface="Arial"/>
                        </a:rPr>
                        <a:t>月</a:t>
                      </a: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r>
                        <a:rPr altLang="zh-CN" b="1" baseline="0" cap="none" i="0" kumimoji="0" lang="en-US" normalizeH="0" smtClean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0" pitchFamily="34" typeface="Arial"/>
                          <a:ea charset="-122" pitchFamily="34" typeface="微软雅黑"/>
                          <a:cs charset="0" pitchFamily="34" typeface="Arial"/>
                        </a:rPr>
                        <a:t>4</a:t>
                      </a:r>
                      <a:r>
                        <a:rPr altLang="en-US" b="1" baseline="0" cap="none" i="0" kumimoji="0" lang="zh-CN" normalizeH="0" smtClean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0" pitchFamily="34" typeface="Arial"/>
                          <a:ea charset="-122" pitchFamily="34" typeface="微软雅黑"/>
                          <a:cs charset="0" pitchFamily="34" typeface="Arial"/>
                        </a:rPr>
                        <a:t>月</a:t>
                      </a: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r>
                        <a:rPr altLang="zh-CN" b="1" baseline="0" cap="none" i="0" kumimoji="0" lang="en-US" normalizeH="0" smtClean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0" pitchFamily="34" typeface="Arial"/>
                          <a:ea charset="-122" pitchFamily="34" typeface="微软雅黑"/>
                          <a:cs charset="0" pitchFamily="34" typeface="Arial"/>
                        </a:rPr>
                        <a:t> 5</a:t>
                      </a:r>
                      <a:r>
                        <a:rPr altLang="en-US" b="1" baseline="0" cap="none" i="0" kumimoji="0" lang="zh-CN" normalizeH="0" smtClean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0" pitchFamily="34" typeface="Arial"/>
                          <a:ea charset="-122" pitchFamily="34" typeface="微软雅黑"/>
                          <a:cs charset="0" pitchFamily="34" typeface="Arial"/>
                        </a:rPr>
                        <a:t>月</a:t>
                      </a: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8689"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8689">
                <a:tc>
                  <a:txBody>
                    <a:bodyPr vert="horz" wrap="square"/>
                    <a:lstStyle/>
                    <a:p>
                      <a:pPr algn="ctr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r>
                        <a:rPr altLang="en-US" b="0" baseline="0" cap="none" i="0" kumimoji="0" lang="zh-CN" normalizeH="0" smtClean="0" strike="noStrike" sz="1600" u="none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项目</a:t>
                      </a:r>
                      <a:r>
                        <a:rPr altLang="zh-CN" b="0" baseline="0" cap="none" i="0" kumimoji="0" lang="en-US" normalizeH="0" smtClean="0" strike="noStrike" sz="1600" u="none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1</a:t>
                      </a:r>
                      <a:endParaRPr altLang="zh-CN" b="1" baseline="0" cap="none" i="0" kumimoji="0" lang="en-US" normalizeH="0" smtClean="0" strike="noStrike" sz="1600" u="none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charset="-122" panose="020b0503020204020204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8689">
                <a:tc>
                  <a:txBody>
                    <a:bodyPr vert="horz" wrap="square"/>
                    <a:lstStyle/>
                    <a:p>
                      <a:pPr algn="ctr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8689">
                <a:tc>
                  <a:txBody>
                    <a:bodyPr vert="horz" wrap="square"/>
                    <a:lstStyle/>
                    <a:p>
                      <a:pPr algn="ctr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r>
                        <a:rPr altLang="en-US" b="0" baseline="0" cap="none" i="0" kumimoji="0" lang="zh-CN" normalizeH="0" smtClean="0" strike="noStrike" sz="1600" u="none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项目</a:t>
                      </a:r>
                      <a:r>
                        <a:rPr altLang="zh-CN" b="0" baseline="0" cap="none" i="0" kumimoji="0" lang="en-US" normalizeH="0" smtClean="0" strike="noStrike" sz="1600" u="none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2</a:t>
                      </a: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8689">
                <a:tc>
                  <a:txBody>
                    <a:bodyPr vert="horz" wrap="square"/>
                    <a:lstStyle/>
                    <a:p>
                      <a:pPr algn="ctr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8689">
                <a:tc>
                  <a:txBody>
                    <a:bodyPr vert="horz" wrap="square"/>
                    <a:lstStyle/>
                    <a:p>
                      <a:pPr algn="ctr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r>
                        <a:rPr altLang="en-US" b="0" baseline="0" cap="none" i="0" kumimoji="0" lang="zh-CN" normalizeH="0" smtClean="0" strike="noStrike" sz="1600" u="none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项目</a:t>
                      </a:r>
                      <a:r>
                        <a:rPr altLang="zh-CN" b="0" baseline="0" cap="none" i="0" kumimoji="0" lang="en-US" normalizeH="0" smtClean="0" strike="noStrike" sz="1600" u="none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3</a:t>
                      </a: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8689">
                <a:tc>
                  <a:txBody>
                    <a:bodyPr vert="horz" wrap="square"/>
                    <a:lstStyle/>
                    <a:p>
                      <a:pPr algn="ctr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8689">
                <a:tc>
                  <a:txBody>
                    <a:bodyPr vert="horz" wrap="square"/>
                    <a:lstStyle/>
                    <a:p>
                      <a:pPr algn="ctr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r>
                        <a:rPr altLang="en-US" b="0" baseline="0" cap="none" i="0" kumimoji="0" lang="zh-CN" normalizeH="0" smtClean="0" strike="noStrike" sz="1600" u="none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项目</a:t>
                      </a:r>
                      <a:r>
                        <a:rPr altLang="zh-CN" b="0" baseline="0" cap="none" i="0" kumimoji="0" lang="en-US" normalizeH="0" smtClean="0" strike="noStrike" sz="1600" u="none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4</a:t>
                      </a: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anose="020b0503020204020204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8689">
                <a:tc>
                  <a:txBody>
                    <a:bodyPr vert="horz" wrap="square"/>
                    <a:lstStyle/>
                    <a:p>
                      <a:pPr algn="ctr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1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1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1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1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1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1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1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1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8689">
                <a:tc>
                  <a:txBody>
                    <a:bodyPr vert="horz" wrap="square"/>
                    <a:lstStyle/>
                    <a:p>
                      <a:pPr algn="ctr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r>
                        <a:rPr altLang="en-US" b="0" baseline="0" cap="none" i="0" kumimoji="0" lang="zh-CN" normalizeH="0" smtClean="0" strike="noStrike" sz="1600" u="none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项目</a:t>
                      </a:r>
                      <a:r>
                        <a:rPr altLang="zh-CN" b="0" baseline="0" cap="none" i="0" kumimoji="0" lang="en-US" normalizeH="0" smtClean="0" strike="noStrike" sz="1600" u="none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5</a:t>
                      </a: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1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1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1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1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1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1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1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1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8689">
                <a:tc>
                  <a:txBody>
                    <a:bodyPr vert="horz" wrap="square"/>
                    <a:lstStyle/>
                    <a:p>
                      <a:pPr algn="ctr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0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charset="-122" panose="020b0503020204020204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1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1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1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1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1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1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1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ctr" hangingPunct="1" indent="0" latinLnBrk="0" lvl="0" marL="0" marR="0" rtl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charset="2" pitchFamily="2" typeface="Wingdings"/>
                        <a:buNone/>
                      </a:pPr>
                      <a:endParaRPr altLang="zh-CN" b="1" baseline="0" cap="none" i="0" kumimoji="0" lang="zh-CN" normalizeH="0" smtClean="0" strike="noStrike" sz="1600" u="none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charset="-122" panose="020b0503020204020204" pitchFamily="34" typeface="微软雅黑"/>
                        <a:ea charset="-122" pitchFamily="34" typeface="微软雅黑"/>
                      </a:endParaRPr>
                    </a:p>
                  </a:txBody>
                  <a:tcPr anchor="ctr" horzOverflow="overflow" marB="0" marL="0" marR="0" marT="0">
                    <a:lnL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C0C0C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AutoShape 165"/>
          <p:cNvSpPr>
            <a:spLocks noChangeArrowheads="1"/>
          </p:cNvSpPr>
          <p:nvPr/>
        </p:nvSpPr>
        <p:spPr bwMode="auto">
          <a:xfrm>
            <a:off x="2216696" y="2018432"/>
            <a:ext cx="2485933" cy="376093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algn="ctr" w="9525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单击添加目录内容</a:t>
            </a:r>
          </a:p>
        </p:txBody>
      </p:sp>
      <p:sp>
        <p:nvSpPr>
          <p:cNvPr id="15" name="AutoShape 168"/>
          <p:cNvSpPr>
            <a:spLocks noChangeArrowheads="1"/>
          </p:cNvSpPr>
          <p:nvPr/>
        </p:nvSpPr>
        <p:spPr bwMode="auto">
          <a:xfrm>
            <a:off x="4592960" y="2758636"/>
            <a:ext cx="1941625" cy="389522"/>
          </a:xfrm>
          <a:prstGeom prst="homePlate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algn="ctr" w="9525">
            <a:solidFill>
              <a:schemeClr val="bg2"/>
            </a:solidFill>
            <a:round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ctr" wrap="none"/>
          <a:lstStyle/>
          <a:p>
            <a:pPr algn="ctr"/>
            <a:r>
              <a:rPr altLang="en-US" b="1" lang="zh-CN" sz="1400">
                <a:latin charset="-122" pitchFamily="34" typeface="微软雅黑"/>
                <a:ea charset="-122" pitchFamily="34" typeface="微软雅黑"/>
              </a:rPr>
              <a:t>单击添加目录内容</a:t>
            </a:r>
          </a:p>
        </p:txBody>
      </p:sp>
      <p:sp>
        <p:nvSpPr>
          <p:cNvPr id="29" name="AutoShape 165"/>
          <p:cNvSpPr>
            <a:spLocks noChangeArrowheads="1"/>
          </p:cNvSpPr>
          <p:nvPr/>
        </p:nvSpPr>
        <p:spPr bwMode="auto">
          <a:xfrm>
            <a:off x="3668841" y="4265902"/>
            <a:ext cx="4770310" cy="376093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ctr" wrap="none"/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单击添加目录内容</a:t>
            </a:r>
          </a:p>
        </p:txBody>
      </p:sp>
      <p:sp>
        <p:nvSpPr>
          <p:cNvPr id="30" name="AutoShape 168"/>
          <p:cNvSpPr>
            <a:spLocks noChangeArrowheads="1"/>
          </p:cNvSpPr>
          <p:nvPr/>
        </p:nvSpPr>
        <p:spPr bwMode="auto">
          <a:xfrm>
            <a:off x="6534585" y="3512269"/>
            <a:ext cx="1923615" cy="389522"/>
          </a:xfrm>
          <a:prstGeom prst="homePlate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algn="ctr" w="9525">
            <a:solidFill>
              <a:schemeClr val="bg2"/>
            </a:solidFill>
            <a:round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ctr" wrap="none"/>
          <a:lstStyle/>
          <a:p>
            <a:pPr algn="ctr"/>
            <a:r>
              <a:rPr altLang="en-US" b="1" lang="zh-CN" sz="1400">
                <a:latin charset="-122" pitchFamily="34" typeface="微软雅黑"/>
                <a:ea charset="-122" pitchFamily="34" typeface="微软雅黑"/>
              </a:rPr>
              <a:t>单击添加目录内容</a:t>
            </a:r>
          </a:p>
        </p:txBody>
      </p:sp>
      <p:sp>
        <p:nvSpPr>
          <p:cNvPr id="31" name="AutoShape 168"/>
          <p:cNvSpPr>
            <a:spLocks noChangeArrowheads="1"/>
          </p:cNvSpPr>
          <p:nvPr/>
        </p:nvSpPr>
        <p:spPr bwMode="auto">
          <a:xfrm>
            <a:off x="6053996" y="5006107"/>
            <a:ext cx="3308194" cy="389522"/>
          </a:xfrm>
          <a:prstGeom prst="homePlate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algn="ctr" w="9525">
            <a:solidFill>
              <a:schemeClr val="bg2"/>
            </a:solidFill>
            <a:round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ctr" wrap="none"/>
          <a:lstStyle/>
          <a:p>
            <a:pPr algn="ctr"/>
            <a:r>
              <a:rPr altLang="en-US" b="1" lang="zh-CN" sz="1400">
                <a:latin charset="-122" pitchFamily="34" typeface="微软雅黑"/>
                <a:ea charset="-122" pitchFamily="34" typeface="微软雅黑"/>
              </a:rPr>
              <a:t>单击添加目录内容</a:t>
            </a:r>
          </a:p>
        </p:txBody>
      </p:sp>
    </p:spTree>
    <p:extLst>
      <p:ext uri="{BB962C8B-B14F-4D97-AF65-F5344CB8AC3E}">
        <p14:creationId val="219150653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" name="Freeform 2"/>
          <p:cNvSpPr/>
          <p:nvPr/>
        </p:nvSpPr>
        <p:spPr bwMode="auto">
          <a:xfrm>
            <a:off x="618146" y="3017838"/>
            <a:ext cx="950762" cy="346075"/>
          </a:xfrm>
          <a:custGeom>
            <a:gdLst>
              <a:gd fmla="*/ 120 w 120" name="T0"/>
              <a:gd fmla="*/ 0 h 48" name="T1"/>
              <a:gd fmla="*/ 0 w 120" name="T2"/>
              <a:gd fmla="*/ 24 h 48" name="T3"/>
              <a:gd fmla="*/ 120 w 120" name="T4"/>
              <a:gd fmla="*/ 48 h 48" name="T5"/>
              <a:gd fmla="*/ 120 w 120" name="T6"/>
              <a:gd fmla="*/ 0 h 48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48" w="120">
                <a:moveTo>
                  <a:pt x="120" y="0"/>
                </a:moveTo>
                <a:lnTo>
                  <a:pt x="0" y="24"/>
                </a:lnTo>
                <a:lnTo>
                  <a:pt x="120" y="48"/>
                </a:lnTo>
                <a:lnTo>
                  <a:pt x="12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cap="flat" cmpd="sng" w="9525">
                <a:solidFill>
                  <a:srgbClr val="000000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50" name="组合 49"/>
          <p:cNvGrpSpPr/>
          <p:nvPr/>
        </p:nvGrpSpPr>
        <p:grpSpPr>
          <a:xfrm>
            <a:off x="947466" y="2540000"/>
            <a:ext cx="770157" cy="791016"/>
            <a:chOff x="-2175792" y="3087686"/>
            <a:chExt cx="1524001" cy="1565275"/>
          </a:xfrm>
        </p:grpSpPr>
        <p:sp>
          <p:nvSpPr>
            <p:cNvPr id="51" name="Oval 12"/>
            <p:cNvSpPr>
              <a:spLocks noChangeArrowheads="1"/>
            </p:cNvSpPr>
            <p:nvPr/>
          </p:nvSpPr>
          <p:spPr bwMode="auto">
            <a:xfrm>
              <a:off x="-2175792" y="4076698"/>
              <a:ext cx="1524001" cy="576263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 sz="1400">
                <a:solidFill>
                  <a:schemeClr val="bg1"/>
                </a:solidFill>
              </a:endParaRPr>
            </a:p>
          </p:txBody>
        </p:sp>
        <p:sp>
          <p:nvSpPr>
            <p:cNvPr id="52" name="Oval 13"/>
            <p:cNvSpPr>
              <a:spLocks noChangeArrowheads="1"/>
            </p:cNvSpPr>
            <p:nvPr/>
          </p:nvSpPr>
          <p:spPr bwMode="auto">
            <a:xfrm>
              <a:off x="-2104355" y="3087686"/>
              <a:ext cx="1384300" cy="137001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 w="9525">
              <a:solidFill>
                <a:schemeClr val="bg1">
                  <a:lumMod val="75000"/>
                </a:schemeClr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eaLnBrk="0" hangingPunct="0"/>
              <a:r>
                <a:rPr altLang="en-US" b="1" lang="zh-CN" sz="1400">
                  <a:latin typeface="+mn-ea"/>
                  <a:ea typeface="+mn-ea"/>
                </a:rPr>
                <a:t>文字</a:t>
              </a:r>
            </a:p>
            <a:p>
              <a:pPr algn="ctr" eaLnBrk="0" hangingPunct="0"/>
              <a:r>
                <a:rPr altLang="en-US" b="1" lang="zh-CN" sz="1400">
                  <a:latin typeface="+mn-ea"/>
                  <a:ea typeface="+mn-ea"/>
                </a:rPr>
                <a:t>内容</a:t>
              </a:r>
            </a:p>
          </p:txBody>
        </p:sp>
      </p:grpSp>
      <p:sp>
        <p:nvSpPr>
          <p:cNvPr id="55" name="Freeform 3"/>
          <p:cNvSpPr/>
          <p:nvPr/>
        </p:nvSpPr>
        <p:spPr bwMode="auto">
          <a:xfrm>
            <a:off x="1568909" y="2743200"/>
            <a:ext cx="1203254" cy="361950"/>
          </a:xfrm>
          <a:custGeom>
            <a:gdLst>
              <a:gd fmla="*/ 152 w 152" name="T0"/>
              <a:gd fmla="*/ 0 h 50" name="T1"/>
              <a:gd fmla="*/ 0 w 152" name="T2"/>
              <a:gd fmla="*/ 24 h 50" name="T3"/>
              <a:gd fmla="*/ 152 w 152" name="T4"/>
              <a:gd fmla="*/ 50 h 50" name="T5"/>
              <a:gd fmla="*/ 152 w 152" name="T6"/>
              <a:gd fmla="*/ 0 h 5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0" w="152">
                <a:moveTo>
                  <a:pt x="152" y="0"/>
                </a:moveTo>
                <a:lnTo>
                  <a:pt x="0" y="24"/>
                </a:lnTo>
                <a:lnTo>
                  <a:pt x="152" y="50"/>
                </a:lnTo>
                <a:lnTo>
                  <a:pt x="152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cap="flat" cmpd="sng" w="9525">
                <a:solidFill>
                  <a:srgbClr val="000000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46" name="组合 45"/>
          <p:cNvGrpSpPr/>
          <p:nvPr/>
        </p:nvGrpSpPr>
        <p:grpSpPr>
          <a:xfrm>
            <a:off x="1969442" y="2045969"/>
            <a:ext cx="1010924" cy="1038305"/>
            <a:chOff x="-2175791" y="3087684"/>
            <a:chExt cx="1524000" cy="1565277"/>
          </a:xfrm>
        </p:grpSpPr>
        <p:sp>
          <p:nvSpPr>
            <p:cNvPr id="47" name="Oval 12"/>
            <p:cNvSpPr>
              <a:spLocks noChangeArrowheads="1"/>
            </p:cNvSpPr>
            <p:nvPr/>
          </p:nvSpPr>
          <p:spPr bwMode="auto">
            <a:xfrm>
              <a:off x="-2175791" y="4076698"/>
              <a:ext cx="1524000" cy="576263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 sz="1600">
                <a:solidFill>
                  <a:schemeClr val="bg1"/>
                </a:solidFill>
              </a:endParaRPr>
            </a:p>
          </p:txBody>
        </p:sp>
        <p:sp>
          <p:nvSpPr>
            <p:cNvPr id="48" name="Oval 13"/>
            <p:cNvSpPr>
              <a:spLocks noChangeArrowheads="1"/>
            </p:cNvSpPr>
            <p:nvPr/>
          </p:nvSpPr>
          <p:spPr bwMode="auto">
            <a:xfrm>
              <a:off x="-2104354" y="3087684"/>
              <a:ext cx="1384300" cy="137001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 w="9525">
              <a:solidFill>
                <a:schemeClr val="bg1">
                  <a:lumMod val="75000"/>
                </a:schemeClr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eaLnBrk="0" hangingPunct="0"/>
              <a:r>
                <a:rPr altLang="en-US" b="1" lang="zh-CN" sz="1600">
                  <a:latin typeface="+mn-ea"/>
                  <a:ea typeface="+mn-ea"/>
                </a:rPr>
                <a:t>文字</a:t>
              </a:r>
            </a:p>
            <a:p>
              <a:pPr algn="ctr" eaLnBrk="0" hangingPunct="0"/>
              <a:r>
                <a:rPr altLang="en-US" b="1" lang="zh-CN" sz="1600">
                  <a:latin typeface="+mn-ea"/>
                  <a:ea typeface="+mn-ea"/>
                </a:rPr>
                <a:t>内容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/>
              <a:t>图示12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618146" y="2238375"/>
            <a:ext cx="8798906" cy="3913188"/>
            <a:chOff x="582613" y="2238375"/>
            <a:chExt cx="8021639" cy="3913188"/>
          </a:xfrm>
        </p:grpSpPr>
        <p:sp>
          <p:nvSpPr>
            <p:cNvPr id="8" name="Freeform 42"/>
            <p:cNvSpPr/>
            <p:nvPr/>
          </p:nvSpPr>
          <p:spPr bwMode="auto">
            <a:xfrm>
              <a:off x="6105525" y="4144963"/>
              <a:ext cx="2498725" cy="1312862"/>
            </a:xfrm>
            <a:custGeom>
              <a:gdLst>
                <a:gd fmla="*/ 98 w 346" name="T0"/>
                <a:gd fmla="*/ 2 h 182" name="T1"/>
                <a:gd fmla="*/ 0 w 346" name="T2"/>
                <a:gd fmla="*/ 94 h 182" name="T3"/>
                <a:gd fmla="*/ 0 w 346" name="T4"/>
                <a:gd fmla="*/ 104 h 182" name="T5"/>
                <a:gd fmla="*/ 300 w 346" name="T6"/>
                <a:gd fmla="*/ 182 h 182" name="T7"/>
                <a:gd fmla="*/ 346 w 346" name="T8"/>
                <a:gd fmla="*/ 48 h 182" name="T9"/>
                <a:gd fmla="*/ 98 w 346" name="T10"/>
                <a:gd fmla="*/ 0 h 182" name="T11"/>
                <a:gd fmla="*/ 98 w 346" name="T12"/>
                <a:gd fmla="*/ 2 h 182" name="T13"/>
                <a:gd fmla="*/ 98 w 346" name="T14"/>
                <a:gd fmla="*/ 2 h 18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2" w="346">
                  <a:moveTo>
                    <a:pt x="98" y="2"/>
                  </a:moveTo>
                  <a:lnTo>
                    <a:pt x="0" y="94"/>
                  </a:lnTo>
                  <a:lnTo>
                    <a:pt x="0" y="104"/>
                  </a:lnTo>
                  <a:lnTo>
                    <a:pt x="300" y="182"/>
                  </a:lnTo>
                  <a:lnTo>
                    <a:pt x="346" y="48"/>
                  </a:lnTo>
                  <a:lnTo>
                    <a:pt x="98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" name="Freeform 43"/>
            <p:cNvSpPr/>
            <p:nvPr/>
          </p:nvSpPr>
          <p:spPr bwMode="auto">
            <a:xfrm>
              <a:off x="582613" y="2368550"/>
              <a:ext cx="7689851" cy="3783013"/>
            </a:xfrm>
            <a:custGeom>
              <a:gdLst>
                <a:gd fmla="*/ 765 w 1065" name="T0"/>
                <a:gd fmla="*/ 350 h 524" name="T1"/>
                <a:gd fmla="*/ 765 w 1065" name="T2"/>
                <a:gd fmla="*/ 264 h 524" name="T3"/>
                <a:gd fmla="*/ 607 w 1065" name="T4"/>
                <a:gd fmla="*/ 228 h 524" name="T5"/>
                <a:gd fmla="*/ 478 w 1065" name="T6"/>
                <a:gd fmla="*/ 198 h 524" name="T7"/>
                <a:gd fmla="*/ 478 w 1065" name="T8"/>
                <a:gd fmla="*/ 28 h 524" name="T9"/>
                <a:gd fmla="*/ 272 w 1065" name="T10"/>
                <a:gd fmla="*/ 0 h 524" name="T11"/>
                <a:gd fmla="*/ 272 w 1065" name="T12"/>
                <a:gd fmla="*/ 52 h 524" name="T13"/>
                <a:gd fmla="*/ 272 w 1065" name="T14"/>
                <a:gd fmla="*/ 102 h 524" name="T15"/>
                <a:gd fmla="*/ 120 w 1065" name="T16"/>
                <a:gd fmla="*/ 76 h 524" name="T17"/>
                <a:gd fmla="*/ 120 w 1065" name="T18"/>
                <a:gd fmla="*/ 138 h 524" name="T19"/>
                <a:gd fmla="*/ 0 w 1065" name="T20"/>
                <a:gd fmla="*/ 114 h 524" name="T21"/>
                <a:gd fmla="*/ 0 w 1065" name="T22"/>
                <a:gd fmla="*/ 196 h 524" name="T23"/>
                <a:gd fmla="*/ 1057 w 1065" name="T24"/>
                <a:gd fmla="*/ 524 h 524" name="T25"/>
                <a:gd fmla="*/ 1065 w 1065" name="T26"/>
                <a:gd fmla="*/ 428 h 524" name="T27"/>
                <a:gd fmla="*/ 765 w 1065" name="T28"/>
                <a:gd fmla="*/ 350 h 52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24" w="1065">
                  <a:moveTo>
                    <a:pt x="765" y="350"/>
                  </a:moveTo>
                  <a:lnTo>
                    <a:pt x="765" y="264"/>
                  </a:lnTo>
                  <a:lnTo>
                    <a:pt x="607" y="228"/>
                  </a:lnTo>
                  <a:lnTo>
                    <a:pt x="478" y="198"/>
                  </a:lnTo>
                  <a:lnTo>
                    <a:pt x="478" y="28"/>
                  </a:lnTo>
                  <a:lnTo>
                    <a:pt x="272" y="0"/>
                  </a:lnTo>
                  <a:lnTo>
                    <a:pt x="272" y="52"/>
                  </a:lnTo>
                  <a:lnTo>
                    <a:pt x="272" y="102"/>
                  </a:lnTo>
                  <a:lnTo>
                    <a:pt x="120" y="76"/>
                  </a:lnTo>
                  <a:lnTo>
                    <a:pt x="120" y="138"/>
                  </a:lnTo>
                  <a:lnTo>
                    <a:pt x="0" y="114"/>
                  </a:lnTo>
                  <a:lnTo>
                    <a:pt x="0" y="196"/>
                  </a:lnTo>
                  <a:lnTo>
                    <a:pt x="1057" y="524"/>
                  </a:lnTo>
                  <a:lnTo>
                    <a:pt x="1065" y="428"/>
                  </a:lnTo>
                  <a:lnTo>
                    <a:pt x="765" y="35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" name="Freeform 44"/>
            <p:cNvSpPr/>
            <p:nvPr/>
          </p:nvSpPr>
          <p:spPr bwMode="auto">
            <a:xfrm>
              <a:off x="8213727" y="4491038"/>
              <a:ext cx="390525" cy="1660525"/>
            </a:xfrm>
            <a:custGeom>
              <a:gdLst>
                <a:gd fmla="*/ 8 w 54" name="T0"/>
                <a:gd fmla="*/ 134 h 230" name="T1"/>
                <a:gd fmla="*/ 8 w 54" name="T2"/>
                <a:gd fmla="*/ 134 h 230" name="T3"/>
                <a:gd fmla="*/ 0 w 54" name="T4"/>
                <a:gd fmla="*/ 230 h 230" name="T5"/>
                <a:gd fmla="*/ 52 w 54" name="T6"/>
                <a:gd fmla="*/ 50 h 230" name="T7"/>
                <a:gd fmla="*/ 54 w 54" name="T8"/>
                <a:gd fmla="*/ 0 h 230" name="T9"/>
                <a:gd fmla="*/ 8 w 54" name="T10"/>
                <a:gd fmla="*/ 134 h 23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0" w="54">
                  <a:moveTo>
                    <a:pt x="8" y="134"/>
                  </a:moveTo>
                  <a:lnTo>
                    <a:pt x="8" y="134"/>
                  </a:lnTo>
                  <a:lnTo>
                    <a:pt x="0" y="230"/>
                  </a:lnTo>
                  <a:lnTo>
                    <a:pt x="52" y="50"/>
                  </a:lnTo>
                  <a:lnTo>
                    <a:pt x="54" y="0"/>
                  </a:lnTo>
                  <a:lnTo>
                    <a:pt x="8" y="1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rgbClr val="4D4D4D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1" name="Freeform 45"/>
            <p:cNvSpPr/>
            <p:nvPr/>
          </p:nvSpPr>
          <p:spPr bwMode="auto">
            <a:xfrm>
              <a:off x="4033838" y="3335338"/>
              <a:ext cx="2779712" cy="939800"/>
            </a:xfrm>
            <a:custGeom>
              <a:gdLst>
                <a:gd fmla="*/ 129 w 385" name="T0"/>
                <a:gd fmla="*/ 0 h 130" name="T1"/>
                <a:gd fmla="*/ 0 w 385" name="T2"/>
                <a:gd fmla="*/ 64 h 130" name="T3"/>
                <a:gd fmla="*/ 287 w 385" name="T4"/>
                <a:gd fmla="*/ 130 h 130" name="T5"/>
                <a:gd fmla="*/ 385 w 385" name="T6"/>
                <a:gd fmla="*/ 44 h 130" name="T7"/>
                <a:gd fmla="*/ 385 w 385" name="T8"/>
                <a:gd fmla="*/ 42 h 130" name="T9"/>
                <a:gd fmla="*/ 129 w 385" name="T10"/>
                <a:gd fmla="*/ 0 h 13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0" w="385">
                  <a:moveTo>
                    <a:pt x="129" y="0"/>
                  </a:moveTo>
                  <a:lnTo>
                    <a:pt x="0" y="64"/>
                  </a:lnTo>
                  <a:lnTo>
                    <a:pt x="287" y="130"/>
                  </a:lnTo>
                  <a:lnTo>
                    <a:pt x="385" y="44"/>
                  </a:lnTo>
                  <a:lnTo>
                    <a:pt x="385" y="42"/>
                  </a:lnTo>
                  <a:lnTo>
                    <a:pt x="12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" name="Freeform 46"/>
            <p:cNvSpPr/>
            <p:nvPr/>
          </p:nvSpPr>
          <p:spPr bwMode="auto">
            <a:xfrm>
              <a:off x="4033838" y="2325688"/>
              <a:ext cx="931862" cy="1471612"/>
            </a:xfrm>
            <a:custGeom>
              <a:gdLst>
                <a:gd fmla="*/ 0 w 129" name="T0"/>
                <a:gd fmla="*/ 34 h 204" name="T1"/>
                <a:gd fmla="*/ 0 w 129" name="T2"/>
                <a:gd fmla="*/ 204 h 204" name="T3"/>
                <a:gd fmla="*/ 129 w 129" name="T4"/>
                <a:gd fmla="*/ 140 h 204" name="T5"/>
                <a:gd fmla="*/ 129 w 129" name="T6"/>
                <a:gd fmla="*/ 0 h 204" name="T7"/>
                <a:gd fmla="*/ 129 w 129" name="T8"/>
                <a:gd fmla="*/ 0 h 204" name="T9"/>
                <a:gd fmla="*/ 0 w 129" name="T10"/>
                <a:gd fmla="*/ 34 h 20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4" w="129">
                  <a:moveTo>
                    <a:pt x="0" y="34"/>
                  </a:moveTo>
                  <a:lnTo>
                    <a:pt x="0" y="204"/>
                  </a:lnTo>
                  <a:lnTo>
                    <a:pt x="129" y="14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0" y="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rgbClr val="4D4D4D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" name="Freeform 47"/>
            <p:cNvSpPr/>
            <p:nvPr/>
          </p:nvSpPr>
          <p:spPr bwMode="auto">
            <a:xfrm>
              <a:off x="6105525" y="3652838"/>
              <a:ext cx="708025" cy="1243012"/>
            </a:xfrm>
            <a:custGeom>
              <a:gdLst>
                <a:gd fmla="*/ 0 w 98" name="T0"/>
                <a:gd fmla="*/ 86 h 172" name="T1"/>
                <a:gd fmla="*/ 0 w 98" name="T2"/>
                <a:gd fmla="*/ 172 h 172" name="T3"/>
                <a:gd fmla="*/ 98 w 98" name="T4"/>
                <a:gd fmla="*/ 70 h 172" name="T5"/>
                <a:gd fmla="*/ 98 w 98" name="T6"/>
                <a:gd fmla="*/ 68 h 172" name="T7"/>
                <a:gd fmla="*/ 98 w 98" name="T8"/>
                <a:gd fmla="*/ 0 h 172" name="T9"/>
                <a:gd fmla="*/ 0 w 98" name="T10"/>
                <a:gd fmla="*/ 86 h 17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2" w="98">
                  <a:moveTo>
                    <a:pt x="0" y="86"/>
                  </a:moveTo>
                  <a:lnTo>
                    <a:pt x="0" y="172"/>
                  </a:lnTo>
                  <a:lnTo>
                    <a:pt x="98" y="70"/>
                  </a:lnTo>
                  <a:lnTo>
                    <a:pt x="98" y="68"/>
                  </a:lnTo>
                  <a:lnTo>
                    <a:pt x="98" y="0"/>
                  </a:lnTo>
                  <a:lnTo>
                    <a:pt x="0" y="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rgbClr val="4D4D4D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" name="Freeform 48"/>
            <p:cNvSpPr/>
            <p:nvPr/>
          </p:nvSpPr>
          <p:spPr bwMode="auto">
            <a:xfrm>
              <a:off x="2546350" y="2238375"/>
              <a:ext cx="2419350" cy="331788"/>
            </a:xfrm>
            <a:custGeom>
              <a:gdLst>
                <a:gd fmla="*/ 206 w 335" name="T0"/>
                <a:gd fmla="*/ 46 h 46" name="T1"/>
                <a:gd fmla="*/ 335 w 335" name="T2"/>
                <a:gd fmla="*/ 12 h 46" name="T3"/>
                <a:gd fmla="*/ 114 w 335" name="T4"/>
                <a:gd fmla="*/ 0 h 46" name="T5"/>
                <a:gd fmla="*/ 0 w 335" name="T6"/>
                <a:gd fmla="*/ 18 h 46" name="T7"/>
                <a:gd fmla="*/ 206 w 335" name="T8"/>
                <a:gd fmla="*/ 46 h 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" w="335">
                  <a:moveTo>
                    <a:pt x="206" y="46"/>
                  </a:moveTo>
                  <a:lnTo>
                    <a:pt x="335" y="12"/>
                  </a:lnTo>
                  <a:lnTo>
                    <a:pt x="114" y="0"/>
                  </a:lnTo>
                  <a:lnTo>
                    <a:pt x="0" y="18"/>
                  </a:lnTo>
                  <a:lnTo>
                    <a:pt x="206" y="46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928813" y="3127375"/>
              <a:ext cx="195262" cy="288925"/>
            </a:xfrm>
            <a:prstGeom prst="rect">
              <a:avLst/>
            </a:prstGeom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altLang="zh-CN" b="1" kern="10" lang="en-US" sz="3600">
                  <a:solidFill>
                    <a:srgbClr val="FFFFFF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6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3132138" y="2598738"/>
              <a:ext cx="144462" cy="288925"/>
            </a:xfrm>
            <a:prstGeom prst="rect">
              <a:avLst/>
            </a:prstGeom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altLang="zh-CN" b="1" kern="10" lang="en-US" sz="3600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787900" y="4105275"/>
              <a:ext cx="225425" cy="333375"/>
            </a:xfrm>
            <a:prstGeom prst="rect">
              <a:avLst/>
            </a:prstGeom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altLang="zh-CN" b="1" kern="10" lang="en-US" sz="360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8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6948488" y="5287963"/>
              <a:ext cx="238125" cy="352425"/>
            </a:xfrm>
            <a:prstGeom prst="rect">
              <a:avLst/>
            </a:prstGeom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altLang="zh-CN" b="1" kern="10" lang="en-US" sz="360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</a:p>
          </p:txBody>
        </p:sp>
        <p:sp>
          <p:nvSpPr>
            <p:cNvPr id="19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900113" y="3389313"/>
              <a:ext cx="180975" cy="266700"/>
            </a:xfrm>
            <a:prstGeom prst="rect">
              <a:avLst/>
            </a:prstGeom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altLang="zh-CN" b="1" kern="10" lang="en-US" sz="3600"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268027" y="835879"/>
            <a:ext cx="1767840" cy="1815720"/>
            <a:chOff x="-2175792" y="3087687"/>
            <a:chExt cx="1524000" cy="1565276"/>
          </a:xfrm>
        </p:grpSpPr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-2175792" y="4163799"/>
              <a:ext cx="1524000" cy="489164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 sz="2000">
                <a:solidFill>
                  <a:schemeClr val="bg1"/>
                </a:solidFill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-2104355" y="3087687"/>
              <a:ext cx="1384300" cy="1370013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eaLnBrk="0" hangingPunct="0"/>
              <a:r>
                <a:rPr altLang="en-US" b="1" lang="zh-CN" smtClean="0" sz="2000">
                  <a:solidFill>
                    <a:schemeClr val="bg1"/>
                  </a:solidFill>
                  <a:latin typeface="+mn-ea"/>
                  <a:ea typeface="+mn-ea"/>
                </a:rPr>
                <a:t>文字内容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478178" y="2646541"/>
            <a:ext cx="1289210" cy="1324126"/>
            <a:chOff x="-2175792" y="3087687"/>
            <a:chExt cx="1524000" cy="1565276"/>
          </a:xfrm>
        </p:grpSpPr>
        <p:sp>
          <p:nvSpPr>
            <p:cNvPr id="39" name="Oval 12"/>
            <p:cNvSpPr>
              <a:spLocks noChangeArrowheads="1"/>
            </p:cNvSpPr>
            <p:nvPr/>
          </p:nvSpPr>
          <p:spPr bwMode="auto">
            <a:xfrm>
              <a:off x="-2175792" y="4076700"/>
              <a:ext cx="1524000" cy="576263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40" name="Oval 13"/>
            <p:cNvSpPr>
              <a:spLocks noChangeArrowheads="1"/>
            </p:cNvSpPr>
            <p:nvPr/>
          </p:nvSpPr>
          <p:spPr bwMode="auto">
            <a:xfrm>
              <a:off x="-2104355" y="3087687"/>
              <a:ext cx="1384300" cy="13700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 w="9525">
              <a:solidFill>
                <a:schemeClr val="bg1">
                  <a:lumMod val="75000"/>
                </a:schemeClr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eaLnBrk="0" hangingPunct="0"/>
              <a:r>
                <a:rPr altLang="en-US" b="1" lang="zh-CN" smtClean="0">
                  <a:latin typeface="+mn-ea"/>
                  <a:ea typeface="+mn-ea"/>
                </a:rPr>
                <a:t>文字</a:t>
              </a:r>
            </a:p>
            <a:p>
              <a:pPr algn="ctr" eaLnBrk="0" hangingPunct="0"/>
              <a:r>
                <a:rPr altLang="en-US" b="1" lang="zh-CN" smtClean="0">
                  <a:latin typeface="+mn-ea"/>
                  <a:ea typeface="+mn-ea"/>
                </a:rPr>
                <a:t>内容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686492" y="3869836"/>
            <a:ext cx="1010924" cy="1038304"/>
            <a:chOff x="-2175792" y="3087687"/>
            <a:chExt cx="1524000" cy="1565276"/>
          </a:xfrm>
        </p:grpSpPr>
        <p:sp>
          <p:nvSpPr>
            <p:cNvPr id="43" name="Oval 12"/>
            <p:cNvSpPr>
              <a:spLocks noChangeArrowheads="1"/>
            </p:cNvSpPr>
            <p:nvPr/>
          </p:nvSpPr>
          <p:spPr bwMode="auto">
            <a:xfrm>
              <a:off x="-2175792" y="4076700"/>
              <a:ext cx="1524000" cy="576263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 sz="1600">
                <a:solidFill>
                  <a:schemeClr val="bg1"/>
                </a:solidFill>
              </a:endParaRPr>
            </a:p>
          </p:txBody>
        </p:sp>
        <p:sp>
          <p:nvSpPr>
            <p:cNvPr id="44" name="Oval 13"/>
            <p:cNvSpPr>
              <a:spLocks noChangeArrowheads="1"/>
            </p:cNvSpPr>
            <p:nvPr/>
          </p:nvSpPr>
          <p:spPr bwMode="auto">
            <a:xfrm>
              <a:off x="-2104355" y="3087687"/>
              <a:ext cx="1384300" cy="13700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 w="9525">
              <a:solidFill>
                <a:schemeClr val="bg1">
                  <a:lumMod val="75000"/>
                </a:schemeClr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eaLnBrk="0" hangingPunct="0"/>
              <a:r>
                <a:rPr altLang="en-US" b="1" lang="zh-CN">
                  <a:latin typeface="+mn-ea"/>
                  <a:ea typeface="+mn-ea"/>
                </a:rPr>
                <a:t>文字</a:t>
              </a:r>
            </a:p>
            <a:p>
              <a:pPr algn="ctr" eaLnBrk="0" hangingPunct="0"/>
              <a:r>
                <a:rPr altLang="en-US" b="1" lang="zh-CN">
                  <a:latin typeface="+mn-ea"/>
                  <a:ea typeface="+mn-ea"/>
                </a:rPr>
                <a:t>内容</a:t>
              </a:r>
            </a:p>
          </p:txBody>
        </p:sp>
      </p:grp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5196977" y="1548638"/>
            <a:ext cx="4220075" cy="53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200">
                <a:latin typeface="+mn-ea"/>
                <a:ea typeface="+mn-ea"/>
              </a:rPr>
              <a:t>单击此处添加段落文字内容    单击此处添加段落文字内容</a:t>
            </a:r>
          </a:p>
          <a:p>
            <a:pPr algn="r">
              <a:lnSpc>
                <a:spcPct val="120000"/>
              </a:lnSpc>
            </a:pPr>
            <a:r>
              <a:rPr altLang="en-US" lang="zh-CN" sz="1200">
                <a:latin typeface="+mn-ea"/>
                <a:ea typeface="+mn-ea"/>
              </a:rPr>
              <a:t>单击此处添加段落文字内容    单击此处添加段落文字内容</a:t>
            </a:r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6924061" y="1133541"/>
            <a:ext cx="24688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chemeClr val="accent2"/>
                </a:solidFill>
                <a:latin typeface="+mn-ea"/>
                <a:ea typeface="+mn-ea"/>
              </a:rPr>
              <a:t>单击此处添加标题文字</a:t>
            </a:r>
          </a:p>
        </p:txBody>
      </p:sp>
      <p:cxnSp>
        <p:nvCxnSpPr>
          <p:cNvPr id="62" name="直接连接符 61"/>
          <p:cNvCxnSpPr/>
          <p:nvPr/>
        </p:nvCxnSpPr>
        <p:spPr>
          <a:xfrm>
            <a:off x="4814808" y="1514224"/>
            <a:ext cx="4602244" cy="0"/>
          </a:xfrm>
          <a:prstGeom prst="line">
            <a:avLst/>
          </a:prstGeom>
          <a:ln>
            <a:solidFill>
              <a:schemeClr val="tx1"/>
            </a:solidFill>
            <a:headEnd len="med" type="oval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463499" y="5617401"/>
            <a:ext cx="4220075" cy="53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latin typeface="+mn-ea"/>
                <a:ea typeface="+mn-ea"/>
              </a:rPr>
              <a:t>单击此处添加段落文字内容    单击此处添加段落文字内容</a:t>
            </a:r>
          </a:p>
          <a:p>
            <a:pPr>
              <a:lnSpc>
                <a:spcPct val="120000"/>
              </a:lnSpc>
            </a:pPr>
            <a:r>
              <a:rPr altLang="en-US" lang="zh-CN" sz="1200">
                <a:latin typeface="+mn-ea"/>
                <a:ea typeface="+mn-ea"/>
              </a:rPr>
              <a:t>单击此处添加段落文字内容    单击此处添加段落文字内容</a:t>
            </a:r>
          </a:p>
        </p:txBody>
      </p:sp>
      <p:sp>
        <p:nvSpPr>
          <p:cNvPr id="67" name="Rectangle 8"/>
          <p:cNvSpPr>
            <a:spLocks noChangeArrowheads="1"/>
          </p:cNvSpPr>
          <p:nvPr/>
        </p:nvSpPr>
        <p:spPr bwMode="auto">
          <a:xfrm>
            <a:off x="471128" y="5291917"/>
            <a:ext cx="24688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b="1" lang="zh-CN">
                <a:latin typeface="+mn-ea"/>
                <a:ea typeface="+mn-ea"/>
              </a:rPr>
              <a:t>单击此处添加标题文字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3438790" y="846010"/>
            <a:ext cx="1423723" cy="472197"/>
            <a:chOff x="1258957" y="3851531"/>
            <a:chExt cx="1792119" cy="594381"/>
          </a:xfrm>
        </p:grpSpPr>
        <p:sp>
          <p:nvSpPr>
            <p:cNvPr id="69" name="Oval 10"/>
            <p:cNvSpPr>
              <a:spLocks noChangeArrowheads="1"/>
            </p:cNvSpPr>
            <p:nvPr/>
          </p:nvSpPr>
          <p:spPr bwMode="auto">
            <a:xfrm>
              <a:off x="1530715" y="4078461"/>
              <a:ext cx="352654" cy="35095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70" name="Freeform 12"/>
            <p:cNvSpPr/>
            <p:nvPr/>
          </p:nvSpPr>
          <p:spPr bwMode="auto">
            <a:xfrm>
              <a:off x="1258957" y="3851531"/>
              <a:ext cx="1792119" cy="594381"/>
            </a:xfrm>
            <a:custGeom>
              <a:gdLst>
                <a:gd fmla="*/ 0 w 4756" name="T0"/>
                <a:gd fmla="*/ 1576 h 1576" name="T1"/>
                <a:gd fmla="*/ 50 w 4756" name="T2"/>
                <a:gd fmla="*/ 1462 h 1576" name="T3"/>
                <a:gd fmla="*/ 108 w 4756" name="T4"/>
                <a:gd fmla="*/ 1350 h 1576" name="T5"/>
                <a:gd fmla="*/ 170 w 4756" name="T6"/>
                <a:gd fmla="*/ 1242 h 1576" name="T7"/>
                <a:gd fmla="*/ 238 w 4756" name="T8"/>
                <a:gd fmla="*/ 1138 h 1576" name="T9"/>
                <a:gd fmla="*/ 310 w 4756" name="T10"/>
                <a:gd fmla="*/ 1036 h 1576" name="T11"/>
                <a:gd fmla="*/ 386 w 4756" name="T12"/>
                <a:gd fmla="*/ 940 h 1576" name="T13"/>
                <a:gd fmla="*/ 468 w 4756" name="T14"/>
                <a:gd fmla="*/ 846 h 1576" name="T15"/>
                <a:gd fmla="*/ 552 w 4756" name="T16"/>
                <a:gd fmla="*/ 756 h 1576" name="T17"/>
                <a:gd fmla="*/ 596 w 4756" name="T18"/>
                <a:gd fmla="*/ 712 h 1576" name="T19"/>
                <a:gd fmla="*/ 688 w 4756" name="T20"/>
                <a:gd fmla="*/ 630 h 1576" name="T21"/>
                <a:gd fmla="*/ 784 w 4756" name="T22"/>
                <a:gd fmla="*/ 550 h 1576" name="T23"/>
                <a:gd fmla="*/ 884 w 4756" name="T24"/>
                <a:gd fmla="*/ 476 h 1576" name="T25"/>
                <a:gd fmla="*/ 986 w 4756" name="T26"/>
                <a:gd fmla="*/ 406 h 1576" name="T27"/>
                <a:gd fmla="*/ 1092 w 4756" name="T28"/>
                <a:gd fmla="*/ 342 h 1576" name="T29"/>
                <a:gd fmla="*/ 1202 w 4756" name="T30"/>
                <a:gd fmla="*/ 282 h 1576" name="T31"/>
                <a:gd fmla="*/ 1316 w 4756" name="T32"/>
                <a:gd fmla="*/ 228 h 1576" name="T33"/>
                <a:gd fmla="*/ 1374 w 4756" name="T34"/>
                <a:gd fmla="*/ 202 h 1576" name="T35"/>
                <a:gd fmla="*/ 1490 w 4756" name="T36"/>
                <a:gd fmla="*/ 156 h 1576" name="T37"/>
                <a:gd fmla="*/ 1610 w 4756" name="T38"/>
                <a:gd fmla="*/ 116 h 1576" name="T39"/>
                <a:gd fmla="*/ 1732 w 4756" name="T40"/>
                <a:gd fmla="*/ 80 h 1576" name="T41"/>
                <a:gd fmla="*/ 1858 w 4756" name="T42"/>
                <a:gd fmla="*/ 52 h 1576" name="T43"/>
                <a:gd fmla="*/ 1984 w 4756" name="T44"/>
                <a:gd fmla="*/ 30 h 1576" name="T45"/>
                <a:gd fmla="*/ 2114 w 4756" name="T46"/>
                <a:gd fmla="*/ 12 h 1576" name="T47"/>
                <a:gd fmla="*/ 2246 w 4756" name="T48"/>
                <a:gd fmla="*/ 2 h 1576" name="T49"/>
                <a:gd fmla="*/ 2378 w 4756" name="T50"/>
                <a:gd fmla="*/ 0 h 1576" name="T51"/>
                <a:gd fmla="*/ 2444 w 4756" name="T52"/>
                <a:gd fmla="*/ 0 h 1576" name="T53"/>
                <a:gd fmla="*/ 2576 w 4756" name="T54"/>
                <a:gd fmla="*/ 8 h 1576" name="T55"/>
                <a:gd fmla="*/ 2706 w 4756" name="T56"/>
                <a:gd fmla="*/ 20 h 1576" name="T57"/>
                <a:gd fmla="*/ 2834 w 4756" name="T58"/>
                <a:gd fmla="*/ 40 h 1576" name="T59"/>
                <a:gd fmla="*/ 2962 w 4756" name="T60"/>
                <a:gd fmla="*/ 66 h 1576" name="T61"/>
                <a:gd fmla="*/ 3084 w 4756" name="T62"/>
                <a:gd fmla="*/ 98 h 1576" name="T63"/>
                <a:gd fmla="*/ 3206 w 4756" name="T64"/>
                <a:gd fmla="*/ 136 h 1576" name="T65"/>
                <a:gd fmla="*/ 3324 w 4756" name="T66"/>
                <a:gd fmla="*/ 178 h 1576" name="T67"/>
                <a:gd fmla="*/ 3382 w 4756" name="T68"/>
                <a:gd fmla="*/ 202 h 1576" name="T69"/>
                <a:gd fmla="*/ 3498 w 4756" name="T70"/>
                <a:gd fmla="*/ 254 h 1576" name="T71"/>
                <a:gd fmla="*/ 3608 w 4756" name="T72"/>
                <a:gd fmla="*/ 312 h 1576" name="T73"/>
                <a:gd fmla="*/ 3716 w 4756" name="T74"/>
                <a:gd fmla="*/ 374 h 1576" name="T75"/>
                <a:gd fmla="*/ 3822 w 4756" name="T76"/>
                <a:gd fmla="*/ 440 h 1576" name="T77"/>
                <a:gd fmla="*/ 3922 w 4756" name="T78"/>
                <a:gd fmla="*/ 512 h 1576" name="T79"/>
                <a:gd fmla="*/ 4020 w 4756" name="T80"/>
                <a:gd fmla="*/ 590 h 1576" name="T81"/>
                <a:gd fmla="*/ 4114 w 4756" name="T82"/>
                <a:gd fmla="*/ 670 h 1576" name="T83"/>
                <a:gd fmla="*/ 4204 w 4756" name="T84"/>
                <a:gd fmla="*/ 756 h 1576" name="T85"/>
                <a:gd fmla="*/ 4246 w 4756" name="T86"/>
                <a:gd fmla="*/ 800 h 1576" name="T87"/>
                <a:gd fmla="*/ 4330 w 4756" name="T88"/>
                <a:gd fmla="*/ 892 h 1576" name="T89"/>
                <a:gd fmla="*/ 4410 w 4756" name="T90"/>
                <a:gd fmla="*/ 988 h 1576" name="T91"/>
                <a:gd fmla="*/ 4484 w 4756" name="T92"/>
                <a:gd fmla="*/ 1086 h 1576" name="T93"/>
                <a:gd fmla="*/ 4552 w 4756" name="T94"/>
                <a:gd fmla="*/ 1190 h 1576" name="T95"/>
                <a:gd fmla="*/ 4618 w 4756" name="T96"/>
                <a:gd fmla="*/ 1296 h 1576" name="T97"/>
                <a:gd fmla="*/ 4678 w 4756" name="T98"/>
                <a:gd fmla="*/ 1406 h 1576" name="T99"/>
                <a:gd fmla="*/ 4732 w 4756" name="T100"/>
                <a:gd fmla="*/ 1518 h 1576" name="T101"/>
                <a:gd fmla="*/ 0 w 4756" name="T102"/>
                <a:gd fmla="*/ 1576 h 157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576" w="475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064725" y="2065021"/>
            <a:ext cx="831415" cy="275750"/>
            <a:chOff x="1258957" y="3851531"/>
            <a:chExt cx="1792119" cy="594381"/>
          </a:xfrm>
        </p:grpSpPr>
        <p:sp>
          <p:nvSpPr>
            <p:cNvPr id="72" name="Oval 10"/>
            <p:cNvSpPr>
              <a:spLocks noChangeArrowheads="1"/>
            </p:cNvSpPr>
            <p:nvPr/>
          </p:nvSpPr>
          <p:spPr bwMode="auto">
            <a:xfrm>
              <a:off x="1530715" y="4078461"/>
              <a:ext cx="352654" cy="35095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73" name="Freeform 12"/>
            <p:cNvSpPr/>
            <p:nvPr/>
          </p:nvSpPr>
          <p:spPr bwMode="auto">
            <a:xfrm>
              <a:off x="1258957" y="3851531"/>
              <a:ext cx="1792119" cy="594381"/>
            </a:xfrm>
            <a:custGeom>
              <a:gdLst>
                <a:gd fmla="*/ 0 w 4756" name="T0"/>
                <a:gd fmla="*/ 1576 h 1576" name="T1"/>
                <a:gd fmla="*/ 50 w 4756" name="T2"/>
                <a:gd fmla="*/ 1462 h 1576" name="T3"/>
                <a:gd fmla="*/ 108 w 4756" name="T4"/>
                <a:gd fmla="*/ 1350 h 1576" name="T5"/>
                <a:gd fmla="*/ 170 w 4756" name="T6"/>
                <a:gd fmla="*/ 1242 h 1576" name="T7"/>
                <a:gd fmla="*/ 238 w 4756" name="T8"/>
                <a:gd fmla="*/ 1138 h 1576" name="T9"/>
                <a:gd fmla="*/ 310 w 4756" name="T10"/>
                <a:gd fmla="*/ 1036 h 1576" name="T11"/>
                <a:gd fmla="*/ 386 w 4756" name="T12"/>
                <a:gd fmla="*/ 940 h 1576" name="T13"/>
                <a:gd fmla="*/ 468 w 4756" name="T14"/>
                <a:gd fmla="*/ 846 h 1576" name="T15"/>
                <a:gd fmla="*/ 552 w 4756" name="T16"/>
                <a:gd fmla="*/ 756 h 1576" name="T17"/>
                <a:gd fmla="*/ 596 w 4756" name="T18"/>
                <a:gd fmla="*/ 712 h 1576" name="T19"/>
                <a:gd fmla="*/ 688 w 4756" name="T20"/>
                <a:gd fmla="*/ 630 h 1576" name="T21"/>
                <a:gd fmla="*/ 784 w 4756" name="T22"/>
                <a:gd fmla="*/ 550 h 1576" name="T23"/>
                <a:gd fmla="*/ 884 w 4756" name="T24"/>
                <a:gd fmla="*/ 476 h 1576" name="T25"/>
                <a:gd fmla="*/ 986 w 4756" name="T26"/>
                <a:gd fmla="*/ 406 h 1576" name="T27"/>
                <a:gd fmla="*/ 1092 w 4756" name="T28"/>
                <a:gd fmla="*/ 342 h 1576" name="T29"/>
                <a:gd fmla="*/ 1202 w 4756" name="T30"/>
                <a:gd fmla="*/ 282 h 1576" name="T31"/>
                <a:gd fmla="*/ 1316 w 4756" name="T32"/>
                <a:gd fmla="*/ 228 h 1576" name="T33"/>
                <a:gd fmla="*/ 1374 w 4756" name="T34"/>
                <a:gd fmla="*/ 202 h 1576" name="T35"/>
                <a:gd fmla="*/ 1490 w 4756" name="T36"/>
                <a:gd fmla="*/ 156 h 1576" name="T37"/>
                <a:gd fmla="*/ 1610 w 4756" name="T38"/>
                <a:gd fmla="*/ 116 h 1576" name="T39"/>
                <a:gd fmla="*/ 1732 w 4756" name="T40"/>
                <a:gd fmla="*/ 80 h 1576" name="T41"/>
                <a:gd fmla="*/ 1858 w 4756" name="T42"/>
                <a:gd fmla="*/ 52 h 1576" name="T43"/>
                <a:gd fmla="*/ 1984 w 4756" name="T44"/>
                <a:gd fmla="*/ 30 h 1576" name="T45"/>
                <a:gd fmla="*/ 2114 w 4756" name="T46"/>
                <a:gd fmla="*/ 12 h 1576" name="T47"/>
                <a:gd fmla="*/ 2246 w 4756" name="T48"/>
                <a:gd fmla="*/ 2 h 1576" name="T49"/>
                <a:gd fmla="*/ 2378 w 4756" name="T50"/>
                <a:gd fmla="*/ 0 h 1576" name="T51"/>
                <a:gd fmla="*/ 2444 w 4756" name="T52"/>
                <a:gd fmla="*/ 0 h 1576" name="T53"/>
                <a:gd fmla="*/ 2576 w 4756" name="T54"/>
                <a:gd fmla="*/ 8 h 1576" name="T55"/>
                <a:gd fmla="*/ 2706 w 4756" name="T56"/>
                <a:gd fmla="*/ 20 h 1576" name="T57"/>
                <a:gd fmla="*/ 2834 w 4756" name="T58"/>
                <a:gd fmla="*/ 40 h 1576" name="T59"/>
                <a:gd fmla="*/ 2962 w 4756" name="T60"/>
                <a:gd fmla="*/ 66 h 1576" name="T61"/>
                <a:gd fmla="*/ 3084 w 4756" name="T62"/>
                <a:gd fmla="*/ 98 h 1576" name="T63"/>
                <a:gd fmla="*/ 3206 w 4756" name="T64"/>
                <a:gd fmla="*/ 136 h 1576" name="T65"/>
                <a:gd fmla="*/ 3324 w 4756" name="T66"/>
                <a:gd fmla="*/ 178 h 1576" name="T67"/>
                <a:gd fmla="*/ 3382 w 4756" name="T68"/>
                <a:gd fmla="*/ 202 h 1576" name="T69"/>
                <a:gd fmla="*/ 3498 w 4756" name="T70"/>
                <a:gd fmla="*/ 254 h 1576" name="T71"/>
                <a:gd fmla="*/ 3608 w 4756" name="T72"/>
                <a:gd fmla="*/ 312 h 1576" name="T73"/>
                <a:gd fmla="*/ 3716 w 4756" name="T74"/>
                <a:gd fmla="*/ 374 h 1576" name="T75"/>
                <a:gd fmla="*/ 3822 w 4756" name="T76"/>
                <a:gd fmla="*/ 440 h 1576" name="T77"/>
                <a:gd fmla="*/ 3922 w 4756" name="T78"/>
                <a:gd fmla="*/ 512 h 1576" name="T79"/>
                <a:gd fmla="*/ 4020 w 4756" name="T80"/>
                <a:gd fmla="*/ 590 h 1576" name="T81"/>
                <a:gd fmla="*/ 4114 w 4756" name="T82"/>
                <a:gd fmla="*/ 670 h 1576" name="T83"/>
                <a:gd fmla="*/ 4204 w 4756" name="T84"/>
                <a:gd fmla="*/ 756 h 1576" name="T85"/>
                <a:gd fmla="*/ 4246 w 4756" name="T86"/>
                <a:gd fmla="*/ 800 h 1576" name="T87"/>
                <a:gd fmla="*/ 4330 w 4756" name="T88"/>
                <a:gd fmla="*/ 892 h 1576" name="T89"/>
                <a:gd fmla="*/ 4410 w 4756" name="T90"/>
                <a:gd fmla="*/ 988 h 1576" name="T91"/>
                <a:gd fmla="*/ 4484 w 4756" name="T92"/>
                <a:gd fmla="*/ 1086 h 1576" name="T93"/>
                <a:gd fmla="*/ 4552 w 4756" name="T94"/>
                <a:gd fmla="*/ 1190 h 1576" name="T95"/>
                <a:gd fmla="*/ 4618 w 4756" name="T96"/>
                <a:gd fmla="*/ 1296 h 1576" name="T97"/>
                <a:gd fmla="*/ 4678 w 4756" name="T98"/>
                <a:gd fmla="*/ 1406 h 1576" name="T99"/>
                <a:gd fmla="*/ 4732 w 4756" name="T100"/>
                <a:gd fmla="*/ 1518 h 1576" name="T101"/>
                <a:gd fmla="*/ 0 w 4756" name="T102"/>
                <a:gd fmla="*/ 1576 h 157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576" w="475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589992" y="2666741"/>
            <a:ext cx="1065602" cy="353422"/>
            <a:chOff x="1258957" y="3851531"/>
            <a:chExt cx="1792119" cy="594381"/>
          </a:xfrm>
        </p:grpSpPr>
        <p:sp>
          <p:nvSpPr>
            <p:cNvPr id="75" name="Oval 10"/>
            <p:cNvSpPr>
              <a:spLocks noChangeArrowheads="1"/>
            </p:cNvSpPr>
            <p:nvPr/>
          </p:nvSpPr>
          <p:spPr bwMode="auto">
            <a:xfrm>
              <a:off x="1530715" y="4078461"/>
              <a:ext cx="352654" cy="35095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76" name="Freeform 12"/>
            <p:cNvSpPr/>
            <p:nvPr/>
          </p:nvSpPr>
          <p:spPr bwMode="auto">
            <a:xfrm>
              <a:off x="1258957" y="3851531"/>
              <a:ext cx="1792119" cy="594381"/>
            </a:xfrm>
            <a:custGeom>
              <a:gdLst>
                <a:gd fmla="*/ 0 w 4756" name="T0"/>
                <a:gd fmla="*/ 1576 h 1576" name="T1"/>
                <a:gd fmla="*/ 50 w 4756" name="T2"/>
                <a:gd fmla="*/ 1462 h 1576" name="T3"/>
                <a:gd fmla="*/ 108 w 4756" name="T4"/>
                <a:gd fmla="*/ 1350 h 1576" name="T5"/>
                <a:gd fmla="*/ 170 w 4756" name="T6"/>
                <a:gd fmla="*/ 1242 h 1576" name="T7"/>
                <a:gd fmla="*/ 238 w 4756" name="T8"/>
                <a:gd fmla="*/ 1138 h 1576" name="T9"/>
                <a:gd fmla="*/ 310 w 4756" name="T10"/>
                <a:gd fmla="*/ 1036 h 1576" name="T11"/>
                <a:gd fmla="*/ 386 w 4756" name="T12"/>
                <a:gd fmla="*/ 940 h 1576" name="T13"/>
                <a:gd fmla="*/ 468 w 4756" name="T14"/>
                <a:gd fmla="*/ 846 h 1576" name="T15"/>
                <a:gd fmla="*/ 552 w 4756" name="T16"/>
                <a:gd fmla="*/ 756 h 1576" name="T17"/>
                <a:gd fmla="*/ 596 w 4756" name="T18"/>
                <a:gd fmla="*/ 712 h 1576" name="T19"/>
                <a:gd fmla="*/ 688 w 4756" name="T20"/>
                <a:gd fmla="*/ 630 h 1576" name="T21"/>
                <a:gd fmla="*/ 784 w 4756" name="T22"/>
                <a:gd fmla="*/ 550 h 1576" name="T23"/>
                <a:gd fmla="*/ 884 w 4756" name="T24"/>
                <a:gd fmla="*/ 476 h 1576" name="T25"/>
                <a:gd fmla="*/ 986 w 4756" name="T26"/>
                <a:gd fmla="*/ 406 h 1576" name="T27"/>
                <a:gd fmla="*/ 1092 w 4756" name="T28"/>
                <a:gd fmla="*/ 342 h 1576" name="T29"/>
                <a:gd fmla="*/ 1202 w 4756" name="T30"/>
                <a:gd fmla="*/ 282 h 1576" name="T31"/>
                <a:gd fmla="*/ 1316 w 4756" name="T32"/>
                <a:gd fmla="*/ 228 h 1576" name="T33"/>
                <a:gd fmla="*/ 1374 w 4756" name="T34"/>
                <a:gd fmla="*/ 202 h 1576" name="T35"/>
                <a:gd fmla="*/ 1490 w 4756" name="T36"/>
                <a:gd fmla="*/ 156 h 1576" name="T37"/>
                <a:gd fmla="*/ 1610 w 4756" name="T38"/>
                <a:gd fmla="*/ 116 h 1576" name="T39"/>
                <a:gd fmla="*/ 1732 w 4756" name="T40"/>
                <a:gd fmla="*/ 80 h 1576" name="T41"/>
                <a:gd fmla="*/ 1858 w 4756" name="T42"/>
                <a:gd fmla="*/ 52 h 1576" name="T43"/>
                <a:gd fmla="*/ 1984 w 4756" name="T44"/>
                <a:gd fmla="*/ 30 h 1576" name="T45"/>
                <a:gd fmla="*/ 2114 w 4756" name="T46"/>
                <a:gd fmla="*/ 12 h 1576" name="T47"/>
                <a:gd fmla="*/ 2246 w 4756" name="T48"/>
                <a:gd fmla="*/ 2 h 1576" name="T49"/>
                <a:gd fmla="*/ 2378 w 4756" name="T50"/>
                <a:gd fmla="*/ 0 h 1576" name="T51"/>
                <a:gd fmla="*/ 2444 w 4756" name="T52"/>
                <a:gd fmla="*/ 0 h 1576" name="T53"/>
                <a:gd fmla="*/ 2576 w 4756" name="T54"/>
                <a:gd fmla="*/ 8 h 1576" name="T55"/>
                <a:gd fmla="*/ 2706 w 4756" name="T56"/>
                <a:gd fmla="*/ 20 h 1576" name="T57"/>
                <a:gd fmla="*/ 2834 w 4756" name="T58"/>
                <a:gd fmla="*/ 40 h 1576" name="T59"/>
                <a:gd fmla="*/ 2962 w 4756" name="T60"/>
                <a:gd fmla="*/ 66 h 1576" name="T61"/>
                <a:gd fmla="*/ 3084 w 4756" name="T62"/>
                <a:gd fmla="*/ 98 h 1576" name="T63"/>
                <a:gd fmla="*/ 3206 w 4756" name="T64"/>
                <a:gd fmla="*/ 136 h 1576" name="T65"/>
                <a:gd fmla="*/ 3324 w 4756" name="T66"/>
                <a:gd fmla="*/ 178 h 1576" name="T67"/>
                <a:gd fmla="*/ 3382 w 4756" name="T68"/>
                <a:gd fmla="*/ 202 h 1576" name="T69"/>
                <a:gd fmla="*/ 3498 w 4756" name="T70"/>
                <a:gd fmla="*/ 254 h 1576" name="T71"/>
                <a:gd fmla="*/ 3608 w 4756" name="T72"/>
                <a:gd fmla="*/ 312 h 1576" name="T73"/>
                <a:gd fmla="*/ 3716 w 4756" name="T74"/>
                <a:gd fmla="*/ 374 h 1576" name="T75"/>
                <a:gd fmla="*/ 3822 w 4756" name="T76"/>
                <a:gd fmla="*/ 440 h 1576" name="T77"/>
                <a:gd fmla="*/ 3922 w 4756" name="T78"/>
                <a:gd fmla="*/ 512 h 1576" name="T79"/>
                <a:gd fmla="*/ 4020 w 4756" name="T80"/>
                <a:gd fmla="*/ 590 h 1576" name="T81"/>
                <a:gd fmla="*/ 4114 w 4756" name="T82"/>
                <a:gd fmla="*/ 670 h 1576" name="T83"/>
                <a:gd fmla="*/ 4204 w 4756" name="T84"/>
                <a:gd fmla="*/ 756 h 1576" name="T85"/>
                <a:gd fmla="*/ 4246 w 4756" name="T86"/>
                <a:gd fmla="*/ 800 h 1576" name="T87"/>
                <a:gd fmla="*/ 4330 w 4756" name="T88"/>
                <a:gd fmla="*/ 892 h 1576" name="T89"/>
                <a:gd fmla="*/ 4410 w 4756" name="T90"/>
                <a:gd fmla="*/ 988 h 1576" name="T91"/>
                <a:gd fmla="*/ 4484 w 4756" name="T92"/>
                <a:gd fmla="*/ 1086 h 1576" name="T93"/>
                <a:gd fmla="*/ 4552 w 4756" name="T94"/>
                <a:gd fmla="*/ 1190 h 1576" name="T95"/>
                <a:gd fmla="*/ 4618 w 4756" name="T96"/>
                <a:gd fmla="*/ 1296 h 1576" name="T97"/>
                <a:gd fmla="*/ 4678 w 4756" name="T98"/>
                <a:gd fmla="*/ 1406 h 1576" name="T99"/>
                <a:gd fmla="*/ 4732 w 4756" name="T100"/>
                <a:gd fmla="*/ 1518 h 1576" name="T101"/>
                <a:gd fmla="*/ 0 w 4756" name="T102"/>
                <a:gd fmla="*/ 1576 h 157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576" w="475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1004011" y="2557779"/>
            <a:ext cx="657065" cy="217924"/>
            <a:chOff x="1258957" y="3851531"/>
            <a:chExt cx="1792119" cy="594381"/>
          </a:xfrm>
        </p:grpSpPr>
        <p:sp>
          <p:nvSpPr>
            <p:cNvPr id="78" name="Oval 10"/>
            <p:cNvSpPr>
              <a:spLocks noChangeArrowheads="1"/>
            </p:cNvSpPr>
            <p:nvPr/>
          </p:nvSpPr>
          <p:spPr bwMode="auto">
            <a:xfrm>
              <a:off x="1530715" y="4078461"/>
              <a:ext cx="352654" cy="35095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79" name="Freeform 12"/>
            <p:cNvSpPr/>
            <p:nvPr/>
          </p:nvSpPr>
          <p:spPr bwMode="auto">
            <a:xfrm>
              <a:off x="1258957" y="3851531"/>
              <a:ext cx="1792119" cy="594381"/>
            </a:xfrm>
            <a:custGeom>
              <a:gdLst>
                <a:gd fmla="*/ 0 w 4756" name="T0"/>
                <a:gd fmla="*/ 1576 h 1576" name="T1"/>
                <a:gd fmla="*/ 50 w 4756" name="T2"/>
                <a:gd fmla="*/ 1462 h 1576" name="T3"/>
                <a:gd fmla="*/ 108 w 4756" name="T4"/>
                <a:gd fmla="*/ 1350 h 1576" name="T5"/>
                <a:gd fmla="*/ 170 w 4756" name="T6"/>
                <a:gd fmla="*/ 1242 h 1576" name="T7"/>
                <a:gd fmla="*/ 238 w 4756" name="T8"/>
                <a:gd fmla="*/ 1138 h 1576" name="T9"/>
                <a:gd fmla="*/ 310 w 4756" name="T10"/>
                <a:gd fmla="*/ 1036 h 1576" name="T11"/>
                <a:gd fmla="*/ 386 w 4756" name="T12"/>
                <a:gd fmla="*/ 940 h 1576" name="T13"/>
                <a:gd fmla="*/ 468 w 4756" name="T14"/>
                <a:gd fmla="*/ 846 h 1576" name="T15"/>
                <a:gd fmla="*/ 552 w 4756" name="T16"/>
                <a:gd fmla="*/ 756 h 1576" name="T17"/>
                <a:gd fmla="*/ 596 w 4756" name="T18"/>
                <a:gd fmla="*/ 712 h 1576" name="T19"/>
                <a:gd fmla="*/ 688 w 4756" name="T20"/>
                <a:gd fmla="*/ 630 h 1576" name="T21"/>
                <a:gd fmla="*/ 784 w 4756" name="T22"/>
                <a:gd fmla="*/ 550 h 1576" name="T23"/>
                <a:gd fmla="*/ 884 w 4756" name="T24"/>
                <a:gd fmla="*/ 476 h 1576" name="T25"/>
                <a:gd fmla="*/ 986 w 4756" name="T26"/>
                <a:gd fmla="*/ 406 h 1576" name="T27"/>
                <a:gd fmla="*/ 1092 w 4756" name="T28"/>
                <a:gd fmla="*/ 342 h 1576" name="T29"/>
                <a:gd fmla="*/ 1202 w 4756" name="T30"/>
                <a:gd fmla="*/ 282 h 1576" name="T31"/>
                <a:gd fmla="*/ 1316 w 4756" name="T32"/>
                <a:gd fmla="*/ 228 h 1576" name="T33"/>
                <a:gd fmla="*/ 1374 w 4756" name="T34"/>
                <a:gd fmla="*/ 202 h 1576" name="T35"/>
                <a:gd fmla="*/ 1490 w 4756" name="T36"/>
                <a:gd fmla="*/ 156 h 1576" name="T37"/>
                <a:gd fmla="*/ 1610 w 4756" name="T38"/>
                <a:gd fmla="*/ 116 h 1576" name="T39"/>
                <a:gd fmla="*/ 1732 w 4756" name="T40"/>
                <a:gd fmla="*/ 80 h 1576" name="T41"/>
                <a:gd fmla="*/ 1858 w 4756" name="T42"/>
                <a:gd fmla="*/ 52 h 1576" name="T43"/>
                <a:gd fmla="*/ 1984 w 4756" name="T44"/>
                <a:gd fmla="*/ 30 h 1576" name="T45"/>
                <a:gd fmla="*/ 2114 w 4756" name="T46"/>
                <a:gd fmla="*/ 12 h 1576" name="T47"/>
                <a:gd fmla="*/ 2246 w 4756" name="T48"/>
                <a:gd fmla="*/ 2 h 1576" name="T49"/>
                <a:gd fmla="*/ 2378 w 4756" name="T50"/>
                <a:gd fmla="*/ 0 h 1576" name="T51"/>
                <a:gd fmla="*/ 2444 w 4756" name="T52"/>
                <a:gd fmla="*/ 0 h 1576" name="T53"/>
                <a:gd fmla="*/ 2576 w 4756" name="T54"/>
                <a:gd fmla="*/ 8 h 1576" name="T55"/>
                <a:gd fmla="*/ 2706 w 4756" name="T56"/>
                <a:gd fmla="*/ 20 h 1576" name="T57"/>
                <a:gd fmla="*/ 2834 w 4756" name="T58"/>
                <a:gd fmla="*/ 40 h 1576" name="T59"/>
                <a:gd fmla="*/ 2962 w 4756" name="T60"/>
                <a:gd fmla="*/ 66 h 1576" name="T61"/>
                <a:gd fmla="*/ 3084 w 4756" name="T62"/>
                <a:gd fmla="*/ 98 h 1576" name="T63"/>
                <a:gd fmla="*/ 3206 w 4756" name="T64"/>
                <a:gd fmla="*/ 136 h 1576" name="T65"/>
                <a:gd fmla="*/ 3324 w 4756" name="T66"/>
                <a:gd fmla="*/ 178 h 1576" name="T67"/>
                <a:gd fmla="*/ 3382 w 4756" name="T68"/>
                <a:gd fmla="*/ 202 h 1576" name="T69"/>
                <a:gd fmla="*/ 3498 w 4756" name="T70"/>
                <a:gd fmla="*/ 254 h 1576" name="T71"/>
                <a:gd fmla="*/ 3608 w 4756" name="T72"/>
                <a:gd fmla="*/ 312 h 1576" name="T73"/>
                <a:gd fmla="*/ 3716 w 4756" name="T74"/>
                <a:gd fmla="*/ 374 h 1576" name="T75"/>
                <a:gd fmla="*/ 3822 w 4756" name="T76"/>
                <a:gd fmla="*/ 440 h 1576" name="T77"/>
                <a:gd fmla="*/ 3922 w 4756" name="T78"/>
                <a:gd fmla="*/ 512 h 1576" name="T79"/>
                <a:gd fmla="*/ 4020 w 4756" name="T80"/>
                <a:gd fmla="*/ 590 h 1576" name="T81"/>
                <a:gd fmla="*/ 4114 w 4756" name="T82"/>
                <a:gd fmla="*/ 670 h 1576" name="T83"/>
                <a:gd fmla="*/ 4204 w 4756" name="T84"/>
                <a:gd fmla="*/ 756 h 1576" name="T85"/>
                <a:gd fmla="*/ 4246 w 4756" name="T86"/>
                <a:gd fmla="*/ 800 h 1576" name="T87"/>
                <a:gd fmla="*/ 4330 w 4756" name="T88"/>
                <a:gd fmla="*/ 892 h 1576" name="T89"/>
                <a:gd fmla="*/ 4410 w 4756" name="T90"/>
                <a:gd fmla="*/ 988 h 1576" name="T91"/>
                <a:gd fmla="*/ 4484 w 4756" name="T92"/>
                <a:gd fmla="*/ 1086 h 1576" name="T93"/>
                <a:gd fmla="*/ 4552 w 4756" name="T94"/>
                <a:gd fmla="*/ 1190 h 1576" name="T95"/>
                <a:gd fmla="*/ 4618 w 4756" name="T96"/>
                <a:gd fmla="*/ 1296 h 1576" name="T97"/>
                <a:gd fmla="*/ 4678 w 4756" name="T98"/>
                <a:gd fmla="*/ 1406 h 1576" name="T99"/>
                <a:gd fmla="*/ 4732 w 4756" name="T100"/>
                <a:gd fmla="*/ 1518 h 1576" name="T101"/>
                <a:gd fmla="*/ 0 w 4756" name="T102"/>
                <a:gd fmla="*/ 1576 h 157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576" w="475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804671" y="3881717"/>
            <a:ext cx="774566" cy="256896"/>
            <a:chOff x="1258957" y="3851531"/>
            <a:chExt cx="1792119" cy="594381"/>
          </a:xfrm>
        </p:grpSpPr>
        <p:sp>
          <p:nvSpPr>
            <p:cNvPr id="81" name="Oval 10"/>
            <p:cNvSpPr>
              <a:spLocks noChangeArrowheads="1"/>
            </p:cNvSpPr>
            <p:nvPr/>
          </p:nvSpPr>
          <p:spPr bwMode="auto">
            <a:xfrm>
              <a:off x="1530715" y="4078461"/>
              <a:ext cx="352654" cy="35095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82" name="Freeform 12"/>
            <p:cNvSpPr/>
            <p:nvPr/>
          </p:nvSpPr>
          <p:spPr bwMode="auto">
            <a:xfrm>
              <a:off x="1258957" y="3851531"/>
              <a:ext cx="1792119" cy="594381"/>
            </a:xfrm>
            <a:custGeom>
              <a:gdLst>
                <a:gd fmla="*/ 0 w 4756" name="T0"/>
                <a:gd fmla="*/ 1576 h 1576" name="T1"/>
                <a:gd fmla="*/ 50 w 4756" name="T2"/>
                <a:gd fmla="*/ 1462 h 1576" name="T3"/>
                <a:gd fmla="*/ 108 w 4756" name="T4"/>
                <a:gd fmla="*/ 1350 h 1576" name="T5"/>
                <a:gd fmla="*/ 170 w 4756" name="T6"/>
                <a:gd fmla="*/ 1242 h 1576" name="T7"/>
                <a:gd fmla="*/ 238 w 4756" name="T8"/>
                <a:gd fmla="*/ 1138 h 1576" name="T9"/>
                <a:gd fmla="*/ 310 w 4756" name="T10"/>
                <a:gd fmla="*/ 1036 h 1576" name="T11"/>
                <a:gd fmla="*/ 386 w 4756" name="T12"/>
                <a:gd fmla="*/ 940 h 1576" name="T13"/>
                <a:gd fmla="*/ 468 w 4756" name="T14"/>
                <a:gd fmla="*/ 846 h 1576" name="T15"/>
                <a:gd fmla="*/ 552 w 4756" name="T16"/>
                <a:gd fmla="*/ 756 h 1576" name="T17"/>
                <a:gd fmla="*/ 596 w 4756" name="T18"/>
                <a:gd fmla="*/ 712 h 1576" name="T19"/>
                <a:gd fmla="*/ 688 w 4756" name="T20"/>
                <a:gd fmla="*/ 630 h 1576" name="T21"/>
                <a:gd fmla="*/ 784 w 4756" name="T22"/>
                <a:gd fmla="*/ 550 h 1576" name="T23"/>
                <a:gd fmla="*/ 884 w 4756" name="T24"/>
                <a:gd fmla="*/ 476 h 1576" name="T25"/>
                <a:gd fmla="*/ 986 w 4756" name="T26"/>
                <a:gd fmla="*/ 406 h 1576" name="T27"/>
                <a:gd fmla="*/ 1092 w 4756" name="T28"/>
                <a:gd fmla="*/ 342 h 1576" name="T29"/>
                <a:gd fmla="*/ 1202 w 4756" name="T30"/>
                <a:gd fmla="*/ 282 h 1576" name="T31"/>
                <a:gd fmla="*/ 1316 w 4756" name="T32"/>
                <a:gd fmla="*/ 228 h 1576" name="T33"/>
                <a:gd fmla="*/ 1374 w 4756" name="T34"/>
                <a:gd fmla="*/ 202 h 1576" name="T35"/>
                <a:gd fmla="*/ 1490 w 4756" name="T36"/>
                <a:gd fmla="*/ 156 h 1576" name="T37"/>
                <a:gd fmla="*/ 1610 w 4756" name="T38"/>
                <a:gd fmla="*/ 116 h 1576" name="T39"/>
                <a:gd fmla="*/ 1732 w 4756" name="T40"/>
                <a:gd fmla="*/ 80 h 1576" name="T41"/>
                <a:gd fmla="*/ 1858 w 4756" name="T42"/>
                <a:gd fmla="*/ 52 h 1576" name="T43"/>
                <a:gd fmla="*/ 1984 w 4756" name="T44"/>
                <a:gd fmla="*/ 30 h 1576" name="T45"/>
                <a:gd fmla="*/ 2114 w 4756" name="T46"/>
                <a:gd fmla="*/ 12 h 1576" name="T47"/>
                <a:gd fmla="*/ 2246 w 4756" name="T48"/>
                <a:gd fmla="*/ 2 h 1576" name="T49"/>
                <a:gd fmla="*/ 2378 w 4756" name="T50"/>
                <a:gd fmla="*/ 0 h 1576" name="T51"/>
                <a:gd fmla="*/ 2444 w 4756" name="T52"/>
                <a:gd fmla="*/ 0 h 1576" name="T53"/>
                <a:gd fmla="*/ 2576 w 4756" name="T54"/>
                <a:gd fmla="*/ 8 h 1576" name="T55"/>
                <a:gd fmla="*/ 2706 w 4756" name="T56"/>
                <a:gd fmla="*/ 20 h 1576" name="T57"/>
                <a:gd fmla="*/ 2834 w 4756" name="T58"/>
                <a:gd fmla="*/ 40 h 1576" name="T59"/>
                <a:gd fmla="*/ 2962 w 4756" name="T60"/>
                <a:gd fmla="*/ 66 h 1576" name="T61"/>
                <a:gd fmla="*/ 3084 w 4756" name="T62"/>
                <a:gd fmla="*/ 98 h 1576" name="T63"/>
                <a:gd fmla="*/ 3206 w 4756" name="T64"/>
                <a:gd fmla="*/ 136 h 1576" name="T65"/>
                <a:gd fmla="*/ 3324 w 4756" name="T66"/>
                <a:gd fmla="*/ 178 h 1576" name="T67"/>
                <a:gd fmla="*/ 3382 w 4756" name="T68"/>
                <a:gd fmla="*/ 202 h 1576" name="T69"/>
                <a:gd fmla="*/ 3498 w 4756" name="T70"/>
                <a:gd fmla="*/ 254 h 1576" name="T71"/>
                <a:gd fmla="*/ 3608 w 4756" name="T72"/>
                <a:gd fmla="*/ 312 h 1576" name="T73"/>
                <a:gd fmla="*/ 3716 w 4756" name="T74"/>
                <a:gd fmla="*/ 374 h 1576" name="T75"/>
                <a:gd fmla="*/ 3822 w 4756" name="T76"/>
                <a:gd fmla="*/ 440 h 1576" name="T77"/>
                <a:gd fmla="*/ 3922 w 4756" name="T78"/>
                <a:gd fmla="*/ 512 h 1576" name="T79"/>
                <a:gd fmla="*/ 4020 w 4756" name="T80"/>
                <a:gd fmla="*/ 590 h 1576" name="T81"/>
                <a:gd fmla="*/ 4114 w 4756" name="T82"/>
                <a:gd fmla="*/ 670 h 1576" name="T83"/>
                <a:gd fmla="*/ 4204 w 4756" name="T84"/>
                <a:gd fmla="*/ 756 h 1576" name="T85"/>
                <a:gd fmla="*/ 4246 w 4756" name="T86"/>
                <a:gd fmla="*/ 800 h 1576" name="T87"/>
                <a:gd fmla="*/ 4330 w 4756" name="T88"/>
                <a:gd fmla="*/ 892 h 1576" name="T89"/>
                <a:gd fmla="*/ 4410 w 4756" name="T90"/>
                <a:gd fmla="*/ 988 h 1576" name="T91"/>
                <a:gd fmla="*/ 4484 w 4756" name="T92"/>
                <a:gd fmla="*/ 1086 h 1576" name="T93"/>
                <a:gd fmla="*/ 4552 w 4756" name="T94"/>
                <a:gd fmla="*/ 1190 h 1576" name="T95"/>
                <a:gd fmla="*/ 4618 w 4756" name="T96"/>
                <a:gd fmla="*/ 1296 h 1576" name="T97"/>
                <a:gd fmla="*/ 4678 w 4756" name="T98"/>
                <a:gd fmla="*/ 1406 h 1576" name="T99"/>
                <a:gd fmla="*/ 4732 w 4756" name="T100"/>
                <a:gd fmla="*/ 1518 h 1576" name="T101"/>
                <a:gd fmla="*/ 0 w 4756" name="T102"/>
                <a:gd fmla="*/ 1576 h 157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576" w="475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58233666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/>
              <a:t>图示13</a:t>
            </a:r>
          </a:p>
        </p:txBody>
      </p:sp>
      <p:sp>
        <p:nvSpPr>
          <p:cNvPr id="4" name="AutoShape 36"/>
          <p:cNvSpPr>
            <a:spLocks noChangeArrowheads="1"/>
          </p:cNvSpPr>
          <p:nvPr/>
        </p:nvSpPr>
        <p:spPr bwMode="auto">
          <a:xfrm>
            <a:off x="4377155" y="4140459"/>
            <a:ext cx="4843045" cy="479011"/>
          </a:xfrm>
          <a:prstGeom prst="roundRect">
            <a:avLst>
              <a:gd fmla="val 5630" name="adj"/>
            </a:avLst>
          </a:prstGeom>
          <a:gradFill>
            <a:gsLst>
              <a:gs pos="0">
                <a:srgbClr val="FFC000"/>
              </a:gs>
              <a:gs pos="100000">
                <a:srgbClr val="FF9900"/>
              </a:gs>
            </a:gsLst>
            <a:lin ang="2700000" scaled="1"/>
          </a:gradFill>
          <a:ln algn="ctr" w="6350">
            <a:noFill/>
            <a:round/>
          </a:ln>
          <a:effectLst/>
        </p:spPr>
        <p:txBody>
          <a:bodyPr anchor="ctr" wrap="none"/>
          <a:lstStyle/>
          <a:p>
            <a:pPr algn="ctr">
              <a:spcBef>
                <a:spcPct val="20000"/>
              </a:spcBef>
              <a:buClr>
                <a:srgbClr val="E1B40C"/>
              </a:buClr>
              <a:buFont charset="-122" pitchFamily="34" typeface="微软雅黑"/>
              <a:buNone/>
            </a:pPr>
            <a:r>
              <a:rPr altLang="en-US" b="1" lang="zh-CN" sz="1600">
                <a:latin charset="-122" pitchFamily="34" typeface="微软雅黑"/>
                <a:ea charset="-122" pitchFamily="34" typeface="微软雅黑"/>
              </a:rPr>
              <a:t>文字内容</a:t>
            </a:r>
          </a:p>
        </p:txBody>
      </p:sp>
      <p:sp>
        <p:nvSpPr>
          <p:cNvPr id="6" name="AutoShape 39"/>
          <p:cNvSpPr>
            <a:spLocks noChangeArrowheads="1"/>
          </p:cNvSpPr>
          <p:nvPr/>
        </p:nvSpPr>
        <p:spPr bwMode="auto">
          <a:xfrm>
            <a:off x="4377155" y="1974858"/>
            <a:ext cx="4843045" cy="479011"/>
          </a:xfrm>
          <a:prstGeom prst="roundRect">
            <a:avLst>
              <a:gd fmla="val 5630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algn="ctr" w="6350">
            <a:solidFill>
              <a:schemeClr val="accent1"/>
            </a:solidFill>
            <a:round/>
          </a:ln>
          <a:effectLst/>
        </p:spPr>
        <p:txBody>
          <a:bodyPr anchor="ctr" wrap="none"/>
          <a:lstStyle/>
          <a:p>
            <a:pPr algn="ctr">
              <a:spcBef>
                <a:spcPct val="20000"/>
              </a:spcBef>
              <a:buClr>
                <a:srgbClr val="E1B40C"/>
              </a:buClr>
              <a:buFont charset="-122" pitchFamily="34" typeface="微软雅黑"/>
              <a:buNone/>
            </a:pPr>
            <a:r>
              <a:rPr altLang="en-US" b="1" lang="zh-CN" sz="1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文字内容</a:t>
            </a:r>
          </a:p>
        </p:txBody>
      </p:sp>
      <p:sp>
        <p:nvSpPr>
          <p:cNvPr id="8" name="AutoShape 42"/>
          <p:cNvSpPr>
            <a:spLocks noChangeArrowheads="1"/>
          </p:cNvSpPr>
          <p:nvPr/>
        </p:nvSpPr>
        <p:spPr bwMode="auto">
          <a:xfrm>
            <a:off x="4377155" y="3391794"/>
            <a:ext cx="4843045" cy="479011"/>
          </a:xfrm>
          <a:prstGeom prst="roundRect">
            <a:avLst>
              <a:gd fmla="val 5630" name="adj"/>
            </a:avLst>
          </a:prstGeom>
          <a:gradFill rotWithShape="1"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 algn="ctr" w="9525">
            <a:solidFill>
              <a:schemeClr val="accent4">
                <a:lumMod val="60000"/>
                <a:lumOff val="40000"/>
              </a:schemeClr>
            </a:solidFill>
            <a:round/>
          </a:ln>
          <a:effectLst/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</a:bodyPr>
          <a:lstStyle/>
          <a:p>
            <a:pPr algn="ctr">
              <a:buClr>
                <a:schemeClr val="accent1"/>
              </a:buClr>
            </a:pPr>
            <a:r>
              <a:rPr altLang="en-US" b="1" lang="zh-CN" sz="1400">
                <a:latin typeface="+mn-ea"/>
                <a:ea typeface="+mn-ea"/>
              </a:rPr>
              <a:t>文字内容</a:t>
            </a:r>
          </a:p>
        </p:txBody>
      </p:sp>
      <p:sp>
        <p:nvSpPr>
          <p:cNvPr id="10" name="AutoShape 45"/>
          <p:cNvSpPr>
            <a:spLocks noChangeArrowheads="1"/>
          </p:cNvSpPr>
          <p:nvPr/>
        </p:nvSpPr>
        <p:spPr bwMode="auto">
          <a:xfrm>
            <a:off x="4377155" y="4939370"/>
            <a:ext cx="4843045" cy="479011"/>
          </a:xfrm>
          <a:prstGeom prst="roundRect">
            <a:avLst>
              <a:gd fmla="val 5630" name="adj"/>
            </a:avLst>
          </a:prstGeom>
          <a:gradFill rotWithShape="1"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 algn="ctr" w="9525">
            <a:solidFill>
              <a:schemeClr val="accent4">
                <a:lumMod val="60000"/>
                <a:lumOff val="40000"/>
              </a:schemeClr>
            </a:solidFill>
            <a:round/>
          </a:ln>
          <a:effectLst/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</a:bodyPr>
          <a:lstStyle/>
          <a:p>
            <a:pPr algn="ctr">
              <a:buClr>
                <a:schemeClr val="accent1"/>
              </a:buClr>
            </a:pPr>
            <a:r>
              <a:rPr altLang="en-US" b="1" lang="zh-CN" sz="1400">
                <a:latin typeface="+mn-ea"/>
                <a:ea typeface="+mn-ea"/>
              </a:rPr>
              <a:t>文字内容</a:t>
            </a:r>
          </a:p>
        </p:txBody>
      </p:sp>
      <p:sp>
        <p:nvSpPr>
          <p:cNvPr id="11" name="Freeform 46"/>
          <p:cNvSpPr/>
          <p:nvPr/>
        </p:nvSpPr>
        <p:spPr bwMode="auto">
          <a:xfrm>
            <a:off x="685800" y="4142134"/>
            <a:ext cx="3134764" cy="1497330"/>
          </a:xfrm>
          <a:custGeom>
            <a:gdLst>
              <a:gd fmla="*/ 1152 w 2304" name="T0"/>
              <a:gd fmla="*/ 1152 h 1152" name="T1"/>
              <a:gd fmla="*/ 2304 w 2304" name="T2"/>
              <a:gd fmla="*/ 576 h 1152" name="T3"/>
              <a:gd fmla="*/ 1152 w 2304" name="T4"/>
              <a:gd fmla="*/ 0 h 1152" name="T5"/>
              <a:gd fmla="*/ 0 w 2304" name="T6"/>
              <a:gd fmla="*/ 576 h 1152" name="T7"/>
              <a:gd fmla="*/ 1152 w 2304" name="T8"/>
              <a:gd fmla="*/ 1152 h 115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52" w="2304">
                <a:moveTo>
                  <a:pt x="1152" y="1152"/>
                </a:moveTo>
                <a:lnTo>
                  <a:pt x="2304" y="576"/>
                </a:lnTo>
                <a:lnTo>
                  <a:pt x="1152" y="0"/>
                </a:lnTo>
                <a:lnTo>
                  <a:pt x="0" y="576"/>
                </a:lnTo>
                <a:lnTo>
                  <a:pt x="1152" y="1152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2" name="Freeform 47"/>
          <p:cNvSpPr/>
          <p:nvPr/>
        </p:nvSpPr>
        <p:spPr bwMode="auto">
          <a:xfrm>
            <a:off x="2254057" y="4890798"/>
            <a:ext cx="1566506" cy="842458"/>
          </a:xfrm>
          <a:custGeom>
            <a:gdLst>
              <a:gd fmla="*/ 0 w 1152" name="T0"/>
              <a:gd fmla="*/ 576 h 648" name="T1"/>
              <a:gd fmla="*/ 1152 w 1152" name="T2"/>
              <a:gd fmla="*/ 0 h 648" name="T3"/>
              <a:gd fmla="*/ 1152 w 1152" name="T4"/>
              <a:gd fmla="*/ 72 h 648" name="T5"/>
              <a:gd fmla="*/ 0 w 1152" name="T6"/>
              <a:gd fmla="*/ 648 h 648" name="T7"/>
              <a:gd fmla="*/ 0 w 1152" name="T8"/>
              <a:gd fmla="*/ 576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1152">
                <a:moveTo>
                  <a:pt x="0" y="576"/>
                </a:moveTo>
                <a:lnTo>
                  <a:pt x="1152" y="0"/>
                </a:lnTo>
                <a:lnTo>
                  <a:pt x="1152" y="72"/>
                </a:lnTo>
                <a:lnTo>
                  <a:pt x="0" y="648"/>
                </a:lnTo>
                <a:lnTo>
                  <a:pt x="0" y="57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ffectLst>
            <a:outerShdw algn="ctr" dir="2700000" dist="35921" rotWithShape="0">
              <a:srgbClr val="808080"/>
            </a:outerShdw>
          </a:effectLst>
          <a:extLst>
            <a:ext uri="{91240B29-F687-4F45-9708-019B960494DF}">
              <a14:hiddenLine cap="flat" cmpd="sng" w="9525">
                <a:solidFill>
                  <a:srgbClr val="000000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3" name="Freeform 48"/>
          <p:cNvSpPr/>
          <p:nvPr/>
        </p:nvSpPr>
        <p:spPr bwMode="auto">
          <a:xfrm>
            <a:off x="685800" y="4890798"/>
            <a:ext cx="1568257" cy="842458"/>
          </a:xfrm>
          <a:custGeom>
            <a:gdLst>
              <a:gd fmla="*/ 1152 w 1152" name="T0"/>
              <a:gd fmla="*/ 648 h 648" name="T1"/>
              <a:gd fmla="*/ 0 w 1152" name="T2"/>
              <a:gd fmla="*/ 72 h 648" name="T3"/>
              <a:gd fmla="*/ 0 w 1152" name="T4"/>
              <a:gd fmla="*/ 0 h 648" name="T5"/>
              <a:gd fmla="*/ 1152 w 1152" name="T6"/>
              <a:gd fmla="*/ 576 h 648" name="T7"/>
              <a:gd fmla="*/ 1152 w 1152" name="T8"/>
              <a:gd fmla="*/ 648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1152">
                <a:moveTo>
                  <a:pt x="1152" y="648"/>
                </a:moveTo>
                <a:lnTo>
                  <a:pt x="0" y="72"/>
                </a:lnTo>
                <a:lnTo>
                  <a:pt x="0" y="0"/>
                </a:lnTo>
                <a:lnTo>
                  <a:pt x="1152" y="576"/>
                </a:lnTo>
                <a:lnTo>
                  <a:pt x="1152" y="648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ffectLst>
            <a:outerShdw algn="ctr" dir="2700000" dist="35921" rotWithShape="0">
              <a:schemeClr val="bg2"/>
            </a:outerShdw>
          </a:effectLst>
          <a:extLst>
            <a:ext uri="{91240B29-F687-4F45-9708-019B960494DF}">
              <a14:hiddenLine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4" name="Freeform 49"/>
          <p:cNvSpPr/>
          <p:nvPr/>
        </p:nvSpPr>
        <p:spPr bwMode="auto">
          <a:xfrm>
            <a:off x="685800" y="3860757"/>
            <a:ext cx="3134764" cy="1123834"/>
          </a:xfrm>
          <a:custGeom>
            <a:gdLst>
              <a:gd fmla="*/ 1152 w 2304" name="T0"/>
              <a:gd fmla="*/ 864 h 864" name="T1"/>
              <a:gd fmla="*/ 2304 w 2304" name="T2"/>
              <a:gd fmla="*/ 432 h 864" name="T3"/>
              <a:gd fmla="*/ 1152 w 2304" name="T4"/>
              <a:gd fmla="*/ 0 h 864" name="T5"/>
              <a:gd fmla="*/ 0 w 2304" name="T6"/>
              <a:gd fmla="*/ 432 h 864" name="T7"/>
              <a:gd fmla="*/ 1152 w 2304" name="T8"/>
              <a:gd fmla="*/ 864 h 86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64" w="2304">
                <a:moveTo>
                  <a:pt x="1152" y="864"/>
                </a:moveTo>
                <a:lnTo>
                  <a:pt x="2304" y="432"/>
                </a:lnTo>
                <a:lnTo>
                  <a:pt x="1152" y="0"/>
                </a:lnTo>
                <a:lnTo>
                  <a:pt x="0" y="432"/>
                </a:lnTo>
                <a:lnTo>
                  <a:pt x="1152" y="86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5" name="Freeform 50"/>
          <p:cNvSpPr/>
          <p:nvPr/>
        </p:nvSpPr>
        <p:spPr bwMode="auto">
          <a:xfrm>
            <a:off x="2254057" y="4421836"/>
            <a:ext cx="1566506" cy="656547"/>
          </a:xfrm>
          <a:custGeom>
            <a:gdLst>
              <a:gd fmla="*/ 0 w 1152" name="T0"/>
              <a:gd fmla="*/ 432 h 504" name="T1"/>
              <a:gd fmla="*/ 1152 w 1152" name="T2"/>
              <a:gd fmla="*/ 0 h 504" name="T3"/>
              <a:gd fmla="*/ 1152 w 1152" name="T4"/>
              <a:gd fmla="*/ 72 h 504" name="T5"/>
              <a:gd fmla="*/ 0 w 1152" name="T6"/>
              <a:gd fmla="*/ 504 h 504" name="T7"/>
              <a:gd fmla="*/ 0 w 1152" name="T8"/>
              <a:gd fmla="*/ 432 h 50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02" w="1152">
                <a:moveTo>
                  <a:pt x="0" y="432"/>
                </a:moveTo>
                <a:lnTo>
                  <a:pt x="1152" y="0"/>
                </a:lnTo>
                <a:lnTo>
                  <a:pt x="1152" y="72"/>
                </a:lnTo>
                <a:lnTo>
                  <a:pt x="0" y="504"/>
                </a:lnTo>
                <a:lnTo>
                  <a:pt x="0" y="43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6" name="Freeform 51"/>
          <p:cNvSpPr/>
          <p:nvPr/>
        </p:nvSpPr>
        <p:spPr bwMode="auto">
          <a:xfrm>
            <a:off x="685800" y="4421836"/>
            <a:ext cx="1568257" cy="656547"/>
          </a:xfrm>
          <a:custGeom>
            <a:gdLst>
              <a:gd fmla="*/ 1152 w 1152" name="T0"/>
              <a:gd fmla="*/ 504 h 504" name="T1"/>
              <a:gd fmla="*/ 0 w 1152" name="T2"/>
              <a:gd fmla="*/ 72 h 504" name="T3"/>
              <a:gd fmla="*/ 0 w 1152" name="T4"/>
              <a:gd fmla="*/ 0 h 504" name="T5"/>
              <a:gd fmla="*/ 1152 w 1152" name="T6"/>
              <a:gd fmla="*/ 432 h 504" name="T7"/>
              <a:gd fmla="*/ 1152 w 1152" name="T8"/>
              <a:gd fmla="*/ 504 h 50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02" w="1152">
                <a:moveTo>
                  <a:pt x="1152" y="504"/>
                </a:moveTo>
                <a:lnTo>
                  <a:pt x="0" y="72"/>
                </a:lnTo>
                <a:lnTo>
                  <a:pt x="0" y="0"/>
                </a:lnTo>
                <a:lnTo>
                  <a:pt x="1152" y="432"/>
                </a:lnTo>
                <a:lnTo>
                  <a:pt x="1152" y="50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7" name="Freeform 52"/>
          <p:cNvSpPr/>
          <p:nvPr/>
        </p:nvSpPr>
        <p:spPr bwMode="auto">
          <a:xfrm>
            <a:off x="685800" y="3587753"/>
            <a:ext cx="3134764" cy="748665"/>
          </a:xfrm>
          <a:custGeom>
            <a:gdLst>
              <a:gd fmla="*/ 1152 w 2304" name="T0"/>
              <a:gd fmla="*/ 576 h 576" name="T1"/>
              <a:gd fmla="*/ 2304 w 2304" name="T2"/>
              <a:gd fmla="*/ 288 h 576" name="T3"/>
              <a:gd fmla="*/ 1152 w 2304" name="T4"/>
              <a:gd fmla="*/ 0 h 576" name="T5"/>
              <a:gd fmla="*/ 0 w 2304" name="T6"/>
              <a:gd fmla="*/ 288 h 576" name="T7"/>
              <a:gd fmla="*/ 1152 w 2304" name="T8"/>
              <a:gd fmla="*/ 576 h 57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76" w="2304">
                <a:moveTo>
                  <a:pt x="1152" y="576"/>
                </a:moveTo>
                <a:lnTo>
                  <a:pt x="2304" y="288"/>
                </a:lnTo>
                <a:lnTo>
                  <a:pt x="1152" y="0"/>
                </a:lnTo>
                <a:lnTo>
                  <a:pt x="0" y="288"/>
                </a:lnTo>
                <a:lnTo>
                  <a:pt x="1152" y="576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8" name="Freeform 53"/>
          <p:cNvSpPr/>
          <p:nvPr/>
        </p:nvSpPr>
        <p:spPr bwMode="auto">
          <a:xfrm>
            <a:off x="2254057" y="3954549"/>
            <a:ext cx="1566506" cy="467287"/>
          </a:xfrm>
          <a:custGeom>
            <a:gdLst>
              <a:gd fmla="*/ 0 w 1152" name="T0"/>
              <a:gd fmla="*/ 288 h 360" name="T1"/>
              <a:gd fmla="*/ 1152 w 1152" name="T2"/>
              <a:gd fmla="*/ 0 h 360" name="T3"/>
              <a:gd fmla="*/ 1152 w 1152" name="T4"/>
              <a:gd fmla="*/ 72 h 360" name="T5"/>
              <a:gd fmla="*/ 0 w 1152" name="T6"/>
              <a:gd fmla="*/ 360 h 360" name="T7"/>
              <a:gd fmla="*/ 0 w 1152" name="T8"/>
              <a:gd fmla="*/ 288 h 36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60" w="1152">
                <a:moveTo>
                  <a:pt x="0" y="288"/>
                </a:moveTo>
                <a:lnTo>
                  <a:pt x="1152" y="0"/>
                </a:lnTo>
                <a:lnTo>
                  <a:pt x="1152" y="72"/>
                </a:lnTo>
                <a:lnTo>
                  <a:pt x="0" y="360"/>
                </a:lnTo>
                <a:lnTo>
                  <a:pt x="0" y="288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cap="flat" cmpd="sng" w="9525">
                <a:solidFill>
                  <a:srgbClr val="000000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" name="Freeform 54"/>
          <p:cNvSpPr/>
          <p:nvPr/>
        </p:nvSpPr>
        <p:spPr bwMode="auto">
          <a:xfrm>
            <a:off x="685800" y="3954549"/>
            <a:ext cx="1568257" cy="467287"/>
          </a:xfrm>
          <a:custGeom>
            <a:gdLst>
              <a:gd fmla="*/ 1152 w 1152" name="T0"/>
              <a:gd fmla="*/ 360 h 360" name="T1"/>
              <a:gd fmla="*/ 0 w 1152" name="T2"/>
              <a:gd fmla="*/ 72 h 360" name="T3"/>
              <a:gd fmla="*/ 0 w 1152" name="T4"/>
              <a:gd fmla="*/ 0 h 360" name="T5"/>
              <a:gd fmla="*/ 1152 w 1152" name="T6"/>
              <a:gd fmla="*/ 288 h 360" name="T7"/>
              <a:gd fmla="*/ 1152 w 1152" name="T8"/>
              <a:gd fmla="*/ 360 h 36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60" w="1152">
                <a:moveTo>
                  <a:pt x="1152" y="360"/>
                </a:moveTo>
                <a:lnTo>
                  <a:pt x="0" y="72"/>
                </a:lnTo>
                <a:lnTo>
                  <a:pt x="0" y="0"/>
                </a:lnTo>
                <a:lnTo>
                  <a:pt x="1152" y="288"/>
                </a:lnTo>
                <a:lnTo>
                  <a:pt x="1152" y="36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0" name="Freeform 55"/>
          <p:cNvSpPr/>
          <p:nvPr/>
        </p:nvSpPr>
        <p:spPr bwMode="auto">
          <a:xfrm>
            <a:off x="685800" y="1800672"/>
            <a:ext cx="3134764" cy="748664"/>
          </a:xfrm>
          <a:custGeom>
            <a:gdLst>
              <a:gd fmla="*/ 1152 w 2304" name="T0"/>
              <a:gd fmla="*/ 0 h 576" name="T1"/>
              <a:gd fmla="*/ 0 w 2304" name="T2"/>
              <a:gd fmla="*/ 288 h 576" name="T3"/>
              <a:gd fmla="*/ 1152 w 2304" name="T4"/>
              <a:gd fmla="*/ 576 h 576" name="T5"/>
              <a:gd fmla="*/ 2304 w 2304" name="T6"/>
              <a:gd fmla="*/ 288 h 576" name="T7"/>
              <a:gd fmla="*/ 1152 w 2304" name="T8"/>
              <a:gd fmla="*/ 0 h 57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76" w="2304">
                <a:moveTo>
                  <a:pt x="1152" y="0"/>
                </a:moveTo>
                <a:lnTo>
                  <a:pt x="0" y="288"/>
                </a:lnTo>
                <a:lnTo>
                  <a:pt x="1152" y="576"/>
                </a:lnTo>
                <a:lnTo>
                  <a:pt x="2304" y="288"/>
                </a:lnTo>
                <a:lnTo>
                  <a:pt x="11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1" name="Freeform 56"/>
          <p:cNvSpPr/>
          <p:nvPr/>
        </p:nvSpPr>
        <p:spPr bwMode="auto">
          <a:xfrm>
            <a:off x="685800" y="1706880"/>
            <a:ext cx="1568257" cy="468962"/>
          </a:xfrm>
          <a:custGeom>
            <a:gdLst>
              <a:gd fmla="*/ 1152 w 1152" name="T0"/>
              <a:gd fmla="*/ 72 h 360" name="T1"/>
              <a:gd fmla="*/ 0 w 1152" name="T2"/>
              <a:gd fmla="*/ 360 h 360" name="T3"/>
              <a:gd fmla="*/ 0 w 1152" name="T4"/>
              <a:gd fmla="*/ 288 h 360" name="T5"/>
              <a:gd fmla="*/ 1152 w 1152" name="T6"/>
              <a:gd fmla="*/ 0 h 360" name="T7"/>
              <a:gd fmla="*/ 1152 w 1152" name="T8"/>
              <a:gd fmla="*/ 72 h 36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60" w="1152">
                <a:moveTo>
                  <a:pt x="1152" y="72"/>
                </a:moveTo>
                <a:lnTo>
                  <a:pt x="0" y="360"/>
                </a:lnTo>
                <a:lnTo>
                  <a:pt x="0" y="288"/>
                </a:lnTo>
                <a:lnTo>
                  <a:pt x="1152" y="0"/>
                </a:lnTo>
                <a:lnTo>
                  <a:pt x="1152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2" name="Freeform 57"/>
          <p:cNvSpPr/>
          <p:nvPr/>
        </p:nvSpPr>
        <p:spPr bwMode="auto">
          <a:xfrm>
            <a:off x="2254057" y="1706880"/>
            <a:ext cx="1566506" cy="468962"/>
          </a:xfrm>
          <a:custGeom>
            <a:gdLst>
              <a:gd fmla="*/ 0 w 1152" name="T0"/>
              <a:gd fmla="*/ 0 h 360" name="T1"/>
              <a:gd fmla="*/ 1152 w 1152" name="T2"/>
              <a:gd fmla="*/ 288 h 360" name="T3"/>
              <a:gd fmla="*/ 1152 w 1152" name="T4"/>
              <a:gd fmla="*/ 360 h 360" name="T5"/>
              <a:gd fmla="*/ 0 w 1152" name="T6"/>
              <a:gd fmla="*/ 72 h 360" name="T7"/>
              <a:gd fmla="*/ 0 w 1152" name="T8"/>
              <a:gd fmla="*/ 0 h 36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60" w="1152">
                <a:moveTo>
                  <a:pt x="0" y="0"/>
                </a:moveTo>
                <a:lnTo>
                  <a:pt x="1152" y="288"/>
                </a:lnTo>
                <a:lnTo>
                  <a:pt x="1152" y="360"/>
                </a:lnTo>
                <a:lnTo>
                  <a:pt x="0" y="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3" name="Freeform 58"/>
          <p:cNvSpPr/>
          <p:nvPr/>
        </p:nvSpPr>
        <p:spPr bwMode="auto">
          <a:xfrm>
            <a:off x="685800" y="3298002"/>
            <a:ext cx="3134764" cy="375170"/>
          </a:xfrm>
          <a:custGeom>
            <a:gdLst>
              <a:gd fmla="*/ 1152 w 2304" name="T0"/>
              <a:gd fmla="*/ 288 h 288" name="T1"/>
              <a:gd fmla="*/ 2304 w 2304" name="T2"/>
              <a:gd fmla="*/ 144 h 288" name="T3"/>
              <a:gd fmla="*/ 1152 w 2304" name="T4"/>
              <a:gd fmla="*/ 0 h 288" name="T5"/>
              <a:gd fmla="*/ 0 w 2304" name="T6"/>
              <a:gd fmla="*/ 144 h 288" name="T7"/>
              <a:gd fmla="*/ 1152 w 2304" name="T8"/>
              <a:gd fmla="*/ 288 h 28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88" w="2304">
                <a:moveTo>
                  <a:pt x="1152" y="288"/>
                </a:moveTo>
                <a:lnTo>
                  <a:pt x="2304" y="144"/>
                </a:lnTo>
                <a:lnTo>
                  <a:pt x="1152" y="0"/>
                </a:lnTo>
                <a:lnTo>
                  <a:pt x="0" y="144"/>
                </a:lnTo>
                <a:lnTo>
                  <a:pt x="1152" y="288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" name="Freeform 59"/>
          <p:cNvSpPr/>
          <p:nvPr/>
        </p:nvSpPr>
        <p:spPr bwMode="auto">
          <a:xfrm>
            <a:off x="2254057" y="3485587"/>
            <a:ext cx="1566506" cy="281377"/>
          </a:xfrm>
          <a:custGeom>
            <a:gdLst>
              <a:gd fmla="*/ 0 w 1152" name="T0"/>
              <a:gd fmla="*/ 144 h 216" name="T1"/>
              <a:gd fmla="*/ 1152 w 1152" name="T2"/>
              <a:gd fmla="*/ 0 h 216" name="T3"/>
              <a:gd fmla="*/ 1152 w 1152" name="T4"/>
              <a:gd fmla="*/ 72 h 216" name="T5"/>
              <a:gd fmla="*/ 0 w 1152" name="T6"/>
              <a:gd fmla="*/ 216 h 216" name="T7"/>
              <a:gd fmla="*/ 0 w 1152" name="T8"/>
              <a:gd fmla="*/ 144 h 21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6" w="1152">
                <a:moveTo>
                  <a:pt x="0" y="144"/>
                </a:moveTo>
                <a:lnTo>
                  <a:pt x="1152" y="0"/>
                </a:lnTo>
                <a:lnTo>
                  <a:pt x="1152" y="72"/>
                </a:lnTo>
                <a:lnTo>
                  <a:pt x="0" y="216"/>
                </a:lnTo>
                <a:lnTo>
                  <a:pt x="0" y="14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cap="flat" cmpd="sng" w="9525">
                <a:solidFill>
                  <a:srgbClr val="000000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5" name="Freeform 60"/>
          <p:cNvSpPr/>
          <p:nvPr/>
        </p:nvSpPr>
        <p:spPr bwMode="auto">
          <a:xfrm>
            <a:off x="685800" y="3485587"/>
            <a:ext cx="1568257" cy="281377"/>
          </a:xfrm>
          <a:custGeom>
            <a:gdLst>
              <a:gd fmla="*/ 1152 w 1152" name="T0"/>
              <a:gd fmla="*/ 216 h 216" name="T1"/>
              <a:gd fmla="*/ 0 w 1152" name="T2"/>
              <a:gd fmla="*/ 72 h 216" name="T3"/>
              <a:gd fmla="*/ 0 w 1152" name="T4"/>
              <a:gd fmla="*/ 0 h 216" name="T5"/>
              <a:gd fmla="*/ 1152 w 1152" name="T6"/>
              <a:gd fmla="*/ 144 h 216" name="T7"/>
              <a:gd fmla="*/ 1152 w 1152" name="T8"/>
              <a:gd fmla="*/ 216 h 21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6" w="1152">
                <a:moveTo>
                  <a:pt x="1152" y="216"/>
                </a:moveTo>
                <a:lnTo>
                  <a:pt x="0" y="72"/>
                </a:lnTo>
                <a:lnTo>
                  <a:pt x="0" y="0"/>
                </a:lnTo>
                <a:lnTo>
                  <a:pt x="1152" y="144"/>
                </a:lnTo>
                <a:lnTo>
                  <a:pt x="1152" y="21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6" name="Freeform 61"/>
          <p:cNvSpPr/>
          <p:nvPr/>
        </p:nvSpPr>
        <p:spPr bwMode="auto">
          <a:xfrm>
            <a:off x="685800" y="2455544"/>
            <a:ext cx="3134764" cy="375170"/>
          </a:xfrm>
          <a:custGeom>
            <a:gdLst>
              <a:gd fmla="*/ 1152 w 2304" name="T0"/>
              <a:gd fmla="*/ 0 h 288" name="T1"/>
              <a:gd fmla="*/ 2304 w 2304" name="T2"/>
              <a:gd fmla="*/ 144 h 288" name="T3"/>
              <a:gd fmla="*/ 1152 w 2304" name="T4"/>
              <a:gd fmla="*/ 288 h 288" name="T5"/>
              <a:gd fmla="*/ 0 w 2304" name="T6"/>
              <a:gd fmla="*/ 144 h 288" name="T7"/>
              <a:gd fmla="*/ 1152 w 2304" name="T8"/>
              <a:gd fmla="*/ 0 h 28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88" w="2304">
                <a:moveTo>
                  <a:pt x="1152" y="0"/>
                </a:moveTo>
                <a:lnTo>
                  <a:pt x="2304" y="144"/>
                </a:lnTo>
                <a:lnTo>
                  <a:pt x="1152" y="288"/>
                </a:lnTo>
                <a:lnTo>
                  <a:pt x="0" y="144"/>
                </a:lnTo>
                <a:lnTo>
                  <a:pt x="1152" y="0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cap="flat" cmpd="sng" w="9525">
                <a:solidFill>
                  <a:srgbClr val="000000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7" name="Freeform 62"/>
          <p:cNvSpPr/>
          <p:nvPr/>
        </p:nvSpPr>
        <p:spPr bwMode="auto">
          <a:xfrm>
            <a:off x="2254057" y="2361752"/>
            <a:ext cx="1566506" cy="281377"/>
          </a:xfrm>
          <a:custGeom>
            <a:gdLst>
              <a:gd fmla="*/ 0 w 1152" name="T0"/>
              <a:gd fmla="*/ 0 h 216" name="T1"/>
              <a:gd fmla="*/ 1152 w 1152" name="T2"/>
              <a:gd fmla="*/ 144 h 216" name="T3"/>
              <a:gd fmla="*/ 1152 w 1152" name="T4"/>
              <a:gd fmla="*/ 216 h 216" name="T5"/>
              <a:gd fmla="*/ 0 w 1152" name="T6"/>
              <a:gd fmla="*/ 72 h 216" name="T7"/>
              <a:gd fmla="*/ 0 w 1152" name="T8"/>
              <a:gd fmla="*/ 0 h 21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6" w="1152">
                <a:moveTo>
                  <a:pt x="0" y="0"/>
                </a:moveTo>
                <a:lnTo>
                  <a:pt x="1152" y="144"/>
                </a:lnTo>
                <a:lnTo>
                  <a:pt x="1152" y="216"/>
                </a:lnTo>
                <a:lnTo>
                  <a:pt x="0" y="72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cap="flat" cmpd="sng" w="9525">
                <a:solidFill>
                  <a:srgbClr val="000000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8" name="Freeform 63"/>
          <p:cNvSpPr/>
          <p:nvPr/>
        </p:nvSpPr>
        <p:spPr bwMode="auto">
          <a:xfrm>
            <a:off x="685800" y="2361752"/>
            <a:ext cx="1568257" cy="281377"/>
          </a:xfrm>
          <a:custGeom>
            <a:gdLst>
              <a:gd fmla="*/ 1152 w 1152" name="T0"/>
              <a:gd fmla="*/ 72 h 216" name="T1"/>
              <a:gd fmla="*/ 0 w 1152" name="T2"/>
              <a:gd fmla="*/ 216 h 216" name="T3"/>
              <a:gd fmla="*/ 0 w 1152" name="T4"/>
              <a:gd fmla="*/ 144 h 216" name="T5"/>
              <a:gd fmla="*/ 1152 w 1152" name="T6"/>
              <a:gd fmla="*/ 0 h 216" name="T7"/>
              <a:gd fmla="*/ 1152 w 1152" name="T8"/>
              <a:gd fmla="*/ 72 h 21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6" w="1152">
                <a:moveTo>
                  <a:pt x="1152" y="72"/>
                </a:moveTo>
                <a:lnTo>
                  <a:pt x="0" y="216"/>
                </a:lnTo>
                <a:lnTo>
                  <a:pt x="0" y="144"/>
                </a:lnTo>
                <a:lnTo>
                  <a:pt x="1152" y="0"/>
                </a:lnTo>
                <a:lnTo>
                  <a:pt x="1152" y="72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9" name="Rectangle 64"/>
          <p:cNvSpPr>
            <a:spLocks noChangeArrowheads="1"/>
          </p:cNvSpPr>
          <p:nvPr/>
        </p:nvSpPr>
        <p:spPr bwMode="auto">
          <a:xfrm>
            <a:off x="2254057" y="3018299"/>
            <a:ext cx="1566506" cy="93792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0" name="Rectangle 65"/>
          <p:cNvSpPr>
            <a:spLocks noChangeArrowheads="1"/>
          </p:cNvSpPr>
          <p:nvPr/>
        </p:nvSpPr>
        <p:spPr bwMode="auto">
          <a:xfrm>
            <a:off x="685800" y="3018299"/>
            <a:ext cx="1568257" cy="9379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31" name="Freeform 66"/>
          <p:cNvSpPr/>
          <p:nvPr/>
        </p:nvSpPr>
        <p:spPr bwMode="auto">
          <a:xfrm>
            <a:off x="3146704" y="2015055"/>
            <a:ext cx="1230451" cy="227782"/>
          </a:xfrm>
          <a:custGeom>
            <a:gdLst>
              <a:gd fmla="*/ 703 w 703" name="T0"/>
              <a:gd fmla="*/ 114 h 114" name="T1"/>
              <a:gd fmla="*/ 545 w 703" name="T2"/>
              <a:gd fmla="*/ 114 h 114" name="T3"/>
              <a:gd fmla="*/ 545 w 703" name="T4"/>
              <a:gd fmla="*/ 0 h 114" name="T5"/>
              <a:gd fmla="*/ 0 w 703" name="T6"/>
              <a:gd fmla="*/ 0 h 11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14" w="703">
                <a:moveTo>
                  <a:pt x="703" y="114"/>
                </a:moveTo>
                <a:lnTo>
                  <a:pt x="545" y="114"/>
                </a:lnTo>
                <a:lnTo>
                  <a:pt x="545" y="0"/>
                </a:lnTo>
                <a:lnTo>
                  <a:pt x="0" y="0"/>
                </a:lnTo>
              </a:path>
            </a:pathLst>
          </a:custGeom>
          <a:noFill/>
          <a:ln cap="flat" cmpd="sng" w="19050">
            <a:solidFill>
              <a:schemeClr val="tx1"/>
            </a:solidFill>
            <a:prstDash val="solid"/>
            <a:round/>
            <a:headEnd len="med" type="oval" w="med"/>
            <a:tailEnd len="med" type="oval" w="med"/>
          </a:ln>
          <a:effectLst/>
          <a:extLst>
            <a:ext uri="{909E8E84-426E-40DD-AFC4-6F175D3DCCD1}">
              <a14:hiddenFill>
                <a:solidFill>
                  <a:srgbClr val="FFCC00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32" name="Freeform 67"/>
          <p:cNvSpPr/>
          <p:nvPr/>
        </p:nvSpPr>
        <p:spPr bwMode="auto">
          <a:xfrm flipV="1">
            <a:off x="3146704" y="3646374"/>
            <a:ext cx="1230451" cy="227782"/>
          </a:xfrm>
          <a:custGeom>
            <a:gdLst>
              <a:gd fmla="*/ 703 w 703" name="T0"/>
              <a:gd fmla="*/ 114 h 114" name="T1"/>
              <a:gd fmla="*/ 545 w 703" name="T2"/>
              <a:gd fmla="*/ 114 h 114" name="T3"/>
              <a:gd fmla="*/ 545 w 703" name="T4"/>
              <a:gd fmla="*/ 0 h 114" name="T5"/>
              <a:gd fmla="*/ 0 w 703" name="T6"/>
              <a:gd fmla="*/ 0 h 11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14" w="703">
                <a:moveTo>
                  <a:pt x="703" y="114"/>
                </a:moveTo>
                <a:lnTo>
                  <a:pt x="545" y="114"/>
                </a:lnTo>
                <a:lnTo>
                  <a:pt x="545" y="0"/>
                </a:lnTo>
                <a:lnTo>
                  <a:pt x="0" y="0"/>
                </a:lnTo>
              </a:path>
            </a:pathLst>
          </a:custGeom>
          <a:noFill/>
          <a:ln cap="flat" cmpd="sng" w="19050">
            <a:solidFill>
              <a:srgbClr val="808080"/>
            </a:solidFill>
            <a:prstDash val="solid"/>
            <a:round/>
            <a:headEnd len="med" type="oval" w="med"/>
            <a:tailEnd len="med" type="oval" w="med"/>
          </a:ln>
          <a:effectLst/>
          <a:extLst>
            <a:ext uri="{909E8E84-426E-40DD-AFC4-6F175D3DCCD1}">
              <a14:hiddenFill>
                <a:solidFill>
                  <a:srgbClr val="FFCC00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33" name="Freeform 68"/>
          <p:cNvSpPr/>
          <p:nvPr/>
        </p:nvSpPr>
        <p:spPr bwMode="auto">
          <a:xfrm>
            <a:off x="3146704" y="4937694"/>
            <a:ext cx="1230451" cy="227782"/>
          </a:xfrm>
          <a:custGeom>
            <a:gdLst>
              <a:gd fmla="*/ 703 w 703" name="T0"/>
              <a:gd fmla="*/ 114 h 114" name="T1"/>
              <a:gd fmla="*/ 545 w 703" name="T2"/>
              <a:gd fmla="*/ 114 h 114" name="T3"/>
              <a:gd fmla="*/ 545 w 703" name="T4"/>
              <a:gd fmla="*/ 0 h 114" name="T5"/>
              <a:gd fmla="*/ 0 w 703" name="T6"/>
              <a:gd fmla="*/ 0 h 11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14" w="703">
                <a:moveTo>
                  <a:pt x="703" y="114"/>
                </a:moveTo>
                <a:lnTo>
                  <a:pt x="545" y="114"/>
                </a:lnTo>
                <a:lnTo>
                  <a:pt x="545" y="0"/>
                </a:lnTo>
                <a:lnTo>
                  <a:pt x="0" y="0"/>
                </a:lnTo>
              </a:path>
            </a:pathLst>
          </a:custGeom>
          <a:noFill/>
          <a:ln cap="flat" cmpd="sng" w="19050">
            <a:solidFill>
              <a:srgbClr val="808080"/>
            </a:solidFill>
            <a:prstDash val="solid"/>
            <a:round/>
            <a:headEnd len="med" type="oval" w="med"/>
            <a:tailEnd len="med" type="oval" w="med"/>
          </a:ln>
          <a:effectLst/>
          <a:extLst>
            <a:ext uri="{909E8E84-426E-40DD-AFC4-6F175D3DCCD1}">
              <a14:hiddenFill>
                <a:solidFill>
                  <a:srgbClr val="FFCC00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34" name="Line 69"/>
          <p:cNvSpPr>
            <a:spLocks noChangeShapeType="1"/>
          </p:cNvSpPr>
          <p:nvPr/>
        </p:nvSpPr>
        <p:spPr bwMode="auto">
          <a:xfrm flipH="1">
            <a:off x="3108197" y="4368240"/>
            <a:ext cx="1268958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 len="med" type="oval" w="med"/>
            <a:tailEnd len="med" type="oval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4688639" y="2637287"/>
            <a:ext cx="4220075" cy="53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200">
                <a:latin typeface="+mn-ea"/>
                <a:ea typeface="+mn-ea"/>
              </a:rPr>
              <a:t>单击此处添加段落文字内容    单击此处添加段落文字内容</a:t>
            </a:r>
          </a:p>
          <a:p>
            <a:pPr algn="ctr">
              <a:lnSpc>
                <a:spcPct val="120000"/>
              </a:lnSpc>
            </a:pPr>
            <a:r>
              <a:rPr altLang="en-US" lang="zh-CN" sz="1200">
                <a:latin typeface="+mn-ea"/>
                <a:ea typeface="+mn-ea"/>
              </a:rPr>
              <a:t>单击此处添加段落文字内容    单击此处添加段落文字内容</a:t>
            </a:r>
          </a:p>
        </p:txBody>
      </p:sp>
    </p:spTree>
    <p:extLst>
      <p:ext uri="{BB962C8B-B14F-4D97-AF65-F5344CB8AC3E}">
        <p14:creationId val="2387105914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7" name="组合 46"/>
          <p:cNvGrpSpPr/>
          <p:nvPr/>
        </p:nvGrpSpPr>
        <p:grpSpPr>
          <a:xfrm>
            <a:off x="776536" y="1484784"/>
            <a:ext cx="2782725" cy="1528150"/>
            <a:chOff x="339778" y="3334493"/>
            <a:chExt cx="2215948" cy="2310633"/>
          </a:xfrm>
        </p:grpSpPr>
        <p:sp>
          <p:nvSpPr>
            <p:cNvPr id="48" name="AutoShape 39"/>
            <p:cNvSpPr>
              <a:spLocks noChangeArrowheads="1"/>
            </p:cNvSpPr>
            <p:nvPr/>
          </p:nvSpPr>
          <p:spPr bwMode="auto">
            <a:xfrm>
              <a:off x="339778" y="3334493"/>
              <a:ext cx="2215948" cy="2310633"/>
            </a:xfrm>
            <a:prstGeom prst="roundRect">
              <a:avLst>
                <a:gd fmla="val 4060" name="adj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ln algn="ctr" w="9525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 anchor="ctr" anchorCtr="0" bIns="45720" compatLnSpc="1" lIns="91440" numCol="1" rIns="91440" tIns="45720" vert="horz" wrap="none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  <a:buClr>
                  <a:schemeClr val="accent1"/>
                </a:buClr>
              </a:pPr>
              <a:endParaRPr altLang="en-US" lang="zh-CN" sz="1400">
                <a:latin typeface="+mn-ea"/>
                <a:ea typeface="+mn-ea"/>
              </a:endParaRPr>
            </a:p>
          </p:txBody>
        </p:sp>
        <p:sp>
          <p:nvSpPr>
            <p:cNvPr id="49" name="AutoShape 38"/>
            <p:cNvSpPr>
              <a:spLocks noChangeArrowheads="1"/>
            </p:cNvSpPr>
            <p:nvPr/>
          </p:nvSpPr>
          <p:spPr bwMode="auto">
            <a:xfrm>
              <a:off x="392873" y="3449086"/>
              <a:ext cx="2114629" cy="533339"/>
            </a:xfrm>
            <a:prstGeom prst="roundRect">
              <a:avLst>
                <a:gd fmla="val 10366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 algn="ctr" w="6350">
              <a:solidFill>
                <a:schemeClr val="accent1"/>
              </a:solidFill>
              <a:round/>
            </a:ln>
            <a:effectLst/>
          </p:spPr>
          <p:txBody>
            <a:bodyPr anchor="ctr" wrap="none"/>
            <a:lstStyle/>
            <a:p>
              <a:pPr algn="ctr">
                <a:spcBef>
                  <a:spcPct val="20000"/>
                </a:spcBef>
                <a:buClr>
                  <a:srgbClr val="E1B40C"/>
                </a:buClr>
                <a:buFont charset="-122" pitchFamily="34" typeface="微软雅黑"/>
                <a:buNone/>
              </a:pPr>
              <a:r>
                <a:rPr altLang="en-US" b="1" lang="zh-CN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标题文字内容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/>
              <a:t>图示14</a:t>
            </a: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260236" y="5654717"/>
            <a:ext cx="1850616" cy="457201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b="50000" l="50000" r="50000" t="50000"/>
            </a:path>
          </a:gradFill>
          <a:ln>
            <a:noFill/>
          </a:ln>
          <a:effectLst/>
          <a:extLst>
            <a:ext uri="{91240B29-F687-4F45-9708-019B960494DF}">
              <a14:hiddenLine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 sz="2000">
              <a:solidFill>
                <a:schemeClr val="bg1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1115300" y="3815616"/>
            <a:ext cx="2100982" cy="209379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pPr algn="ctr" eaLnBrk="0" hangingPunct="0"/>
            <a:endParaRPr altLang="en-US" b="1" lang="zh-CN" sz="20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30372" y="4489336"/>
            <a:ext cx="145288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单击此处添</a:t>
            </a:r>
          </a:p>
          <a:p>
            <a:pPr algn="ctr">
              <a:lnSpc>
                <a:spcPct val="120000"/>
              </a:lnSpc>
            </a:pPr>
            <a:r>
              <a:rPr altLang="en-US" b="1" lang="zh-CN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加标题文字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1258957" y="3851531"/>
            <a:ext cx="1792119" cy="594381"/>
            <a:chOff x="1258957" y="3851531"/>
            <a:chExt cx="1792119" cy="594381"/>
          </a:xfrm>
        </p:grpSpPr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530715" y="4078461"/>
              <a:ext cx="352654" cy="35095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1258957" y="3851531"/>
              <a:ext cx="1792119" cy="594381"/>
            </a:xfrm>
            <a:custGeom>
              <a:gdLst>
                <a:gd fmla="*/ 0 w 4756" name="T0"/>
                <a:gd fmla="*/ 1576 h 1576" name="T1"/>
                <a:gd fmla="*/ 50 w 4756" name="T2"/>
                <a:gd fmla="*/ 1462 h 1576" name="T3"/>
                <a:gd fmla="*/ 108 w 4756" name="T4"/>
                <a:gd fmla="*/ 1350 h 1576" name="T5"/>
                <a:gd fmla="*/ 170 w 4756" name="T6"/>
                <a:gd fmla="*/ 1242 h 1576" name="T7"/>
                <a:gd fmla="*/ 238 w 4756" name="T8"/>
                <a:gd fmla="*/ 1138 h 1576" name="T9"/>
                <a:gd fmla="*/ 310 w 4756" name="T10"/>
                <a:gd fmla="*/ 1036 h 1576" name="T11"/>
                <a:gd fmla="*/ 386 w 4756" name="T12"/>
                <a:gd fmla="*/ 940 h 1576" name="T13"/>
                <a:gd fmla="*/ 468 w 4756" name="T14"/>
                <a:gd fmla="*/ 846 h 1576" name="T15"/>
                <a:gd fmla="*/ 552 w 4756" name="T16"/>
                <a:gd fmla="*/ 756 h 1576" name="T17"/>
                <a:gd fmla="*/ 596 w 4756" name="T18"/>
                <a:gd fmla="*/ 712 h 1576" name="T19"/>
                <a:gd fmla="*/ 688 w 4756" name="T20"/>
                <a:gd fmla="*/ 630 h 1576" name="T21"/>
                <a:gd fmla="*/ 784 w 4756" name="T22"/>
                <a:gd fmla="*/ 550 h 1576" name="T23"/>
                <a:gd fmla="*/ 884 w 4756" name="T24"/>
                <a:gd fmla="*/ 476 h 1576" name="T25"/>
                <a:gd fmla="*/ 986 w 4756" name="T26"/>
                <a:gd fmla="*/ 406 h 1576" name="T27"/>
                <a:gd fmla="*/ 1092 w 4756" name="T28"/>
                <a:gd fmla="*/ 342 h 1576" name="T29"/>
                <a:gd fmla="*/ 1202 w 4756" name="T30"/>
                <a:gd fmla="*/ 282 h 1576" name="T31"/>
                <a:gd fmla="*/ 1316 w 4756" name="T32"/>
                <a:gd fmla="*/ 228 h 1576" name="T33"/>
                <a:gd fmla="*/ 1374 w 4756" name="T34"/>
                <a:gd fmla="*/ 202 h 1576" name="T35"/>
                <a:gd fmla="*/ 1490 w 4756" name="T36"/>
                <a:gd fmla="*/ 156 h 1576" name="T37"/>
                <a:gd fmla="*/ 1610 w 4756" name="T38"/>
                <a:gd fmla="*/ 116 h 1576" name="T39"/>
                <a:gd fmla="*/ 1732 w 4756" name="T40"/>
                <a:gd fmla="*/ 80 h 1576" name="T41"/>
                <a:gd fmla="*/ 1858 w 4756" name="T42"/>
                <a:gd fmla="*/ 52 h 1576" name="T43"/>
                <a:gd fmla="*/ 1984 w 4756" name="T44"/>
                <a:gd fmla="*/ 30 h 1576" name="T45"/>
                <a:gd fmla="*/ 2114 w 4756" name="T46"/>
                <a:gd fmla="*/ 12 h 1576" name="T47"/>
                <a:gd fmla="*/ 2246 w 4756" name="T48"/>
                <a:gd fmla="*/ 2 h 1576" name="T49"/>
                <a:gd fmla="*/ 2378 w 4756" name="T50"/>
                <a:gd fmla="*/ 0 h 1576" name="T51"/>
                <a:gd fmla="*/ 2444 w 4756" name="T52"/>
                <a:gd fmla="*/ 0 h 1576" name="T53"/>
                <a:gd fmla="*/ 2576 w 4756" name="T54"/>
                <a:gd fmla="*/ 8 h 1576" name="T55"/>
                <a:gd fmla="*/ 2706 w 4756" name="T56"/>
                <a:gd fmla="*/ 20 h 1576" name="T57"/>
                <a:gd fmla="*/ 2834 w 4756" name="T58"/>
                <a:gd fmla="*/ 40 h 1576" name="T59"/>
                <a:gd fmla="*/ 2962 w 4756" name="T60"/>
                <a:gd fmla="*/ 66 h 1576" name="T61"/>
                <a:gd fmla="*/ 3084 w 4756" name="T62"/>
                <a:gd fmla="*/ 98 h 1576" name="T63"/>
                <a:gd fmla="*/ 3206 w 4756" name="T64"/>
                <a:gd fmla="*/ 136 h 1576" name="T65"/>
                <a:gd fmla="*/ 3324 w 4756" name="T66"/>
                <a:gd fmla="*/ 178 h 1576" name="T67"/>
                <a:gd fmla="*/ 3382 w 4756" name="T68"/>
                <a:gd fmla="*/ 202 h 1576" name="T69"/>
                <a:gd fmla="*/ 3498 w 4756" name="T70"/>
                <a:gd fmla="*/ 254 h 1576" name="T71"/>
                <a:gd fmla="*/ 3608 w 4756" name="T72"/>
                <a:gd fmla="*/ 312 h 1576" name="T73"/>
                <a:gd fmla="*/ 3716 w 4756" name="T74"/>
                <a:gd fmla="*/ 374 h 1576" name="T75"/>
                <a:gd fmla="*/ 3822 w 4756" name="T76"/>
                <a:gd fmla="*/ 440 h 1576" name="T77"/>
                <a:gd fmla="*/ 3922 w 4756" name="T78"/>
                <a:gd fmla="*/ 512 h 1576" name="T79"/>
                <a:gd fmla="*/ 4020 w 4756" name="T80"/>
                <a:gd fmla="*/ 590 h 1576" name="T81"/>
                <a:gd fmla="*/ 4114 w 4756" name="T82"/>
                <a:gd fmla="*/ 670 h 1576" name="T83"/>
                <a:gd fmla="*/ 4204 w 4756" name="T84"/>
                <a:gd fmla="*/ 756 h 1576" name="T85"/>
                <a:gd fmla="*/ 4246 w 4756" name="T86"/>
                <a:gd fmla="*/ 800 h 1576" name="T87"/>
                <a:gd fmla="*/ 4330 w 4756" name="T88"/>
                <a:gd fmla="*/ 892 h 1576" name="T89"/>
                <a:gd fmla="*/ 4410 w 4756" name="T90"/>
                <a:gd fmla="*/ 988 h 1576" name="T91"/>
                <a:gd fmla="*/ 4484 w 4756" name="T92"/>
                <a:gd fmla="*/ 1086 h 1576" name="T93"/>
                <a:gd fmla="*/ 4552 w 4756" name="T94"/>
                <a:gd fmla="*/ 1190 h 1576" name="T95"/>
                <a:gd fmla="*/ 4618 w 4756" name="T96"/>
                <a:gd fmla="*/ 1296 h 1576" name="T97"/>
                <a:gd fmla="*/ 4678 w 4756" name="T98"/>
                <a:gd fmla="*/ 1406 h 1576" name="T99"/>
                <a:gd fmla="*/ 4732 w 4756" name="T100"/>
                <a:gd fmla="*/ 1518 h 1576" name="T101"/>
                <a:gd fmla="*/ 0 w 4756" name="T102"/>
                <a:gd fmla="*/ 1576 h 157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576" w="475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232474" y="3815616"/>
            <a:ext cx="5051333" cy="2301688"/>
            <a:chOff x="4366163" y="3875898"/>
            <a:chExt cx="5051333" cy="2301688"/>
          </a:xfrm>
        </p:grpSpPr>
        <p:sp>
          <p:nvSpPr>
            <p:cNvPr id="29" name="Oval 15"/>
            <p:cNvSpPr>
              <a:spLocks noChangeArrowheads="1"/>
            </p:cNvSpPr>
            <p:nvPr/>
          </p:nvSpPr>
          <p:spPr bwMode="auto">
            <a:xfrm>
              <a:off x="4511099" y="5714998"/>
              <a:ext cx="1850616" cy="457201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 sz="2000">
                <a:solidFill>
                  <a:schemeClr val="bg1"/>
                </a:solidFill>
              </a:endParaRPr>
            </a:p>
          </p:txBody>
        </p:sp>
        <p:grpSp>
          <p:nvGrpSpPr>
            <p:cNvPr id="30" name="Group 16"/>
            <p:cNvGrpSpPr/>
            <p:nvPr/>
          </p:nvGrpSpPr>
          <p:grpSpPr>
            <a:xfrm>
              <a:off x="4366163" y="3875898"/>
              <a:ext cx="2100981" cy="2093799"/>
              <a:chOff x="549" y="2205"/>
              <a:chExt cx="1406" cy="1402"/>
            </a:xfrm>
          </p:grpSpPr>
          <p:sp>
            <p:nvSpPr>
              <p:cNvPr id="32" name="Oval 17"/>
              <p:cNvSpPr>
                <a:spLocks noChangeArrowheads="1"/>
              </p:cNvSpPr>
              <p:nvPr/>
            </p:nvSpPr>
            <p:spPr bwMode="auto">
              <a:xfrm>
                <a:off x="549" y="2205"/>
                <a:ext cx="1406" cy="14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 w="9525">
                <a:solidFill>
                  <a:schemeClr val="bg1">
                    <a:lumMod val="75000"/>
                  </a:schemeClr>
                </a:solidFill>
                <a:round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 algn="ctr" eaLnBrk="0" hangingPunct="0">
                  <a:lnSpc>
                    <a:spcPct val="120000"/>
                  </a:lnSpc>
                </a:pPr>
                <a:endParaRPr altLang="en-US" b="1" lang="zh-CN">
                  <a:latin typeface="+mn-ea"/>
                  <a:ea typeface="+mn-ea"/>
                </a:endParaRPr>
              </a:p>
            </p:txBody>
          </p:sp>
          <p:sp>
            <p:nvSpPr>
              <p:cNvPr id="33" name="Oval 18"/>
              <p:cNvSpPr>
                <a:spLocks noChangeArrowheads="1"/>
              </p:cNvSpPr>
              <p:nvPr/>
            </p:nvSpPr>
            <p:spPr bwMode="auto">
              <a:xfrm>
                <a:off x="827" y="2381"/>
                <a:ext cx="236" cy="23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</p:grpSp>
        <p:sp>
          <p:nvSpPr>
            <p:cNvPr id="31" name="Freeform 19"/>
            <p:cNvSpPr/>
            <p:nvPr/>
          </p:nvSpPr>
          <p:spPr bwMode="auto">
            <a:xfrm>
              <a:off x="4509820" y="3911812"/>
              <a:ext cx="1792119" cy="594380"/>
            </a:xfrm>
            <a:custGeom>
              <a:gdLst>
                <a:gd fmla="*/ 0 w 4756" name="T0"/>
                <a:gd fmla="*/ 1576 h 1576" name="T1"/>
                <a:gd fmla="*/ 50 w 4756" name="T2"/>
                <a:gd fmla="*/ 1462 h 1576" name="T3"/>
                <a:gd fmla="*/ 108 w 4756" name="T4"/>
                <a:gd fmla="*/ 1350 h 1576" name="T5"/>
                <a:gd fmla="*/ 170 w 4756" name="T6"/>
                <a:gd fmla="*/ 1242 h 1576" name="T7"/>
                <a:gd fmla="*/ 238 w 4756" name="T8"/>
                <a:gd fmla="*/ 1138 h 1576" name="T9"/>
                <a:gd fmla="*/ 310 w 4756" name="T10"/>
                <a:gd fmla="*/ 1036 h 1576" name="T11"/>
                <a:gd fmla="*/ 386 w 4756" name="T12"/>
                <a:gd fmla="*/ 940 h 1576" name="T13"/>
                <a:gd fmla="*/ 468 w 4756" name="T14"/>
                <a:gd fmla="*/ 846 h 1576" name="T15"/>
                <a:gd fmla="*/ 552 w 4756" name="T16"/>
                <a:gd fmla="*/ 756 h 1576" name="T17"/>
                <a:gd fmla="*/ 596 w 4756" name="T18"/>
                <a:gd fmla="*/ 712 h 1576" name="T19"/>
                <a:gd fmla="*/ 688 w 4756" name="T20"/>
                <a:gd fmla="*/ 630 h 1576" name="T21"/>
                <a:gd fmla="*/ 784 w 4756" name="T22"/>
                <a:gd fmla="*/ 550 h 1576" name="T23"/>
                <a:gd fmla="*/ 884 w 4756" name="T24"/>
                <a:gd fmla="*/ 476 h 1576" name="T25"/>
                <a:gd fmla="*/ 986 w 4756" name="T26"/>
                <a:gd fmla="*/ 406 h 1576" name="T27"/>
                <a:gd fmla="*/ 1092 w 4756" name="T28"/>
                <a:gd fmla="*/ 342 h 1576" name="T29"/>
                <a:gd fmla="*/ 1202 w 4756" name="T30"/>
                <a:gd fmla="*/ 282 h 1576" name="T31"/>
                <a:gd fmla="*/ 1316 w 4756" name="T32"/>
                <a:gd fmla="*/ 228 h 1576" name="T33"/>
                <a:gd fmla="*/ 1374 w 4756" name="T34"/>
                <a:gd fmla="*/ 202 h 1576" name="T35"/>
                <a:gd fmla="*/ 1490 w 4756" name="T36"/>
                <a:gd fmla="*/ 156 h 1576" name="T37"/>
                <a:gd fmla="*/ 1610 w 4756" name="T38"/>
                <a:gd fmla="*/ 116 h 1576" name="T39"/>
                <a:gd fmla="*/ 1732 w 4756" name="T40"/>
                <a:gd fmla="*/ 80 h 1576" name="T41"/>
                <a:gd fmla="*/ 1858 w 4756" name="T42"/>
                <a:gd fmla="*/ 52 h 1576" name="T43"/>
                <a:gd fmla="*/ 1984 w 4756" name="T44"/>
                <a:gd fmla="*/ 30 h 1576" name="T45"/>
                <a:gd fmla="*/ 2114 w 4756" name="T46"/>
                <a:gd fmla="*/ 12 h 1576" name="T47"/>
                <a:gd fmla="*/ 2246 w 4756" name="T48"/>
                <a:gd fmla="*/ 2 h 1576" name="T49"/>
                <a:gd fmla="*/ 2378 w 4756" name="T50"/>
                <a:gd fmla="*/ 0 h 1576" name="T51"/>
                <a:gd fmla="*/ 2444 w 4756" name="T52"/>
                <a:gd fmla="*/ 0 h 1576" name="T53"/>
                <a:gd fmla="*/ 2576 w 4756" name="T54"/>
                <a:gd fmla="*/ 8 h 1576" name="T55"/>
                <a:gd fmla="*/ 2706 w 4756" name="T56"/>
                <a:gd fmla="*/ 20 h 1576" name="T57"/>
                <a:gd fmla="*/ 2834 w 4756" name="T58"/>
                <a:gd fmla="*/ 40 h 1576" name="T59"/>
                <a:gd fmla="*/ 2962 w 4756" name="T60"/>
                <a:gd fmla="*/ 66 h 1576" name="T61"/>
                <a:gd fmla="*/ 3084 w 4756" name="T62"/>
                <a:gd fmla="*/ 98 h 1576" name="T63"/>
                <a:gd fmla="*/ 3206 w 4756" name="T64"/>
                <a:gd fmla="*/ 136 h 1576" name="T65"/>
                <a:gd fmla="*/ 3324 w 4756" name="T66"/>
                <a:gd fmla="*/ 178 h 1576" name="T67"/>
                <a:gd fmla="*/ 3382 w 4756" name="T68"/>
                <a:gd fmla="*/ 202 h 1576" name="T69"/>
                <a:gd fmla="*/ 3498 w 4756" name="T70"/>
                <a:gd fmla="*/ 254 h 1576" name="T71"/>
                <a:gd fmla="*/ 3608 w 4756" name="T72"/>
                <a:gd fmla="*/ 312 h 1576" name="T73"/>
                <a:gd fmla="*/ 3716 w 4756" name="T74"/>
                <a:gd fmla="*/ 374 h 1576" name="T75"/>
                <a:gd fmla="*/ 3822 w 4756" name="T76"/>
                <a:gd fmla="*/ 440 h 1576" name="T77"/>
                <a:gd fmla="*/ 3922 w 4756" name="T78"/>
                <a:gd fmla="*/ 512 h 1576" name="T79"/>
                <a:gd fmla="*/ 4020 w 4756" name="T80"/>
                <a:gd fmla="*/ 590 h 1576" name="T81"/>
                <a:gd fmla="*/ 4114 w 4756" name="T82"/>
                <a:gd fmla="*/ 670 h 1576" name="T83"/>
                <a:gd fmla="*/ 4204 w 4756" name="T84"/>
                <a:gd fmla="*/ 756 h 1576" name="T85"/>
                <a:gd fmla="*/ 4246 w 4756" name="T86"/>
                <a:gd fmla="*/ 800 h 1576" name="T87"/>
                <a:gd fmla="*/ 4330 w 4756" name="T88"/>
                <a:gd fmla="*/ 892 h 1576" name="T89"/>
                <a:gd fmla="*/ 4410 w 4756" name="T90"/>
                <a:gd fmla="*/ 988 h 1576" name="T91"/>
                <a:gd fmla="*/ 4484 w 4756" name="T92"/>
                <a:gd fmla="*/ 1086 h 1576" name="T93"/>
                <a:gd fmla="*/ 4552 w 4756" name="T94"/>
                <a:gd fmla="*/ 1190 h 1576" name="T95"/>
                <a:gd fmla="*/ 4618 w 4756" name="T96"/>
                <a:gd fmla="*/ 1296 h 1576" name="T97"/>
                <a:gd fmla="*/ 4678 w 4756" name="T98"/>
                <a:gd fmla="*/ 1406 h 1576" name="T99"/>
                <a:gd fmla="*/ 4732 w 4756" name="T100"/>
                <a:gd fmla="*/ 1518 h 1576" name="T101"/>
                <a:gd fmla="*/ 0 w 4756" name="T102"/>
                <a:gd fmla="*/ 1576 h 157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576" w="475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5994356" y="5720385"/>
              <a:ext cx="1850616" cy="457201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 sz="2000">
                <a:solidFill>
                  <a:schemeClr val="bg1"/>
                </a:solidFill>
              </a:endParaRPr>
            </a:p>
          </p:txBody>
        </p:sp>
        <p:grpSp>
          <p:nvGrpSpPr>
            <p:cNvPr id="25" name="Group 22"/>
            <p:cNvGrpSpPr/>
            <p:nvPr/>
          </p:nvGrpSpPr>
          <p:grpSpPr>
            <a:xfrm>
              <a:off x="5849420" y="3881285"/>
              <a:ext cx="2100981" cy="2093799"/>
              <a:chOff x="549" y="2205"/>
              <a:chExt cx="1406" cy="1402"/>
            </a:xfrm>
          </p:grpSpPr>
          <p:sp>
            <p:nvSpPr>
              <p:cNvPr id="27" name="Oval 23"/>
              <p:cNvSpPr>
                <a:spLocks noChangeArrowheads="1"/>
              </p:cNvSpPr>
              <p:nvPr/>
            </p:nvSpPr>
            <p:spPr bwMode="auto">
              <a:xfrm>
                <a:off x="549" y="2205"/>
                <a:ext cx="1406" cy="14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 w="9525">
                <a:solidFill>
                  <a:schemeClr val="bg1">
                    <a:lumMod val="75000"/>
                  </a:schemeClr>
                </a:solidFill>
                <a:round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 algn="ctr" eaLnBrk="0" hangingPunct="0">
                  <a:lnSpc>
                    <a:spcPct val="120000"/>
                  </a:lnSpc>
                </a:pPr>
                <a:endParaRPr altLang="en-US" b="1" lang="zh-CN">
                  <a:latin typeface="+mn-ea"/>
                  <a:ea typeface="+mn-ea"/>
                </a:endParaRPr>
              </a:p>
            </p:txBody>
          </p:sp>
          <p:sp>
            <p:nvSpPr>
              <p:cNvPr id="28" name="Oval 24"/>
              <p:cNvSpPr>
                <a:spLocks noChangeArrowheads="1"/>
              </p:cNvSpPr>
              <p:nvPr/>
            </p:nvSpPr>
            <p:spPr bwMode="auto">
              <a:xfrm>
                <a:off x="827" y="2381"/>
                <a:ext cx="236" cy="23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</p:grpSp>
        <p:sp>
          <p:nvSpPr>
            <p:cNvPr id="26" name="Freeform 25"/>
            <p:cNvSpPr/>
            <p:nvPr/>
          </p:nvSpPr>
          <p:spPr bwMode="auto">
            <a:xfrm>
              <a:off x="5993077" y="3917199"/>
              <a:ext cx="1792119" cy="594380"/>
            </a:xfrm>
            <a:custGeom>
              <a:gdLst>
                <a:gd fmla="*/ 0 w 4756" name="T0"/>
                <a:gd fmla="*/ 1576 h 1576" name="T1"/>
                <a:gd fmla="*/ 50 w 4756" name="T2"/>
                <a:gd fmla="*/ 1462 h 1576" name="T3"/>
                <a:gd fmla="*/ 108 w 4756" name="T4"/>
                <a:gd fmla="*/ 1350 h 1576" name="T5"/>
                <a:gd fmla="*/ 170 w 4756" name="T6"/>
                <a:gd fmla="*/ 1242 h 1576" name="T7"/>
                <a:gd fmla="*/ 238 w 4756" name="T8"/>
                <a:gd fmla="*/ 1138 h 1576" name="T9"/>
                <a:gd fmla="*/ 310 w 4756" name="T10"/>
                <a:gd fmla="*/ 1036 h 1576" name="T11"/>
                <a:gd fmla="*/ 386 w 4756" name="T12"/>
                <a:gd fmla="*/ 940 h 1576" name="T13"/>
                <a:gd fmla="*/ 468 w 4756" name="T14"/>
                <a:gd fmla="*/ 846 h 1576" name="T15"/>
                <a:gd fmla="*/ 552 w 4756" name="T16"/>
                <a:gd fmla="*/ 756 h 1576" name="T17"/>
                <a:gd fmla="*/ 596 w 4756" name="T18"/>
                <a:gd fmla="*/ 712 h 1576" name="T19"/>
                <a:gd fmla="*/ 688 w 4756" name="T20"/>
                <a:gd fmla="*/ 630 h 1576" name="T21"/>
                <a:gd fmla="*/ 784 w 4756" name="T22"/>
                <a:gd fmla="*/ 550 h 1576" name="T23"/>
                <a:gd fmla="*/ 884 w 4756" name="T24"/>
                <a:gd fmla="*/ 476 h 1576" name="T25"/>
                <a:gd fmla="*/ 986 w 4756" name="T26"/>
                <a:gd fmla="*/ 406 h 1576" name="T27"/>
                <a:gd fmla="*/ 1092 w 4756" name="T28"/>
                <a:gd fmla="*/ 342 h 1576" name="T29"/>
                <a:gd fmla="*/ 1202 w 4756" name="T30"/>
                <a:gd fmla="*/ 282 h 1576" name="T31"/>
                <a:gd fmla="*/ 1316 w 4756" name="T32"/>
                <a:gd fmla="*/ 228 h 1576" name="T33"/>
                <a:gd fmla="*/ 1374 w 4756" name="T34"/>
                <a:gd fmla="*/ 202 h 1576" name="T35"/>
                <a:gd fmla="*/ 1490 w 4756" name="T36"/>
                <a:gd fmla="*/ 156 h 1576" name="T37"/>
                <a:gd fmla="*/ 1610 w 4756" name="T38"/>
                <a:gd fmla="*/ 116 h 1576" name="T39"/>
                <a:gd fmla="*/ 1732 w 4756" name="T40"/>
                <a:gd fmla="*/ 80 h 1576" name="T41"/>
                <a:gd fmla="*/ 1858 w 4756" name="T42"/>
                <a:gd fmla="*/ 52 h 1576" name="T43"/>
                <a:gd fmla="*/ 1984 w 4756" name="T44"/>
                <a:gd fmla="*/ 30 h 1576" name="T45"/>
                <a:gd fmla="*/ 2114 w 4756" name="T46"/>
                <a:gd fmla="*/ 12 h 1576" name="T47"/>
                <a:gd fmla="*/ 2246 w 4756" name="T48"/>
                <a:gd fmla="*/ 2 h 1576" name="T49"/>
                <a:gd fmla="*/ 2378 w 4756" name="T50"/>
                <a:gd fmla="*/ 0 h 1576" name="T51"/>
                <a:gd fmla="*/ 2444 w 4756" name="T52"/>
                <a:gd fmla="*/ 0 h 1576" name="T53"/>
                <a:gd fmla="*/ 2576 w 4756" name="T54"/>
                <a:gd fmla="*/ 8 h 1576" name="T55"/>
                <a:gd fmla="*/ 2706 w 4756" name="T56"/>
                <a:gd fmla="*/ 20 h 1576" name="T57"/>
                <a:gd fmla="*/ 2834 w 4756" name="T58"/>
                <a:gd fmla="*/ 40 h 1576" name="T59"/>
                <a:gd fmla="*/ 2962 w 4756" name="T60"/>
                <a:gd fmla="*/ 66 h 1576" name="T61"/>
                <a:gd fmla="*/ 3084 w 4756" name="T62"/>
                <a:gd fmla="*/ 98 h 1576" name="T63"/>
                <a:gd fmla="*/ 3206 w 4756" name="T64"/>
                <a:gd fmla="*/ 136 h 1576" name="T65"/>
                <a:gd fmla="*/ 3324 w 4756" name="T66"/>
                <a:gd fmla="*/ 178 h 1576" name="T67"/>
                <a:gd fmla="*/ 3382 w 4756" name="T68"/>
                <a:gd fmla="*/ 202 h 1576" name="T69"/>
                <a:gd fmla="*/ 3498 w 4756" name="T70"/>
                <a:gd fmla="*/ 254 h 1576" name="T71"/>
                <a:gd fmla="*/ 3608 w 4756" name="T72"/>
                <a:gd fmla="*/ 312 h 1576" name="T73"/>
                <a:gd fmla="*/ 3716 w 4756" name="T74"/>
                <a:gd fmla="*/ 374 h 1576" name="T75"/>
                <a:gd fmla="*/ 3822 w 4756" name="T76"/>
                <a:gd fmla="*/ 440 h 1576" name="T77"/>
                <a:gd fmla="*/ 3922 w 4756" name="T78"/>
                <a:gd fmla="*/ 512 h 1576" name="T79"/>
                <a:gd fmla="*/ 4020 w 4756" name="T80"/>
                <a:gd fmla="*/ 590 h 1576" name="T81"/>
                <a:gd fmla="*/ 4114 w 4756" name="T82"/>
                <a:gd fmla="*/ 670 h 1576" name="T83"/>
                <a:gd fmla="*/ 4204 w 4756" name="T84"/>
                <a:gd fmla="*/ 756 h 1576" name="T85"/>
                <a:gd fmla="*/ 4246 w 4756" name="T86"/>
                <a:gd fmla="*/ 800 h 1576" name="T87"/>
                <a:gd fmla="*/ 4330 w 4756" name="T88"/>
                <a:gd fmla="*/ 892 h 1576" name="T89"/>
                <a:gd fmla="*/ 4410 w 4756" name="T90"/>
                <a:gd fmla="*/ 988 h 1576" name="T91"/>
                <a:gd fmla="*/ 4484 w 4756" name="T92"/>
                <a:gd fmla="*/ 1086 h 1576" name="T93"/>
                <a:gd fmla="*/ 4552 w 4756" name="T94"/>
                <a:gd fmla="*/ 1190 h 1576" name="T95"/>
                <a:gd fmla="*/ 4618 w 4756" name="T96"/>
                <a:gd fmla="*/ 1296 h 1576" name="T97"/>
                <a:gd fmla="*/ 4678 w 4756" name="T98"/>
                <a:gd fmla="*/ 1406 h 1576" name="T99"/>
                <a:gd fmla="*/ 4732 w 4756" name="T100"/>
                <a:gd fmla="*/ 1518 h 1576" name="T101"/>
                <a:gd fmla="*/ 0 w 4756" name="T102"/>
                <a:gd fmla="*/ 1576 h 157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576" w="475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" name="Oval 27"/>
            <p:cNvSpPr>
              <a:spLocks noChangeArrowheads="1"/>
            </p:cNvSpPr>
            <p:nvPr/>
          </p:nvSpPr>
          <p:spPr bwMode="auto">
            <a:xfrm>
              <a:off x="7461451" y="5720385"/>
              <a:ext cx="1850616" cy="457201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 sz="2000">
                <a:solidFill>
                  <a:schemeClr val="bg1"/>
                </a:solidFill>
              </a:endParaRPr>
            </a:p>
          </p:txBody>
        </p:sp>
        <p:grpSp>
          <p:nvGrpSpPr>
            <p:cNvPr id="20" name="Group 28"/>
            <p:cNvGrpSpPr/>
            <p:nvPr/>
          </p:nvGrpSpPr>
          <p:grpSpPr>
            <a:xfrm>
              <a:off x="7316515" y="3881285"/>
              <a:ext cx="2100981" cy="2093799"/>
              <a:chOff x="549" y="2205"/>
              <a:chExt cx="1406" cy="1402"/>
            </a:xfrm>
          </p:grpSpPr>
          <p:sp>
            <p:nvSpPr>
              <p:cNvPr id="22" name="Oval 29"/>
              <p:cNvSpPr>
                <a:spLocks noChangeArrowheads="1"/>
              </p:cNvSpPr>
              <p:nvPr/>
            </p:nvSpPr>
            <p:spPr bwMode="auto">
              <a:xfrm>
                <a:off x="549" y="2205"/>
                <a:ext cx="1406" cy="14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 w="9525">
                <a:solidFill>
                  <a:schemeClr val="bg1">
                    <a:lumMod val="75000"/>
                  </a:schemeClr>
                </a:solidFill>
                <a:round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 algn="ctr" eaLnBrk="0" hangingPunct="0">
                  <a:lnSpc>
                    <a:spcPct val="120000"/>
                  </a:lnSpc>
                </a:pPr>
                <a:endParaRPr altLang="en-US" b="1" lang="zh-CN">
                  <a:latin typeface="+mn-ea"/>
                  <a:ea typeface="+mn-ea"/>
                </a:endParaRPr>
              </a:p>
            </p:txBody>
          </p:sp>
          <p:sp>
            <p:nvSpPr>
              <p:cNvPr id="23" name="Oval 30"/>
              <p:cNvSpPr>
                <a:spLocks noChangeArrowheads="1"/>
              </p:cNvSpPr>
              <p:nvPr/>
            </p:nvSpPr>
            <p:spPr bwMode="auto">
              <a:xfrm>
                <a:off x="827" y="2381"/>
                <a:ext cx="236" cy="23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</p:grpSp>
        <p:sp>
          <p:nvSpPr>
            <p:cNvPr id="21" name="Freeform 31"/>
            <p:cNvSpPr/>
            <p:nvPr/>
          </p:nvSpPr>
          <p:spPr bwMode="auto">
            <a:xfrm>
              <a:off x="7460172" y="3917199"/>
              <a:ext cx="1792119" cy="594380"/>
            </a:xfrm>
            <a:custGeom>
              <a:gdLst>
                <a:gd fmla="*/ 0 w 4756" name="T0"/>
                <a:gd fmla="*/ 1576 h 1576" name="T1"/>
                <a:gd fmla="*/ 50 w 4756" name="T2"/>
                <a:gd fmla="*/ 1462 h 1576" name="T3"/>
                <a:gd fmla="*/ 108 w 4756" name="T4"/>
                <a:gd fmla="*/ 1350 h 1576" name="T5"/>
                <a:gd fmla="*/ 170 w 4756" name="T6"/>
                <a:gd fmla="*/ 1242 h 1576" name="T7"/>
                <a:gd fmla="*/ 238 w 4756" name="T8"/>
                <a:gd fmla="*/ 1138 h 1576" name="T9"/>
                <a:gd fmla="*/ 310 w 4756" name="T10"/>
                <a:gd fmla="*/ 1036 h 1576" name="T11"/>
                <a:gd fmla="*/ 386 w 4756" name="T12"/>
                <a:gd fmla="*/ 940 h 1576" name="T13"/>
                <a:gd fmla="*/ 468 w 4756" name="T14"/>
                <a:gd fmla="*/ 846 h 1576" name="T15"/>
                <a:gd fmla="*/ 552 w 4756" name="T16"/>
                <a:gd fmla="*/ 756 h 1576" name="T17"/>
                <a:gd fmla="*/ 596 w 4756" name="T18"/>
                <a:gd fmla="*/ 712 h 1576" name="T19"/>
                <a:gd fmla="*/ 688 w 4756" name="T20"/>
                <a:gd fmla="*/ 630 h 1576" name="T21"/>
                <a:gd fmla="*/ 784 w 4756" name="T22"/>
                <a:gd fmla="*/ 550 h 1576" name="T23"/>
                <a:gd fmla="*/ 884 w 4756" name="T24"/>
                <a:gd fmla="*/ 476 h 1576" name="T25"/>
                <a:gd fmla="*/ 986 w 4756" name="T26"/>
                <a:gd fmla="*/ 406 h 1576" name="T27"/>
                <a:gd fmla="*/ 1092 w 4756" name="T28"/>
                <a:gd fmla="*/ 342 h 1576" name="T29"/>
                <a:gd fmla="*/ 1202 w 4756" name="T30"/>
                <a:gd fmla="*/ 282 h 1576" name="T31"/>
                <a:gd fmla="*/ 1316 w 4756" name="T32"/>
                <a:gd fmla="*/ 228 h 1576" name="T33"/>
                <a:gd fmla="*/ 1374 w 4756" name="T34"/>
                <a:gd fmla="*/ 202 h 1576" name="T35"/>
                <a:gd fmla="*/ 1490 w 4756" name="T36"/>
                <a:gd fmla="*/ 156 h 1576" name="T37"/>
                <a:gd fmla="*/ 1610 w 4756" name="T38"/>
                <a:gd fmla="*/ 116 h 1576" name="T39"/>
                <a:gd fmla="*/ 1732 w 4756" name="T40"/>
                <a:gd fmla="*/ 80 h 1576" name="T41"/>
                <a:gd fmla="*/ 1858 w 4756" name="T42"/>
                <a:gd fmla="*/ 52 h 1576" name="T43"/>
                <a:gd fmla="*/ 1984 w 4756" name="T44"/>
                <a:gd fmla="*/ 30 h 1576" name="T45"/>
                <a:gd fmla="*/ 2114 w 4756" name="T46"/>
                <a:gd fmla="*/ 12 h 1576" name="T47"/>
                <a:gd fmla="*/ 2246 w 4756" name="T48"/>
                <a:gd fmla="*/ 2 h 1576" name="T49"/>
                <a:gd fmla="*/ 2378 w 4756" name="T50"/>
                <a:gd fmla="*/ 0 h 1576" name="T51"/>
                <a:gd fmla="*/ 2444 w 4756" name="T52"/>
                <a:gd fmla="*/ 0 h 1576" name="T53"/>
                <a:gd fmla="*/ 2576 w 4756" name="T54"/>
                <a:gd fmla="*/ 8 h 1576" name="T55"/>
                <a:gd fmla="*/ 2706 w 4756" name="T56"/>
                <a:gd fmla="*/ 20 h 1576" name="T57"/>
                <a:gd fmla="*/ 2834 w 4756" name="T58"/>
                <a:gd fmla="*/ 40 h 1576" name="T59"/>
                <a:gd fmla="*/ 2962 w 4756" name="T60"/>
                <a:gd fmla="*/ 66 h 1576" name="T61"/>
                <a:gd fmla="*/ 3084 w 4756" name="T62"/>
                <a:gd fmla="*/ 98 h 1576" name="T63"/>
                <a:gd fmla="*/ 3206 w 4756" name="T64"/>
                <a:gd fmla="*/ 136 h 1576" name="T65"/>
                <a:gd fmla="*/ 3324 w 4756" name="T66"/>
                <a:gd fmla="*/ 178 h 1576" name="T67"/>
                <a:gd fmla="*/ 3382 w 4756" name="T68"/>
                <a:gd fmla="*/ 202 h 1576" name="T69"/>
                <a:gd fmla="*/ 3498 w 4756" name="T70"/>
                <a:gd fmla="*/ 254 h 1576" name="T71"/>
                <a:gd fmla="*/ 3608 w 4756" name="T72"/>
                <a:gd fmla="*/ 312 h 1576" name="T73"/>
                <a:gd fmla="*/ 3716 w 4756" name="T74"/>
                <a:gd fmla="*/ 374 h 1576" name="T75"/>
                <a:gd fmla="*/ 3822 w 4756" name="T76"/>
                <a:gd fmla="*/ 440 h 1576" name="T77"/>
                <a:gd fmla="*/ 3922 w 4756" name="T78"/>
                <a:gd fmla="*/ 512 h 1576" name="T79"/>
                <a:gd fmla="*/ 4020 w 4756" name="T80"/>
                <a:gd fmla="*/ 590 h 1576" name="T81"/>
                <a:gd fmla="*/ 4114 w 4756" name="T82"/>
                <a:gd fmla="*/ 670 h 1576" name="T83"/>
                <a:gd fmla="*/ 4204 w 4756" name="T84"/>
                <a:gd fmla="*/ 756 h 1576" name="T85"/>
                <a:gd fmla="*/ 4246 w 4756" name="T86"/>
                <a:gd fmla="*/ 800 h 1576" name="T87"/>
                <a:gd fmla="*/ 4330 w 4756" name="T88"/>
                <a:gd fmla="*/ 892 h 1576" name="T89"/>
                <a:gd fmla="*/ 4410 w 4756" name="T90"/>
                <a:gd fmla="*/ 988 h 1576" name="T91"/>
                <a:gd fmla="*/ 4484 w 4756" name="T92"/>
                <a:gd fmla="*/ 1086 h 1576" name="T93"/>
                <a:gd fmla="*/ 4552 w 4756" name="T94"/>
                <a:gd fmla="*/ 1190 h 1576" name="T95"/>
                <a:gd fmla="*/ 4618 w 4756" name="T96"/>
                <a:gd fmla="*/ 1296 h 1576" name="T97"/>
                <a:gd fmla="*/ 4678 w 4756" name="T98"/>
                <a:gd fmla="*/ 1406 h 1576" name="T99"/>
                <a:gd fmla="*/ 4732 w 4756" name="T100"/>
                <a:gd fmla="*/ 1518 h 1576" name="T101"/>
                <a:gd fmla="*/ 0 w 4756" name="T102"/>
                <a:gd fmla="*/ 1576 h 157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576" w="475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4255817" y="4323137"/>
            <a:ext cx="4968732" cy="140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单击此处添加标题文字</a:t>
            </a:r>
          </a:p>
          <a:p>
            <a:pPr algn="ctr">
              <a:lnSpc>
                <a:spcPct val="120000"/>
              </a:lnSpc>
            </a:pPr>
            <a:r>
              <a:rPr altLang="en-US" b="1" lang="zh-CN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单击此处添加文字内容   </a:t>
            </a:r>
          </a:p>
          <a:p>
            <a:pPr algn="ctr">
              <a:lnSpc>
                <a:spcPct val="120000"/>
              </a:lnSpc>
            </a:pPr>
            <a:r>
              <a:rPr altLang="en-US" b="1" lang="zh-CN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单击此处添加文字内容</a:t>
            </a:r>
          </a:p>
          <a:p>
            <a:pPr algn="ctr">
              <a:lnSpc>
                <a:spcPct val="120000"/>
              </a:lnSpc>
            </a:pPr>
            <a:r>
              <a:rPr altLang="en-US" b="1" lang="zh-CN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单击此处添加文字内容</a:t>
            </a: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>
            <a:off x="2174770" y="3012934"/>
            <a:ext cx="0" cy="693144"/>
          </a:xfrm>
          <a:prstGeom prst="line">
            <a:avLst/>
          </a:prstGeom>
          <a:noFill/>
          <a:ln cap="rnd" w="9525">
            <a:solidFill>
              <a:schemeClr val="accent2"/>
            </a:solidFill>
            <a:prstDash val="dash"/>
            <a:round/>
            <a:headEnd len="med" type="oval" w="med"/>
            <a:tailEnd len="med" type="triangle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646464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grpSp>
        <p:nvGrpSpPr>
          <p:cNvPr id="46" name="组合 45"/>
          <p:cNvGrpSpPr/>
          <p:nvPr/>
        </p:nvGrpSpPr>
        <p:grpSpPr>
          <a:xfrm>
            <a:off x="3559261" y="2075573"/>
            <a:ext cx="5095330" cy="1630505"/>
            <a:chOff x="3206850" y="2135855"/>
            <a:chExt cx="4683214" cy="1630505"/>
          </a:xfrm>
        </p:grpSpPr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3206850" y="2135856"/>
              <a:ext cx="4683213" cy="0"/>
            </a:xfrm>
            <a:prstGeom prst="line">
              <a:avLst/>
            </a:prstGeom>
            <a:noFill/>
            <a:ln cap="rnd" w="9525">
              <a:solidFill>
                <a:schemeClr val="tx1"/>
              </a:solidFill>
              <a:prstDash val="dash"/>
              <a:round/>
              <a:headEnd len="med" type="oval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646464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H="1">
              <a:off x="5168437" y="2135855"/>
              <a:ext cx="0" cy="1630505"/>
            </a:xfrm>
            <a:prstGeom prst="line">
              <a:avLst/>
            </a:prstGeom>
            <a:noFill/>
            <a:ln cap="rnd" w="9525">
              <a:solidFill>
                <a:schemeClr val="tx1"/>
              </a:solidFill>
              <a:prstDash val="dash"/>
              <a:round/>
              <a:tailEnd len="med" type="triangle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646464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6517697" y="2135855"/>
              <a:ext cx="0" cy="1630505"/>
            </a:xfrm>
            <a:prstGeom prst="line">
              <a:avLst/>
            </a:prstGeom>
            <a:noFill/>
            <a:ln cap="rnd" w="9525">
              <a:solidFill>
                <a:schemeClr val="tx1"/>
              </a:solidFill>
              <a:prstDash val="dash"/>
              <a:round/>
              <a:tailEnd len="med" type="triangle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646464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H="1">
              <a:off x="7890064" y="2135855"/>
              <a:ext cx="0" cy="1630505"/>
            </a:xfrm>
            <a:prstGeom prst="line">
              <a:avLst/>
            </a:prstGeom>
            <a:noFill/>
            <a:ln cap="rnd" w="9525">
              <a:solidFill>
                <a:schemeClr val="tx1"/>
              </a:solidFill>
              <a:prstDash val="dash"/>
              <a:round/>
              <a:tailEnd len="med" type="triangle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646464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</p:grpSp>
      <p:sp>
        <p:nvSpPr>
          <p:cNvPr id="40" name="Text Box 38"/>
          <p:cNvSpPr txBox="1">
            <a:spLocks noChangeArrowheads="1"/>
          </p:cNvSpPr>
          <p:nvPr/>
        </p:nvSpPr>
        <p:spPr bwMode="auto">
          <a:xfrm rot="16200000">
            <a:off x="5002160" y="2423401"/>
            <a:ext cx="89408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latinLnBrk="1"/>
            <a:r>
              <a:rPr altLang="en-US" b="1" lang="zh-CN" sz="1400">
                <a:latin charset="-122" pitchFamily="34" typeface="微软雅黑"/>
                <a:ea charset="-122" pitchFamily="34" typeface="微软雅黑"/>
              </a:rPr>
              <a:t>添加文字</a:t>
            </a: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 rot="16200000">
            <a:off x="6522938" y="2421606"/>
            <a:ext cx="89408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latinLnBrk="1"/>
            <a:r>
              <a:rPr altLang="en-US" b="1" lang="zh-CN" sz="1400">
                <a:latin charset="-122" pitchFamily="34" typeface="微软雅黑"/>
                <a:ea charset="-122" pitchFamily="34" typeface="微软雅黑"/>
              </a:rPr>
              <a:t>添加文字</a:t>
            </a: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 rot="16200000">
            <a:off x="8015362" y="2421606"/>
            <a:ext cx="89408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latinLnBrk="1"/>
            <a:r>
              <a:rPr altLang="en-US" b="1" lang="zh-CN" sz="1400">
                <a:latin charset="-122" pitchFamily="34" typeface="微软雅黑"/>
                <a:ea charset="-122" pitchFamily="34" typeface="微软雅黑"/>
              </a:rPr>
              <a:t>添加文字</a:t>
            </a: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2216070" y="3127860"/>
            <a:ext cx="1402080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atinLnBrk="1"/>
            <a:r>
              <a:rPr altLang="en-US" b="1" lang="zh-CN" sz="1600">
                <a:solidFill>
                  <a:schemeClr val="accent2"/>
                </a:solidFill>
                <a:latin charset="-122" pitchFamily="34" typeface="微软雅黑"/>
                <a:ea charset="-122" pitchFamily="34" typeface="微软雅黑"/>
              </a:rPr>
              <a:t>添加标题文字</a:t>
            </a:r>
          </a:p>
        </p:txBody>
      </p:sp>
      <p:sp>
        <p:nvSpPr>
          <p:cNvPr id="51" name="矩形 50"/>
          <p:cNvSpPr/>
          <p:nvPr/>
        </p:nvSpPr>
        <p:spPr>
          <a:xfrm>
            <a:off x="811827" y="1904152"/>
            <a:ext cx="2747434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  <a:buClr>
                <a:srgbClr val="14A6A3"/>
              </a:buClr>
            </a:pPr>
            <a:r>
              <a:rPr altLang="en-US" lang="zh-CN" sz="1400">
                <a:solidFill>
                  <a:srgbClr val="333333"/>
                </a:solidFill>
                <a:latin typeface="微软雅黑"/>
                <a:ea typeface="微软雅黑"/>
              </a:rPr>
              <a:t>单击此处添加文字内容</a:t>
            </a:r>
          </a:p>
          <a:p>
            <a:pPr algn="ctr" lvl="0">
              <a:lnSpc>
                <a:spcPct val="150000"/>
              </a:lnSpc>
              <a:buClr>
                <a:srgbClr val="14A6A3"/>
              </a:buClr>
            </a:pPr>
            <a:r>
              <a:rPr altLang="en-US" lang="zh-CN" sz="1400">
                <a:solidFill>
                  <a:srgbClr val="333333"/>
                </a:solidFill>
                <a:latin typeface="微软雅黑"/>
                <a:ea typeface="微软雅黑"/>
              </a:rPr>
              <a:t>单击此处添加文字内容</a:t>
            </a:r>
          </a:p>
          <a:p>
            <a:pPr algn="ctr" lvl="0">
              <a:lnSpc>
                <a:spcPct val="150000"/>
              </a:lnSpc>
              <a:buClr>
                <a:srgbClr val="14A6A3"/>
              </a:buClr>
            </a:pPr>
            <a:r>
              <a:rPr altLang="en-US" lang="zh-CN" sz="1400">
                <a:solidFill>
                  <a:srgbClr val="333333"/>
                </a:solidFill>
                <a:latin typeface="微软雅黑"/>
                <a:ea typeface="微软雅黑"/>
              </a:rPr>
              <a:t>单击此处添加文字内容</a:t>
            </a:r>
          </a:p>
        </p:txBody>
      </p:sp>
      <p:sp>
        <p:nvSpPr>
          <p:cNvPr id="52" name="矩形 51"/>
          <p:cNvSpPr/>
          <p:nvPr/>
        </p:nvSpPr>
        <p:spPr>
          <a:xfrm>
            <a:off x="4814112" y="1528327"/>
            <a:ext cx="3840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en-US" b="1" kern="10" lang="zh-CN" sz="2400">
                <a:latin charset="-122" pitchFamily="34" typeface="微软雅黑"/>
                <a:ea charset="-122" pitchFamily="34" typeface="微软雅黑"/>
              </a:rPr>
              <a:t>此处添加标题文字内容信息</a:t>
            </a:r>
          </a:p>
        </p:txBody>
      </p:sp>
    </p:spTree>
    <p:extLst>
      <p:ext uri="{BB962C8B-B14F-4D97-AF65-F5344CB8AC3E}">
        <p14:creationId val="2326674187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/>
              <a:t>图示15</a:t>
            </a:r>
          </a:p>
        </p:txBody>
      </p:sp>
      <p:grpSp>
        <p:nvGrpSpPr>
          <p:cNvPr id="112" name="组合 111"/>
          <p:cNvGrpSpPr/>
          <p:nvPr/>
        </p:nvGrpSpPr>
        <p:grpSpPr>
          <a:xfrm>
            <a:off x="1" y="1268760"/>
            <a:ext cx="9906000" cy="5383807"/>
            <a:chOff x="0" y="1868488"/>
            <a:chExt cx="9180513" cy="4989512"/>
          </a:xfrm>
        </p:grpSpPr>
        <p:sp>
          <p:nvSpPr>
            <p:cNvPr id="4" name="灯片编号占位符 3"/>
            <p:cNvSpPr txBox="1"/>
            <p:nvPr/>
          </p:nvSpPr>
          <p:spPr>
            <a:xfrm>
              <a:off x="6542088" y="6499225"/>
              <a:ext cx="2133600" cy="212725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typeface="Arial"/>
                  <a:ea charset="-122" pitchFamily="2" typeface="宋体"/>
                  <a:cs typeface="+mn-cs"/>
                </a:defRPr>
              </a:lvl9pPr>
            </a:lstStyle>
            <a:p>
              <a:r>
                <a:rPr altLang="en-US" lang="zh-CN" smtClean="0"/>
                <a:t>第 15 页</a:t>
              </a:r>
            </a:p>
          </p:txBody>
        </p:sp>
        <p:grpSp>
          <p:nvGrpSpPr>
            <p:cNvPr id="5" name="Group 2"/>
            <p:cNvGrpSpPr/>
            <p:nvPr/>
          </p:nvGrpSpPr>
          <p:grpSpPr>
            <a:xfrm>
              <a:off x="3629025" y="1874838"/>
              <a:ext cx="5538788" cy="4030662"/>
              <a:chOff x="2232" y="2034"/>
              <a:chExt cx="867" cy="631"/>
            </a:xfrm>
          </p:grpSpPr>
          <p:sp>
            <p:nvSpPr>
              <p:cNvPr id="6" name="Freeform 3"/>
              <p:cNvSpPr/>
              <p:nvPr/>
            </p:nvSpPr>
            <p:spPr bwMode="auto">
              <a:xfrm>
                <a:off x="2803" y="2160"/>
                <a:ext cx="54" cy="22"/>
              </a:xfrm>
              <a:custGeom>
                <a:gdLst>
                  <a:gd fmla="*/ 27 w 27" name="T0"/>
                  <a:gd fmla="*/ 11 h 11" name="T1"/>
                  <a:gd fmla="*/ 0 w 27" name="T2"/>
                  <a:gd fmla="*/ 0 h 1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1" w="27">
                    <a:moveTo>
                      <a:pt x="27" y="11"/>
                    </a:moveTo>
                    <a:cubicBezTo>
                      <a:pt x="17" y="7"/>
                      <a:pt x="8" y="4"/>
                      <a:pt x="0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7" name="Freeform 4"/>
              <p:cNvSpPr/>
              <p:nvPr/>
            </p:nvSpPr>
            <p:spPr bwMode="auto">
              <a:xfrm>
                <a:off x="2777" y="2148"/>
                <a:ext cx="26" cy="12"/>
              </a:xfrm>
              <a:custGeom>
                <a:gdLst>
                  <a:gd fmla="*/ 0 w 13" name="T0"/>
                  <a:gd fmla="*/ 0 h 6" name="T1"/>
                  <a:gd fmla="*/ 13 w 13" name="T2"/>
                  <a:gd fmla="*/ 6 h 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6" w="13">
                    <a:moveTo>
                      <a:pt x="0" y="0"/>
                    </a:moveTo>
                    <a:cubicBezTo>
                      <a:pt x="4" y="2"/>
                      <a:pt x="8" y="4"/>
                      <a:pt x="13" y="6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8" name="Freeform 5"/>
              <p:cNvSpPr/>
              <p:nvPr/>
            </p:nvSpPr>
            <p:spPr bwMode="auto">
              <a:xfrm>
                <a:off x="2857" y="2182"/>
                <a:ext cx="26" cy="8"/>
              </a:xfrm>
              <a:custGeom>
                <a:gdLst>
                  <a:gd fmla="*/ 0 w 13" name="T0"/>
                  <a:gd fmla="*/ 0 h 4" name="T1"/>
                  <a:gd fmla="*/ 13 w 13" name="T2"/>
                  <a:gd fmla="*/ 4 h 4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4" w="13">
                    <a:moveTo>
                      <a:pt x="0" y="0"/>
                    </a:moveTo>
                    <a:cubicBezTo>
                      <a:pt x="4" y="1"/>
                      <a:pt x="9" y="3"/>
                      <a:pt x="13" y="4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2739" y="2130"/>
                <a:ext cx="38" cy="18"/>
              </a:xfrm>
              <a:custGeom>
                <a:gdLst>
                  <a:gd fmla="*/ 0 w 19" name="T0"/>
                  <a:gd fmla="*/ 0 h 9" name="T1"/>
                  <a:gd fmla="*/ 19 w 19" name="T2"/>
                  <a:gd fmla="*/ 9 h 9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9" w="19">
                    <a:moveTo>
                      <a:pt x="0" y="0"/>
                    </a:moveTo>
                    <a:cubicBezTo>
                      <a:pt x="6" y="3"/>
                      <a:pt x="12" y="6"/>
                      <a:pt x="19" y="9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2584" y="2034"/>
                <a:ext cx="22" cy="18"/>
              </a:xfrm>
              <a:custGeom>
                <a:gdLst>
                  <a:gd fmla="*/ 11 w 11" name="T0"/>
                  <a:gd fmla="*/ 9 h 9" name="T1"/>
                  <a:gd fmla="*/ 0 w 11" name="T2"/>
                  <a:gd fmla="*/ 0 h 9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9" w="11">
                    <a:moveTo>
                      <a:pt x="11" y="9"/>
                    </a:moveTo>
                    <a:cubicBezTo>
                      <a:pt x="3" y="4"/>
                      <a:pt x="0" y="0"/>
                      <a:pt x="0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2606" y="2052"/>
                <a:ext cx="23" cy="16"/>
              </a:xfrm>
              <a:custGeom>
                <a:gdLst>
                  <a:gd fmla="*/ 11 w 11" name="T0"/>
                  <a:gd fmla="*/ 8 h 8" name="T1"/>
                  <a:gd fmla="*/ 0 w 11" name="T2"/>
                  <a:gd fmla="*/ 0 h 8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8" w="11">
                    <a:moveTo>
                      <a:pt x="11" y="8"/>
                    </a:moveTo>
                    <a:cubicBezTo>
                      <a:pt x="7" y="5"/>
                      <a:pt x="3" y="2"/>
                      <a:pt x="0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2629" y="2068"/>
                <a:ext cx="14" cy="8"/>
              </a:xfrm>
              <a:custGeom>
                <a:gdLst>
                  <a:gd fmla="*/ 7 w 7" name="T0"/>
                  <a:gd fmla="*/ 4 h 4" name="T1"/>
                  <a:gd fmla="*/ 0 w 7" name="T2"/>
                  <a:gd fmla="*/ 0 h 4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4" w="7">
                    <a:moveTo>
                      <a:pt x="7" y="4"/>
                    </a:moveTo>
                    <a:cubicBezTo>
                      <a:pt x="4" y="2"/>
                      <a:pt x="2" y="1"/>
                      <a:pt x="0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3" name="Freeform 10"/>
              <p:cNvSpPr/>
              <p:nvPr/>
            </p:nvSpPr>
            <p:spPr bwMode="auto">
              <a:xfrm>
                <a:off x="2883" y="2190"/>
                <a:ext cx="64" cy="20"/>
              </a:xfrm>
              <a:custGeom>
                <a:gdLst>
                  <a:gd fmla="*/ 0 w 32" name="T0"/>
                  <a:gd fmla="*/ 0 h 10" name="T1"/>
                  <a:gd fmla="*/ 32 w 32" name="T2"/>
                  <a:gd fmla="*/ 10 h 1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0" w="32">
                    <a:moveTo>
                      <a:pt x="0" y="0"/>
                    </a:moveTo>
                    <a:cubicBezTo>
                      <a:pt x="10" y="4"/>
                      <a:pt x="21" y="7"/>
                      <a:pt x="32" y="1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4" name="Freeform 11"/>
              <p:cNvSpPr/>
              <p:nvPr/>
            </p:nvSpPr>
            <p:spPr bwMode="auto">
              <a:xfrm>
                <a:off x="2713" y="2116"/>
                <a:ext cx="26" cy="14"/>
              </a:xfrm>
              <a:custGeom>
                <a:gdLst>
                  <a:gd fmla="*/ 13 w 13" name="T0"/>
                  <a:gd fmla="*/ 7 h 7" name="T1"/>
                  <a:gd fmla="*/ 0 w 13" name="T2"/>
                  <a:gd fmla="*/ 0 h 7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7" w="13">
                    <a:moveTo>
                      <a:pt x="13" y="7"/>
                    </a:moveTo>
                    <a:cubicBezTo>
                      <a:pt x="8" y="5"/>
                      <a:pt x="4" y="3"/>
                      <a:pt x="0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5" name="Freeform 12"/>
              <p:cNvSpPr/>
              <p:nvPr/>
            </p:nvSpPr>
            <p:spPr bwMode="auto">
              <a:xfrm>
                <a:off x="2643" y="2076"/>
                <a:ext cx="70" cy="40"/>
              </a:xfrm>
              <a:custGeom>
                <a:gdLst>
                  <a:gd fmla="*/ 35 w 35" name="T0"/>
                  <a:gd fmla="*/ 20 h 20" name="T1"/>
                  <a:gd fmla="*/ 0 w 35" name="T2"/>
                  <a:gd fmla="*/ 0 h 2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0" w="35">
                    <a:moveTo>
                      <a:pt x="35" y="20"/>
                    </a:moveTo>
                    <a:cubicBezTo>
                      <a:pt x="21" y="13"/>
                      <a:pt x="9" y="6"/>
                      <a:pt x="0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6" name="Freeform 13"/>
              <p:cNvSpPr/>
              <p:nvPr/>
            </p:nvSpPr>
            <p:spPr bwMode="auto">
              <a:xfrm>
                <a:off x="2973" y="2218"/>
                <a:ext cx="126" cy="26"/>
              </a:xfrm>
              <a:custGeom>
                <a:gdLst>
                  <a:gd fmla="*/ 0 w 63" name="T0"/>
                  <a:gd fmla="*/ 0 h 13" name="T1"/>
                  <a:gd fmla="*/ 63 w 63" name="T2"/>
                  <a:gd fmla="*/ 13 h 1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3" w="62">
                    <a:moveTo>
                      <a:pt x="0" y="0"/>
                    </a:moveTo>
                    <a:cubicBezTo>
                      <a:pt x="21" y="5"/>
                      <a:pt x="39" y="10"/>
                      <a:pt x="63" y="13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2947" y="2210"/>
                <a:ext cx="26" cy="8"/>
              </a:xfrm>
              <a:custGeom>
                <a:gdLst>
                  <a:gd fmla="*/ 13 w 13" name="T0"/>
                  <a:gd fmla="*/ 4 h 4" name="T1"/>
                  <a:gd fmla="*/ 0 w 13" name="T2"/>
                  <a:gd fmla="*/ 0 h 4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4" w="13">
                    <a:moveTo>
                      <a:pt x="13" y="4"/>
                    </a:moveTo>
                    <a:cubicBezTo>
                      <a:pt x="9" y="3"/>
                      <a:pt x="4" y="2"/>
                      <a:pt x="0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8" name="Freeform 15"/>
              <p:cNvSpPr/>
              <p:nvPr/>
            </p:nvSpPr>
            <p:spPr bwMode="auto">
              <a:xfrm>
                <a:off x="2803" y="2136"/>
                <a:ext cx="80" cy="34"/>
              </a:xfrm>
              <a:custGeom>
                <a:gdLst>
                  <a:gd fmla="*/ 0 w 40" name="T0"/>
                  <a:gd fmla="*/ 0 h 17" name="T1"/>
                  <a:gd fmla="*/ 40 w 40" name="T2"/>
                  <a:gd fmla="*/ 17 h 17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7" w="40">
                    <a:moveTo>
                      <a:pt x="0" y="0"/>
                    </a:moveTo>
                    <a:cubicBezTo>
                      <a:pt x="11" y="6"/>
                      <a:pt x="25" y="11"/>
                      <a:pt x="40" y="17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9" name="Freeform 16"/>
              <p:cNvSpPr/>
              <p:nvPr/>
            </p:nvSpPr>
            <p:spPr bwMode="auto">
              <a:xfrm>
                <a:off x="2739" y="2102"/>
                <a:ext cx="64" cy="34"/>
              </a:xfrm>
              <a:custGeom>
                <a:gdLst>
                  <a:gd fmla="*/ 0 w 32" name="T0"/>
                  <a:gd fmla="*/ 0 h 17" name="T1"/>
                  <a:gd fmla="*/ 32 w 32" name="T2"/>
                  <a:gd fmla="*/ 17 h 17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7" w="32">
                    <a:moveTo>
                      <a:pt x="0" y="0"/>
                    </a:moveTo>
                    <a:cubicBezTo>
                      <a:pt x="9" y="6"/>
                      <a:pt x="19" y="11"/>
                      <a:pt x="32" y="17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0" name="Freeform 17"/>
              <p:cNvSpPr/>
              <p:nvPr/>
            </p:nvSpPr>
            <p:spPr bwMode="auto">
              <a:xfrm>
                <a:off x="2653" y="2040"/>
                <a:ext cx="86" cy="62"/>
              </a:xfrm>
              <a:custGeom>
                <a:gdLst>
                  <a:gd fmla="*/ 0 w 43" name="T0"/>
                  <a:gd fmla="*/ 0 h 31" name="T1"/>
                  <a:gd fmla="*/ 43 w 43" name="T2"/>
                  <a:gd fmla="*/ 31 h 3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1" w="43">
                    <a:moveTo>
                      <a:pt x="0" y="0"/>
                    </a:moveTo>
                    <a:cubicBezTo>
                      <a:pt x="0" y="0"/>
                      <a:pt x="13" y="14"/>
                      <a:pt x="43" y="31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1" name="Freeform 18"/>
              <p:cNvSpPr/>
              <p:nvPr/>
            </p:nvSpPr>
            <p:spPr bwMode="auto">
              <a:xfrm>
                <a:off x="2883" y="2170"/>
                <a:ext cx="90" cy="26"/>
              </a:xfrm>
              <a:custGeom>
                <a:gdLst>
                  <a:gd fmla="*/ 45 w 45" name="T0"/>
                  <a:gd fmla="*/ 13 h 13" name="T1"/>
                  <a:gd fmla="*/ 0 w 45" name="T2"/>
                  <a:gd fmla="*/ 0 h 1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3" w="45">
                    <a:moveTo>
                      <a:pt x="45" y="13"/>
                    </a:moveTo>
                    <a:cubicBezTo>
                      <a:pt x="29" y="9"/>
                      <a:pt x="14" y="4"/>
                      <a:pt x="0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2" name="Freeform 19"/>
              <p:cNvSpPr/>
              <p:nvPr/>
            </p:nvSpPr>
            <p:spPr bwMode="auto">
              <a:xfrm>
                <a:off x="2973" y="2196"/>
                <a:ext cx="126" cy="26"/>
              </a:xfrm>
              <a:custGeom>
                <a:gdLst>
                  <a:gd fmla="*/ 0 w 63" name="T0"/>
                  <a:gd fmla="*/ 0 h 13" name="T1"/>
                  <a:gd fmla="*/ 63 w 63" name="T2"/>
                  <a:gd fmla="*/ 13 h 1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3" w="62">
                    <a:moveTo>
                      <a:pt x="0" y="0"/>
                    </a:moveTo>
                    <a:cubicBezTo>
                      <a:pt x="21" y="6"/>
                      <a:pt x="37" y="9"/>
                      <a:pt x="63" y="13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" name="Freeform 20"/>
              <p:cNvSpPr/>
              <p:nvPr/>
            </p:nvSpPr>
            <p:spPr bwMode="auto">
              <a:xfrm>
                <a:off x="2266" y="2591"/>
                <a:ext cx="8" cy="8"/>
              </a:xfrm>
              <a:custGeom>
                <a:gdLst>
                  <a:gd fmla="*/ 4 w 4" name="T0"/>
                  <a:gd fmla="*/ 4 h 4" name="T1"/>
                  <a:gd fmla="*/ 0 w 4" name="T2"/>
                  <a:gd fmla="*/ 0 h 4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4" w="4">
                    <a:moveTo>
                      <a:pt x="4" y="4"/>
                    </a:moveTo>
                    <a:cubicBezTo>
                      <a:pt x="2" y="3"/>
                      <a:pt x="1" y="1"/>
                      <a:pt x="0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4" name="Freeform 21"/>
              <p:cNvSpPr/>
              <p:nvPr/>
            </p:nvSpPr>
            <p:spPr bwMode="auto">
              <a:xfrm>
                <a:off x="2386" y="2406"/>
                <a:ext cx="56" cy="111"/>
              </a:xfrm>
              <a:custGeom>
                <a:gdLst>
                  <a:gd fmla="*/ 28 w 28" name="T0"/>
                  <a:gd fmla="*/ 0 h 55" name="T1"/>
                  <a:gd fmla="*/ 0 w 28" name="T2"/>
                  <a:gd fmla="*/ 55 h 55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55" w="28">
                    <a:moveTo>
                      <a:pt x="28" y="0"/>
                    </a:moveTo>
                    <a:cubicBezTo>
                      <a:pt x="18" y="21"/>
                      <a:pt x="9" y="40"/>
                      <a:pt x="0" y="55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5" name="Freeform 22"/>
              <p:cNvSpPr/>
              <p:nvPr/>
            </p:nvSpPr>
            <p:spPr bwMode="auto">
              <a:xfrm>
                <a:off x="2442" y="2292"/>
                <a:ext cx="48" cy="114"/>
              </a:xfrm>
              <a:custGeom>
                <a:gdLst>
                  <a:gd fmla="*/ 0 w 24" name="T0"/>
                  <a:gd fmla="*/ 57 h 57" name="T1"/>
                  <a:gd fmla="*/ 24 w 24" name="T2"/>
                  <a:gd fmla="*/ 0 h 57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57" w="24">
                    <a:moveTo>
                      <a:pt x="0" y="57"/>
                    </a:moveTo>
                    <a:cubicBezTo>
                      <a:pt x="8" y="39"/>
                      <a:pt x="16" y="20"/>
                      <a:pt x="24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6" name="Freeform 23"/>
              <p:cNvSpPr/>
              <p:nvPr/>
            </p:nvSpPr>
            <p:spPr bwMode="auto">
              <a:xfrm>
                <a:off x="2232" y="2494"/>
                <a:ext cx="18" cy="67"/>
              </a:xfrm>
              <a:custGeom>
                <a:gdLst>
                  <a:gd fmla="*/ 9 w 9" name="T0"/>
                  <a:gd fmla="*/ 33 h 33" name="T1"/>
                  <a:gd fmla="*/ 0 w 9" name="T2"/>
                  <a:gd fmla="*/ 0 h 3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3" w="9">
                    <a:moveTo>
                      <a:pt x="9" y="33"/>
                    </a:moveTo>
                    <a:cubicBezTo>
                      <a:pt x="5" y="24"/>
                      <a:pt x="2" y="14"/>
                      <a:pt x="0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7" name="Freeform 24"/>
              <p:cNvSpPr/>
              <p:nvPr/>
            </p:nvSpPr>
            <p:spPr bwMode="auto">
              <a:xfrm>
                <a:off x="2490" y="2166"/>
                <a:ext cx="48" cy="126"/>
              </a:xfrm>
              <a:custGeom>
                <a:gdLst>
                  <a:gd fmla="*/ 24 w 24" name="T0"/>
                  <a:gd fmla="*/ 0 h 63" name="T1"/>
                  <a:gd fmla="*/ 0 w 24" name="T2"/>
                  <a:gd fmla="*/ 63 h 6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62" w="24">
                    <a:moveTo>
                      <a:pt x="24" y="0"/>
                    </a:moveTo>
                    <a:cubicBezTo>
                      <a:pt x="16" y="21"/>
                      <a:pt x="8" y="42"/>
                      <a:pt x="0" y="63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8" name="Freeform 25"/>
              <p:cNvSpPr/>
              <p:nvPr/>
            </p:nvSpPr>
            <p:spPr bwMode="auto">
              <a:xfrm>
                <a:off x="2538" y="2034"/>
                <a:ext cx="46" cy="132"/>
              </a:xfrm>
              <a:custGeom>
                <a:gdLst>
                  <a:gd fmla="*/ 0 w 23" name="T0"/>
                  <a:gd fmla="*/ 66 h 66" name="T1"/>
                  <a:gd fmla="*/ 23 w 23" name="T2"/>
                  <a:gd fmla="*/ 0 h 6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66" w="23">
                    <a:moveTo>
                      <a:pt x="0" y="66"/>
                    </a:moveTo>
                    <a:cubicBezTo>
                      <a:pt x="8" y="44"/>
                      <a:pt x="15" y="21"/>
                      <a:pt x="23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9" name="Freeform 26"/>
              <p:cNvSpPr/>
              <p:nvPr/>
            </p:nvSpPr>
            <p:spPr bwMode="auto">
              <a:xfrm>
                <a:off x="2250" y="2561"/>
                <a:ext cx="16" cy="30"/>
              </a:xfrm>
              <a:custGeom>
                <a:gdLst>
                  <a:gd fmla="*/ 0 w 8" name="T0"/>
                  <a:gd fmla="*/ 0 h 15" name="T1"/>
                  <a:gd fmla="*/ 8 w 8" name="T2"/>
                  <a:gd fmla="*/ 15 h 15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5" w="8">
                    <a:moveTo>
                      <a:pt x="0" y="0"/>
                    </a:moveTo>
                    <a:cubicBezTo>
                      <a:pt x="2" y="6"/>
                      <a:pt x="5" y="11"/>
                      <a:pt x="8" y="15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0" name="Freeform 27"/>
              <p:cNvSpPr/>
              <p:nvPr/>
            </p:nvSpPr>
            <p:spPr bwMode="auto">
              <a:xfrm>
                <a:off x="2290" y="2593"/>
                <a:ext cx="38" cy="16"/>
              </a:xfrm>
              <a:custGeom>
                <a:gdLst>
                  <a:gd fmla="*/ 19 w 19" name="T0"/>
                  <a:gd fmla="*/ 0 h 8" name="T1"/>
                  <a:gd fmla="*/ 0 w 19" name="T2"/>
                  <a:gd fmla="*/ 7 h 8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8" w="19">
                    <a:moveTo>
                      <a:pt x="19" y="0"/>
                    </a:moveTo>
                    <a:cubicBezTo>
                      <a:pt x="12" y="6"/>
                      <a:pt x="5" y="8"/>
                      <a:pt x="0" y="7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1" name="Freeform 28"/>
              <p:cNvSpPr/>
              <p:nvPr/>
            </p:nvSpPr>
            <p:spPr bwMode="auto">
              <a:xfrm>
                <a:off x="2328" y="2517"/>
                <a:ext cx="58" cy="76"/>
              </a:xfrm>
              <a:custGeom>
                <a:gdLst>
                  <a:gd fmla="*/ 0 w 29" name="T0"/>
                  <a:gd fmla="*/ 38 h 38" name="T1"/>
                  <a:gd fmla="*/ 29 w 29" name="T2"/>
                  <a:gd fmla="*/ 0 h 38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8" w="28">
                    <a:moveTo>
                      <a:pt x="0" y="38"/>
                    </a:moveTo>
                    <a:cubicBezTo>
                      <a:pt x="9" y="31"/>
                      <a:pt x="18" y="18"/>
                      <a:pt x="29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" name="Freeform 29"/>
              <p:cNvSpPr/>
              <p:nvPr/>
            </p:nvSpPr>
            <p:spPr bwMode="auto">
              <a:xfrm>
                <a:off x="2274" y="2599"/>
                <a:ext cx="16" cy="8"/>
              </a:xfrm>
              <a:custGeom>
                <a:gdLst>
                  <a:gd fmla="*/ 0 w 8" name="T0"/>
                  <a:gd fmla="*/ 0 h 4" name="T1"/>
                  <a:gd fmla="*/ 8 w 8" name="T2"/>
                  <a:gd fmla="*/ 4 h 4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4" w="8">
                    <a:moveTo>
                      <a:pt x="0" y="0"/>
                    </a:moveTo>
                    <a:cubicBezTo>
                      <a:pt x="2" y="2"/>
                      <a:pt x="5" y="4"/>
                      <a:pt x="8" y="4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" name="Freeform 30"/>
              <p:cNvSpPr/>
              <p:nvPr/>
            </p:nvSpPr>
            <p:spPr bwMode="auto">
              <a:xfrm>
                <a:off x="2442" y="2468"/>
                <a:ext cx="24" cy="39"/>
              </a:xfrm>
              <a:custGeom>
                <a:gdLst>
                  <a:gd fmla="*/ 12 w 12" name="T0"/>
                  <a:gd fmla="*/ 0 h 19" name="T1"/>
                  <a:gd fmla="*/ 0 w 12" name="T2"/>
                  <a:gd fmla="*/ 19 h 19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9" w="12">
                    <a:moveTo>
                      <a:pt x="12" y="0"/>
                    </a:moveTo>
                    <a:cubicBezTo>
                      <a:pt x="7" y="7"/>
                      <a:pt x="3" y="13"/>
                      <a:pt x="0" y="19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" name="Freeform 31"/>
              <p:cNvSpPr/>
              <p:nvPr/>
            </p:nvSpPr>
            <p:spPr bwMode="auto">
              <a:xfrm>
                <a:off x="2410" y="2507"/>
                <a:ext cx="32" cy="40"/>
              </a:xfrm>
              <a:custGeom>
                <a:gdLst>
                  <a:gd fmla="*/ 0 w 16" name="T0"/>
                  <a:gd fmla="*/ 20 h 20" name="T1"/>
                  <a:gd fmla="*/ 16 w 16" name="T2"/>
                  <a:gd fmla="*/ 0 h 2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0" w="16">
                    <a:moveTo>
                      <a:pt x="0" y="20"/>
                    </a:moveTo>
                    <a:cubicBezTo>
                      <a:pt x="5" y="14"/>
                      <a:pt x="10" y="7"/>
                      <a:pt x="16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5" name="Freeform 32"/>
              <p:cNvSpPr/>
              <p:nvPr/>
            </p:nvSpPr>
            <p:spPr bwMode="auto">
              <a:xfrm>
                <a:off x="2490" y="2382"/>
                <a:ext cx="24" cy="46"/>
              </a:xfrm>
              <a:custGeom>
                <a:gdLst>
                  <a:gd fmla="*/ 0 w 12" name="T0"/>
                  <a:gd fmla="*/ 23 h 23" name="T1"/>
                  <a:gd fmla="*/ 12 w 12" name="T2"/>
                  <a:gd fmla="*/ 0 h 2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3" w="12">
                    <a:moveTo>
                      <a:pt x="0" y="23"/>
                    </a:moveTo>
                    <a:cubicBezTo>
                      <a:pt x="4" y="15"/>
                      <a:pt x="8" y="8"/>
                      <a:pt x="12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6" name="Freeform 33"/>
              <p:cNvSpPr/>
              <p:nvPr/>
            </p:nvSpPr>
            <p:spPr bwMode="auto">
              <a:xfrm>
                <a:off x="2606" y="2114"/>
                <a:ext cx="23" cy="56"/>
              </a:xfrm>
              <a:custGeom>
                <a:gdLst>
                  <a:gd fmla="*/ 0 w 11" name="T0"/>
                  <a:gd fmla="*/ 28 h 28" name="T1"/>
                  <a:gd fmla="*/ 11 w 11" name="T2"/>
                  <a:gd fmla="*/ 0 h 28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8" w="11">
                    <a:moveTo>
                      <a:pt x="0" y="28"/>
                    </a:moveTo>
                    <a:cubicBezTo>
                      <a:pt x="4" y="19"/>
                      <a:pt x="7" y="9"/>
                      <a:pt x="11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7" name="Freeform 34"/>
              <p:cNvSpPr/>
              <p:nvPr/>
            </p:nvSpPr>
            <p:spPr bwMode="auto">
              <a:xfrm>
                <a:off x="2562" y="2170"/>
                <a:ext cx="44" cy="110"/>
              </a:xfrm>
              <a:custGeom>
                <a:gdLst>
                  <a:gd fmla="*/ 0 w 22" name="T0"/>
                  <a:gd fmla="*/ 55 h 55" name="T1"/>
                  <a:gd fmla="*/ 22 w 22" name="T2"/>
                  <a:gd fmla="*/ 0 h 55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55" w="22">
                    <a:moveTo>
                      <a:pt x="0" y="55"/>
                    </a:moveTo>
                    <a:cubicBezTo>
                      <a:pt x="7" y="37"/>
                      <a:pt x="15" y="19"/>
                      <a:pt x="22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8" name="Freeform 35"/>
              <p:cNvSpPr/>
              <p:nvPr/>
            </p:nvSpPr>
            <p:spPr bwMode="auto">
              <a:xfrm>
                <a:off x="2629" y="2076"/>
                <a:ext cx="14" cy="38"/>
              </a:xfrm>
              <a:custGeom>
                <a:gdLst>
                  <a:gd fmla="*/ 0 w 7" name="T0"/>
                  <a:gd fmla="*/ 19 h 19" name="T1"/>
                  <a:gd fmla="*/ 7 w 7" name="T2"/>
                  <a:gd fmla="*/ 0 h 19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9" w="7">
                    <a:moveTo>
                      <a:pt x="0" y="19"/>
                    </a:moveTo>
                    <a:cubicBezTo>
                      <a:pt x="2" y="12"/>
                      <a:pt x="4" y="6"/>
                      <a:pt x="7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9" name="Freeform 36"/>
              <p:cNvSpPr/>
              <p:nvPr/>
            </p:nvSpPr>
            <p:spPr bwMode="auto">
              <a:xfrm>
                <a:off x="2538" y="2280"/>
                <a:ext cx="24" cy="52"/>
              </a:xfrm>
              <a:custGeom>
                <a:gdLst>
                  <a:gd fmla="*/ 0 w 12" name="T0"/>
                  <a:gd fmla="*/ 26 h 26" name="T1"/>
                  <a:gd fmla="*/ 12 w 12" name="T2"/>
                  <a:gd fmla="*/ 0 h 2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6" w="12">
                    <a:moveTo>
                      <a:pt x="0" y="26"/>
                    </a:moveTo>
                    <a:cubicBezTo>
                      <a:pt x="4" y="18"/>
                      <a:pt x="8" y="9"/>
                      <a:pt x="12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40" name="Freeform 37"/>
              <p:cNvSpPr/>
              <p:nvPr/>
            </p:nvSpPr>
            <p:spPr bwMode="auto">
              <a:xfrm>
                <a:off x="2514" y="2332"/>
                <a:ext cx="24" cy="50"/>
              </a:xfrm>
              <a:custGeom>
                <a:gdLst>
                  <a:gd fmla="*/ 12 w 12" name="T0"/>
                  <a:gd fmla="*/ 0 h 25" name="T1"/>
                  <a:gd fmla="*/ 0 w 12" name="T2"/>
                  <a:gd fmla="*/ 25 h 25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5" w="12">
                    <a:moveTo>
                      <a:pt x="12" y="0"/>
                    </a:moveTo>
                    <a:cubicBezTo>
                      <a:pt x="8" y="9"/>
                      <a:pt x="4" y="17"/>
                      <a:pt x="0" y="25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41" name="Freeform 38"/>
              <p:cNvSpPr/>
              <p:nvPr/>
            </p:nvSpPr>
            <p:spPr bwMode="auto">
              <a:xfrm>
                <a:off x="2274" y="2541"/>
                <a:ext cx="16" cy="26"/>
              </a:xfrm>
              <a:custGeom>
                <a:gdLst>
                  <a:gd fmla="*/ 0 w 8" name="T0"/>
                  <a:gd fmla="*/ 0 h 13" name="T1"/>
                  <a:gd fmla="*/ 8 w 8" name="T2"/>
                  <a:gd fmla="*/ 13 h 1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3" w="8">
                    <a:moveTo>
                      <a:pt x="0" y="0"/>
                    </a:moveTo>
                    <a:cubicBezTo>
                      <a:pt x="2" y="5"/>
                      <a:pt x="5" y="10"/>
                      <a:pt x="8" y="13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42" name="Freeform 39"/>
              <p:cNvSpPr/>
              <p:nvPr/>
            </p:nvSpPr>
            <p:spPr bwMode="auto">
              <a:xfrm>
                <a:off x="2386" y="2547"/>
                <a:ext cx="24" cy="24"/>
              </a:xfrm>
              <a:custGeom>
                <a:gdLst>
                  <a:gd fmla="*/ 12 w 12" name="T0"/>
                  <a:gd fmla="*/ 0 h 12" name="T1"/>
                  <a:gd fmla="*/ 0 w 12" name="T2"/>
                  <a:gd fmla="*/ 12 h 12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2" w="12">
                    <a:moveTo>
                      <a:pt x="12" y="0"/>
                    </a:moveTo>
                    <a:cubicBezTo>
                      <a:pt x="7" y="4"/>
                      <a:pt x="3" y="8"/>
                      <a:pt x="0" y="12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43" name="Freeform 40"/>
              <p:cNvSpPr/>
              <p:nvPr/>
            </p:nvSpPr>
            <p:spPr bwMode="auto">
              <a:xfrm>
                <a:off x="2266" y="2521"/>
                <a:ext cx="8" cy="20"/>
              </a:xfrm>
              <a:custGeom>
                <a:gdLst>
                  <a:gd fmla="*/ 4 w 4" name="T0"/>
                  <a:gd fmla="*/ 10 h 10" name="T1"/>
                  <a:gd fmla="*/ 0 w 4" name="T2"/>
                  <a:gd fmla="*/ 0 h 1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0" w="4">
                    <a:moveTo>
                      <a:pt x="4" y="10"/>
                    </a:moveTo>
                    <a:cubicBezTo>
                      <a:pt x="2" y="7"/>
                      <a:pt x="1" y="3"/>
                      <a:pt x="0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44" name="Freeform 41"/>
              <p:cNvSpPr/>
              <p:nvPr/>
            </p:nvSpPr>
            <p:spPr bwMode="auto">
              <a:xfrm>
                <a:off x="2328" y="2571"/>
                <a:ext cx="58" cy="26"/>
              </a:xfrm>
              <a:custGeom>
                <a:gdLst>
                  <a:gd fmla="*/ 0 w 29" name="T0"/>
                  <a:gd fmla="*/ 11 h 13" name="T1"/>
                  <a:gd fmla="*/ 29 w 29" name="T2"/>
                  <a:gd fmla="*/ 0 h 1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3" w="28">
                    <a:moveTo>
                      <a:pt x="0" y="11"/>
                    </a:moveTo>
                    <a:cubicBezTo>
                      <a:pt x="9" y="13"/>
                      <a:pt x="18" y="8"/>
                      <a:pt x="29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45" name="Freeform 42"/>
              <p:cNvSpPr/>
              <p:nvPr/>
            </p:nvSpPr>
            <p:spPr bwMode="auto">
              <a:xfrm>
                <a:off x="2466" y="2428"/>
                <a:ext cx="24" cy="40"/>
              </a:xfrm>
              <a:custGeom>
                <a:gdLst>
                  <a:gd fmla="*/ 0 w 12" name="T0"/>
                  <a:gd fmla="*/ 20 h 20" name="T1"/>
                  <a:gd fmla="*/ 12 w 12" name="T2"/>
                  <a:gd fmla="*/ 0 h 2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0" w="12">
                    <a:moveTo>
                      <a:pt x="0" y="20"/>
                    </a:moveTo>
                    <a:cubicBezTo>
                      <a:pt x="3" y="14"/>
                      <a:pt x="8" y="7"/>
                      <a:pt x="12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46" name="Freeform 43"/>
              <p:cNvSpPr/>
              <p:nvPr/>
            </p:nvSpPr>
            <p:spPr bwMode="auto">
              <a:xfrm>
                <a:off x="2258" y="2494"/>
                <a:ext cx="8" cy="27"/>
              </a:xfrm>
              <a:custGeom>
                <a:gdLst>
                  <a:gd fmla="*/ 0 w 4" name="T0"/>
                  <a:gd fmla="*/ 0 h 13" name="T1"/>
                  <a:gd fmla="*/ 4 w 4" name="T2"/>
                  <a:gd fmla="*/ 13 h 1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3" w="4">
                    <a:moveTo>
                      <a:pt x="0" y="0"/>
                    </a:moveTo>
                    <a:cubicBezTo>
                      <a:pt x="1" y="5"/>
                      <a:pt x="2" y="9"/>
                      <a:pt x="4" y="13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47" name="Freeform 44"/>
              <p:cNvSpPr/>
              <p:nvPr/>
            </p:nvSpPr>
            <p:spPr bwMode="auto">
              <a:xfrm>
                <a:off x="2290" y="2567"/>
                <a:ext cx="38" cy="26"/>
              </a:xfrm>
              <a:custGeom>
                <a:gdLst>
                  <a:gd fmla="*/ 19 w 19" name="T0"/>
                  <a:gd fmla="*/ 13 h 13" name="T1"/>
                  <a:gd fmla="*/ 0 w 19" name="T2"/>
                  <a:gd fmla="*/ 0 h 1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3" w="19">
                    <a:moveTo>
                      <a:pt x="19" y="13"/>
                    </a:moveTo>
                    <a:cubicBezTo>
                      <a:pt x="12" y="12"/>
                      <a:pt x="5" y="8"/>
                      <a:pt x="0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48" name="Freeform 45"/>
              <p:cNvSpPr/>
              <p:nvPr/>
            </p:nvSpPr>
            <p:spPr bwMode="auto">
              <a:xfrm>
                <a:off x="2643" y="2042"/>
                <a:ext cx="12" cy="34"/>
              </a:xfrm>
              <a:custGeom>
                <a:gdLst>
                  <a:gd fmla="*/ 6 w 6" name="T0"/>
                  <a:gd fmla="*/ 0 h 17" name="T1"/>
                  <a:gd fmla="*/ 0 w 6" name="T2"/>
                  <a:gd fmla="*/ 17 h 17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7" w="6">
                    <a:moveTo>
                      <a:pt x="6" y="0"/>
                    </a:moveTo>
                    <a:cubicBezTo>
                      <a:pt x="4" y="6"/>
                      <a:pt x="2" y="11"/>
                      <a:pt x="0" y="17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>
                <a:off x="2713" y="2116"/>
                <a:ext cx="1" cy="35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50" name="Line 47"/>
              <p:cNvSpPr>
                <a:spLocks noChangeShapeType="1"/>
              </p:cNvSpPr>
              <p:nvPr/>
            </p:nvSpPr>
            <p:spPr bwMode="auto">
              <a:xfrm flipV="1">
                <a:off x="2739" y="2102"/>
                <a:ext cx="1" cy="2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51" name="Line 48"/>
              <p:cNvSpPr>
                <a:spLocks noChangeShapeType="1"/>
              </p:cNvSpPr>
              <p:nvPr/>
            </p:nvSpPr>
            <p:spPr bwMode="auto">
              <a:xfrm>
                <a:off x="2739" y="2130"/>
                <a:ext cx="1" cy="324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52" name="Line 49"/>
              <p:cNvSpPr>
                <a:spLocks noChangeShapeType="1"/>
              </p:cNvSpPr>
              <p:nvPr/>
            </p:nvSpPr>
            <p:spPr bwMode="auto">
              <a:xfrm>
                <a:off x="2777" y="2480"/>
                <a:ext cx="1" cy="1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53" name="Line 50"/>
              <p:cNvSpPr>
                <a:spLocks noChangeShapeType="1"/>
              </p:cNvSpPr>
              <p:nvPr/>
            </p:nvSpPr>
            <p:spPr bwMode="auto">
              <a:xfrm flipV="1">
                <a:off x="2777" y="2148"/>
                <a:ext cx="1" cy="332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>
                <a:off x="2803" y="2136"/>
                <a:ext cx="1" cy="24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55" name="Line 52"/>
              <p:cNvSpPr>
                <a:spLocks noChangeShapeType="1"/>
              </p:cNvSpPr>
              <p:nvPr/>
            </p:nvSpPr>
            <p:spPr bwMode="auto">
              <a:xfrm>
                <a:off x="2803" y="2160"/>
                <a:ext cx="1" cy="314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56" name="Line 53"/>
              <p:cNvSpPr>
                <a:spLocks noChangeShapeType="1"/>
              </p:cNvSpPr>
              <p:nvPr/>
            </p:nvSpPr>
            <p:spPr bwMode="auto">
              <a:xfrm flipV="1">
                <a:off x="2803" y="2474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57" name="Line 54"/>
              <p:cNvSpPr>
                <a:spLocks noChangeShapeType="1"/>
              </p:cNvSpPr>
              <p:nvPr/>
            </p:nvSpPr>
            <p:spPr bwMode="auto">
              <a:xfrm>
                <a:off x="2857" y="2182"/>
                <a:ext cx="1" cy="27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58" name="Line 55"/>
              <p:cNvSpPr>
                <a:spLocks noChangeShapeType="1"/>
              </p:cNvSpPr>
              <p:nvPr/>
            </p:nvSpPr>
            <p:spPr bwMode="auto">
              <a:xfrm flipV="1">
                <a:off x="2883" y="2190"/>
                <a:ext cx="1" cy="264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59" name="Line 56"/>
              <p:cNvSpPr>
                <a:spLocks noChangeShapeType="1"/>
              </p:cNvSpPr>
              <p:nvPr/>
            </p:nvSpPr>
            <p:spPr bwMode="auto">
              <a:xfrm flipV="1">
                <a:off x="2883" y="2170"/>
                <a:ext cx="1" cy="20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60" name="Line 57"/>
              <p:cNvSpPr>
                <a:spLocks noChangeShapeType="1"/>
              </p:cNvSpPr>
              <p:nvPr/>
            </p:nvSpPr>
            <p:spPr bwMode="auto">
              <a:xfrm>
                <a:off x="2947" y="2210"/>
                <a:ext cx="1" cy="230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61" name="Line 58"/>
              <p:cNvSpPr>
                <a:spLocks noChangeShapeType="1"/>
              </p:cNvSpPr>
              <p:nvPr/>
            </p:nvSpPr>
            <p:spPr bwMode="auto">
              <a:xfrm>
                <a:off x="2973" y="2196"/>
                <a:ext cx="1" cy="22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62" name="Line 59"/>
              <p:cNvSpPr>
                <a:spLocks noChangeShapeType="1"/>
              </p:cNvSpPr>
              <p:nvPr/>
            </p:nvSpPr>
            <p:spPr bwMode="auto">
              <a:xfrm>
                <a:off x="2973" y="2218"/>
                <a:ext cx="1" cy="216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63" name="Line 60"/>
              <p:cNvSpPr>
                <a:spLocks noChangeShapeType="1"/>
              </p:cNvSpPr>
              <p:nvPr/>
            </p:nvSpPr>
            <p:spPr bwMode="auto">
              <a:xfrm>
                <a:off x="2538" y="2166"/>
                <a:ext cx="1" cy="166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64" name="Line 61"/>
              <p:cNvSpPr>
                <a:spLocks noChangeShapeType="1"/>
              </p:cNvSpPr>
              <p:nvPr/>
            </p:nvSpPr>
            <p:spPr bwMode="auto">
              <a:xfrm>
                <a:off x="2538" y="2332"/>
                <a:ext cx="1" cy="203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65" name="Line 62"/>
              <p:cNvSpPr>
                <a:spLocks noChangeShapeType="1"/>
              </p:cNvSpPr>
              <p:nvPr/>
            </p:nvSpPr>
            <p:spPr bwMode="auto">
              <a:xfrm flipV="1">
                <a:off x="2562" y="2280"/>
                <a:ext cx="1" cy="255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66" name="Line 63"/>
              <p:cNvSpPr>
                <a:spLocks noChangeShapeType="1"/>
              </p:cNvSpPr>
              <p:nvPr/>
            </p:nvSpPr>
            <p:spPr bwMode="auto">
              <a:xfrm flipV="1">
                <a:off x="2490" y="2428"/>
                <a:ext cx="1" cy="129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67" name="Line 64"/>
              <p:cNvSpPr>
                <a:spLocks noChangeShapeType="1"/>
              </p:cNvSpPr>
              <p:nvPr/>
            </p:nvSpPr>
            <p:spPr bwMode="auto">
              <a:xfrm flipV="1">
                <a:off x="2490" y="2292"/>
                <a:ext cx="1" cy="136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68" name="Line 65"/>
              <p:cNvSpPr>
                <a:spLocks noChangeShapeType="1"/>
              </p:cNvSpPr>
              <p:nvPr/>
            </p:nvSpPr>
            <p:spPr bwMode="auto">
              <a:xfrm>
                <a:off x="2514" y="2382"/>
                <a:ext cx="1" cy="167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69" name="Line 66"/>
              <p:cNvSpPr>
                <a:spLocks noChangeShapeType="1"/>
              </p:cNvSpPr>
              <p:nvPr/>
            </p:nvSpPr>
            <p:spPr bwMode="auto">
              <a:xfrm flipV="1">
                <a:off x="2442" y="2507"/>
                <a:ext cx="1" cy="64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70" name="Line 67"/>
              <p:cNvSpPr>
                <a:spLocks noChangeShapeType="1"/>
              </p:cNvSpPr>
              <p:nvPr/>
            </p:nvSpPr>
            <p:spPr bwMode="auto">
              <a:xfrm>
                <a:off x="2442" y="2406"/>
                <a:ext cx="1" cy="10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71" name="Line 68"/>
              <p:cNvSpPr>
                <a:spLocks noChangeShapeType="1"/>
              </p:cNvSpPr>
              <p:nvPr/>
            </p:nvSpPr>
            <p:spPr bwMode="auto">
              <a:xfrm>
                <a:off x="2466" y="2468"/>
                <a:ext cx="1" cy="97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72" name="Line 69"/>
              <p:cNvSpPr>
                <a:spLocks noChangeShapeType="1"/>
              </p:cNvSpPr>
              <p:nvPr/>
            </p:nvSpPr>
            <p:spPr bwMode="auto">
              <a:xfrm flipV="1">
                <a:off x="2386" y="2571"/>
                <a:ext cx="1" cy="20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73" name="Line 70"/>
              <p:cNvSpPr>
                <a:spLocks noChangeShapeType="1"/>
              </p:cNvSpPr>
              <p:nvPr/>
            </p:nvSpPr>
            <p:spPr bwMode="auto">
              <a:xfrm flipV="1">
                <a:off x="2386" y="2517"/>
                <a:ext cx="1" cy="54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74" name="Line 71"/>
              <p:cNvSpPr>
                <a:spLocks noChangeShapeType="1"/>
              </p:cNvSpPr>
              <p:nvPr/>
            </p:nvSpPr>
            <p:spPr bwMode="auto">
              <a:xfrm>
                <a:off x="2410" y="2547"/>
                <a:ext cx="1" cy="36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75" name="Line 72"/>
              <p:cNvSpPr>
                <a:spLocks noChangeShapeType="1"/>
              </p:cNvSpPr>
              <p:nvPr/>
            </p:nvSpPr>
            <p:spPr bwMode="auto">
              <a:xfrm>
                <a:off x="2250" y="2561"/>
                <a:ext cx="1" cy="84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76" name="Line 73"/>
              <p:cNvSpPr>
                <a:spLocks noChangeShapeType="1"/>
              </p:cNvSpPr>
              <p:nvPr/>
            </p:nvSpPr>
            <p:spPr bwMode="auto">
              <a:xfrm>
                <a:off x="2250" y="2645"/>
                <a:ext cx="1" cy="20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77" name="Line 74"/>
              <p:cNvSpPr>
                <a:spLocks noChangeShapeType="1"/>
              </p:cNvSpPr>
              <p:nvPr/>
            </p:nvSpPr>
            <p:spPr bwMode="auto">
              <a:xfrm>
                <a:off x="2274" y="2541"/>
                <a:ext cx="1" cy="5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78" name="Line 75"/>
              <p:cNvSpPr>
                <a:spLocks noChangeShapeType="1"/>
              </p:cNvSpPr>
              <p:nvPr/>
            </p:nvSpPr>
            <p:spPr bwMode="auto">
              <a:xfrm>
                <a:off x="2274" y="2599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79" name="Line 76"/>
              <p:cNvSpPr>
                <a:spLocks noChangeShapeType="1"/>
              </p:cNvSpPr>
              <p:nvPr/>
            </p:nvSpPr>
            <p:spPr bwMode="auto">
              <a:xfrm flipV="1">
                <a:off x="2266" y="2521"/>
                <a:ext cx="1" cy="70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80" name="Line 77"/>
              <p:cNvSpPr>
                <a:spLocks noChangeShapeType="1"/>
              </p:cNvSpPr>
              <p:nvPr/>
            </p:nvSpPr>
            <p:spPr bwMode="auto">
              <a:xfrm flipV="1">
                <a:off x="2266" y="2591"/>
                <a:ext cx="1" cy="46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81" name="Line 78"/>
              <p:cNvSpPr>
                <a:spLocks noChangeShapeType="1"/>
              </p:cNvSpPr>
              <p:nvPr/>
            </p:nvSpPr>
            <p:spPr bwMode="auto">
              <a:xfrm flipV="1">
                <a:off x="2290" y="2607"/>
                <a:ext cx="1" cy="20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82" name="Line 79"/>
              <p:cNvSpPr>
                <a:spLocks noChangeShapeType="1"/>
              </p:cNvSpPr>
              <p:nvPr/>
            </p:nvSpPr>
            <p:spPr bwMode="auto">
              <a:xfrm flipV="1">
                <a:off x="2290" y="2567"/>
                <a:ext cx="1" cy="40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83" name="Freeform 80"/>
              <p:cNvSpPr/>
              <p:nvPr/>
            </p:nvSpPr>
            <p:spPr bwMode="auto">
              <a:xfrm>
                <a:off x="2250" y="2637"/>
                <a:ext cx="16" cy="8"/>
              </a:xfrm>
              <a:custGeom>
                <a:gdLst>
                  <a:gd fmla="*/ 8 w 8" name="T0"/>
                  <a:gd fmla="*/ 0 h 4" name="T1"/>
                  <a:gd fmla="*/ 0 w 8" name="T2"/>
                  <a:gd fmla="*/ 4 h 4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4" w="8">
                    <a:moveTo>
                      <a:pt x="8" y="0"/>
                    </a:moveTo>
                    <a:cubicBezTo>
                      <a:pt x="5" y="2"/>
                      <a:pt x="2" y="3"/>
                      <a:pt x="0" y="4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84" name="Freeform 81"/>
              <p:cNvSpPr/>
              <p:nvPr/>
            </p:nvSpPr>
            <p:spPr bwMode="auto">
              <a:xfrm>
                <a:off x="2442" y="2565"/>
                <a:ext cx="24" cy="6"/>
              </a:xfrm>
              <a:custGeom>
                <a:gdLst>
                  <a:gd fmla="*/ 0 w 12" name="T0"/>
                  <a:gd fmla="*/ 3 h 3" name="T1"/>
                  <a:gd fmla="*/ 12 w 12" name="T2"/>
                  <a:gd fmla="*/ 0 h 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" w="12">
                    <a:moveTo>
                      <a:pt x="0" y="3"/>
                    </a:moveTo>
                    <a:cubicBezTo>
                      <a:pt x="3" y="2"/>
                      <a:pt x="7" y="1"/>
                      <a:pt x="12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85" name="Freeform 82"/>
              <p:cNvSpPr/>
              <p:nvPr/>
            </p:nvSpPr>
            <p:spPr bwMode="auto">
              <a:xfrm>
                <a:off x="2514" y="2480"/>
                <a:ext cx="263" cy="69"/>
              </a:xfrm>
              <a:custGeom>
                <a:gdLst>
                  <a:gd fmla="*/ 131 w 131" name="T0"/>
                  <a:gd fmla="*/ 0 h 34" name="T1"/>
                  <a:gd fmla="*/ 0 w 131" name="T2"/>
                  <a:gd fmla="*/ 34 h 34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4" w="131">
                    <a:moveTo>
                      <a:pt x="131" y="0"/>
                    </a:moveTo>
                    <a:cubicBezTo>
                      <a:pt x="89" y="10"/>
                      <a:pt x="43" y="22"/>
                      <a:pt x="0" y="34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86" name="Freeform 83"/>
              <p:cNvSpPr/>
              <p:nvPr/>
            </p:nvSpPr>
            <p:spPr bwMode="auto">
              <a:xfrm>
                <a:off x="2466" y="2557"/>
                <a:ext cx="24" cy="8"/>
              </a:xfrm>
              <a:custGeom>
                <a:gdLst>
                  <a:gd fmla="*/ 12 w 12" name="T0"/>
                  <a:gd fmla="*/ 0 h 4" name="T1"/>
                  <a:gd fmla="*/ 0 w 12" name="T2"/>
                  <a:gd fmla="*/ 4 h 4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4" w="12">
                    <a:moveTo>
                      <a:pt x="12" y="0"/>
                    </a:moveTo>
                    <a:cubicBezTo>
                      <a:pt x="7" y="1"/>
                      <a:pt x="3" y="2"/>
                      <a:pt x="0" y="4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87" name="Freeform 84"/>
              <p:cNvSpPr/>
              <p:nvPr/>
            </p:nvSpPr>
            <p:spPr bwMode="auto">
              <a:xfrm>
                <a:off x="2410" y="2571"/>
                <a:ext cx="32" cy="12"/>
              </a:xfrm>
              <a:custGeom>
                <a:gdLst>
                  <a:gd fmla="*/ 16 w 16" name="T0"/>
                  <a:gd fmla="*/ 0 h 6" name="T1"/>
                  <a:gd fmla="*/ 0 w 16" name="T2"/>
                  <a:gd fmla="*/ 6 h 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6" w="16">
                    <a:moveTo>
                      <a:pt x="16" y="0"/>
                    </a:moveTo>
                    <a:cubicBezTo>
                      <a:pt x="10" y="2"/>
                      <a:pt x="5" y="4"/>
                      <a:pt x="0" y="6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88" name="Freeform 85"/>
              <p:cNvSpPr/>
              <p:nvPr/>
            </p:nvSpPr>
            <p:spPr bwMode="auto">
              <a:xfrm>
                <a:off x="2490" y="2549"/>
                <a:ext cx="24" cy="8"/>
              </a:xfrm>
              <a:custGeom>
                <a:gdLst>
                  <a:gd fmla="*/ 0 w 12" name="T0"/>
                  <a:gd fmla="*/ 4 h 4" name="T1"/>
                  <a:gd fmla="*/ 12 w 12" name="T2"/>
                  <a:gd fmla="*/ 0 h 4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4" w="12">
                    <a:moveTo>
                      <a:pt x="0" y="4"/>
                    </a:moveTo>
                    <a:cubicBezTo>
                      <a:pt x="3" y="3"/>
                      <a:pt x="7" y="2"/>
                      <a:pt x="12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89" name="Freeform 86"/>
              <p:cNvSpPr/>
              <p:nvPr/>
            </p:nvSpPr>
            <p:spPr bwMode="auto">
              <a:xfrm>
                <a:off x="2240" y="2645"/>
                <a:ext cx="10" cy="6"/>
              </a:xfrm>
              <a:custGeom>
                <a:gdLst>
                  <a:gd fmla="*/ 5 w 5" name="T0"/>
                  <a:gd fmla="*/ 0 h 3" name="T1"/>
                  <a:gd fmla="*/ 0 w 5" name="T2"/>
                  <a:gd fmla="*/ 3 h 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" w="5">
                    <a:moveTo>
                      <a:pt x="5" y="0"/>
                    </a:moveTo>
                    <a:cubicBezTo>
                      <a:pt x="3" y="1"/>
                      <a:pt x="1" y="2"/>
                      <a:pt x="0" y="3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90" name="Freeform 87"/>
              <p:cNvSpPr/>
              <p:nvPr/>
            </p:nvSpPr>
            <p:spPr bwMode="auto">
              <a:xfrm>
                <a:off x="2266" y="2633"/>
                <a:ext cx="8" cy="4"/>
              </a:xfrm>
              <a:custGeom>
                <a:gdLst>
                  <a:gd fmla="*/ 0 w 4" name="T0"/>
                  <a:gd fmla="*/ 2 h 2" name="T1"/>
                  <a:gd fmla="*/ 4 w 4" name="T2"/>
                  <a:gd fmla="*/ 0 h 2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cubicBezTo>
                      <a:pt x="1" y="2"/>
                      <a:pt x="2" y="1"/>
                      <a:pt x="4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91" name="Freeform 88"/>
              <p:cNvSpPr/>
              <p:nvPr/>
            </p:nvSpPr>
            <p:spPr bwMode="auto">
              <a:xfrm>
                <a:off x="2290" y="2591"/>
                <a:ext cx="96" cy="36"/>
              </a:xfrm>
              <a:custGeom>
                <a:gdLst>
                  <a:gd fmla="*/ 48 w 48" name="T0"/>
                  <a:gd fmla="*/ 0 h 18" name="T1"/>
                  <a:gd fmla="*/ 0 w 48" name="T2"/>
                  <a:gd fmla="*/ 18 h 18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8" w="48">
                    <a:moveTo>
                      <a:pt x="48" y="0"/>
                    </a:moveTo>
                    <a:cubicBezTo>
                      <a:pt x="30" y="6"/>
                      <a:pt x="14" y="12"/>
                      <a:pt x="0" y="18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92" name="Freeform 89"/>
              <p:cNvSpPr/>
              <p:nvPr/>
            </p:nvSpPr>
            <p:spPr bwMode="auto">
              <a:xfrm>
                <a:off x="2857" y="2454"/>
                <a:ext cx="26" cy="6"/>
              </a:xfrm>
              <a:custGeom>
                <a:gdLst>
                  <a:gd fmla="*/ 13 w 13" name="T0"/>
                  <a:gd fmla="*/ 0 h 3" name="T1"/>
                  <a:gd fmla="*/ 0 w 13" name="T2"/>
                  <a:gd fmla="*/ 3 h 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" w="13">
                    <a:moveTo>
                      <a:pt x="13" y="0"/>
                    </a:moveTo>
                    <a:cubicBezTo>
                      <a:pt x="9" y="1"/>
                      <a:pt x="4" y="2"/>
                      <a:pt x="0" y="3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93" name="Freeform 90"/>
              <p:cNvSpPr/>
              <p:nvPr/>
            </p:nvSpPr>
            <p:spPr bwMode="auto">
              <a:xfrm>
                <a:off x="2883" y="2440"/>
                <a:ext cx="64" cy="14"/>
              </a:xfrm>
              <a:custGeom>
                <a:gdLst>
                  <a:gd fmla="*/ 0 w 32" name="T0"/>
                  <a:gd fmla="*/ 7 h 7" name="T1"/>
                  <a:gd fmla="*/ 32 w 32" name="T2"/>
                  <a:gd fmla="*/ 0 h 7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7" w="32">
                    <a:moveTo>
                      <a:pt x="0" y="7"/>
                    </a:moveTo>
                    <a:cubicBezTo>
                      <a:pt x="12" y="4"/>
                      <a:pt x="22" y="2"/>
                      <a:pt x="32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94" name="Freeform 91"/>
              <p:cNvSpPr/>
              <p:nvPr/>
            </p:nvSpPr>
            <p:spPr bwMode="auto">
              <a:xfrm>
                <a:off x="2973" y="2418"/>
                <a:ext cx="74" cy="16"/>
              </a:xfrm>
              <a:custGeom>
                <a:gdLst>
                  <a:gd fmla="*/ 37 w 37" name="T0"/>
                  <a:gd fmla="*/ 0 h 8" name="T1"/>
                  <a:gd fmla="*/ 0 w 37" name="T2"/>
                  <a:gd fmla="*/ 8 h 8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8" w="37">
                    <a:moveTo>
                      <a:pt x="37" y="0"/>
                    </a:moveTo>
                    <a:cubicBezTo>
                      <a:pt x="37" y="0"/>
                      <a:pt x="23" y="3"/>
                      <a:pt x="0" y="8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95" name="Freeform 92"/>
              <p:cNvSpPr/>
              <p:nvPr/>
            </p:nvSpPr>
            <p:spPr bwMode="auto">
              <a:xfrm>
                <a:off x="2274" y="2627"/>
                <a:ext cx="16" cy="6"/>
              </a:xfrm>
              <a:custGeom>
                <a:gdLst>
                  <a:gd fmla="*/ 8 w 8" name="T0"/>
                  <a:gd fmla="*/ 0 h 3" name="T1"/>
                  <a:gd fmla="*/ 0 w 8" name="T2"/>
                  <a:gd fmla="*/ 3 h 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" w="8">
                    <a:moveTo>
                      <a:pt x="8" y="0"/>
                    </a:moveTo>
                    <a:cubicBezTo>
                      <a:pt x="5" y="1"/>
                      <a:pt x="2" y="2"/>
                      <a:pt x="0" y="3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96" name="Freeform 93"/>
              <p:cNvSpPr/>
              <p:nvPr/>
            </p:nvSpPr>
            <p:spPr bwMode="auto">
              <a:xfrm>
                <a:off x="2803" y="2460"/>
                <a:ext cx="54" cy="14"/>
              </a:xfrm>
              <a:custGeom>
                <a:gdLst>
                  <a:gd fmla="*/ 0 w 27" name="T0"/>
                  <a:gd fmla="*/ 7 h 7" name="T1"/>
                  <a:gd fmla="*/ 27 w 27" name="T2"/>
                  <a:gd fmla="*/ 0 h 7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7" w="27">
                    <a:moveTo>
                      <a:pt x="0" y="7"/>
                    </a:moveTo>
                    <a:cubicBezTo>
                      <a:pt x="9" y="4"/>
                      <a:pt x="18" y="2"/>
                      <a:pt x="27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97" name="Freeform 94"/>
              <p:cNvSpPr/>
              <p:nvPr/>
            </p:nvSpPr>
            <p:spPr bwMode="auto">
              <a:xfrm>
                <a:off x="2386" y="2583"/>
                <a:ext cx="24" cy="8"/>
              </a:xfrm>
              <a:custGeom>
                <a:gdLst>
                  <a:gd fmla="*/ 0 w 12" name="T0"/>
                  <a:gd fmla="*/ 4 h 4" name="T1"/>
                  <a:gd fmla="*/ 12 w 12" name="T2"/>
                  <a:gd fmla="*/ 0 h 4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4" w="12">
                    <a:moveTo>
                      <a:pt x="0" y="4"/>
                    </a:moveTo>
                    <a:cubicBezTo>
                      <a:pt x="3" y="2"/>
                      <a:pt x="7" y="1"/>
                      <a:pt x="12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98" name="Freeform 95"/>
              <p:cNvSpPr/>
              <p:nvPr/>
            </p:nvSpPr>
            <p:spPr bwMode="auto">
              <a:xfrm>
                <a:off x="2947" y="2434"/>
                <a:ext cx="26" cy="6"/>
              </a:xfrm>
              <a:custGeom>
                <a:gdLst>
                  <a:gd fmla="*/ 0 w 13" name="T0"/>
                  <a:gd fmla="*/ 3 h 3" name="T1"/>
                  <a:gd fmla="*/ 13 w 13" name="T2"/>
                  <a:gd fmla="*/ 0 h 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" w="13">
                    <a:moveTo>
                      <a:pt x="0" y="3"/>
                    </a:moveTo>
                    <a:cubicBezTo>
                      <a:pt x="5" y="2"/>
                      <a:pt x="9" y="1"/>
                      <a:pt x="13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99" name="Freeform 96"/>
              <p:cNvSpPr/>
              <p:nvPr/>
            </p:nvSpPr>
            <p:spPr bwMode="auto">
              <a:xfrm>
                <a:off x="2777" y="2474"/>
                <a:ext cx="26" cy="6"/>
              </a:xfrm>
              <a:custGeom>
                <a:gdLst>
                  <a:gd fmla="*/ 0 w 13" name="T0"/>
                  <a:gd fmla="*/ 3 h 3" name="T1"/>
                  <a:gd fmla="*/ 13 w 13" name="T2"/>
                  <a:gd fmla="*/ 0 h 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" w="13">
                    <a:moveTo>
                      <a:pt x="0" y="3"/>
                    </a:moveTo>
                    <a:cubicBezTo>
                      <a:pt x="4" y="2"/>
                      <a:pt x="8" y="1"/>
                      <a:pt x="13" y="0"/>
                    </a:cubicBezTo>
                  </a:path>
                </a:pathLst>
              </a:custGeom>
              <a:noFill/>
              <a:ln cap="flat" w="6350">
                <a:solidFill>
                  <a:srgbClr val="80808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00" name="Line 97"/>
              <p:cNvSpPr>
                <a:spLocks noChangeShapeType="1"/>
              </p:cNvSpPr>
              <p:nvPr/>
            </p:nvSpPr>
            <p:spPr bwMode="auto">
              <a:xfrm>
                <a:off x="2606" y="205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01" name="Line 98"/>
              <p:cNvSpPr>
                <a:spLocks noChangeShapeType="1"/>
              </p:cNvSpPr>
              <p:nvPr/>
            </p:nvSpPr>
            <p:spPr bwMode="auto">
              <a:xfrm flipV="1">
                <a:off x="2606" y="2170"/>
                <a:ext cx="1" cy="337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02" name="Line 99"/>
              <p:cNvSpPr>
                <a:spLocks noChangeShapeType="1"/>
              </p:cNvSpPr>
              <p:nvPr/>
            </p:nvSpPr>
            <p:spPr bwMode="auto">
              <a:xfrm flipV="1">
                <a:off x="2606" y="2052"/>
                <a:ext cx="1" cy="11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03" name="Line 100"/>
              <p:cNvSpPr>
                <a:spLocks noChangeShapeType="1"/>
              </p:cNvSpPr>
              <p:nvPr/>
            </p:nvSpPr>
            <p:spPr bwMode="auto">
              <a:xfrm>
                <a:off x="2629" y="206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04" name="Line 101"/>
              <p:cNvSpPr>
                <a:spLocks noChangeShapeType="1"/>
              </p:cNvSpPr>
              <p:nvPr/>
            </p:nvSpPr>
            <p:spPr bwMode="auto">
              <a:xfrm flipV="1">
                <a:off x="2629" y="2068"/>
                <a:ext cx="1" cy="46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05" name="Line 102"/>
              <p:cNvSpPr>
                <a:spLocks noChangeShapeType="1"/>
              </p:cNvSpPr>
              <p:nvPr/>
            </p:nvSpPr>
            <p:spPr bwMode="auto">
              <a:xfrm flipV="1">
                <a:off x="2629" y="2114"/>
                <a:ext cx="1" cy="384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106" name="Group 103"/>
            <p:cNvGrpSpPr/>
            <p:nvPr/>
          </p:nvGrpSpPr>
          <p:grpSpPr>
            <a:xfrm>
              <a:off x="0" y="1868488"/>
              <a:ext cx="9180513" cy="4989512"/>
              <a:chOff x="0" y="1177"/>
              <a:chExt cx="5783" cy="3143"/>
            </a:xfrm>
          </p:grpSpPr>
          <p:sp>
            <p:nvSpPr>
              <p:cNvPr id="107" name="Freeform 104"/>
              <p:cNvSpPr/>
              <p:nvPr/>
            </p:nvSpPr>
            <p:spPr bwMode="auto">
              <a:xfrm>
                <a:off x="0" y="3378"/>
                <a:ext cx="1469" cy="483"/>
              </a:xfrm>
              <a:custGeom>
                <a:gdLst>
                  <a:gd fmla="*/ 0 w 182" name="T0"/>
                  <a:gd fmla="*/ 60 h 60" name="T1"/>
                  <a:gd fmla="*/ 182 w 182" name="T2"/>
                  <a:gd fmla="*/ 60 h 60" name="T3"/>
                  <a:gd fmla="*/ 129 w 182" name="T4"/>
                  <a:gd fmla="*/ 2 h 60" name="T5"/>
                  <a:gd fmla="*/ 102 w 182" name="T6"/>
                  <a:gd fmla="*/ 14 h 60" name="T7"/>
                  <a:gd fmla="*/ 56 w 182" name="T8"/>
                  <a:gd fmla="*/ 25 h 60" name="T9"/>
                  <a:gd fmla="*/ 9 w 182" name="T10"/>
                  <a:gd fmla="*/ 55 h 60" name="T11"/>
                  <a:gd fmla="*/ 0 w 182" name="T12"/>
                  <a:gd fmla="*/ 60 h 6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0" w="182">
                    <a:moveTo>
                      <a:pt x="0" y="60"/>
                    </a:moveTo>
                    <a:cubicBezTo>
                      <a:pt x="182" y="60"/>
                      <a:pt x="182" y="60"/>
                      <a:pt x="182" y="60"/>
                    </a:cubicBezTo>
                    <a:cubicBezTo>
                      <a:pt x="182" y="60"/>
                      <a:pt x="153" y="2"/>
                      <a:pt x="129" y="2"/>
                    </a:cubicBezTo>
                    <a:cubicBezTo>
                      <a:pt x="105" y="3"/>
                      <a:pt x="102" y="14"/>
                      <a:pt x="102" y="14"/>
                    </a:cubicBezTo>
                    <a:cubicBezTo>
                      <a:pt x="102" y="14"/>
                      <a:pt x="88" y="0"/>
                      <a:pt x="56" y="25"/>
                    </a:cubicBezTo>
                    <a:cubicBezTo>
                      <a:pt x="24" y="50"/>
                      <a:pt x="12" y="50"/>
                      <a:pt x="9" y="55"/>
                    </a:cubicBezTo>
                    <a:cubicBezTo>
                      <a:pt x="6" y="60"/>
                      <a:pt x="0" y="60"/>
                      <a:pt x="0" y="60"/>
                    </a:cubicBez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08" name="Rectangle 105"/>
              <p:cNvSpPr>
                <a:spLocks noChangeArrowheads="1"/>
              </p:cNvSpPr>
              <p:nvPr/>
            </p:nvSpPr>
            <p:spPr bwMode="auto">
              <a:xfrm>
                <a:off x="0" y="3856"/>
                <a:ext cx="5760" cy="464"/>
              </a:xfrm>
              <a:prstGeom prst="rect">
                <a:avLst/>
              </a:prstGeom>
              <a:gradFill rotWithShape="1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algn="ctr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109" name="Freeform 106"/>
              <p:cNvSpPr/>
              <p:nvPr/>
            </p:nvSpPr>
            <p:spPr bwMode="auto">
              <a:xfrm>
                <a:off x="1976" y="3588"/>
                <a:ext cx="942" cy="314"/>
              </a:xfrm>
              <a:custGeom>
                <a:gdLst>
                  <a:gd fmla="*/ 3 w 117" name="T0"/>
                  <a:gd fmla="*/ 22 h 39" name="T1"/>
                  <a:gd fmla="*/ 117 w 117" name="T2"/>
                  <a:gd fmla="*/ 36 h 39" name="T3"/>
                  <a:gd fmla="*/ 117 w 117" name="T4"/>
                  <a:gd fmla="*/ 39 h 39" name="T5"/>
                  <a:gd fmla="*/ 0 w 117" name="T6"/>
                  <a:gd fmla="*/ 39 h 39" name="T7"/>
                  <a:gd fmla="*/ 3 w 117" name="T8"/>
                  <a:gd fmla="*/ 22 h 3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" w="117">
                    <a:moveTo>
                      <a:pt x="3" y="22"/>
                    </a:moveTo>
                    <a:cubicBezTo>
                      <a:pt x="3" y="22"/>
                      <a:pt x="45" y="0"/>
                      <a:pt x="117" y="36"/>
                    </a:cubicBezTo>
                    <a:cubicBezTo>
                      <a:pt x="117" y="39"/>
                      <a:pt x="117" y="39"/>
                      <a:pt x="117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10" name="Freeform 107"/>
              <p:cNvSpPr/>
              <p:nvPr/>
            </p:nvSpPr>
            <p:spPr bwMode="auto">
              <a:xfrm>
                <a:off x="394" y="3298"/>
                <a:ext cx="2089" cy="652"/>
              </a:xfrm>
              <a:custGeom>
                <a:gdLst>
                  <a:gd fmla="*/ 0 w 259" name="T0"/>
                  <a:gd fmla="*/ 81 h 81" name="T1"/>
                  <a:gd fmla="*/ 3 w 259" name="T2"/>
                  <a:gd fmla="*/ 77 h 81" name="T3"/>
                  <a:gd fmla="*/ 54 w 259" name="T4"/>
                  <a:gd fmla="*/ 29 h 81" name="T5"/>
                  <a:gd fmla="*/ 110 w 259" name="T6"/>
                  <a:gd fmla="*/ 31 h 81" name="T7"/>
                  <a:gd fmla="*/ 117 w 259" name="T8"/>
                  <a:gd fmla="*/ 30 h 81" name="T9"/>
                  <a:gd fmla="*/ 231 w 259" name="T10"/>
                  <a:gd fmla="*/ 73 h 81" name="T11"/>
                  <a:gd fmla="*/ 250 w 259" name="T12"/>
                  <a:gd fmla="*/ 79 h 81" name="T13"/>
                  <a:gd fmla="*/ 259 w 259" name="T14"/>
                  <a:gd fmla="*/ 81 h 81" name="T15"/>
                  <a:gd fmla="*/ 0 w 259" name="T16"/>
                  <a:gd fmla="*/ 81 h 8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1" w="259">
                    <a:moveTo>
                      <a:pt x="0" y="81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8" y="34"/>
                      <a:pt x="54" y="29"/>
                    </a:cubicBezTo>
                    <a:cubicBezTo>
                      <a:pt x="70" y="23"/>
                      <a:pt x="72" y="0"/>
                      <a:pt x="110" y="31"/>
                    </a:cubicBezTo>
                    <a:cubicBezTo>
                      <a:pt x="110" y="31"/>
                      <a:pt x="114" y="34"/>
                      <a:pt x="117" y="30"/>
                    </a:cubicBezTo>
                    <a:cubicBezTo>
                      <a:pt x="120" y="26"/>
                      <a:pt x="161" y="15"/>
                      <a:pt x="231" y="73"/>
                    </a:cubicBezTo>
                    <a:cubicBezTo>
                      <a:pt x="231" y="73"/>
                      <a:pt x="238" y="78"/>
                      <a:pt x="250" y="79"/>
                    </a:cubicBezTo>
                    <a:cubicBezTo>
                      <a:pt x="259" y="81"/>
                      <a:pt x="259" y="81"/>
                      <a:pt x="259" y="81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11" name="Freeform 108"/>
              <p:cNvSpPr>
                <a:spLocks noEditPoints="1"/>
              </p:cNvSpPr>
              <p:nvPr/>
            </p:nvSpPr>
            <p:spPr bwMode="auto">
              <a:xfrm>
                <a:off x="2089" y="1177"/>
                <a:ext cx="3694" cy="2797"/>
              </a:xfrm>
              <a:custGeom>
                <a:gdLst>
                  <a:gd fmla="*/ 237 w 458" name="T0"/>
                  <a:gd fmla="*/ 14 h 347" name="T1"/>
                  <a:gd fmla="*/ 233 w 458" name="T2"/>
                  <a:gd fmla="*/ 13 h 347" name="T3"/>
                  <a:gd fmla="*/ 216 w 458" name="T4"/>
                  <a:gd fmla="*/ 9 h 347" name="T5"/>
                  <a:gd fmla="*/ 203 w 458" name="T6"/>
                  <a:gd fmla="*/ 0 h 347" name="T7"/>
                  <a:gd fmla="*/ 195 w 458" name="T8"/>
                  <a:gd fmla="*/ 17 h 347" name="T9"/>
                  <a:gd fmla="*/ 38 w 458" name="T10"/>
                  <a:gd fmla="*/ 233 h 347" name="T11"/>
                  <a:gd fmla="*/ 36 w 458" name="T12"/>
                  <a:gd fmla="*/ 226 h 347" name="T13"/>
                  <a:gd fmla="*/ 31 w 458" name="T14"/>
                  <a:gd fmla="*/ 230 h 347" name="T15"/>
                  <a:gd fmla="*/ 24 w 458" name="T16"/>
                  <a:gd fmla="*/ 231 h 347" name="T17"/>
                  <a:gd fmla="*/ 22 w 458" name="T18"/>
                  <a:gd fmla="*/ 231 h 347" name="T19"/>
                  <a:gd fmla="*/ 0 w 458" name="T20"/>
                  <a:gd fmla="*/ 320 h 347" name="T21"/>
                  <a:gd fmla="*/ 21 w 458" name="T22"/>
                  <a:gd fmla="*/ 344 h 347" name="T23"/>
                  <a:gd fmla="*/ 79 w 458" name="T24"/>
                  <a:gd fmla="*/ 291 h 347" name="T25"/>
                  <a:gd fmla="*/ 191 w 458" name="T26"/>
                  <a:gd fmla="*/ 317 h 347" name="T27"/>
                  <a:gd fmla="*/ 187 w 458" name="T28"/>
                  <a:gd fmla="*/ 341 h 347" name="T29"/>
                  <a:gd fmla="*/ 283 w 458" name="T30"/>
                  <a:gd fmla="*/ 347 h 347" name="T31"/>
                  <a:gd fmla="*/ 250 w 458" name="T32"/>
                  <a:gd fmla="*/ 329 h 347" name="T33"/>
                  <a:gd fmla="*/ 241 w 458" name="T34"/>
                  <a:gd fmla="*/ 318 h 347" name="T35"/>
                  <a:gd fmla="*/ 458 w 458" name="T36"/>
                  <a:gd fmla="*/ 146 h 347" name="T37"/>
                  <a:gd fmla="*/ 24 w 458" name="T38"/>
                  <a:gd fmla="*/ 304 h 347" name="T39"/>
                  <a:gd fmla="*/ 34 w 458" name="T40"/>
                  <a:gd fmla="*/ 290 h 347" name="T41"/>
                  <a:gd fmla="*/ 36 w 458" name="T42"/>
                  <a:gd fmla="*/ 282 h 347" name="T43"/>
                  <a:gd fmla="*/ 24 w 458" name="T44"/>
                  <a:gd fmla="*/ 282 h 347" name="T45"/>
                  <a:gd fmla="*/ 34 w 458" name="T46"/>
                  <a:gd fmla="*/ 268 h 347" name="T47"/>
                  <a:gd fmla="*/ 36 w 458" name="T48"/>
                  <a:gd fmla="*/ 261 h 347" name="T49"/>
                  <a:gd fmla="*/ 24 w 458" name="T50"/>
                  <a:gd fmla="*/ 261 h 347" name="T51"/>
                  <a:gd fmla="*/ 34 w 458" name="T52"/>
                  <a:gd fmla="*/ 249 h 347" name="T53"/>
                  <a:gd fmla="*/ 36 w 458" name="T54"/>
                  <a:gd fmla="*/ 244 h 347" name="T55"/>
                  <a:gd fmla="*/ 24 w 458" name="T56"/>
                  <a:gd fmla="*/ 244 h 347" name="T57"/>
                  <a:gd fmla="*/ 34 w 458" name="T58"/>
                  <a:gd fmla="*/ 233 h 347" name="T59"/>
                  <a:gd fmla="*/ 201 w 458" name="T60"/>
                  <a:gd fmla="*/ 255 h 347" name="T61"/>
                  <a:gd fmla="*/ 202 w 458" name="T62"/>
                  <a:gd fmla="*/ 271 h 347" name="T63"/>
                  <a:gd fmla="*/ 219 w 458" name="T64"/>
                  <a:gd fmla="*/ 262 h 347" name="T65"/>
                  <a:gd fmla="*/ 219 w 458" name="T66"/>
                  <a:gd fmla="*/ 262 h 347" name="T67"/>
                  <a:gd fmla="*/ 219 w 458" name="T68"/>
                  <a:gd fmla="*/ 254 h 347" name="T69"/>
                  <a:gd fmla="*/ 219 w 458" name="T70"/>
                  <a:gd fmla="*/ 290 h 347" name="T71"/>
                  <a:gd fmla="*/ 206 w 458" name="T72"/>
                  <a:gd fmla="*/ 280 h 347" name="T73"/>
                  <a:gd fmla="*/ 202 w 458" name="T74"/>
                  <a:gd fmla="*/ 283 h 347" name="T75"/>
                  <a:gd fmla="*/ 201 w 458" name="T76"/>
                  <a:gd fmla="*/ 285 h 347" name="T77"/>
                  <a:gd fmla="*/ 205 w 458" name="T78"/>
                  <a:gd fmla="*/ 312 h 347" name="T79"/>
                  <a:gd fmla="*/ 231 w 458" name="T80"/>
                  <a:gd fmla="*/ 312 h 347" name="T81"/>
                  <a:gd fmla="*/ 235 w 458" name="T82"/>
                  <a:gd fmla="*/ 309 h 347" name="T83"/>
                  <a:gd fmla="*/ 223 w 458" name="T84"/>
                  <a:gd fmla="*/ 294 h 347" name="T85"/>
                  <a:gd fmla="*/ 235 w 458" name="T86"/>
                  <a:gd fmla="*/ 308 h 347" name="T87"/>
                  <a:gd fmla="*/ 223 w 458" name="T88"/>
                  <a:gd fmla="*/ 258 h 347" name="T89"/>
                  <a:gd fmla="*/ 235 w 458" name="T90"/>
                  <a:gd fmla="*/ 268 h 347" name="T91"/>
                  <a:gd fmla="*/ 201 w 458" name="T92"/>
                  <a:gd fmla="*/ 226 h 347" name="T93"/>
                  <a:gd fmla="*/ 230 w 458" name="T94"/>
                  <a:gd fmla="*/ 179 h 347" name="T95"/>
                  <a:gd fmla="*/ 235 w 458" name="T96"/>
                  <a:gd fmla="*/ 156 h 347" name="T97"/>
                  <a:gd fmla="*/ 201 w 458" name="T98"/>
                  <a:gd fmla="*/ 156 h 347" name="T99"/>
                  <a:gd fmla="*/ 230 w 458" name="T100"/>
                  <a:gd fmla="*/ 119 h 347" name="T101"/>
                  <a:gd fmla="*/ 235 w 458" name="T102"/>
                  <a:gd fmla="*/ 99 h 347" name="T103"/>
                  <a:gd fmla="*/ 201 w 458" name="T104"/>
                  <a:gd fmla="*/ 99 h 347" name="T105"/>
                  <a:gd fmla="*/ 230 w 458" name="T106"/>
                  <a:gd fmla="*/ 67 h 347" name="T107"/>
                  <a:gd fmla="*/ 235 w 458" name="T108"/>
                  <a:gd fmla="*/ 52 h 347" name="T109"/>
                  <a:gd fmla="*/ 201 w 458" name="T110"/>
                  <a:gd fmla="*/ 52 h 347" name="T111"/>
                  <a:gd fmla="*/ 230 w 458" name="T112"/>
                  <a:gd fmla="*/ 24 h 347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347" w="458">
                    <a:moveTo>
                      <a:pt x="241" y="216"/>
                    </a:moveTo>
                    <a:cubicBezTo>
                      <a:pt x="239" y="18"/>
                      <a:pt x="239" y="18"/>
                      <a:pt x="239" y="18"/>
                    </a:cubicBezTo>
                    <a:cubicBezTo>
                      <a:pt x="237" y="14"/>
                      <a:pt x="237" y="14"/>
                      <a:pt x="237" y="14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21" y="13"/>
                      <a:pt x="221" y="13"/>
                      <a:pt x="221" y="13"/>
                    </a:cubicBezTo>
                    <a:cubicBezTo>
                      <a:pt x="221" y="9"/>
                      <a:pt x="221" y="9"/>
                      <a:pt x="221" y="9"/>
                    </a:cubicBezTo>
                    <a:cubicBezTo>
                      <a:pt x="216" y="9"/>
                      <a:pt x="216" y="9"/>
                      <a:pt x="216" y="9"/>
                    </a:cubicBezTo>
                    <a:cubicBezTo>
                      <a:pt x="216" y="13"/>
                      <a:pt x="216" y="13"/>
                      <a:pt x="216" y="13"/>
                    </a:cubicBezTo>
                    <a:cubicBezTo>
                      <a:pt x="203" y="13"/>
                      <a:pt x="203" y="13"/>
                      <a:pt x="203" y="13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98" y="13"/>
                      <a:pt x="198" y="13"/>
                      <a:pt x="198" y="13"/>
                    </a:cubicBezTo>
                    <a:cubicBezTo>
                      <a:pt x="195" y="17"/>
                      <a:pt x="195" y="17"/>
                      <a:pt x="195" y="17"/>
                    </a:cubicBezTo>
                    <a:cubicBezTo>
                      <a:pt x="195" y="232"/>
                      <a:pt x="195" y="232"/>
                      <a:pt x="195" y="232"/>
                    </a:cubicBezTo>
                    <a:cubicBezTo>
                      <a:pt x="134" y="254"/>
                      <a:pt x="77" y="276"/>
                      <a:pt x="39" y="296"/>
                    </a:cubicBezTo>
                    <a:cubicBezTo>
                      <a:pt x="38" y="233"/>
                      <a:pt x="38" y="233"/>
                      <a:pt x="38" y="233"/>
                    </a:cubicBezTo>
                    <a:cubicBezTo>
                      <a:pt x="37" y="231"/>
                      <a:pt x="37" y="231"/>
                      <a:pt x="37" y="231"/>
                    </a:cubicBezTo>
                    <a:cubicBezTo>
                      <a:pt x="37" y="226"/>
                      <a:pt x="37" y="226"/>
                      <a:pt x="37" y="226"/>
                    </a:cubicBezTo>
                    <a:cubicBezTo>
                      <a:pt x="36" y="226"/>
                      <a:pt x="36" y="226"/>
                      <a:pt x="36" y="226"/>
                    </a:cubicBezTo>
                    <a:cubicBezTo>
                      <a:pt x="36" y="231"/>
                      <a:pt x="36" y="231"/>
                      <a:pt x="36" y="231"/>
                    </a:cubicBezTo>
                    <a:cubicBezTo>
                      <a:pt x="31" y="231"/>
                      <a:pt x="31" y="231"/>
                      <a:pt x="31" y="231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29" y="230"/>
                      <a:pt x="29" y="230"/>
                      <a:pt x="29" y="230"/>
                    </a:cubicBezTo>
                    <a:cubicBezTo>
                      <a:pt x="29" y="231"/>
                      <a:pt x="29" y="231"/>
                      <a:pt x="29" y="231"/>
                    </a:cubicBezTo>
                    <a:cubicBezTo>
                      <a:pt x="24" y="231"/>
                      <a:pt x="24" y="231"/>
                      <a:pt x="24" y="231"/>
                    </a:cubicBezTo>
                    <a:cubicBezTo>
                      <a:pt x="24" y="226"/>
                      <a:pt x="24" y="226"/>
                      <a:pt x="24" y="226"/>
                    </a:cubicBezTo>
                    <a:cubicBezTo>
                      <a:pt x="22" y="226"/>
                      <a:pt x="22" y="226"/>
                      <a:pt x="22" y="226"/>
                    </a:cubicBezTo>
                    <a:cubicBezTo>
                      <a:pt x="22" y="231"/>
                      <a:pt x="22" y="231"/>
                      <a:pt x="22" y="231"/>
                    </a:cubicBezTo>
                    <a:cubicBezTo>
                      <a:pt x="21" y="232"/>
                      <a:pt x="21" y="232"/>
                      <a:pt x="21" y="232"/>
                    </a:cubicBezTo>
                    <a:cubicBezTo>
                      <a:pt x="21" y="305"/>
                      <a:pt x="21" y="305"/>
                      <a:pt x="21" y="305"/>
                    </a:cubicBezTo>
                    <a:cubicBezTo>
                      <a:pt x="12" y="310"/>
                      <a:pt x="5" y="315"/>
                      <a:pt x="0" y="320"/>
                    </a:cubicBezTo>
                    <a:cubicBezTo>
                      <a:pt x="2" y="323"/>
                      <a:pt x="2" y="323"/>
                      <a:pt x="2" y="323"/>
                    </a:cubicBezTo>
                    <a:cubicBezTo>
                      <a:pt x="5" y="321"/>
                      <a:pt x="11" y="318"/>
                      <a:pt x="21" y="313"/>
                    </a:cubicBezTo>
                    <a:cubicBezTo>
                      <a:pt x="21" y="344"/>
                      <a:pt x="21" y="344"/>
                      <a:pt x="21" y="344"/>
                    </a:cubicBezTo>
                    <a:cubicBezTo>
                      <a:pt x="39" y="344"/>
                      <a:pt x="39" y="344"/>
                      <a:pt x="39" y="344"/>
                    </a:cubicBezTo>
                    <a:cubicBezTo>
                      <a:pt x="39" y="306"/>
                      <a:pt x="39" y="306"/>
                      <a:pt x="39" y="306"/>
                    </a:cubicBezTo>
                    <a:cubicBezTo>
                      <a:pt x="49" y="302"/>
                      <a:pt x="63" y="297"/>
                      <a:pt x="79" y="291"/>
                    </a:cubicBezTo>
                    <a:cubicBezTo>
                      <a:pt x="109" y="280"/>
                      <a:pt x="150" y="268"/>
                      <a:pt x="195" y="257"/>
                    </a:cubicBezTo>
                    <a:cubicBezTo>
                      <a:pt x="195" y="317"/>
                      <a:pt x="195" y="317"/>
                      <a:pt x="195" y="317"/>
                    </a:cubicBezTo>
                    <a:cubicBezTo>
                      <a:pt x="191" y="317"/>
                      <a:pt x="191" y="317"/>
                      <a:pt x="191" y="317"/>
                    </a:cubicBezTo>
                    <a:cubicBezTo>
                      <a:pt x="191" y="328"/>
                      <a:pt x="191" y="328"/>
                      <a:pt x="191" y="328"/>
                    </a:cubicBezTo>
                    <a:cubicBezTo>
                      <a:pt x="187" y="328"/>
                      <a:pt x="187" y="328"/>
                      <a:pt x="187" y="328"/>
                    </a:cubicBezTo>
                    <a:cubicBezTo>
                      <a:pt x="187" y="341"/>
                      <a:pt x="187" y="341"/>
                      <a:pt x="187" y="341"/>
                    </a:cubicBezTo>
                    <a:cubicBezTo>
                      <a:pt x="149" y="341"/>
                      <a:pt x="149" y="341"/>
                      <a:pt x="149" y="341"/>
                    </a:cubicBezTo>
                    <a:cubicBezTo>
                      <a:pt x="149" y="347"/>
                      <a:pt x="149" y="347"/>
                      <a:pt x="149" y="347"/>
                    </a:cubicBezTo>
                    <a:cubicBezTo>
                      <a:pt x="283" y="347"/>
                      <a:pt x="283" y="347"/>
                      <a:pt x="283" y="347"/>
                    </a:cubicBezTo>
                    <a:cubicBezTo>
                      <a:pt x="283" y="341"/>
                      <a:pt x="283" y="341"/>
                      <a:pt x="283" y="341"/>
                    </a:cubicBezTo>
                    <a:cubicBezTo>
                      <a:pt x="250" y="341"/>
                      <a:pt x="250" y="341"/>
                      <a:pt x="250" y="341"/>
                    </a:cubicBezTo>
                    <a:cubicBezTo>
                      <a:pt x="250" y="329"/>
                      <a:pt x="250" y="329"/>
                      <a:pt x="250" y="329"/>
                    </a:cubicBezTo>
                    <a:cubicBezTo>
                      <a:pt x="246" y="329"/>
                      <a:pt x="246" y="329"/>
                      <a:pt x="246" y="329"/>
                    </a:cubicBezTo>
                    <a:cubicBezTo>
                      <a:pt x="246" y="318"/>
                      <a:pt x="246" y="318"/>
                      <a:pt x="246" y="318"/>
                    </a:cubicBezTo>
                    <a:cubicBezTo>
                      <a:pt x="241" y="318"/>
                      <a:pt x="241" y="318"/>
                      <a:pt x="241" y="318"/>
                    </a:cubicBezTo>
                    <a:cubicBezTo>
                      <a:pt x="241" y="245"/>
                      <a:pt x="241" y="245"/>
                      <a:pt x="241" y="245"/>
                    </a:cubicBezTo>
                    <a:cubicBezTo>
                      <a:pt x="333" y="223"/>
                      <a:pt x="427" y="203"/>
                      <a:pt x="458" y="197"/>
                    </a:cubicBezTo>
                    <a:cubicBezTo>
                      <a:pt x="458" y="146"/>
                      <a:pt x="458" y="146"/>
                      <a:pt x="458" y="146"/>
                    </a:cubicBezTo>
                    <a:cubicBezTo>
                      <a:pt x="440" y="152"/>
                      <a:pt x="342" y="181"/>
                      <a:pt x="241" y="216"/>
                    </a:cubicBezTo>
                    <a:close/>
                    <a:moveTo>
                      <a:pt x="36" y="297"/>
                    </a:moveTo>
                    <a:cubicBezTo>
                      <a:pt x="32" y="300"/>
                      <a:pt x="27" y="302"/>
                      <a:pt x="24" y="304"/>
                    </a:cubicBezTo>
                    <a:cubicBezTo>
                      <a:pt x="24" y="293"/>
                      <a:pt x="24" y="293"/>
                      <a:pt x="24" y="293"/>
                    </a:cubicBezTo>
                    <a:cubicBezTo>
                      <a:pt x="24" y="291"/>
                      <a:pt x="24" y="290"/>
                      <a:pt x="25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5" y="290"/>
                      <a:pt x="36" y="291"/>
                      <a:pt x="36" y="293"/>
                    </a:cubicBezTo>
                    <a:lnTo>
                      <a:pt x="36" y="297"/>
                    </a:lnTo>
                    <a:close/>
                    <a:moveTo>
                      <a:pt x="36" y="282"/>
                    </a:moveTo>
                    <a:cubicBezTo>
                      <a:pt x="36" y="283"/>
                      <a:pt x="35" y="284"/>
                      <a:pt x="34" y="284"/>
                    </a:cubicBezTo>
                    <a:cubicBezTo>
                      <a:pt x="25" y="284"/>
                      <a:pt x="25" y="284"/>
                      <a:pt x="25" y="284"/>
                    </a:cubicBezTo>
                    <a:cubicBezTo>
                      <a:pt x="24" y="284"/>
                      <a:pt x="24" y="283"/>
                      <a:pt x="24" y="282"/>
                    </a:cubicBezTo>
                    <a:cubicBezTo>
                      <a:pt x="24" y="271"/>
                      <a:pt x="24" y="271"/>
                      <a:pt x="24" y="271"/>
                    </a:cubicBezTo>
                    <a:cubicBezTo>
                      <a:pt x="24" y="269"/>
                      <a:pt x="24" y="268"/>
                      <a:pt x="25" y="268"/>
                    </a:cubicBezTo>
                    <a:cubicBezTo>
                      <a:pt x="34" y="268"/>
                      <a:pt x="34" y="268"/>
                      <a:pt x="34" y="268"/>
                    </a:cubicBezTo>
                    <a:cubicBezTo>
                      <a:pt x="35" y="268"/>
                      <a:pt x="36" y="269"/>
                      <a:pt x="36" y="271"/>
                    </a:cubicBezTo>
                    <a:lnTo>
                      <a:pt x="36" y="282"/>
                    </a:lnTo>
                    <a:close/>
                    <a:moveTo>
                      <a:pt x="36" y="261"/>
                    </a:moveTo>
                    <a:cubicBezTo>
                      <a:pt x="36" y="262"/>
                      <a:pt x="35" y="263"/>
                      <a:pt x="34" y="263"/>
                    </a:cubicBezTo>
                    <a:cubicBezTo>
                      <a:pt x="25" y="263"/>
                      <a:pt x="25" y="263"/>
                      <a:pt x="25" y="263"/>
                    </a:cubicBezTo>
                    <a:cubicBezTo>
                      <a:pt x="24" y="263"/>
                      <a:pt x="24" y="262"/>
                      <a:pt x="24" y="261"/>
                    </a:cubicBezTo>
                    <a:cubicBezTo>
                      <a:pt x="24" y="251"/>
                      <a:pt x="24" y="251"/>
                      <a:pt x="24" y="251"/>
                    </a:cubicBezTo>
                    <a:cubicBezTo>
                      <a:pt x="24" y="250"/>
                      <a:pt x="24" y="249"/>
                      <a:pt x="25" y="249"/>
                    </a:cubicBezTo>
                    <a:cubicBezTo>
                      <a:pt x="34" y="249"/>
                      <a:pt x="34" y="249"/>
                      <a:pt x="34" y="249"/>
                    </a:cubicBezTo>
                    <a:cubicBezTo>
                      <a:pt x="35" y="249"/>
                      <a:pt x="36" y="250"/>
                      <a:pt x="36" y="251"/>
                    </a:cubicBezTo>
                    <a:lnTo>
                      <a:pt x="36" y="261"/>
                    </a:lnTo>
                    <a:close/>
                    <a:moveTo>
                      <a:pt x="36" y="244"/>
                    </a:moveTo>
                    <a:cubicBezTo>
                      <a:pt x="36" y="245"/>
                      <a:pt x="35" y="245"/>
                      <a:pt x="34" y="245"/>
                    </a:cubicBezTo>
                    <a:cubicBezTo>
                      <a:pt x="25" y="245"/>
                      <a:pt x="25" y="245"/>
                      <a:pt x="25" y="245"/>
                    </a:cubicBezTo>
                    <a:cubicBezTo>
                      <a:pt x="24" y="245"/>
                      <a:pt x="24" y="245"/>
                      <a:pt x="24" y="244"/>
                    </a:cubicBezTo>
                    <a:cubicBezTo>
                      <a:pt x="24" y="235"/>
                      <a:pt x="24" y="235"/>
                      <a:pt x="24" y="235"/>
                    </a:cubicBezTo>
                    <a:cubicBezTo>
                      <a:pt x="24" y="234"/>
                      <a:pt x="24" y="233"/>
                      <a:pt x="25" y="233"/>
                    </a:cubicBezTo>
                    <a:cubicBezTo>
                      <a:pt x="34" y="233"/>
                      <a:pt x="34" y="233"/>
                      <a:pt x="34" y="233"/>
                    </a:cubicBezTo>
                    <a:cubicBezTo>
                      <a:pt x="35" y="233"/>
                      <a:pt x="36" y="234"/>
                      <a:pt x="36" y="235"/>
                    </a:cubicBezTo>
                    <a:lnTo>
                      <a:pt x="36" y="244"/>
                    </a:lnTo>
                    <a:close/>
                    <a:moveTo>
                      <a:pt x="201" y="255"/>
                    </a:moveTo>
                    <a:cubicBezTo>
                      <a:pt x="204" y="254"/>
                      <a:pt x="207" y="254"/>
                      <a:pt x="209" y="253"/>
                    </a:cubicBezTo>
                    <a:cubicBezTo>
                      <a:pt x="215" y="258"/>
                      <a:pt x="215" y="258"/>
                      <a:pt x="215" y="258"/>
                    </a:cubicBezTo>
                    <a:cubicBezTo>
                      <a:pt x="202" y="271"/>
                      <a:pt x="202" y="271"/>
                      <a:pt x="202" y="271"/>
                    </a:cubicBezTo>
                    <a:cubicBezTo>
                      <a:pt x="202" y="270"/>
                      <a:pt x="201" y="269"/>
                      <a:pt x="201" y="268"/>
                    </a:cubicBezTo>
                    <a:lnTo>
                      <a:pt x="201" y="255"/>
                    </a:lnTo>
                    <a:close/>
                    <a:moveTo>
                      <a:pt x="219" y="262"/>
                    </a:moveTo>
                    <a:cubicBezTo>
                      <a:pt x="229" y="273"/>
                      <a:pt x="229" y="273"/>
                      <a:pt x="229" y="273"/>
                    </a:cubicBezTo>
                    <a:cubicBezTo>
                      <a:pt x="208" y="273"/>
                      <a:pt x="208" y="273"/>
                      <a:pt x="208" y="273"/>
                    </a:cubicBezTo>
                    <a:lnTo>
                      <a:pt x="219" y="262"/>
                    </a:lnTo>
                    <a:close/>
                    <a:moveTo>
                      <a:pt x="215" y="251"/>
                    </a:moveTo>
                    <a:cubicBezTo>
                      <a:pt x="218" y="251"/>
                      <a:pt x="221" y="250"/>
                      <a:pt x="223" y="249"/>
                    </a:cubicBezTo>
                    <a:cubicBezTo>
                      <a:pt x="219" y="254"/>
                      <a:pt x="219" y="254"/>
                      <a:pt x="219" y="254"/>
                    </a:cubicBezTo>
                    <a:lnTo>
                      <a:pt x="215" y="251"/>
                    </a:lnTo>
                    <a:close/>
                    <a:moveTo>
                      <a:pt x="229" y="280"/>
                    </a:moveTo>
                    <a:cubicBezTo>
                      <a:pt x="219" y="290"/>
                      <a:pt x="219" y="290"/>
                      <a:pt x="219" y="290"/>
                    </a:cubicBezTo>
                    <a:cubicBezTo>
                      <a:pt x="218" y="291"/>
                      <a:pt x="218" y="291"/>
                      <a:pt x="218" y="291"/>
                    </a:cubicBezTo>
                    <a:cubicBezTo>
                      <a:pt x="206" y="280"/>
                      <a:pt x="206" y="280"/>
                      <a:pt x="206" y="280"/>
                    </a:cubicBezTo>
                    <a:cubicBezTo>
                      <a:pt x="206" y="280"/>
                      <a:pt x="206" y="280"/>
                      <a:pt x="206" y="280"/>
                    </a:cubicBezTo>
                    <a:lnTo>
                      <a:pt x="229" y="280"/>
                    </a:lnTo>
                    <a:close/>
                    <a:moveTo>
                      <a:pt x="201" y="285"/>
                    </a:moveTo>
                    <a:cubicBezTo>
                      <a:pt x="201" y="284"/>
                      <a:pt x="201" y="284"/>
                      <a:pt x="202" y="283"/>
                    </a:cubicBezTo>
                    <a:cubicBezTo>
                      <a:pt x="214" y="295"/>
                      <a:pt x="214" y="295"/>
                      <a:pt x="214" y="295"/>
                    </a:cubicBezTo>
                    <a:cubicBezTo>
                      <a:pt x="201" y="308"/>
                      <a:pt x="201" y="308"/>
                      <a:pt x="201" y="308"/>
                    </a:cubicBezTo>
                    <a:lnTo>
                      <a:pt x="201" y="285"/>
                    </a:lnTo>
                    <a:close/>
                    <a:moveTo>
                      <a:pt x="230" y="313"/>
                    </a:moveTo>
                    <a:cubicBezTo>
                      <a:pt x="206" y="313"/>
                      <a:pt x="206" y="313"/>
                      <a:pt x="206" y="313"/>
                    </a:cubicBezTo>
                    <a:cubicBezTo>
                      <a:pt x="206" y="313"/>
                      <a:pt x="205" y="312"/>
                      <a:pt x="205" y="312"/>
                    </a:cubicBezTo>
                    <a:cubicBezTo>
                      <a:pt x="218" y="299"/>
                      <a:pt x="218" y="299"/>
                      <a:pt x="218" y="299"/>
                    </a:cubicBezTo>
                    <a:cubicBezTo>
                      <a:pt x="219" y="301"/>
                      <a:pt x="219" y="301"/>
                      <a:pt x="219" y="301"/>
                    </a:cubicBezTo>
                    <a:cubicBezTo>
                      <a:pt x="231" y="312"/>
                      <a:pt x="231" y="312"/>
                      <a:pt x="231" y="312"/>
                    </a:cubicBezTo>
                    <a:cubicBezTo>
                      <a:pt x="231" y="312"/>
                      <a:pt x="231" y="313"/>
                      <a:pt x="230" y="313"/>
                    </a:cubicBezTo>
                    <a:close/>
                    <a:moveTo>
                      <a:pt x="235" y="308"/>
                    </a:moveTo>
                    <a:cubicBezTo>
                      <a:pt x="235" y="308"/>
                      <a:pt x="235" y="308"/>
                      <a:pt x="235" y="309"/>
                    </a:cubicBezTo>
                    <a:cubicBezTo>
                      <a:pt x="223" y="297"/>
                      <a:pt x="223" y="297"/>
                      <a:pt x="223" y="297"/>
                    </a:cubicBezTo>
                    <a:cubicBezTo>
                      <a:pt x="222" y="295"/>
                      <a:pt x="222" y="295"/>
                      <a:pt x="222" y="295"/>
                    </a:cubicBezTo>
                    <a:cubicBezTo>
                      <a:pt x="223" y="294"/>
                      <a:pt x="223" y="294"/>
                      <a:pt x="223" y="294"/>
                    </a:cubicBezTo>
                    <a:cubicBezTo>
                      <a:pt x="234" y="282"/>
                      <a:pt x="234" y="282"/>
                      <a:pt x="234" y="282"/>
                    </a:cubicBezTo>
                    <a:cubicBezTo>
                      <a:pt x="235" y="283"/>
                      <a:pt x="235" y="284"/>
                      <a:pt x="235" y="285"/>
                    </a:cubicBezTo>
                    <a:lnTo>
                      <a:pt x="235" y="308"/>
                    </a:lnTo>
                    <a:close/>
                    <a:moveTo>
                      <a:pt x="235" y="268"/>
                    </a:moveTo>
                    <a:cubicBezTo>
                      <a:pt x="235" y="269"/>
                      <a:pt x="235" y="269"/>
                      <a:pt x="235" y="270"/>
                    </a:cubicBezTo>
                    <a:cubicBezTo>
                      <a:pt x="223" y="258"/>
                      <a:pt x="223" y="258"/>
                      <a:pt x="223" y="258"/>
                    </a:cubicBezTo>
                    <a:cubicBezTo>
                      <a:pt x="234" y="247"/>
                      <a:pt x="234" y="247"/>
                      <a:pt x="234" y="247"/>
                    </a:cubicBezTo>
                    <a:cubicBezTo>
                      <a:pt x="234" y="247"/>
                      <a:pt x="235" y="246"/>
                      <a:pt x="235" y="246"/>
                    </a:cubicBezTo>
                    <a:lnTo>
                      <a:pt x="235" y="268"/>
                    </a:lnTo>
                    <a:close/>
                    <a:moveTo>
                      <a:pt x="235" y="218"/>
                    </a:moveTo>
                    <a:cubicBezTo>
                      <a:pt x="224" y="222"/>
                      <a:pt x="213" y="226"/>
                      <a:pt x="202" y="230"/>
                    </a:cubicBezTo>
                    <a:cubicBezTo>
                      <a:pt x="201" y="229"/>
                      <a:pt x="201" y="228"/>
                      <a:pt x="201" y="226"/>
                    </a:cubicBezTo>
                    <a:cubicBezTo>
                      <a:pt x="201" y="187"/>
                      <a:pt x="201" y="187"/>
                      <a:pt x="201" y="187"/>
                    </a:cubicBezTo>
                    <a:cubicBezTo>
                      <a:pt x="201" y="183"/>
                      <a:pt x="204" y="179"/>
                      <a:pt x="206" y="179"/>
                    </a:cubicBezTo>
                    <a:cubicBezTo>
                      <a:pt x="230" y="179"/>
                      <a:pt x="230" y="179"/>
                      <a:pt x="230" y="179"/>
                    </a:cubicBezTo>
                    <a:cubicBezTo>
                      <a:pt x="233" y="179"/>
                      <a:pt x="235" y="183"/>
                      <a:pt x="235" y="187"/>
                    </a:cubicBezTo>
                    <a:lnTo>
                      <a:pt x="235" y="218"/>
                    </a:lnTo>
                    <a:close/>
                    <a:moveTo>
                      <a:pt x="235" y="156"/>
                    </a:moveTo>
                    <a:cubicBezTo>
                      <a:pt x="235" y="160"/>
                      <a:pt x="233" y="163"/>
                      <a:pt x="230" y="163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204" y="163"/>
                      <a:pt x="201" y="160"/>
                      <a:pt x="201" y="156"/>
                    </a:cubicBezTo>
                    <a:cubicBezTo>
                      <a:pt x="201" y="126"/>
                      <a:pt x="201" y="126"/>
                      <a:pt x="201" y="126"/>
                    </a:cubicBezTo>
                    <a:cubicBezTo>
                      <a:pt x="201" y="122"/>
                      <a:pt x="204" y="119"/>
                      <a:pt x="206" y="119"/>
                    </a:cubicBezTo>
                    <a:cubicBezTo>
                      <a:pt x="230" y="119"/>
                      <a:pt x="230" y="119"/>
                      <a:pt x="230" y="119"/>
                    </a:cubicBezTo>
                    <a:cubicBezTo>
                      <a:pt x="233" y="119"/>
                      <a:pt x="235" y="122"/>
                      <a:pt x="235" y="126"/>
                    </a:cubicBezTo>
                    <a:lnTo>
                      <a:pt x="235" y="156"/>
                    </a:lnTo>
                    <a:close/>
                    <a:moveTo>
                      <a:pt x="235" y="99"/>
                    </a:moveTo>
                    <a:cubicBezTo>
                      <a:pt x="235" y="102"/>
                      <a:pt x="233" y="105"/>
                      <a:pt x="230" y="105"/>
                    </a:cubicBezTo>
                    <a:cubicBezTo>
                      <a:pt x="206" y="105"/>
                      <a:pt x="206" y="105"/>
                      <a:pt x="206" y="105"/>
                    </a:cubicBezTo>
                    <a:cubicBezTo>
                      <a:pt x="204" y="105"/>
                      <a:pt x="201" y="102"/>
                      <a:pt x="201" y="99"/>
                    </a:cubicBezTo>
                    <a:cubicBezTo>
                      <a:pt x="201" y="73"/>
                      <a:pt x="201" y="73"/>
                      <a:pt x="201" y="73"/>
                    </a:cubicBezTo>
                    <a:cubicBezTo>
                      <a:pt x="201" y="70"/>
                      <a:pt x="204" y="67"/>
                      <a:pt x="206" y="67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67"/>
                      <a:pt x="235" y="70"/>
                      <a:pt x="235" y="73"/>
                    </a:cubicBezTo>
                    <a:lnTo>
                      <a:pt x="235" y="99"/>
                    </a:lnTo>
                    <a:close/>
                    <a:moveTo>
                      <a:pt x="235" y="52"/>
                    </a:moveTo>
                    <a:cubicBezTo>
                      <a:pt x="235" y="54"/>
                      <a:pt x="233" y="57"/>
                      <a:pt x="230" y="57"/>
                    </a:cubicBezTo>
                    <a:cubicBezTo>
                      <a:pt x="206" y="57"/>
                      <a:pt x="206" y="57"/>
                      <a:pt x="206" y="57"/>
                    </a:cubicBezTo>
                    <a:cubicBezTo>
                      <a:pt x="204" y="57"/>
                      <a:pt x="201" y="54"/>
                      <a:pt x="201" y="52"/>
                    </a:cubicBezTo>
                    <a:cubicBezTo>
                      <a:pt x="201" y="29"/>
                      <a:pt x="201" y="29"/>
                      <a:pt x="201" y="29"/>
                    </a:cubicBezTo>
                    <a:cubicBezTo>
                      <a:pt x="201" y="26"/>
                      <a:pt x="204" y="24"/>
                      <a:pt x="206" y="24"/>
                    </a:cubicBezTo>
                    <a:cubicBezTo>
                      <a:pt x="230" y="24"/>
                      <a:pt x="230" y="24"/>
                      <a:pt x="230" y="24"/>
                    </a:cubicBezTo>
                    <a:cubicBezTo>
                      <a:pt x="233" y="24"/>
                      <a:pt x="235" y="26"/>
                      <a:pt x="235" y="29"/>
                    </a:cubicBezTo>
                    <a:lnTo>
                      <a:pt x="235" y="5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113" name="Rectangle 27"/>
          <p:cNvSpPr>
            <a:spLocks noChangeArrowheads="1"/>
          </p:cNvSpPr>
          <p:nvPr/>
        </p:nvSpPr>
        <p:spPr bwMode="auto">
          <a:xfrm>
            <a:off x="499830" y="2152882"/>
            <a:ext cx="3402330" cy="53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algn="ctr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kumimoji="1" lang="zh-CN" sz="1200">
                <a:latin charset="0" pitchFamily="34" typeface="Arial"/>
                <a:ea charset="-122" pitchFamily="34" typeface="微软雅黑"/>
                <a:cs charset="0" pitchFamily="34" typeface="Arial"/>
              </a:rPr>
              <a:t>单击此处添加文字内容  单击此处添加文字内容  </a:t>
            </a:r>
          </a:p>
          <a:p>
            <a:pPr>
              <a:lnSpc>
                <a:spcPct val="120000"/>
              </a:lnSpc>
            </a:pPr>
            <a:r>
              <a:rPr altLang="en-US" kumimoji="1" lang="zh-CN" sz="1200">
                <a:latin charset="0" pitchFamily="34" typeface="Arial"/>
                <a:ea charset="-122" pitchFamily="34" typeface="微软雅黑"/>
                <a:cs charset="0" pitchFamily="34" typeface="Arial"/>
              </a:rPr>
              <a:t>单击此处添加文字内容  单击此处添加文字内容</a:t>
            </a:r>
          </a:p>
        </p:txBody>
      </p:sp>
      <p:sp>
        <p:nvSpPr>
          <p:cNvPr id="114" name="矩形 113"/>
          <p:cNvSpPr/>
          <p:nvPr/>
        </p:nvSpPr>
        <p:spPr>
          <a:xfrm>
            <a:off x="499830" y="1517940"/>
            <a:ext cx="4246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kern="10" lang="zh-CN" smtClean="0" sz="3200">
                <a:solidFill>
                  <a:schemeClr val="accent2"/>
                </a:solidFill>
                <a:latin charset="-122" pitchFamily="34" typeface="微软雅黑"/>
                <a:ea charset="-122" pitchFamily="34" typeface="微软雅黑"/>
              </a:rPr>
              <a:t>此处添加标题文字内容</a:t>
            </a:r>
          </a:p>
        </p:txBody>
      </p:sp>
      <p:sp>
        <p:nvSpPr>
          <p:cNvPr id="115" name="Rectangle 27"/>
          <p:cNvSpPr>
            <a:spLocks noChangeArrowheads="1"/>
          </p:cNvSpPr>
          <p:nvPr/>
        </p:nvSpPr>
        <p:spPr bwMode="auto">
          <a:xfrm>
            <a:off x="499830" y="2719471"/>
            <a:ext cx="3402330" cy="53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algn="ctr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kumimoji="1" lang="zh-CN" sz="1200">
                <a:latin charset="0" pitchFamily="34" typeface="Arial"/>
                <a:ea charset="-122" pitchFamily="34" typeface="微软雅黑"/>
                <a:cs charset="0" pitchFamily="34" typeface="Arial"/>
              </a:rPr>
              <a:t>单击此处添加文字内容  单击此处添加文字内容  </a:t>
            </a:r>
          </a:p>
          <a:p>
            <a:pPr>
              <a:lnSpc>
                <a:spcPct val="120000"/>
              </a:lnSpc>
            </a:pPr>
            <a:r>
              <a:rPr altLang="en-US" kumimoji="1" lang="zh-CN" sz="1200">
                <a:latin charset="0" pitchFamily="34" typeface="Arial"/>
                <a:ea charset="-122" pitchFamily="34" typeface="微软雅黑"/>
                <a:cs charset="0" pitchFamily="34" typeface="Arial"/>
              </a:rPr>
              <a:t>单击此处添加文字内容</a:t>
            </a:r>
          </a:p>
        </p:txBody>
      </p:sp>
    </p:spTree>
    <p:extLst>
      <p:ext uri="{BB962C8B-B14F-4D97-AF65-F5344CB8AC3E}">
        <p14:creationId val="2873563381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/>
              <a:t>图示16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32520" y="2772124"/>
            <a:ext cx="1509212" cy="150921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pPr algn="ctr" eaLnBrk="0" hangingPunct="0"/>
            <a:endParaRPr altLang="en-US" b="1" lang="zh-CN" sz="2000">
              <a:solidFill>
                <a:schemeClr val="bg1"/>
              </a:solidFill>
              <a:latin charset="0" pitchFamily="34" typeface="Arial"/>
              <a:ea charset="-122" pitchFamily="34" typeface="微软雅黑"/>
              <a:cs charset="0" pitchFamily="34" typeface="Arial"/>
            </a:endParaRPr>
          </a:p>
        </p:txBody>
      </p:sp>
      <p:grpSp>
        <p:nvGrpSpPr>
          <p:cNvPr id="6" name="Group 4"/>
          <p:cNvGrpSpPr/>
          <p:nvPr/>
        </p:nvGrpSpPr>
        <p:grpSpPr>
          <a:xfrm>
            <a:off x="743597" y="2786229"/>
            <a:ext cx="1290589" cy="423144"/>
            <a:chOff x="1431" y="1843"/>
            <a:chExt cx="907" cy="295"/>
          </a:xfrm>
        </p:grpSpPr>
        <p:sp>
          <p:nvSpPr>
            <p:cNvPr id="7" name="Freeform 5"/>
            <p:cNvSpPr/>
            <p:nvPr/>
          </p:nvSpPr>
          <p:spPr bwMode="auto">
            <a:xfrm>
              <a:off x="1431" y="1843"/>
              <a:ext cx="907" cy="295"/>
            </a:xfrm>
            <a:custGeom>
              <a:gdLst>
                <a:gd fmla="*/ 0 w 4756" name="T0"/>
                <a:gd fmla="*/ 1576 h 1576" name="T1"/>
                <a:gd fmla="*/ 50 w 4756" name="T2"/>
                <a:gd fmla="*/ 1462 h 1576" name="T3"/>
                <a:gd fmla="*/ 108 w 4756" name="T4"/>
                <a:gd fmla="*/ 1350 h 1576" name="T5"/>
                <a:gd fmla="*/ 170 w 4756" name="T6"/>
                <a:gd fmla="*/ 1242 h 1576" name="T7"/>
                <a:gd fmla="*/ 238 w 4756" name="T8"/>
                <a:gd fmla="*/ 1138 h 1576" name="T9"/>
                <a:gd fmla="*/ 310 w 4756" name="T10"/>
                <a:gd fmla="*/ 1036 h 1576" name="T11"/>
                <a:gd fmla="*/ 386 w 4756" name="T12"/>
                <a:gd fmla="*/ 940 h 1576" name="T13"/>
                <a:gd fmla="*/ 468 w 4756" name="T14"/>
                <a:gd fmla="*/ 846 h 1576" name="T15"/>
                <a:gd fmla="*/ 552 w 4756" name="T16"/>
                <a:gd fmla="*/ 756 h 1576" name="T17"/>
                <a:gd fmla="*/ 596 w 4756" name="T18"/>
                <a:gd fmla="*/ 712 h 1576" name="T19"/>
                <a:gd fmla="*/ 688 w 4756" name="T20"/>
                <a:gd fmla="*/ 630 h 1576" name="T21"/>
                <a:gd fmla="*/ 784 w 4756" name="T22"/>
                <a:gd fmla="*/ 550 h 1576" name="T23"/>
                <a:gd fmla="*/ 884 w 4756" name="T24"/>
                <a:gd fmla="*/ 476 h 1576" name="T25"/>
                <a:gd fmla="*/ 986 w 4756" name="T26"/>
                <a:gd fmla="*/ 406 h 1576" name="T27"/>
                <a:gd fmla="*/ 1092 w 4756" name="T28"/>
                <a:gd fmla="*/ 342 h 1576" name="T29"/>
                <a:gd fmla="*/ 1202 w 4756" name="T30"/>
                <a:gd fmla="*/ 282 h 1576" name="T31"/>
                <a:gd fmla="*/ 1316 w 4756" name="T32"/>
                <a:gd fmla="*/ 228 h 1576" name="T33"/>
                <a:gd fmla="*/ 1374 w 4756" name="T34"/>
                <a:gd fmla="*/ 202 h 1576" name="T35"/>
                <a:gd fmla="*/ 1490 w 4756" name="T36"/>
                <a:gd fmla="*/ 156 h 1576" name="T37"/>
                <a:gd fmla="*/ 1610 w 4756" name="T38"/>
                <a:gd fmla="*/ 116 h 1576" name="T39"/>
                <a:gd fmla="*/ 1732 w 4756" name="T40"/>
                <a:gd fmla="*/ 80 h 1576" name="T41"/>
                <a:gd fmla="*/ 1858 w 4756" name="T42"/>
                <a:gd fmla="*/ 52 h 1576" name="T43"/>
                <a:gd fmla="*/ 1984 w 4756" name="T44"/>
                <a:gd fmla="*/ 30 h 1576" name="T45"/>
                <a:gd fmla="*/ 2114 w 4756" name="T46"/>
                <a:gd fmla="*/ 12 h 1576" name="T47"/>
                <a:gd fmla="*/ 2246 w 4756" name="T48"/>
                <a:gd fmla="*/ 2 h 1576" name="T49"/>
                <a:gd fmla="*/ 2378 w 4756" name="T50"/>
                <a:gd fmla="*/ 0 h 1576" name="T51"/>
                <a:gd fmla="*/ 2444 w 4756" name="T52"/>
                <a:gd fmla="*/ 0 h 1576" name="T53"/>
                <a:gd fmla="*/ 2576 w 4756" name="T54"/>
                <a:gd fmla="*/ 8 h 1576" name="T55"/>
                <a:gd fmla="*/ 2706 w 4756" name="T56"/>
                <a:gd fmla="*/ 20 h 1576" name="T57"/>
                <a:gd fmla="*/ 2834 w 4756" name="T58"/>
                <a:gd fmla="*/ 40 h 1576" name="T59"/>
                <a:gd fmla="*/ 2962 w 4756" name="T60"/>
                <a:gd fmla="*/ 66 h 1576" name="T61"/>
                <a:gd fmla="*/ 3084 w 4756" name="T62"/>
                <a:gd fmla="*/ 98 h 1576" name="T63"/>
                <a:gd fmla="*/ 3206 w 4756" name="T64"/>
                <a:gd fmla="*/ 136 h 1576" name="T65"/>
                <a:gd fmla="*/ 3324 w 4756" name="T66"/>
                <a:gd fmla="*/ 178 h 1576" name="T67"/>
                <a:gd fmla="*/ 3382 w 4756" name="T68"/>
                <a:gd fmla="*/ 202 h 1576" name="T69"/>
                <a:gd fmla="*/ 3498 w 4756" name="T70"/>
                <a:gd fmla="*/ 254 h 1576" name="T71"/>
                <a:gd fmla="*/ 3608 w 4756" name="T72"/>
                <a:gd fmla="*/ 312 h 1576" name="T73"/>
                <a:gd fmla="*/ 3716 w 4756" name="T74"/>
                <a:gd fmla="*/ 374 h 1576" name="T75"/>
                <a:gd fmla="*/ 3822 w 4756" name="T76"/>
                <a:gd fmla="*/ 440 h 1576" name="T77"/>
                <a:gd fmla="*/ 3922 w 4756" name="T78"/>
                <a:gd fmla="*/ 512 h 1576" name="T79"/>
                <a:gd fmla="*/ 4020 w 4756" name="T80"/>
                <a:gd fmla="*/ 590 h 1576" name="T81"/>
                <a:gd fmla="*/ 4114 w 4756" name="T82"/>
                <a:gd fmla="*/ 670 h 1576" name="T83"/>
                <a:gd fmla="*/ 4204 w 4756" name="T84"/>
                <a:gd fmla="*/ 756 h 1576" name="T85"/>
                <a:gd fmla="*/ 4246 w 4756" name="T86"/>
                <a:gd fmla="*/ 800 h 1576" name="T87"/>
                <a:gd fmla="*/ 4330 w 4756" name="T88"/>
                <a:gd fmla="*/ 892 h 1576" name="T89"/>
                <a:gd fmla="*/ 4410 w 4756" name="T90"/>
                <a:gd fmla="*/ 988 h 1576" name="T91"/>
                <a:gd fmla="*/ 4484 w 4756" name="T92"/>
                <a:gd fmla="*/ 1086 h 1576" name="T93"/>
                <a:gd fmla="*/ 4552 w 4756" name="T94"/>
                <a:gd fmla="*/ 1190 h 1576" name="T95"/>
                <a:gd fmla="*/ 4618 w 4756" name="T96"/>
                <a:gd fmla="*/ 1296 h 1576" name="T97"/>
                <a:gd fmla="*/ 4678 w 4756" name="T98"/>
                <a:gd fmla="*/ 1406 h 1576" name="T99"/>
                <a:gd fmla="*/ 4732 w 4756" name="T100"/>
                <a:gd fmla="*/ 1518 h 1576" name="T101"/>
                <a:gd fmla="*/ 0 w 4756" name="T102"/>
                <a:gd fmla="*/ 1576 h 157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576" w="475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>
                <a:latin charset="0" pitchFamily="34" typeface="Arial"/>
                <a:ea charset="-122" pitchFamily="34" typeface="微软雅黑"/>
                <a:cs charset="0" pitchFamily="34" typeface="Arial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544" y="1918"/>
              <a:ext cx="227" cy="20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>
                <a:latin charset="0" pitchFamily="34" typeface="Arial"/>
                <a:ea charset="-122" pitchFamily="34" typeface="微软雅黑"/>
                <a:cs charset="0" pitchFamily="34" typeface="Arial"/>
              </a:endParaRPr>
            </a:p>
          </p:txBody>
        </p:sp>
      </p:grp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1387125" y="4297205"/>
            <a:ext cx="0" cy="916811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 len="med" type="oval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>
              <a:latin charset="0" pitchFamily="34" typeface="Arial"/>
              <a:ea charset="-122" pitchFamily="34" typeface="微软雅黑"/>
              <a:cs charset="0" pitchFamily="34" typeface="Arial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378310" y="5214016"/>
            <a:ext cx="1200671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tailEnd len="med" type="triangle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>
              <a:latin charset="0" pitchFamily="34" typeface="Arial"/>
              <a:ea charset="-122" pitchFamily="34" typeface="微软雅黑"/>
              <a:cs charset="0" pitchFamily="34" typeface="Arial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 flipV="1">
            <a:off x="1387125" y="1858839"/>
            <a:ext cx="0" cy="890365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 len="med" type="oval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>
              <a:latin charset="0" pitchFamily="34" typeface="Arial"/>
              <a:ea charset="-122" pitchFamily="34" typeface="微软雅黑"/>
              <a:cs charset="0" pitchFamily="34" typeface="Arial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1378310" y="1858839"/>
            <a:ext cx="1200671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tailEnd len="med" type="triangle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>
              <a:latin charset="0" pitchFamily="34" typeface="Arial"/>
              <a:ea charset="-122" pitchFamily="34" typeface="微软雅黑"/>
              <a:cs charset="0" pitchFamily="34" typeface="Arial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2631874" y="1412776"/>
            <a:ext cx="4636949" cy="890364"/>
          </a:xfrm>
          <a:prstGeom prst="roundRect">
            <a:avLst>
              <a:gd fmla="val 8109" name="adj"/>
            </a:avLst>
          </a:prstGeom>
          <a:gradFill rotWithShape="1"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 algn="ctr" w="9525">
            <a:solidFill>
              <a:schemeClr val="accent4">
                <a:lumMod val="60000"/>
                <a:lumOff val="40000"/>
              </a:schemeClr>
            </a:solidFill>
            <a:round/>
          </a:ln>
          <a:effectLst/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</a:bodyPr>
          <a:lstStyle/>
          <a:p>
            <a:pPr algn="ctr">
              <a:buClr>
                <a:schemeClr val="accent1"/>
              </a:buClr>
            </a:pPr>
            <a:r>
              <a:rPr altLang="en-US" b="1" lang="zh-CN" sz="1400">
                <a:latin typeface="+mn-ea"/>
                <a:ea typeface="+mn-ea"/>
              </a:rPr>
              <a:t>单击此处添加文字内容  单击此处添加文字内容</a:t>
            </a:r>
          </a:p>
          <a:p>
            <a:pPr algn="ctr">
              <a:buClr>
                <a:schemeClr val="accent1"/>
              </a:buClr>
            </a:pPr>
            <a:r>
              <a:rPr altLang="en-US" b="1" lang="zh-CN" sz="1400">
                <a:latin typeface="+mn-ea"/>
                <a:ea typeface="+mn-ea"/>
              </a:rPr>
              <a:t>单击此处添加文字内容  单击此处添加文字内容</a:t>
            </a: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2631874" y="4771478"/>
            <a:ext cx="4636949" cy="890365"/>
          </a:xfrm>
          <a:prstGeom prst="roundRect">
            <a:avLst>
              <a:gd fmla="val 7039" name="adj"/>
            </a:avLst>
          </a:prstGeom>
          <a:gradFill rotWithShape="1"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 algn="ctr" w="9525">
            <a:solidFill>
              <a:schemeClr val="accent4">
                <a:lumMod val="60000"/>
                <a:lumOff val="40000"/>
              </a:schemeClr>
            </a:solidFill>
            <a:round/>
          </a:ln>
          <a:effectLst/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</a:bodyPr>
          <a:lstStyle/>
          <a:p>
            <a:pPr algn="ctr">
              <a:buClr>
                <a:schemeClr val="accent1"/>
              </a:buClr>
            </a:pPr>
            <a:r>
              <a:rPr altLang="en-US" b="1" lang="zh-CN" sz="1400">
                <a:latin typeface="+mn-ea"/>
                <a:ea typeface="+mn-ea"/>
              </a:rPr>
              <a:t>单击此处添加文字内容  单击此处添加文字内容</a:t>
            </a:r>
          </a:p>
          <a:p>
            <a:pPr algn="ctr">
              <a:buClr>
                <a:schemeClr val="accent1"/>
              </a:buClr>
            </a:pPr>
            <a:r>
              <a:rPr altLang="en-US" b="1" lang="zh-CN" sz="1400">
                <a:latin typeface="+mn-ea"/>
                <a:ea typeface="+mn-ea"/>
              </a:rPr>
              <a:t>单击此处添加文字内容  单击此处添加文字内容</a:t>
            </a: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7762490" y="2772124"/>
            <a:ext cx="1509212" cy="150921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 wrap="none"/>
          <a:lstStyle/>
          <a:p>
            <a:endParaRPr altLang="en-US" lang="zh-CN">
              <a:latin charset="0" pitchFamily="34" typeface="Arial"/>
              <a:ea charset="-122" pitchFamily="34" typeface="微软雅黑"/>
              <a:cs charset="0" pitchFamily="34" typeface="Arial"/>
            </a:endParaRPr>
          </a:p>
        </p:txBody>
      </p:sp>
      <p:grpSp>
        <p:nvGrpSpPr>
          <p:cNvPr id="19" name="Group 17"/>
          <p:cNvGrpSpPr/>
          <p:nvPr/>
        </p:nvGrpSpPr>
        <p:grpSpPr>
          <a:xfrm>
            <a:off x="7873567" y="2786229"/>
            <a:ext cx="1290589" cy="423144"/>
            <a:chOff x="1431" y="1843"/>
            <a:chExt cx="907" cy="295"/>
          </a:xfrm>
        </p:grpSpPr>
        <p:sp>
          <p:nvSpPr>
            <p:cNvPr id="20" name="Freeform 18"/>
            <p:cNvSpPr/>
            <p:nvPr/>
          </p:nvSpPr>
          <p:spPr bwMode="auto">
            <a:xfrm>
              <a:off x="1431" y="1843"/>
              <a:ext cx="907" cy="295"/>
            </a:xfrm>
            <a:custGeom>
              <a:gdLst>
                <a:gd fmla="*/ 0 w 4756" name="T0"/>
                <a:gd fmla="*/ 1576 h 1576" name="T1"/>
                <a:gd fmla="*/ 50 w 4756" name="T2"/>
                <a:gd fmla="*/ 1462 h 1576" name="T3"/>
                <a:gd fmla="*/ 108 w 4756" name="T4"/>
                <a:gd fmla="*/ 1350 h 1576" name="T5"/>
                <a:gd fmla="*/ 170 w 4756" name="T6"/>
                <a:gd fmla="*/ 1242 h 1576" name="T7"/>
                <a:gd fmla="*/ 238 w 4756" name="T8"/>
                <a:gd fmla="*/ 1138 h 1576" name="T9"/>
                <a:gd fmla="*/ 310 w 4756" name="T10"/>
                <a:gd fmla="*/ 1036 h 1576" name="T11"/>
                <a:gd fmla="*/ 386 w 4756" name="T12"/>
                <a:gd fmla="*/ 940 h 1576" name="T13"/>
                <a:gd fmla="*/ 468 w 4756" name="T14"/>
                <a:gd fmla="*/ 846 h 1576" name="T15"/>
                <a:gd fmla="*/ 552 w 4756" name="T16"/>
                <a:gd fmla="*/ 756 h 1576" name="T17"/>
                <a:gd fmla="*/ 596 w 4756" name="T18"/>
                <a:gd fmla="*/ 712 h 1576" name="T19"/>
                <a:gd fmla="*/ 688 w 4756" name="T20"/>
                <a:gd fmla="*/ 630 h 1576" name="T21"/>
                <a:gd fmla="*/ 784 w 4756" name="T22"/>
                <a:gd fmla="*/ 550 h 1576" name="T23"/>
                <a:gd fmla="*/ 884 w 4756" name="T24"/>
                <a:gd fmla="*/ 476 h 1576" name="T25"/>
                <a:gd fmla="*/ 986 w 4756" name="T26"/>
                <a:gd fmla="*/ 406 h 1576" name="T27"/>
                <a:gd fmla="*/ 1092 w 4756" name="T28"/>
                <a:gd fmla="*/ 342 h 1576" name="T29"/>
                <a:gd fmla="*/ 1202 w 4756" name="T30"/>
                <a:gd fmla="*/ 282 h 1576" name="T31"/>
                <a:gd fmla="*/ 1316 w 4756" name="T32"/>
                <a:gd fmla="*/ 228 h 1576" name="T33"/>
                <a:gd fmla="*/ 1374 w 4756" name="T34"/>
                <a:gd fmla="*/ 202 h 1576" name="T35"/>
                <a:gd fmla="*/ 1490 w 4756" name="T36"/>
                <a:gd fmla="*/ 156 h 1576" name="T37"/>
                <a:gd fmla="*/ 1610 w 4756" name="T38"/>
                <a:gd fmla="*/ 116 h 1576" name="T39"/>
                <a:gd fmla="*/ 1732 w 4756" name="T40"/>
                <a:gd fmla="*/ 80 h 1576" name="T41"/>
                <a:gd fmla="*/ 1858 w 4756" name="T42"/>
                <a:gd fmla="*/ 52 h 1576" name="T43"/>
                <a:gd fmla="*/ 1984 w 4756" name="T44"/>
                <a:gd fmla="*/ 30 h 1576" name="T45"/>
                <a:gd fmla="*/ 2114 w 4756" name="T46"/>
                <a:gd fmla="*/ 12 h 1576" name="T47"/>
                <a:gd fmla="*/ 2246 w 4756" name="T48"/>
                <a:gd fmla="*/ 2 h 1576" name="T49"/>
                <a:gd fmla="*/ 2378 w 4756" name="T50"/>
                <a:gd fmla="*/ 0 h 1576" name="T51"/>
                <a:gd fmla="*/ 2444 w 4756" name="T52"/>
                <a:gd fmla="*/ 0 h 1576" name="T53"/>
                <a:gd fmla="*/ 2576 w 4756" name="T54"/>
                <a:gd fmla="*/ 8 h 1576" name="T55"/>
                <a:gd fmla="*/ 2706 w 4756" name="T56"/>
                <a:gd fmla="*/ 20 h 1576" name="T57"/>
                <a:gd fmla="*/ 2834 w 4756" name="T58"/>
                <a:gd fmla="*/ 40 h 1576" name="T59"/>
                <a:gd fmla="*/ 2962 w 4756" name="T60"/>
                <a:gd fmla="*/ 66 h 1576" name="T61"/>
                <a:gd fmla="*/ 3084 w 4756" name="T62"/>
                <a:gd fmla="*/ 98 h 1576" name="T63"/>
                <a:gd fmla="*/ 3206 w 4756" name="T64"/>
                <a:gd fmla="*/ 136 h 1576" name="T65"/>
                <a:gd fmla="*/ 3324 w 4756" name="T66"/>
                <a:gd fmla="*/ 178 h 1576" name="T67"/>
                <a:gd fmla="*/ 3382 w 4756" name="T68"/>
                <a:gd fmla="*/ 202 h 1576" name="T69"/>
                <a:gd fmla="*/ 3498 w 4756" name="T70"/>
                <a:gd fmla="*/ 254 h 1576" name="T71"/>
                <a:gd fmla="*/ 3608 w 4756" name="T72"/>
                <a:gd fmla="*/ 312 h 1576" name="T73"/>
                <a:gd fmla="*/ 3716 w 4756" name="T74"/>
                <a:gd fmla="*/ 374 h 1576" name="T75"/>
                <a:gd fmla="*/ 3822 w 4756" name="T76"/>
                <a:gd fmla="*/ 440 h 1576" name="T77"/>
                <a:gd fmla="*/ 3922 w 4756" name="T78"/>
                <a:gd fmla="*/ 512 h 1576" name="T79"/>
                <a:gd fmla="*/ 4020 w 4756" name="T80"/>
                <a:gd fmla="*/ 590 h 1576" name="T81"/>
                <a:gd fmla="*/ 4114 w 4756" name="T82"/>
                <a:gd fmla="*/ 670 h 1576" name="T83"/>
                <a:gd fmla="*/ 4204 w 4756" name="T84"/>
                <a:gd fmla="*/ 756 h 1576" name="T85"/>
                <a:gd fmla="*/ 4246 w 4756" name="T86"/>
                <a:gd fmla="*/ 800 h 1576" name="T87"/>
                <a:gd fmla="*/ 4330 w 4756" name="T88"/>
                <a:gd fmla="*/ 892 h 1576" name="T89"/>
                <a:gd fmla="*/ 4410 w 4756" name="T90"/>
                <a:gd fmla="*/ 988 h 1576" name="T91"/>
                <a:gd fmla="*/ 4484 w 4756" name="T92"/>
                <a:gd fmla="*/ 1086 h 1576" name="T93"/>
                <a:gd fmla="*/ 4552 w 4756" name="T94"/>
                <a:gd fmla="*/ 1190 h 1576" name="T95"/>
                <a:gd fmla="*/ 4618 w 4756" name="T96"/>
                <a:gd fmla="*/ 1296 h 1576" name="T97"/>
                <a:gd fmla="*/ 4678 w 4756" name="T98"/>
                <a:gd fmla="*/ 1406 h 1576" name="T99"/>
                <a:gd fmla="*/ 4732 w 4756" name="T100"/>
                <a:gd fmla="*/ 1518 h 1576" name="T101"/>
                <a:gd fmla="*/ 0 w 4756" name="T102"/>
                <a:gd fmla="*/ 1576 h 157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576" w="475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>
                <a:latin charset="0" pitchFamily="34" typeface="Arial"/>
                <a:ea charset="-122" pitchFamily="34" typeface="微软雅黑"/>
                <a:cs charset="0" pitchFamily="34" typeface="Arial"/>
              </a:endParaRP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1544" y="1926"/>
              <a:ext cx="227" cy="20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>
                <a:latin charset="0" pitchFamily="34" typeface="Arial"/>
                <a:ea charset="-122" pitchFamily="34" typeface="微软雅黑"/>
                <a:cs charset="0" pitchFamily="34" typeface="Arial"/>
              </a:endParaRPr>
            </a:p>
          </p:txBody>
        </p:sp>
      </p:grpSp>
      <p:sp>
        <p:nvSpPr>
          <p:cNvPr id="23" name="Line 21"/>
          <p:cNvSpPr>
            <a:spLocks noChangeShapeType="1"/>
          </p:cNvSpPr>
          <p:nvPr/>
        </p:nvSpPr>
        <p:spPr bwMode="auto">
          <a:xfrm flipH="1">
            <a:off x="8513569" y="4297205"/>
            <a:ext cx="0" cy="916811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 len="med" type="triangle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>
              <a:latin charset="0" pitchFamily="34" typeface="Arial"/>
              <a:ea charset="-122" pitchFamily="34" typeface="微软雅黑"/>
              <a:cs charset="0" pitchFamily="34" typeface="Arial"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H="1">
            <a:off x="7321715" y="5214016"/>
            <a:ext cx="1200669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tailEnd len="med" type="oval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>
              <a:latin charset="0" pitchFamily="34" typeface="Arial"/>
              <a:ea charset="-122" pitchFamily="34" typeface="微软雅黑"/>
              <a:cs charset="0" pitchFamily="34" typeface="Arial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 flipV="1">
            <a:off x="8513569" y="1858839"/>
            <a:ext cx="0" cy="890365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 len="med" type="triangle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>
              <a:latin charset="0" pitchFamily="34" typeface="Arial"/>
              <a:ea charset="-122" pitchFamily="34" typeface="微软雅黑"/>
              <a:cs charset="0" pitchFamily="34" typeface="Arial"/>
            </a:endParaRP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 flipV="1">
            <a:off x="7321715" y="1858839"/>
            <a:ext cx="1200669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tailEnd len="med" type="oval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>
              <a:latin charset="0" pitchFamily="34" typeface="Arial"/>
              <a:ea charset="-122" pitchFamily="34" typeface="微软雅黑"/>
              <a:cs charset="0" pitchFamily="34" typeface="Arial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2896399" y="3412130"/>
            <a:ext cx="41325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algn="ctr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kumimoji="1" lang="zh-CN" sz="1000">
                <a:latin charset="0" pitchFamily="34" typeface="Arial"/>
                <a:ea charset="-122" pitchFamily="34" typeface="微软雅黑"/>
                <a:cs charset="0" pitchFamily="34" typeface="Arial"/>
              </a:rPr>
              <a:t>单击此处添加文字内容  单击此处添加文字内容  单击此处添加文字内容</a:t>
            </a:r>
          </a:p>
          <a:p>
            <a:pPr algn="ctr">
              <a:lnSpc>
                <a:spcPct val="120000"/>
              </a:lnSpc>
            </a:pPr>
            <a:r>
              <a:rPr altLang="en-US" kumimoji="1" lang="zh-CN" sz="1000">
                <a:latin charset="0" pitchFamily="34" typeface="Arial"/>
                <a:ea charset="-122" pitchFamily="34" typeface="微软雅黑"/>
                <a:cs charset="0" pitchFamily="34" typeface="Arial"/>
              </a:rPr>
              <a:t>单击此处添加文字内容  单击此处添加文字内容  单击此处添加文字内容</a:t>
            </a: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759463" y="3209373"/>
            <a:ext cx="1258852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algn="ctr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单击此处</a:t>
            </a:r>
          </a:p>
          <a:p>
            <a:pPr algn="ctr"/>
            <a:r>
              <a:rPr altLang="en-US" b="1" lang="zh-CN" sz="16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添加文字</a:t>
            </a: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7880617" y="3209373"/>
            <a:ext cx="1258852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algn="ctr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altLang="en-US" b="1" lang="zh-CN" sz="1600">
                <a:latin charset="0" pitchFamily="34" typeface="Arial"/>
                <a:ea charset="-122" pitchFamily="34" typeface="微软雅黑"/>
                <a:cs charset="0" pitchFamily="34" typeface="Arial"/>
              </a:rPr>
              <a:t>单击此处</a:t>
            </a:r>
          </a:p>
          <a:p>
            <a:pPr algn="ctr"/>
            <a:r>
              <a:rPr altLang="en-US" b="1" lang="zh-CN" sz="1600">
                <a:latin charset="0" pitchFamily="34" typeface="Arial"/>
                <a:ea charset="-122" pitchFamily="34" typeface="微软雅黑"/>
                <a:cs charset="0" pitchFamily="34" typeface="Arial"/>
              </a:rPr>
              <a:t>添加文字</a:t>
            </a:r>
          </a:p>
        </p:txBody>
      </p:sp>
      <p:sp>
        <p:nvSpPr>
          <p:cNvPr id="33" name="矩形 32"/>
          <p:cNvSpPr/>
          <p:nvPr/>
        </p:nvSpPr>
        <p:spPr>
          <a:xfrm>
            <a:off x="2829559" y="2786229"/>
            <a:ext cx="4246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kern="10" lang="zh-CN" smtClean="0" sz="3200">
                <a:solidFill>
                  <a:schemeClr val="accent2"/>
                </a:solidFill>
                <a:latin charset="-122" pitchFamily="34" typeface="微软雅黑"/>
                <a:ea charset="-122" pitchFamily="34" typeface="微软雅黑"/>
              </a:rPr>
              <a:t>此处添加标题文字内容</a:t>
            </a:r>
          </a:p>
        </p:txBody>
      </p:sp>
    </p:spTree>
    <p:extLst>
      <p:ext uri="{BB962C8B-B14F-4D97-AF65-F5344CB8AC3E}">
        <p14:creationId val="316071297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世界地图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20076" y="1201901"/>
            <a:ext cx="9273932" cy="4569680"/>
            <a:chOff x="714375" y="785813"/>
            <a:chExt cx="7767638" cy="382746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Freeform 4"/>
            <p:cNvSpPr/>
            <p:nvPr/>
          </p:nvSpPr>
          <p:spPr bwMode="auto">
            <a:xfrm>
              <a:off x="4613275" y="3630613"/>
              <a:ext cx="276225" cy="273050"/>
            </a:xfrm>
            <a:custGeom>
              <a:cxnLst>
                <a:cxn ang="0">
                  <a:pos x="53" y="137"/>
                </a:cxn>
                <a:cxn ang="0">
                  <a:pos x="60" y="133"/>
                </a:cxn>
                <a:cxn ang="0">
                  <a:pos x="66" y="141"/>
                </a:cxn>
                <a:cxn ang="0">
                  <a:pos x="80" y="141"/>
                </a:cxn>
                <a:cxn ang="0">
                  <a:pos x="87" y="134"/>
                </a:cxn>
                <a:cxn ang="0">
                  <a:pos x="87" y="59"/>
                </a:cxn>
                <a:cxn ang="0">
                  <a:pos x="99" y="55"/>
                </a:cxn>
                <a:cxn ang="0">
                  <a:pos x="99" y="16"/>
                </a:cxn>
                <a:cxn ang="0">
                  <a:pos x="109" y="15"/>
                </a:cxn>
                <a:cxn ang="0">
                  <a:pos x="122" y="11"/>
                </a:cxn>
                <a:cxn ang="0">
                  <a:pos x="128" y="16"/>
                </a:cxn>
                <a:cxn ang="0">
                  <a:pos x="136" y="11"/>
                </a:cxn>
                <a:cxn ang="0">
                  <a:pos x="144" y="9"/>
                </a:cxn>
                <a:cxn ang="0">
                  <a:pos x="143" y="6"/>
                </a:cxn>
                <a:cxn ang="0">
                  <a:pos x="119" y="8"/>
                </a:cxn>
                <a:cxn ang="0">
                  <a:pos x="102" y="9"/>
                </a:cxn>
                <a:cxn ang="0">
                  <a:pos x="77" y="9"/>
                </a:cxn>
                <a:cxn ang="0">
                  <a:pos x="73" y="5"/>
                </a:cxn>
                <a:cxn ang="0">
                  <a:pos x="34" y="5"/>
                </a:cxn>
                <a:cxn ang="0">
                  <a:pos x="24" y="3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7" y="18"/>
                </a:cxn>
                <a:cxn ang="0">
                  <a:pos x="18" y="41"/>
                </a:cxn>
                <a:cxn ang="0">
                  <a:pos x="29" y="65"/>
                </a:cxn>
                <a:cxn ang="0">
                  <a:pos x="30" y="84"/>
                </a:cxn>
                <a:cxn ang="0">
                  <a:pos x="34" y="101"/>
                </a:cxn>
                <a:cxn ang="0">
                  <a:pos x="42" y="129"/>
                </a:cxn>
                <a:cxn ang="0">
                  <a:pos x="49" y="138"/>
                </a:cxn>
                <a:cxn ang="0">
                  <a:pos x="53" y="137"/>
                </a:cxn>
              </a:cxnLst>
              <a:rect b="b" l="0" r="r" t="0"/>
              <a:pathLst>
                <a:path h="143" w="144">
                  <a:moveTo>
                    <a:pt x="53" y="137"/>
                  </a:moveTo>
                  <a:cubicBezTo>
                    <a:pt x="53" y="134"/>
                    <a:pt x="57" y="130"/>
                    <a:pt x="60" y="133"/>
                  </a:cubicBezTo>
                  <a:cubicBezTo>
                    <a:pt x="62" y="137"/>
                    <a:pt x="61" y="141"/>
                    <a:pt x="66" y="141"/>
                  </a:cubicBezTo>
                  <a:cubicBezTo>
                    <a:pt x="70" y="141"/>
                    <a:pt x="79" y="143"/>
                    <a:pt x="80" y="141"/>
                  </a:cubicBezTo>
                  <a:cubicBezTo>
                    <a:pt x="81" y="139"/>
                    <a:pt x="87" y="137"/>
                    <a:pt x="87" y="134"/>
                  </a:cubicBezTo>
                  <a:cubicBezTo>
                    <a:pt x="87" y="130"/>
                    <a:pt x="87" y="62"/>
                    <a:pt x="87" y="59"/>
                  </a:cubicBezTo>
                  <a:cubicBezTo>
                    <a:pt x="87" y="57"/>
                    <a:pt x="99" y="59"/>
                    <a:pt x="99" y="55"/>
                  </a:cubicBezTo>
                  <a:cubicBezTo>
                    <a:pt x="99" y="51"/>
                    <a:pt x="99" y="16"/>
                    <a:pt x="99" y="16"/>
                  </a:cubicBezTo>
                  <a:cubicBezTo>
                    <a:pt x="99" y="16"/>
                    <a:pt x="107" y="16"/>
                    <a:pt x="109" y="15"/>
                  </a:cubicBezTo>
                  <a:cubicBezTo>
                    <a:pt x="112" y="14"/>
                    <a:pt x="120" y="10"/>
                    <a:pt x="122" y="11"/>
                  </a:cubicBezTo>
                  <a:cubicBezTo>
                    <a:pt x="124" y="13"/>
                    <a:pt x="127" y="17"/>
                    <a:pt x="128" y="16"/>
                  </a:cubicBezTo>
                  <a:cubicBezTo>
                    <a:pt x="129" y="14"/>
                    <a:pt x="133" y="11"/>
                    <a:pt x="136" y="11"/>
                  </a:cubicBezTo>
                  <a:cubicBezTo>
                    <a:pt x="138" y="11"/>
                    <a:pt x="141" y="10"/>
                    <a:pt x="144" y="9"/>
                  </a:cubicBezTo>
                  <a:cubicBezTo>
                    <a:pt x="143" y="8"/>
                    <a:pt x="143" y="7"/>
                    <a:pt x="143" y="6"/>
                  </a:cubicBezTo>
                  <a:cubicBezTo>
                    <a:pt x="143" y="4"/>
                    <a:pt x="122" y="7"/>
                    <a:pt x="119" y="8"/>
                  </a:cubicBezTo>
                  <a:cubicBezTo>
                    <a:pt x="116" y="9"/>
                    <a:pt x="105" y="11"/>
                    <a:pt x="102" y="9"/>
                  </a:cubicBezTo>
                  <a:cubicBezTo>
                    <a:pt x="98" y="8"/>
                    <a:pt x="77" y="9"/>
                    <a:pt x="77" y="9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38" y="5"/>
                    <a:pt x="34" y="5"/>
                  </a:cubicBezTo>
                  <a:cubicBezTo>
                    <a:pt x="30" y="5"/>
                    <a:pt x="27" y="5"/>
                    <a:pt x="24" y="3"/>
                  </a:cubicBezTo>
                  <a:cubicBezTo>
                    <a:pt x="20" y="0"/>
                    <a:pt x="17" y="0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3"/>
                    <a:pt x="18" y="41"/>
                  </a:cubicBezTo>
                  <a:cubicBezTo>
                    <a:pt x="20" y="49"/>
                    <a:pt x="28" y="59"/>
                    <a:pt x="29" y="65"/>
                  </a:cubicBezTo>
                  <a:cubicBezTo>
                    <a:pt x="31" y="71"/>
                    <a:pt x="28" y="80"/>
                    <a:pt x="30" y="84"/>
                  </a:cubicBezTo>
                  <a:cubicBezTo>
                    <a:pt x="32" y="88"/>
                    <a:pt x="33" y="95"/>
                    <a:pt x="34" y="101"/>
                  </a:cubicBezTo>
                  <a:cubicBezTo>
                    <a:pt x="35" y="108"/>
                    <a:pt x="35" y="123"/>
                    <a:pt x="42" y="129"/>
                  </a:cubicBezTo>
                  <a:cubicBezTo>
                    <a:pt x="44" y="131"/>
                    <a:pt x="46" y="134"/>
                    <a:pt x="49" y="138"/>
                  </a:cubicBezTo>
                  <a:cubicBezTo>
                    <a:pt x="51" y="138"/>
                    <a:pt x="53" y="138"/>
                    <a:pt x="53" y="137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4889500" y="3598863"/>
              <a:ext cx="171450" cy="149225"/>
            </a:xfrm>
            <a:custGeom>
              <a:cxnLst>
                <a:cxn ang="0">
                  <a:pos x="59" y="4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2" y="6"/>
                </a:cxn>
                <a:cxn ang="0">
                  <a:pos x="31" y="14"/>
                </a:cxn>
                <a:cxn ang="0">
                  <a:pos x="20" y="27"/>
                </a:cxn>
                <a:cxn ang="0">
                  <a:pos x="5" y="24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12" y="45"/>
                </a:cxn>
                <a:cxn ang="0">
                  <a:pos x="23" y="53"/>
                </a:cxn>
                <a:cxn ang="0">
                  <a:pos x="28" y="61"/>
                </a:cxn>
                <a:cxn ang="0">
                  <a:pos x="36" y="69"/>
                </a:cxn>
                <a:cxn ang="0">
                  <a:pos x="44" y="74"/>
                </a:cxn>
                <a:cxn ang="0">
                  <a:pos x="55" y="76"/>
                </a:cxn>
                <a:cxn ang="0">
                  <a:pos x="67" y="78"/>
                </a:cxn>
                <a:cxn ang="0">
                  <a:pos x="79" y="67"/>
                </a:cxn>
                <a:cxn ang="0">
                  <a:pos x="82" y="56"/>
                </a:cxn>
                <a:cxn ang="0">
                  <a:pos x="88" y="48"/>
                </a:cxn>
                <a:cxn ang="0">
                  <a:pos x="84" y="39"/>
                </a:cxn>
                <a:cxn ang="0">
                  <a:pos x="87" y="29"/>
                </a:cxn>
                <a:cxn ang="0">
                  <a:pos x="87" y="12"/>
                </a:cxn>
                <a:cxn ang="0">
                  <a:pos x="74" y="7"/>
                </a:cxn>
                <a:cxn ang="0">
                  <a:pos x="59" y="4"/>
                </a:cxn>
              </a:cxnLst>
              <a:rect b="b" l="0" r="r" t="0"/>
              <a:pathLst>
                <a:path h="78" w="90">
                  <a:moveTo>
                    <a:pt x="59" y="4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2"/>
                    <a:pt x="42" y="4"/>
                    <a:pt x="42" y="6"/>
                  </a:cubicBezTo>
                  <a:cubicBezTo>
                    <a:pt x="42" y="8"/>
                    <a:pt x="36" y="13"/>
                    <a:pt x="31" y="14"/>
                  </a:cubicBezTo>
                  <a:cubicBezTo>
                    <a:pt x="27" y="15"/>
                    <a:pt x="22" y="25"/>
                    <a:pt x="20" y="27"/>
                  </a:cubicBezTo>
                  <a:cubicBezTo>
                    <a:pt x="17" y="28"/>
                    <a:pt x="8" y="25"/>
                    <a:pt x="5" y="24"/>
                  </a:cubicBezTo>
                  <a:cubicBezTo>
                    <a:pt x="4" y="24"/>
                    <a:pt x="2" y="25"/>
                    <a:pt x="0" y="25"/>
                  </a:cubicBezTo>
                  <a:cubicBezTo>
                    <a:pt x="1" y="28"/>
                    <a:pt x="5" y="31"/>
                    <a:pt x="6" y="31"/>
                  </a:cubicBezTo>
                  <a:cubicBezTo>
                    <a:pt x="8" y="31"/>
                    <a:pt x="8" y="43"/>
                    <a:pt x="12" y="45"/>
                  </a:cubicBezTo>
                  <a:cubicBezTo>
                    <a:pt x="16" y="47"/>
                    <a:pt x="23" y="51"/>
                    <a:pt x="23" y="53"/>
                  </a:cubicBezTo>
                  <a:cubicBezTo>
                    <a:pt x="23" y="55"/>
                    <a:pt x="28" y="58"/>
                    <a:pt x="28" y="61"/>
                  </a:cubicBezTo>
                  <a:cubicBezTo>
                    <a:pt x="28" y="65"/>
                    <a:pt x="32" y="69"/>
                    <a:pt x="36" y="69"/>
                  </a:cubicBezTo>
                  <a:cubicBezTo>
                    <a:pt x="43" y="69"/>
                    <a:pt x="44" y="72"/>
                    <a:pt x="44" y="74"/>
                  </a:cubicBezTo>
                  <a:cubicBezTo>
                    <a:pt x="44" y="76"/>
                    <a:pt x="53" y="74"/>
                    <a:pt x="55" y="76"/>
                  </a:cubicBezTo>
                  <a:cubicBezTo>
                    <a:pt x="56" y="78"/>
                    <a:pt x="65" y="77"/>
                    <a:pt x="67" y="78"/>
                  </a:cubicBezTo>
                  <a:cubicBezTo>
                    <a:pt x="71" y="75"/>
                    <a:pt x="77" y="70"/>
                    <a:pt x="79" y="67"/>
                  </a:cubicBezTo>
                  <a:cubicBezTo>
                    <a:pt x="82" y="63"/>
                    <a:pt x="79" y="58"/>
                    <a:pt x="82" y="56"/>
                  </a:cubicBezTo>
                  <a:cubicBezTo>
                    <a:pt x="84" y="55"/>
                    <a:pt x="90" y="48"/>
                    <a:pt x="88" y="48"/>
                  </a:cubicBezTo>
                  <a:cubicBezTo>
                    <a:pt x="86" y="47"/>
                    <a:pt x="87" y="42"/>
                    <a:pt x="84" y="39"/>
                  </a:cubicBezTo>
                  <a:cubicBezTo>
                    <a:pt x="81" y="36"/>
                    <a:pt x="88" y="35"/>
                    <a:pt x="87" y="29"/>
                  </a:cubicBezTo>
                  <a:cubicBezTo>
                    <a:pt x="87" y="24"/>
                    <a:pt x="88" y="13"/>
                    <a:pt x="87" y="12"/>
                  </a:cubicBezTo>
                  <a:cubicBezTo>
                    <a:pt x="85" y="11"/>
                    <a:pt x="78" y="10"/>
                    <a:pt x="74" y="7"/>
                  </a:cubicBezTo>
                  <a:cubicBezTo>
                    <a:pt x="69" y="4"/>
                    <a:pt x="59" y="4"/>
                    <a:pt x="59" y="4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779963" y="3648075"/>
              <a:ext cx="193675" cy="207963"/>
            </a:xfrm>
            <a:custGeom>
              <a:cxnLst>
                <a:cxn ang="0">
                  <a:pos x="93" y="44"/>
                </a:cxn>
                <a:cxn ang="0">
                  <a:pos x="85" y="36"/>
                </a:cxn>
                <a:cxn ang="0">
                  <a:pos x="80" y="28"/>
                </a:cxn>
                <a:cxn ang="0">
                  <a:pos x="69" y="20"/>
                </a:cxn>
                <a:cxn ang="0">
                  <a:pos x="63" y="6"/>
                </a:cxn>
                <a:cxn ang="0">
                  <a:pos x="57" y="0"/>
                </a:cxn>
                <a:cxn ang="0">
                  <a:pos x="49" y="2"/>
                </a:cxn>
                <a:cxn ang="0">
                  <a:pos x="41" y="7"/>
                </a:cxn>
                <a:cxn ang="0">
                  <a:pos x="35" y="2"/>
                </a:cxn>
                <a:cxn ang="0">
                  <a:pos x="22" y="6"/>
                </a:cxn>
                <a:cxn ang="0">
                  <a:pos x="12" y="7"/>
                </a:cxn>
                <a:cxn ang="0">
                  <a:pos x="12" y="46"/>
                </a:cxn>
                <a:cxn ang="0">
                  <a:pos x="0" y="50"/>
                </a:cxn>
                <a:cxn ang="0">
                  <a:pos x="0" y="83"/>
                </a:cxn>
                <a:cxn ang="0">
                  <a:pos x="6" y="87"/>
                </a:cxn>
                <a:cxn ang="0">
                  <a:pos x="9" y="100"/>
                </a:cxn>
                <a:cxn ang="0">
                  <a:pos x="7" y="102"/>
                </a:cxn>
                <a:cxn ang="0">
                  <a:pos x="9" y="107"/>
                </a:cxn>
                <a:cxn ang="0">
                  <a:pos x="20" y="107"/>
                </a:cxn>
                <a:cxn ang="0">
                  <a:pos x="31" y="95"/>
                </a:cxn>
                <a:cxn ang="0">
                  <a:pos x="38" y="89"/>
                </a:cxn>
                <a:cxn ang="0">
                  <a:pos x="52" y="93"/>
                </a:cxn>
                <a:cxn ang="0">
                  <a:pos x="62" y="88"/>
                </a:cxn>
                <a:cxn ang="0">
                  <a:pos x="67" y="80"/>
                </a:cxn>
                <a:cxn ang="0">
                  <a:pos x="76" y="73"/>
                </a:cxn>
                <a:cxn ang="0">
                  <a:pos x="81" y="65"/>
                </a:cxn>
                <a:cxn ang="0">
                  <a:pos x="90" y="59"/>
                </a:cxn>
                <a:cxn ang="0">
                  <a:pos x="97" y="55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3" y="44"/>
                </a:cxn>
              </a:cxnLst>
              <a:rect b="b" l="0" r="r" t="0"/>
              <a:pathLst>
                <a:path h="109" w="100">
                  <a:moveTo>
                    <a:pt x="93" y="44"/>
                  </a:moveTo>
                  <a:cubicBezTo>
                    <a:pt x="89" y="44"/>
                    <a:pt x="85" y="40"/>
                    <a:pt x="85" y="36"/>
                  </a:cubicBezTo>
                  <a:cubicBezTo>
                    <a:pt x="85" y="33"/>
                    <a:pt x="80" y="30"/>
                    <a:pt x="80" y="28"/>
                  </a:cubicBezTo>
                  <a:cubicBezTo>
                    <a:pt x="80" y="26"/>
                    <a:pt x="73" y="22"/>
                    <a:pt x="69" y="20"/>
                  </a:cubicBezTo>
                  <a:cubicBezTo>
                    <a:pt x="65" y="18"/>
                    <a:pt x="65" y="6"/>
                    <a:pt x="63" y="6"/>
                  </a:cubicBezTo>
                  <a:cubicBezTo>
                    <a:pt x="62" y="6"/>
                    <a:pt x="58" y="3"/>
                    <a:pt x="57" y="0"/>
                  </a:cubicBezTo>
                  <a:cubicBezTo>
                    <a:pt x="54" y="1"/>
                    <a:pt x="51" y="2"/>
                    <a:pt x="49" y="2"/>
                  </a:cubicBezTo>
                  <a:cubicBezTo>
                    <a:pt x="46" y="2"/>
                    <a:pt x="42" y="5"/>
                    <a:pt x="41" y="7"/>
                  </a:cubicBezTo>
                  <a:cubicBezTo>
                    <a:pt x="40" y="8"/>
                    <a:pt x="37" y="4"/>
                    <a:pt x="35" y="2"/>
                  </a:cubicBezTo>
                  <a:cubicBezTo>
                    <a:pt x="33" y="1"/>
                    <a:pt x="25" y="5"/>
                    <a:pt x="22" y="6"/>
                  </a:cubicBezTo>
                  <a:cubicBezTo>
                    <a:pt x="20" y="7"/>
                    <a:pt x="12" y="7"/>
                    <a:pt x="12" y="7"/>
                  </a:cubicBezTo>
                  <a:cubicBezTo>
                    <a:pt x="12" y="7"/>
                    <a:pt x="12" y="42"/>
                    <a:pt x="12" y="46"/>
                  </a:cubicBezTo>
                  <a:cubicBezTo>
                    <a:pt x="12" y="50"/>
                    <a:pt x="0" y="48"/>
                    <a:pt x="0" y="50"/>
                  </a:cubicBezTo>
                  <a:cubicBezTo>
                    <a:pt x="0" y="51"/>
                    <a:pt x="0" y="67"/>
                    <a:pt x="0" y="83"/>
                  </a:cubicBezTo>
                  <a:cubicBezTo>
                    <a:pt x="3" y="84"/>
                    <a:pt x="5" y="85"/>
                    <a:pt x="6" y="87"/>
                  </a:cubicBezTo>
                  <a:cubicBezTo>
                    <a:pt x="7" y="90"/>
                    <a:pt x="10" y="98"/>
                    <a:pt x="9" y="100"/>
                  </a:cubicBezTo>
                  <a:cubicBezTo>
                    <a:pt x="9" y="102"/>
                    <a:pt x="7" y="100"/>
                    <a:pt x="7" y="102"/>
                  </a:cubicBezTo>
                  <a:cubicBezTo>
                    <a:pt x="7" y="104"/>
                    <a:pt x="6" y="107"/>
                    <a:pt x="9" y="107"/>
                  </a:cubicBezTo>
                  <a:cubicBezTo>
                    <a:pt x="12" y="107"/>
                    <a:pt x="18" y="109"/>
                    <a:pt x="20" y="107"/>
                  </a:cubicBezTo>
                  <a:cubicBezTo>
                    <a:pt x="23" y="104"/>
                    <a:pt x="30" y="98"/>
                    <a:pt x="31" y="95"/>
                  </a:cubicBezTo>
                  <a:cubicBezTo>
                    <a:pt x="31" y="92"/>
                    <a:pt x="33" y="85"/>
                    <a:pt x="38" y="89"/>
                  </a:cubicBezTo>
                  <a:cubicBezTo>
                    <a:pt x="44" y="93"/>
                    <a:pt x="44" y="93"/>
                    <a:pt x="52" y="93"/>
                  </a:cubicBezTo>
                  <a:cubicBezTo>
                    <a:pt x="59" y="93"/>
                    <a:pt x="61" y="93"/>
                    <a:pt x="62" y="88"/>
                  </a:cubicBezTo>
                  <a:cubicBezTo>
                    <a:pt x="64" y="84"/>
                    <a:pt x="62" y="80"/>
                    <a:pt x="67" y="80"/>
                  </a:cubicBezTo>
                  <a:cubicBezTo>
                    <a:pt x="71" y="80"/>
                    <a:pt x="76" y="76"/>
                    <a:pt x="76" y="73"/>
                  </a:cubicBezTo>
                  <a:cubicBezTo>
                    <a:pt x="76" y="70"/>
                    <a:pt x="78" y="65"/>
                    <a:pt x="81" y="65"/>
                  </a:cubicBezTo>
                  <a:cubicBezTo>
                    <a:pt x="84" y="65"/>
                    <a:pt x="89" y="62"/>
                    <a:pt x="90" y="59"/>
                  </a:cubicBezTo>
                  <a:cubicBezTo>
                    <a:pt x="91" y="55"/>
                    <a:pt x="95" y="57"/>
                    <a:pt x="97" y="55"/>
                  </a:cubicBezTo>
                  <a:cubicBezTo>
                    <a:pt x="98" y="54"/>
                    <a:pt x="99" y="51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7"/>
                    <a:pt x="100" y="44"/>
                    <a:pt x="93" y="44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5006975" y="3827463"/>
              <a:ext cx="30163" cy="36513"/>
            </a:xfrm>
            <a:custGeom>
              <a:cxnLst>
                <a:cxn ang="0">
                  <a:pos x="7" y="0"/>
                </a:cxn>
                <a:cxn ang="0">
                  <a:pos x="0" y="8"/>
                </a:cxn>
                <a:cxn ang="0">
                  <a:pos x="7" y="19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4" y="3"/>
                </a:cxn>
                <a:cxn ang="0">
                  <a:pos x="7" y="0"/>
                </a:cxn>
              </a:cxnLst>
              <a:rect b="b" l="0" r="r" t="0"/>
              <a:pathLst>
                <a:path h="19" w="15">
                  <a:moveTo>
                    <a:pt x="7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10"/>
                    <a:pt x="3" y="18"/>
                    <a:pt x="7" y="19"/>
                  </a:cubicBezTo>
                  <a:cubicBezTo>
                    <a:pt x="10" y="19"/>
                    <a:pt x="13" y="19"/>
                    <a:pt x="13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7" y="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4929188" y="3887788"/>
              <a:ext cx="47625" cy="53975"/>
            </a:xfrm>
            <a:custGeom>
              <a:cxnLst>
                <a:cxn ang="0">
                  <a:pos x="18" y="3"/>
                </a:cxn>
                <a:cxn ang="0">
                  <a:pos x="7" y="8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1" y="28"/>
                </a:cxn>
                <a:cxn ang="0">
                  <a:pos x="14" y="22"/>
                </a:cxn>
                <a:cxn ang="0">
                  <a:pos x="21" y="20"/>
                </a:cxn>
                <a:cxn ang="0">
                  <a:pos x="25" y="12"/>
                </a:cxn>
                <a:cxn ang="0">
                  <a:pos x="18" y="3"/>
                </a:cxn>
              </a:cxnLst>
              <a:rect b="b" l="0" r="r" t="0"/>
              <a:pathLst>
                <a:path h="28" w="25">
                  <a:moveTo>
                    <a:pt x="18" y="3"/>
                  </a:moveTo>
                  <a:cubicBezTo>
                    <a:pt x="17" y="0"/>
                    <a:pt x="8" y="5"/>
                    <a:pt x="7" y="8"/>
                  </a:cubicBezTo>
                  <a:cubicBezTo>
                    <a:pt x="5" y="10"/>
                    <a:pt x="0" y="18"/>
                    <a:pt x="0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3" y="24"/>
                    <a:pt x="14" y="22"/>
                  </a:cubicBezTo>
                  <a:cubicBezTo>
                    <a:pt x="15" y="19"/>
                    <a:pt x="21" y="22"/>
                    <a:pt x="21" y="20"/>
                  </a:cubicBezTo>
                  <a:cubicBezTo>
                    <a:pt x="21" y="17"/>
                    <a:pt x="25" y="14"/>
                    <a:pt x="25" y="12"/>
                  </a:cubicBezTo>
                  <a:cubicBezTo>
                    <a:pt x="25" y="9"/>
                    <a:pt x="19" y="6"/>
                    <a:pt x="18" y="3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4706938" y="3740150"/>
              <a:ext cx="346075" cy="304800"/>
            </a:xfrm>
            <a:custGeom>
              <a:cxnLst>
                <a:cxn ang="0">
                  <a:pos x="172" y="59"/>
                </a:cxn>
                <a:cxn ang="0">
                  <a:pos x="172" y="58"/>
                </a:cxn>
                <a:cxn ang="0">
                  <a:pos x="170" y="61"/>
                </a:cxn>
                <a:cxn ang="0">
                  <a:pos x="164" y="64"/>
                </a:cxn>
                <a:cxn ang="0">
                  <a:pos x="157" y="53"/>
                </a:cxn>
                <a:cxn ang="0">
                  <a:pos x="164" y="45"/>
                </a:cxn>
                <a:cxn ang="0">
                  <a:pos x="171" y="48"/>
                </a:cxn>
                <a:cxn ang="0">
                  <a:pos x="171" y="46"/>
                </a:cxn>
                <a:cxn ang="0">
                  <a:pos x="170" y="26"/>
                </a:cxn>
                <a:cxn ang="0">
                  <a:pos x="163" y="5"/>
                </a:cxn>
                <a:cxn ang="0">
                  <a:pos x="150" y="2"/>
                </a:cxn>
                <a:cxn ang="0">
                  <a:pos x="139" y="0"/>
                </a:cxn>
                <a:cxn ang="0">
                  <a:pos x="135" y="6"/>
                </a:cxn>
                <a:cxn ang="0">
                  <a:pos x="128" y="10"/>
                </a:cxn>
                <a:cxn ang="0">
                  <a:pos x="119" y="16"/>
                </a:cxn>
                <a:cxn ang="0">
                  <a:pos x="114" y="24"/>
                </a:cxn>
                <a:cxn ang="0">
                  <a:pos x="105" y="31"/>
                </a:cxn>
                <a:cxn ang="0">
                  <a:pos x="100" y="39"/>
                </a:cxn>
                <a:cxn ang="0">
                  <a:pos x="90" y="44"/>
                </a:cxn>
                <a:cxn ang="0">
                  <a:pos x="76" y="40"/>
                </a:cxn>
                <a:cxn ang="0">
                  <a:pos x="69" y="46"/>
                </a:cxn>
                <a:cxn ang="0">
                  <a:pos x="58" y="58"/>
                </a:cxn>
                <a:cxn ang="0">
                  <a:pos x="47" y="58"/>
                </a:cxn>
                <a:cxn ang="0">
                  <a:pos x="45" y="53"/>
                </a:cxn>
                <a:cxn ang="0">
                  <a:pos x="47" y="51"/>
                </a:cxn>
                <a:cxn ang="0">
                  <a:pos x="44" y="38"/>
                </a:cxn>
                <a:cxn ang="0">
                  <a:pos x="38" y="34"/>
                </a:cxn>
                <a:cxn ang="0">
                  <a:pos x="38" y="76"/>
                </a:cxn>
                <a:cxn ang="0">
                  <a:pos x="31" y="83"/>
                </a:cxn>
                <a:cxn ang="0">
                  <a:pos x="17" y="83"/>
                </a:cxn>
                <a:cxn ang="0">
                  <a:pos x="11" y="75"/>
                </a:cxn>
                <a:cxn ang="0">
                  <a:pos x="4" y="79"/>
                </a:cxn>
                <a:cxn ang="0">
                  <a:pos x="0" y="80"/>
                </a:cxn>
                <a:cxn ang="0">
                  <a:pos x="8" y="98"/>
                </a:cxn>
                <a:cxn ang="0">
                  <a:pos x="19" y="120"/>
                </a:cxn>
                <a:cxn ang="0">
                  <a:pos x="19" y="131"/>
                </a:cxn>
                <a:cxn ang="0">
                  <a:pos x="19" y="140"/>
                </a:cxn>
                <a:cxn ang="0">
                  <a:pos x="23" y="149"/>
                </a:cxn>
                <a:cxn ang="0">
                  <a:pos x="27" y="152"/>
                </a:cxn>
                <a:cxn ang="0">
                  <a:pos x="33" y="157"/>
                </a:cxn>
                <a:cxn ang="0">
                  <a:pos x="41" y="157"/>
                </a:cxn>
                <a:cxn ang="0">
                  <a:pos x="54" y="153"/>
                </a:cxn>
                <a:cxn ang="0">
                  <a:pos x="64" y="149"/>
                </a:cxn>
                <a:cxn ang="0">
                  <a:pos x="82" y="149"/>
                </a:cxn>
                <a:cxn ang="0">
                  <a:pos x="93" y="147"/>
                </a:cxn>
                <a:cxn ang="0">
                  <a:pos x="100" y="146"/>
                </a:cxn>
                <a:cxn ang="0">
                  <a:pos x="109" y="143"/>
                </a:cxn>
                <a:cxn ang="0">
                  <a:pos x="132" y="128"/>
                </a:cxn>
                <a:cxn ang="0">
                  <a:pos x="159" y="95"/>
                </a:cxn>
                <a:cxn ang="0">
                  <a:pos x="175" y="77"/>
                </a:cxn>
                <a:cxn ang="0">
                  <a:pos x="181" y="59"/>
                </a:cxn>
                <a:cxn ang="0">
                  <a:pos x="172" y="59"/>
                </a:cxn>
                <a:cxn ang="0">
                  <a:pos x="137" y="97"/>
                </a:cxn>
                <a:cxn ang="0">
                  <a:pos x="130" y="99"/>
                </a:cxn>
                <a:cxn ang="0">
                  <a:pos x="127" y="105"/>
                </a:cxn>
                <a:cxn ang="0">
                  <a:pos x="123" y="104"/>
                </a:cxn>
                <a:cxn ang="0">
                  <a:pos x="116" y="95"/>
                </a:cxn>
                <a:cxn ang="0">
                  <a:pos x="123" y="85"/>
                </a:cxn>
                <a:cxn ang="0">
                  <a:pos x="134" y="80"/>
                </a:cxn>
                <a:cxn ang="0">
                  <a:pos x="141" y="89"/>
                </a:cxn>
                <a:cxn ang="0">
                  <a:pos x="137" y="97"/>
                </a:cxn>
              </a:cxnLst>
              <a:rect b="b" l="0" r="r" t="0"/>
              <a:pathLst>
                <a:path h="159" w="181">
                  <a:moveTo>
                    <a:pt x="172" y="59"/>
                  </a:moveTo>
                  <a:cubicBezTo>
                    <a:pt x="172" y="59"/>
                    <a:pt x="172" y="59"/>
                    <a:pt x="172" y="58"/>
                  </a:cubicBezTo>
                  <a:cubicBezTo>
                    <a:pt x="171" y="59"/>
                    <a:pt x="170" y="60"/>
                    <a:pt x="170" y="61"/>
                  </a:cubicBezTo>
                  <a:cubicBezTo>
                    <a:pt x="170" y="64"/>
                    <a:pt x="167" y="64"/>
                    <a:pt x="164" y="64"/>
                  </a:cubicBezTo>
                  <a:cubicBezTo>
                    <a:pt x="160" y="63"/>
                    <a:pt x="157" y="55"/>
                    <a:pt x="157" y="53"/>
                  </a:cubicBezTo>
                  <a:cubicBezTo>
                    <a:pt x="157" y="52"/>
                    <a:pt x="162" y="45"/>
                    <a:pt x="164" y="45"/>
                  </a:cubicBezTo>
                  <a:cubicBezTo>
                    <a:pt x="166" y="45"/>
                    <a:pt x="169" y="47"/>
                    <a:pt x="171" y="48"/>
                  </a:cubicBezTo>
                  <a:cubicBezTo>
                    <a:pt x="171" y="47"/>
                    <a:pt x="171" y="47"/>
                    <a:pt x="171" y="46"/>
                  </a:cubicBezTo>
                  <a:cubicBezTo>
                    <a:pt x="171" y="45"/>
                    <a:pt x="173" y="28"/>
                    <a:pt x="170" y="26"/>
                  </a:cubicBezTo>
                  <a:cubicBezTo>
                    <a:pt x="167" y="24"/>
                    <a:pt x="164" y="7"/>
                    <a:pt x="163" y="5"/>
                  </a:cubicBezTo>
                  <a:cubicBezTo>
                    <a:pt x="162" y="3"/>
                    <a:pt x="151" y="4"/>
                    <a:pt x="150" y="2"/>
                  </a:cubicBezTo>
                  <a:cubicBezTo>
                    <a:pt x="148" y="0"/>
                    <a:pt x="139" y="2"/>
                    <a:pt x="139" y="0"/>
                  </a:cubicBezTo>
                  <a:cubicBezTo>
                    <a:pt x="137" y="2"/>
                    <a:pt x="136" y="5"/>
                    <a:pt x="135" y="6"/>
                  </a:cubicBezTo>
                  <a:cubicBezTo>
                    <a:pt x="133" y="8"/>
                    <a:pt x="129" y="6"/>
                    <a:pt x="128" y="10"/>
                  </a:cubicBezTo>
                  <a:cubicBezTo>
                    <a:pt x="127" y="13"/>
                    <a:pt x="122" y="16"/>
                    <a:pt x="119" y="16"/>
                  </a:cubicBezTo>
                  <a:cubicBezTo>
                    <a:pt x="116" y="16"/>
                    <a:pt x="114" y="21"/>
                    <a:pt x="114" y="24"/>
                  </a:cubicBezTo>
                  <a:cubicBezTo>
                    <a:pt x="114" y="27"/>
                    <a:pt x="109" y="31"/>
                    <a:pt x="105" y="31"/>
                  </a:cubicBezTo>
                  <a:cubicBezTo>
                    <a:pt x="100" y="31"/>
                    <a:pt x="102" y="35"/>
                    <a:pt x="100" y="39"/>
                  </a:cubicBezTo>
                  <a:cubicBezTo>
                    <a:pt x="99" y="44"/>
                    <a:pt x="97" y="44"/>
                    <a:pt x="90" y="44"/>
                  </a:cubicBezTo>
                  <a:cubicBezTo>
                    <a:pt x="82" y="44"/>
                    <a:pt x="82" y="44"/>
                    <a:pt x="76" y="40"/>
                  </a:cubicBezTo>
                  <a:cubicBezTo>
                    <a:pt x="71" y="36"/>
                    <a:pt x="69" y="43"/>
                    <a:pt x="69" y="46"/>
                  </a:cubicBezTo>
                  <a:cubicBezTo>
                    <a:pt x="68" y="49"/>
                    <a:pt x="61" y="55"/>
                    <a:pt x="58" y="58"/>
                  </a:cubicBezTo>
                  <a:cubicBezTo>
                    <a:pt x="56" y="60"/>
                    <a:pt x="50" y="58"/>
                    <a:pt x="47" y="58"/>
                  </a:cubicBezTo>
                  <a:cubicBezTo>
                    <a:pt x="44" y="58"/>
                    <a:pt x="45" y="55"/>
                    <a:pt x="45" y="53"/>
                  </a:cubicBezTo>
                  <a:cubicBezTo>
                    <a:pt x="45" y="51"/>
                    <a:pt x="47" y="53"/>
                    <a:pt x="47" y="51"/>
                  </a:cubicBezTo>
                  <a:cubicBezTo>
                    <a:pt x="48" y="49"/>
                    <a:pt x="45" y="41"/>
                    <a:pt x="44" y="38"/>
                  </a:cubicBezTo>
                  <a:cubicBezTo>
                    <a:pt x="43" y="36"/>
                    <a:pt x="41" y="35"/>
                    <a:pt x="38" y="34"/>
                  </a:cubicBezTo>
                  <a:cubicBezTo>
                    <a:pt x="38" y="53"/>
                    <a:pt x="38" y="74"/>
                    <a:pt x="38" y="76"/>
                  </a:cubicBezTo>
                  <a:cubicBezTo>
                    <a:pt x="38" y="79"/>
                    <a:pt x="32" y="81"/>
                    <a:pt x="31" y="83"/>
                  </a:cubicBezTo>
                  <a:cubicBezTo>
                    <a:pt x="30" y="85"/>
                    <a:pt x="21" y="83"/>
                    <a:pt x="17" y="83"/>
                  </a:cubicBezTo>
                  <a:cubicBezTo>
                    <a:pt x="12" y="83"/>
                    <a:pt x="13" y="79"/>
                    <a:pt x="11" y="75"/>
                  </a:cubicBezTo>
                  <a:cubicBezTo>
                    <a:pt x="8" y="72"/>
                    <a:pt x="4" y="76"/>
                    <a:pt x="4" y="79"/>
                  </a:cubicBezTo>
                  <a:cubicBezTo>
                    <a:pt x="4" y="80"/>
                    <a:pt x="2" y="80"/>
                    <a:pt x="0" y="80"/>
                  </a:cubicBezTo>
                  <a:cubicBezTo>
                    <a:pt x="3" y="85"/>
                    <a:pt x="6" y="92"/>
                    <a:pt x="8" y="98"/>
                  </a:cubicBezTo>
                  <a:cubicBezTo>
                    <a:pt x="11" y="107"/>
                    <a:pt x="17" y="115"/>
                    <a:pt x="19" y="120"/>
                  </a:cubicBezTo>
                  <a:cubicBezTo>
                    <a:pt x="21" y="125"/>
                    <a:pt x="22" y="130"/>
                    <a:pt x="19" y="131"/>
                  </a:cubicBezTo>
                  <a:cubicBezTo>
                    <a:pt x="15" y="131"/>
                    <a:pt x="15" y="134"/>
                    <a:pt x="19" y="140"/>
                  </a:cubicBezTo>
                  <a:cubicBezTo>
                    <a:pt x="23" y="145"/>
                    <a:pt x="20" y="149"/>
                    <a:pt x="23" y="149"/>
                  </a:cubicBezTo>
                  <a:cubicBezTo>
                    <a:pt x="26" y="150"/>
                    <a:pt x="25" y="152"/>
                    <a:pt x="27" y="152"/>
                  </a:cubicBezTo>
                  <a:cubicBezTo>
                    <a:pt x="30" y="152"/>
                    <a:pt x="32" y="155"/>
                    <a:pt x="33" y="157"/>
                  </a:cubicBezTo>
                  <a:cubicBezTo>
                    <a:pt x="35" y="159"/>
                    <a:pt x="39" y="159"/>
                    <a:pt x="41" y="157"/>
                  </a:cubicBezTo>
                  <a:cubicBezTo>
                    <a:pt x="43" y="154"/>
                    <a:pt x="48" y="153"/>
                    <a:pt x="54" y="153"/>
                  </a:cubicBezTo>
                  <a:cubicBezTo>
                    <a:pt x="60" y="153"/>
                    <a:pt x="59" y="151"/>
                    <a:pt x="64" y="149"/>
                  </a:cubicBezTo>
                  <a:cubicBezTo>
                    <a:pt x="70" y="147"/>
                    <a:pt x="77" y="147"/>
                    <a:pt x="82" y="149"/>
                  </a:cubicBezTo>
                  <a:cubicBezTo>
                    <a:pt x="87" y="150"/>
                    <a:pt x="90" y="149"/>
                    <a:pt x="93" y="147"/>
                  </a:cubicBezTo>
                  <a:cubicBezTo>
                    <a:pt x="95" y="146"/>
                    <a:pt x="99" y="150"/>
                    <a:pt x="100" y="146"/>
                  </a:cubicBezTo>
                  <a:cubicBezTo>
                    <a:pt x="100" y="142"/>
                    <a:pt x="105" y="143"/>
                    <a:pt x="109" y="143"/>
                  </a:cubicBezTo>
                  <a:cubicBezTo>
                    <a:pt x="113" y="143"/>
                    <a:pt x="124" y="136"/>
                    <a:pt x="132" y="128"/>
                  </a:cubicBezTo>
                  <a:cubicBezTo>
                    <a:pt x="141" y="120"/>
                    <a:pt x="154" y="103"/>
                    <a:pt x="159" y="95"/>
                  </a:cubicBezTo>
                  <a:cubicBezTo>
                    <a:pt x="164" y="87"/>
                    <a:pt x="171" y="81"/>
                    <a:pt x="175" y="77"/>
                  </a:cubicBezTo>
                  <a:cubicBezTo>
                    <a:pt x="178" y="75"/>
                    <a:pt x="180" y="65"/>
                    <a:pt x="181" y="59"/>
                  </a:cubicBezTo>
                  <a:cubicBezTo>
                    <a:pt x="177" y="59"/>
                    <a:pt x="172" y="59"/>
                    <a:pt x="172" y="59"/>
                  </a:cubicBezTo>
                  <a:close/>
                  <a:moveTo>
                    <a:pt x="137" y="97"/>
                  </a:moveTo>
                  <a:cubicBezTo>
                    <a:pt x="137" y="99"/>
                    <a:pt x="131" y="96"/>
                    <a:pt x="130" y="99"/>
                  </a:cubicBezTo>
                  <a:cubicBezTo>
                    <a:pt x="129" y="101"/>
                    <a:pt x="127" y="105"/>
                    <a:pt x="127" y="10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21" y="87"/>
                    <a:pt x="123" y="85"/>
                  </a:cubicBezTo>
                  <a:cubicBezTo>
                    <a:pt x="124" y="82"/>
                    <a:pt x="133" y="77"/>
                    <a:pt x="134" y="80"/>
                  </a:cubicBezTo>
                  <a:cubicBezTo>
                    <a:pt x="135" y="83"/>
                    <a:pt x="141" y="86"/>
                    <a:pt x="141" y="89"/>
                  </a:cubicBezTo>
                  <a:cubicBezTo>
                    <a:pt x="141" y="91"/>
                    <a:pt x="137" y="94"/>
                    <a:pt x="137" y="97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613275" y="3382963"/>
              <a:ext cx="252413" cy="268288"/>
            </a:xfrm>
            <a:custGeom>
              <a:cxnLst>
                <a:cxn ang="0">
                  <a:pos x="8" y="129"/>
                </a:cxn>
                <a:cxn ang="0">
                  <a:pos x="13" y="131"/>
                </a:cxn>
                <a:cxn ang="0">
                  <a:pos x="24" y="132"/>
                </a:cxn>
                <a:cxn ang="0">
                  <a:pos x="34" y="134"/>
                </a:cxn>
                <a:cxn ang="0">
                  <a:pos x="73" y="134"/>
                </a:cxn>
                <a:cxn ang="0">
                  <a:pos x="77" y="138"/>
                </a:cxn>
                <a:cxn ang="0">
                  <a:pos x="102" y="138"/>
                </a:cxn>
                <a:cxn ang="0">
                  <a:pos x="119" y="137"/>
                </a:cxn>
                <a:cxn ang="0">
                  <a:pos x="122" y="136"/>
                </a:cxn>
                <a:cxn ang="0">
                  <a:pos x="109" y="119"/>
                </a:cxn>
                <a:cxn ang="0">
                  <a:pos x="110" y="81"/>
                </a:cxn>
                <a:cxn ang="0">
                  <a:pos x="127" y="82"/>
                </a:cxn>
                <a:cxn ang="0">
                  <a:pos x="130" y="79"/>
                </a:cxn>
                <a:cxn ang="0">
                  <a:pos x="132" y="57"/>
                </a:cxn>
                <a:cxn ang="0">
                  <a:pos x="129" y="57"/>
                </a:cxn>
                <a:cxn ang="0">
                  <a:pos x="119" y="58"/>
                </a:cxn>
                <a:cxn ang="0">
                  <a:pos x="113" y="61"/>
                </a:cxn>
                <a:cxn ang="0">
                  <a:pos x="113" y="52"/>
                </a:cxn>
                <a:cxn ang="0">
                  <a:pos x="108" y="43"/>
                </a:cxn>
                <a:cxn ang="0">
                  <a:pos x="109" y="27"/>
                </a:cxn>
                <a:cxn ang="0">
                  <a:pos x="107" y="18"/>
                </a:cxn>
                <a:cxn ang="0">
                  <a:pos x="100" y="16"/>
                </a:cxn>
                <a:cxn ang="0">
                  <a:pos x="94" y="14"/>
                </a:cxn>
                <a:cxn ang="0">
                  <a:pos x="85" y="14"/>
                </a:cxn>
                <a:cxn ang="0">
                  <a:pos x="81" y="24"/>
                </a:cxn>
                <a:cxn ang="0">
                  <a:pos x="68" y="26"/>
                </a:cxn>
                <a:cxn ang="0">
                  <a:pos x="58" y="19"/>
                </a:cxn>
                <a:cxn ang="0">
                  <a:pos x="54" y="10"/>
                </a:cxn>
                <a:cxn ang="0">
                  <a:pos x="52" y="1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9" y="28"/>
                </a:cxn>
                <a:cxn ang="0">
                  <a:pos x="17" y="39"/>
                </a:cxn>
                <a:cxn ang="0">
                  <a:pos x="24" y="63"/>
                </a:cxn>
                <a:cxn ang="0">
                  <a:pos x="16" y="79"/>
                </a:cxn>
                <a:cxn ang="0">
                  <a:pos x="8" y="101"/>
                </a:cxn>
                <a:cxn ang="0">
                  <a:pos x="2" y="117"/>
                </a:cxn>
                <a:cxn ang="0">
                  <a:pos x="1" y="132"/>
                </a:cxn>
                <a:cxn ang="0">
                  <a:pos x="1" y="132"/>
                </a:cxn>
                <a:cxn ang="0">
                  <a:pos x="4" y="132"/>
                </a:cxn>
                <a:cxn ang="0">
                  <a:pos x="8" y="129"/>
                </a:cxn>
              </a:cxnLst>
              <a:rect b="b" l="0" r="r" t="0"/>
              <a:pathLst>
                <a:path h="140" w="132">
                  <a:moveTo>
                    <a:pt x="8" y="129"/>
                  </a:moveTo>
                  <a:cubicBezTo>
                    <a:pt x="11" y="129"/>
                    <a:pt x="9" y="133"/>
                    <a:pt x="13" y="131"/>
                  </a:cubicBezTo>
                  <a:cubicBezTo>
                    <a:pt x="17" y="129"/>
                    <a:pt x="20" y="129"/>
                    <a:pt x="24" y="132"/>
                  </a:cubicBezTo>
                  <a:cubicBezTo>
                    <a:pt x="27" y="134"/>
                    <a:pt x="30" y="134"/>
                    <a:pt x="34" y="134"/>
                  </a:cubicBezTo>
                  <a:cubicBezTo>
                    <a:pt x="38" y="134"/>
                    <a:pt x="73" y="134"/>
                    <a:pt x="73" y="134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8"/>
                    <a:pt x="98" y="137"/>
                    <a:pt x="102" y="138"/>
                  </a:cubicBezTo>
                  <a:cubicBezTo>
                    <a:pt x="105" y="140"/>
                    <a:pt x="116" y="138"/>
                    <a:pt x="119" y="137"/>
                  </a:cubicBezTo>
                  <a:cubicBezTo>
                    <a:pt x="120" y="137"/>
                    <a:pt x="121" y="137"/>
                    <a:pt x="122" y="136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6"/>
                    <a:pt x="131" y="56"/>
                    <a:pt x="129" y="57"/>
                  </a:cubicBezTo>
                  <a:cubicBezTo>
                    <a:pt x="126" y="58"/>
                    <a:pt x="123" y="58"/>
                    <a:pt x="119" y="58"/>
                  </a:cubicBezTo>
                  <a:cubicBezTo>
                    <a:pt x="116" y="58"/>
                    <a:pt x="115" y="61"/>
                    <a:pt x="113" y="61"/>
                  </a:cubicBezTo>
                  <a:cubicBezTo>
                    <a:pt x="111" y="60"/>
                    <a:pt x="113" y="54"/>
                    <a:pt x="113" y="52"/>
                  </a:cubicBezTo>
                  <a:cubicBezTo>
                    <a:pt x="114" y="49"/>
                    <a:pt x="110" y="45"/>
                    <a:pt x="108" y="43"/>
                  </a:cubicBezTo>
                  <a:cubicBezTo>
                    <a:pt x="105" y="41"/>
                    <a:pt x="111" y="28"/>
                    <a:pt x="109" y="27"/>
                  </a:cubicBezTo>
                  <a:cubicBezTo>
                    <a:pt x="108" y="25"/>
                    <a:pt x="107" y="21"/>
                    <a:pt x="107" y="18"/>
                  </a:cubicBezTo>
                  <a:cubicBezTo>
                    <a:pt x="107" y="14"/>
                    <a:pt x="105" y="16"/>
                    <a:pt x="100" y="16"/>
                  </a:cubicBezTo>
                  <a:cubicBezTo>
                    <a:pt x="95" y="16"/>
                    <a:pt x="94" y="14"/>
                    <a:pt x="94" y="14"/>
                  </a:cubicBezTo>
                  <a:cubicBezTo>
                    <a:pt x="94" y="14"/>
                    <a:pt x="88" y="12"/>
                    <a:pt x="85" y="14"/>
                  </a:cubicBezTo>
                  <a:cubicBezTo>
                    <a:pt x="82" y="15"/>
                    <a:pt x="83" y="24"/>
                    <a:pt x="81" y="24"/>
                  </a:cubicBezTo>
                  <a:cubicBezTo>
                    <a:pt x="79" y="23"/>
                    <a:pt x="73" y="24"/>
                    <a:pt x="68" y="26"/>
                  </a:cubicBezTo>
                  <a:cubicBezTo>
                    <a:pt x="63" y="27"/>
                    <a:pt x="61" y="25"/>
                    <a:pt x="58" y="19"/>
                  </a:cubicBezTo>
                  <a:cubicBezTo>
                    <a:pt x="56" y="13"/>
                    <a:pt x="53" y="15"/>
                    <a:pt x="54" y="10"/>
                  </a:cubicBezTo>
                  <a:cubicBezTo>
                    <a:pt x="55" y="6"/>
                    <a:pt x="52" y="1"/>
                    <a:pt x="52" y="1"/>
                  </a:cubicBezTo>
                  <a:cubicBezTo>
                    <a:pt x="52" y="1"/>
                    <a:pt x="19" y="0"/>
                    <a:pt x="15" y="1"/>
                  </a:cubicBezTo>
                  <a:cubicBezTo>
                    <a:pt x="14" y="1"/>
                    <a:pt x="11" y="2"/>
                    <a:pt x="9" y="4"/>
                  </a:cubicBezTo>
                  <a:cubicBezTo>
                    <a:pt x="11" y="12"/>
                    <a:pt x="17" y="25"/>
                    <a:pt x="19" y="28"/>
                  </a:cubicBezTo>
                  <a:cubicBezTo>
                    <a:pt x="20" y="31"/>
                    <a:pt x="17" y="34"/>
                    <a:pt x="17" y="39"/>
                  </a:cubicBezTo>
                  <a:cubicBezTo>
                    <a:pt x="17" y="45"/>
                    <a:pt x="23" y="56"/>
                    <a:pt x="24" y="63"/>
                  </a:cubicBezTo>
                  <a:cubicBezTo>
                    <a:pt x="25" y="70"/>
                    <a:pt x="20" y="75"/>
                    <a:pt x="16" y="79"/>
                  </a:cubicBezTo>
                  <a:cubicBezTo>
                    <a:pt x="12" y="84"/>
                    <a:pt x="8" y="95"/>
                    <a:pt x="8" y="101"/>
                  </a:cubicBezTo>
                  <a:cubicBezTo>
                    <a:pt x="8" y="108"/>
                    <a:pt x="2" y="114"/>
                    <a:pt x="2" y="117"/>
                  </a:cubicBezTo>
                  <a:cubicBezTo>
                    <a:pt x="2" y="120"/>
                    <a:pt x="1" y="129"/>
                    <a:pt x="1" y="132"/>
                  </a:cubicBezTo>
                  <a:cubicBezTo>
                    <a:pt x="0" y="132"/>
                    <a:pt x="1" y="132"/>
                    <a:pt x="1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5" y="129"/>
                    <a:pt x="8" y="129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4822825" y="3433763"/>
              <a:ext cx="247650" cy="219075"/>
            </a:xfrm>
            <a:custGeom>
              <a:cxnLst>
                <a:cxn ang="0">
                  <a:pos x="100" y="5"/>
                </a:cxn>
                <a:cxn ang="0">
                  <a:pos x="92" y="0"/>
                </a:cxn>
                <a:cxn ang="0">
                  <a:pos x="78" y="3"/>
                </a:cxn>
                <a:cxn ang="0">
                  <a:pos x="75" y="10"/>
                </a:cxn>
                <a:cxn ang="0">
                  <a:pos x="74" y="16"/>
                </a:cxn>
                <a:cxn ang="0">
                  <a:pos x="73" y="29"/>
                </a:cxn>
                <a:cxn ang="0">
                  <a:pos x="71" y="39"/>
                </a:cxn>
                <a:cxn ang="0">
                  <a:pos x="78" y="48"/>
                </a:cxn>
                <a:cxn ang="0">
                  <a:pos x="86" y="46"/>
                </a:cxn>
                <a:cxn ang="0">
                  <a:pos x="87" y="54"/>
                </a:cxn>
                <a:cxn ang="0">
                  <a:pos x="85" y="59"/>
                </a:cxn>
                <a:cxn ang="0">
                  <a:pos x="77" y="59"/>
                </a:cxn>
                <a:cxn ang="0">
                  <a:pos x="73" y="49"/>
                </a:cxn>
                <a:cxn ang="0">
                  <a:pos x="64" y="47"/>
                </a:cxn>
                <a:cxn ang="0">
                  <a:pos x="58" y="41"/>
                </a:cxn>
                <a:cxn ang="0">
                  <a:pos x="54" y="43"/>
                </a:cxn>
                <a:cxn ang="0">
                  <a:pos x="49" y="44"/>
                </a:cxn>
                <a:cxn ang="0">
                  <a:pos x="40" y="41"/>
                </a:cxn>
                <a:cxn ang="0">
                  <a:pos x="36" y="36"/>
                </a:cxn>
                <a:cxn ang="0">
                  <a:pos x="29" y="36"/>
                </a:cxn>
                <a:cxn ang="0">
                  <a:pos x="26" y="34"/>
                </a:cxn>
                <a:cxn ang="0">
                  <a:pos x="23" y="31"/>
                </a:cxn>
                <a:cxn ang="0">
                  <a:pos x="21" y="53"/>
                </a:cxn>
                <a:cxn ang="0">
                  <a:pos x="18" y="56"/>
                </a:cxn>
                <a:cxn ang="0">
                  <a:pos x="1" y="55"/>
                </a:cxn>
                <a:cxn ang="0">
                  <a:pos x="0" y="93"/>
                </a:cxn>
                <a:cxn ang="0">
                  <a:pos x="13" y="110"/>
                </a:cxn>
                <a:cxn ang="0">
                  <a:pos x="34" y="109"/>
                </a:cxn>
                <a:cxn ang="0">
                  <a:pos x="35" y="112"/>
                </a:cxn>
                <a:cxn ang="0">
                  <a:pos x="40" y="111"/>
                </a:cxn>
                <a:cxn ang="0">
                  <a:pos x="55" y="114"/>
                </a:cxn>
                <a:cxn ang="0">
                  <a:pos x="66" y="101"/>
                </a:cxn>
                <a:cxn ang="0">
                  <a:pos x="77" y="93"/>
                </a:cxn>
                <a:cxn ang="0">
                  <a:pos x="83" y="87"/>
                </a:cxn>
                <a:cxn ang="0">
                  <a:pos x="93" y="87"/>
                </a:cxn>
                <a:cxn ang="0">
                  <a:pos x="93" y="87"/>
                </a:cxn>
                <a:cxn ang="0">
                  <a:pos x="91" y="79"/>
                </a:cxn>
                <a:cxn ang="0">
                  <a:pos x="122" y="67"/>
                </a:cxn>
                <a:cxn ang="0">
                  <a:pos x="120" y="62"/>
                </a:cxn>
                <a:cxn ang="0">
                  <a:pos x="122" y="51"/>
                </a:cxn>
                <a:cxn ang="0">
                  <a:pos x="127" y="48"/>
                </a:cxn>
                <a:cxn ang="0">
                  <a:pos x="126" y="30"/>
                </a:cxn>
                <a:cxn ang="0">
                  <a:pos x="130" y="28"/>
                </a:cxn>
                <a:cxn ang="0">
                  <a:pos x="125" y="16"/>
                </a:cxn>
                <a:cxn ang="0">
                  <a:pos x="110" y="9"/>
                </a:cxn>
                <a:cxn ang="0">
                  <a:pos x="100" y="5"/>
                </a:cxn>
              </a:cxnLst>
              <a:rect b="b" l="0" r="r" t="0"/>
              <a:pathLst>
                <a:path h="115" w="130">
                  <a:moveTo>
                    <a:pt x="100" y="5"/>
                  </a:moveTo>
                  <a:cubicBezTo>
                    <a:pt x="99" y="5"/>
                    <a:pt x="95" y="3"/>
                    <a:pt x="92" y="0"/>
                  </a:cubicBezTo>
                  <a:cubicBezTo>
                    <a:pt x="90" y="3"/>
                    <a:pt x="82" y="3"/>
                    <a:pt x="78" y="3"/>
                  </a:cubicBezTo>
                  <a:cubicBezTo>
                    <a:pt x="74" y="3"/>
                    <a:pt x="78" y="8"/>
                    <a:pt x="75" y="10"/>
                  </a:cubicBezTo>
                  <a:cubicBezTo>
                    <a:pt x="73" y="12"/>
                    <a:pt x="72" y="15"/>
                    <a:pt x="74" y="16"/>
                  </a:cubicBezTo>
                  <a:cubicBezTo>
                    <a:pt x="76" y="17"/>
                    <a:pt x="73" y="26"/>
                    <a:pt x="73" y="29"/>
                  </a:cubicBezTo>
                  <a:cubicBezTo>
                    <a:pt x="73" y="32"/>
                    <a:pt x="69" y="38"/>
                    <a:pt x="71" y="39"/>
                  </a:cubicBezTo>
                  <a:cubicBezTo>
                    <a:pt x="72" y="40"/>
                    <a:pt x="75" y="47"/>
                    <a:pt x="78" y="48"/>
                  </a:cubicBezTo>
                  <a:cubicBezTo>
                    <a:pt x="82" y="49"/>
                    <a:pt x="84" y="46"/>
                    <a:pt x="86" y="46"/>
                  </a:cubicBezTo>
                  <a:cubicBezTo>
                    <a:pt x="87" y="46"/>
                    <a:pt x="87" y="50"/>
                    <a:pt x="87" y="54"/>
                  </a:cubicBezTo>
                  <a:cubicBezTo>
                    <a:pt x="87" y="57"/>
                    <a:pt x="85" y="59"/>
                    <a:pt x="85" y="59"/>
                  </a:cubicBezTo>
                  <a:cubicBezTo>
                    <a:pt x="85" y="59"/>
                    <a:pt x="80" y="61"/>
                    <a:pt x="77" y="59"/>
                  </a:cubicBezTo>
                  <a:cubicBezTo>
                    <a:pt x="75" y="57"/>
                    <a:pt x="73" y="51"/>
                    <a:pt x="73" y="49"/>
                  </a:cubicBezTo>
                  <a:cubicBezTo>
                    <a:pt x="73" y="47"/>
                    <a:pt x="67" y="47"/>
                    <a:pt x="64" y="47"/>
                  </a:cubicBezTo>
                  <a:cubicBezTo>
                    <a:pt x="62" y="47"/>
                    <a:pt x="59" y="43"/>
                    <a:pt x="58" y="41"/>
                  </a:cubicBezTo>
                  <a:cubicBezTo>
                    <a:pt x="57" y="39"/>
                    <a:pt x="54" y="41"/>
                    <a:pt x="54" y="43"/>
                  </a:cubicBezTo>
                  <a:cubicBezTo>
                    <a:pt x="54" y="44"/>
                    <a:pt x="52" y="44"/>
                    <a:pt x="49" y="44"/>
                  </a:cubicBezTo>
                  <a:cubicBezTo>
                    <a:pt x="47" y="44"/>
                    <a:pt x="42" y="40"/>
                    <a:pt x="40" y="41"/>
                  </a:cubicBezTo>
                  <a:cubicBezTo>
                    <a:pt x="38" y="42"/>
                    <a:pt x="36" y="38"/>
                    <a:pt x="36" y="36"/>
                  </a:cubicBezTo>
                  <a:cubicBezTo>
                    <a:pt x="37" y="34"/>
                    <a:pt x="31" y="35"/>
                    <a:pt x="29" y="36"/>
                  </a:cubicBezTo>
                  <a:cubicBezTo>
                    <a:pt x="27" y="37"/>
                    <a:pt x="26" y="34"/>
                    <a:pt x="26" y="34"/>
                  </a:cubicBezTo>
                  <a:cubicBezTo>
                    <a:pt x="26" y="34"/>
                    <a:pt x="25" y="32"/>
                    <a:pt x="23" y="3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0" y="109"/>
                    <a:pt x="34" y="107"/>
                    <a:pt x="34" y="109"/>
                  </a:cubicBezTo>
                  <a:cubicBezTo>
                    <a:pt x="34" y="110"/>
                    <a:pt x="34" y="111"/>
                    <a:pt x="35" y="112"/>
                  </a:cubicBezTo>
                  <a:cubicBezTo>
                    <a:pt x="37" y="112"/>
                    <a:pt x="39" y="111"/>
                    <a:pt x="40" y="111"/>
                  </a:cubicBezTo>
                  <a:cubicBezTo>
                    <a:pt x="43" y="112"/>
                    <a:pt x="52" y="115"/>
                    <a:pt x="55" y="114"/>
                  </a:cubicBezTo>
                  <a:cubicBezTo>
                    <a:pt x="57" y="112"/>
                    <a:pt x="62" y="102"/>
                    <a:pt x="66" y="101"/>
                  </a:cubicBezTo>
                  <a:cubicBezTo>
                    <a:pt x="71" y="100"/>
                    <a:pt x="77" y="95"/>
                    <a:pt x="77" y="93"/>
                  </a:cubicBezTo>
                  <a:cubicBezTo>
                    <a:pt x="77" y="91"/>
                    <a:pt x="77" y="89"/>
                    <a:pt x="8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121" y="67"/>
                    <a:pt x="122" y="67"/>
                  </a:cubicBezTo>
                  <a:cubicBezTo>
                    <a:pt x="121" y="65"/>
                    <a:pt x="120" y="63"/>
                    <a:pt x="120" y="62"/>
                  </a:cubicBezTo>
                  <a:cubicBezTo>
                    <a:pt x="121" y="62"/>
                    <a:pt x="122" y="54"/>
                    <a:pt x="122" y="51"/>
                  </a:cubicBezTo>
                  <a:cubicBezTo>
                    <a:pt x="122" y="49"/>
                    <a:pt x="129" y="51"/>
                    <a:pt x="127" y="48"/>
                  </a:cubicBezTo>
                  <a:cubicBezTo>
                    <a:pt x="124" y="46"/>
                    <a:pt x="125" y="33"/>
                    <a:pt x="126" y="30"/>
                  </a:cubicBezTo>
                  <a:cubicBezTo>
                    <a:pt x="127" y="27"/>
                    <a:pt x="130" y="30"/>
                    <a:pt x="130" y="28"/>
                  </a:cubicBezTo>
                  <a:cubicBezTo>
                    <a:pt x="130" y="25"/>
                    <a:pt x="127" y="18"/>
                    <a:pt x="125" y="16"/>
                  </a:cubicBezTo>
                  <a:cubicBezTo>
                    <a:pt x="124" y="14"/>
                    <a:pt x="113" y="10"/>
                    <a:pt x="110" y="9"/>
                  </a:cubicBezTo>
                  <a:cubicBezTo>
                    <a:pt x="108" y="9"/>
                    <a:pt x="103" y="5"/>
                    <a:pt x="100" y="5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968875" y="3278188"/>
              <a:ext cx="42863" cy="38100"/>
            </a:xfrm>
            <a:custGeom>
              <a:cxnLst>
                <a:cxn ang="0">
                  <a:pos x="18" y="0"/>
                </a:cxn>
                <a:cxn ang="0">
                  <a:pos x="12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3" y="18"/>
                </a:cxn>
                <a:cxn ang="0">
                  <a:pos x="6" y="19"/>
                </a:cxn>
                <a:cxn ang="0">
                  <a:pos x="12" y="15"/>
                </a:cxn>
                <a:cxn ang="0">
                  <a:pos x="22" y="13"/>
                </a:cxn>
                <a:cxn ang="0">
                  <a:pos x="20" y="5"/>
                </a:cxn>
                <a:cxn ang="0">
                  <a:pos x="18" y="0"/>
                </a:cxn>
              </a:cxnLst>
              <a:rect b="b" l="0" r="r" t="0"/>
              <a:pathLst>
                <a:path h="20" w="22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1" y="3"/>
                    <a:pt x="10" y="4"/>
                    <a:pt x="6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2" y="6"/>
                    <a:pt x="3" y="12"/>
                    <a:pt x="3" y="12"/>
                  </a:cubicBezTo>
                  <a:cubicBezTo>
                    <a:pt x="3" y="12"/>
                    <a:pt x="0" y="12"/>
                    <a:pt x="0" y="15"/>
                  </a:cubicBezTo>
                  <a:cubicBezTo>
                    <a:pt x="0" y="17"/>
                    <a:pt x="2" y="18"/>
                    <a:pt x="3" y="18"/>
                  </a:cubicBezTo>
                  <a:cubicBezTo>
                    <a:pt x="4" y="18"/>
                    <a:pt x="5" y="18"/>
                    <a:pt x="6" y="19"/>
                  </a:cubicBezTo>
                  <a:cubicBezTo>
                    <a:pt x="13" y="20"/>
                    <a:pt x="12" y="15"/>
                    <a:pt x="12" y="15"/>
                  </a:cubicBezTo>
                  <a:cubicBezTo>
                    <a:pt x="12" y="15"/>
                    <a:pt x="21" y="16"/>
                    <a:pt x="22" y="13"/>
                  </a:cubicBezTo>
                  <a:cubicBezTo>
                    <a:pt x="22" y="10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229225" y="2990850"/>
              <a:ext cx="223838" cy="298450"/>
            </a:xfrm>
            <a:custGeom>
              <a:cxnLst>
                <a:cxn ang="0">
                  <a:pos x="27" y="30"/>
                </a:cxn>
                <a:cxn ang="0">
                  <a:pos x="35" y="37"/>
                </a:cxn>
                <a:cxn ang="0">
                  <a:pos x="58" y="45"/>
                </a:cxn>
                <a:cxn ang="0">
                  <a:pos x="73" y="48"/>
                </a:cxn>
                <a:cxn ang="0">
                  <a:pos x="77" y="51"/>
                </a:cxn>
                <a:cxn ang="0">
                  <a:pos x="47" y="81"/>
                </a:cxn>
                <a:cxn ang="0">
                  <a:pos x="35" y="83"/>
                </a:cxn>
                <a:cxn ang="0">
                  <a:pos x="20" y="91"/>
                </a:cxn>
                <a:cxn ang="0">
                  <a:pos x="11" y="92"/>
                </a:cxn>
                <a:cxn ang="0">
                  <a:pos x="5" y="100"/>
                </a:cxn>
                <a:cxn ang="0">
                  <a:pos x="0" y="108"/>
                </a:cxn>
                <a:cxn ang="0">
                  <a:pos x="1" y="148"/>
                </a:cxn>
                <a:cxn ang="0">
                  <a:pos x="6" y="157"/>
                </a:cxn>
                <a:cxn ang="0">
                  <a:pos x="31" y="131"/>
                </a:cxn>
                <a:cxn ang="0">
                  <a:pos x="51" y="116"/>
                </a:cxn>
                <a:cxn ang="0">
                  <a:pos x="79" y="88"/>
                </a:cxn>
                <a:cxn ang="0">
                  <a:pos x="92" y="67"/>
                </a:cxn>
                <a:cxn ang="0">
                  <a:pos x="102" y="50"/>
                </a:cxn>
                <a:cxn ang="0">
                  <a:pos x="113" y="28"/>
                </a:cxn>
                <a:cxn ang="0">
                  <a:pos x="117" y="8"/>
                </a:cxn>
                <a:cxn ang="0">
                  <a:pos x="109" y="4"/>
                </a:cxn>
                <a:cxn ang="0">
                  <a:pos x="84" y="11"/>
                </a:cxn>
                <a:cxn ang="0">
                  <a:pos x="66" y="15"/>
                </a:cxn>
                <a:cxn ang="0">
                  <a:pos x="51" y="18"/>
                </a:cxn>
                <a:cxn ang="0">
                  <a:pos x="33" y="16"/>
                </a:cxn>
                <a:cxn ang="0">
                  <a:pos x="27" y="10"/>
                </a:cxn>
                <a:cxn ang="0">
                  <a:pos x="20" y="20"/>
                </a:cxn>
                <a:cxn ang="0">
                  <a:pos x="27" y="30"/>
                </a:cxn>
              </a:cxnLst>
              <a:rect b="b" l="0" r="r" t="0"/>
              <a:pathLst>
                <a:path h="157" w="117">
                  <a:moveTo>
                    <a:pt x="27" y="30"/>
                  </a:moveTo>
                  <a:cubicBezTo>
                    <a:pt x="29" y="31"/>
                    <a:pt x="33" y="36"/>
                    <a:pt x="35" y="37"/>
                  </a:cubicBezTo>
                  <a:cubicBezTo>
                    <a:pt x="37" y="37"/>
                    <a:pt x="50" y="41"/>
                    <a:pt x="58" y="45"/>
                  </a:cubicBezTo>
                  <a:cubicBezTo>
                    <a:pt x="66" y="48"/>
                    <a:pt x="71" y="48"/>
                    <a:pt x="73" y="48"/>
                  </a:cubicBezTo>
                  <a:cubicBezTo>
                    <a:pt x="76" y="48"/>
                    <a:pt x="79" y="49"/>
                    <a:pt x="77" y="51"/>
                  </a:cubicBezTo>
                  <a:cubicBezTo>
                    <a:pt x="75" y="52"/>
                    <a:pt x="50" y="77"/>
                    <a:pt x="47" y="81"/>
                  </a:cubicBezTo>
                  <a:cubicBezTo>
                    <a:pt x="44" y="84"/>
                    <a:pt x="42" y="83"/>
                    <a:pt x="35" y="83"/>
                  </a:cubicBezTo>
                  <a:cubicBezTo>
                    <a:pt x="27" y="83"/>
                    <a:pt x="22" y="91"/>
                    <a:pt x="20" y="91"/>
                  </a:cubicBezTo>
                  <a:cubicBezTo>
                    <a:pt x="19" y="90"/>
                    <a:pt x="14" y="91"/>
                    <a:pt x="11" y="92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11" y="151"/>
                    <a:pt x="23" y="140"/>
                    <a:pt x="31" y="131"/>
                  </a:cubicBezTo>
                  <a:cubicBezTo>
                    <a:pt x="41" y="121"/>
                    <a:pt x="46" y="118"/>
                    <a:pt x="51" y="116"/>
                  </a:cubicBezTo>
                  <a:cubicBezTo>
                    <a:pt x="56" y="113"/>
                    <a:pt x="70" y="100"/>
                    <a:pt x="79" y="88"/>
                  </a:cubicBezTo>
                  <a:cubicBezTo>
                    <a:pt x="85" y="81"/>
                    <a:pt x="91" y="73"/>
                    <a:pt x="92" y="67"/>
                  </a:cubicBezTo>
                  <a:cubicBezTo>
                    <a:pt x="93" y="62"/>
                    <a:pt x="98" y="55"/>
                    <a:pt x="102" y="50"/>
                  </a:cubicBezTo>
                  <a:cubicBezTo>
                    <a:pt x="106" y="45"/>
                    <a:pt x="113" y="32"/>
                    <a:pt x="113" y="28"/>
                  </a:cubicBezTo>
                  <a:cubicBezTo>
                    <a:pt x="113" y="24"/>
                    <a:pt x="116" y="15"/>
                    <a:pt x="117" y="8"/>
                  </a:cubicBezTo>
                  <a:cubicBezTo>
                    <a:pt x="117" y="1"/>
                    <a:pt x="111" y="0"/>
                    <a:pt x="109" y="4"/>
                  </a:cubicBezTo>
                  <a:cubicBezTo>
                    <a:pt x="107" y="8"/>
                    <a:pt x="93" y="11"/>
                    <a:pt x="84" y="11"/>
                  </a:cubicBezTo>
                  <a:cubicBezTo>
                    <a:pt x="75" y="11"/>
                    <a:pt x="69" y="12"/>
                    <a:pt x="66" y="15"/>
                  </a:cubicBezTo>
                  <a:cubicBezTo>
                    <a:pt x="63" y="18"/>
                    <a:pt x="54" y="14"/>
                    <a:pt x="51" y="18"/>
                  </a:cubicBezTo>
                  <a:cubicBezTo>
                    <a:pt x="48" y="21"/>
                    <a:pt x="36" y="24"/>
                    <a:pt x="33" y="16"/>
                  </a:cubicBezTo>
                  <a:cubicBezTo>
                    <a:pt x="31" y="13"/>
                    <a:pt x="29" y="11"/>
                    <a:pt x="27" y="10"/>
                  </a:cubicBezTo>
                  <a:cubicBezTo>
                    <a:pt x="24" y="13"/>
                    <a:pt x="20" y="18"/>
                    <a:pt x="20" y="20"/>
                  </a:cubicBezTo>
                  <a:cubicBezTo>
                    <a:pt x="21" y="22"/>
                    <a:pt x="25" y="29"/>
                    <a:pt x="27" y="3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4078288" y="2441575"/>
              <a:ext cx="260350" cy="206375"/>
            </a:xfrm>
            <a:custGeom>
              <a:cxnLst>
                <a:cxn ang="0">
                  <a:pos x="50" y="108"/>
                </a:cxn>
                <a:cxn ang="0">
                  <a:pos x="50" y="93"/>
                </a:cxn>
                <a:cxn ang="0">
                  <a:pos x="68" y="81"/>
                </a:cxn>
                <a:cxn ang="0">
                  <a:pos x="75" y="79"/>
                </a:cxn>
                <a:cxn ang="0">
                  <a:pos x="85" y="77"/>
                </a:cxn>
                <a:cxn ang="0">
                  <a:pos x="91" y="70"/>
                </a:cxn>
                <a:cxn ang="0">
                  <a:pos x="99" y="67"/>
                </a:cxn>
                <a:cxn ang="0">
                  <a:pos x="104" y="64"/>
                </a:cxn>
                <a:cxn ang="0">
                  <a:pos x="106" y="57"/>
                </a:cxn>
                <a:cxn ang="0">
                  <a:pos x="110" y="54"/>
                </a:cxn>
                <a:cxn ang="0">
                  <a:pos x="116" y="50"/>
                </a:cxn>
                <a:cxn ang="0">
                  <a:pos x="133" y="49"/>
                </a:cxn>
                <a:cxn ang="0">
                  <a:pos x="135" y="45"/>
                </a:cxn>
                <a:cxn ang="0">
                  <a:pos x="131" y="37"/>
                </a:cxn>
                <a:cxn ang="0">
                  <a:pos x="130" y="27"/>
                </a:cxn>
                <a:cxn ang="0">
                  <a:pos x="127" y="15"/>
                </a:cxn>
                <a:cxn ang="0">
                  <a:pos x="125" y="11"/>
                </a:cxn>
                <a:cxn ang="0">
                  <a:pos x="112" y="8"/>
                </a:cxn>
                <a:cxn ang="0">
                  <a:pos x="93" y="6"/>
                </a:cxn>
                <a:cxn ang="0">
                  <a:pos x="82" y="2"/>
                </a:cxn>
                <a:cxn ang="0">
                  <a:pos x="70" y="25"/>
                </a:cxn>
                <a:cxn ang="0">
                  <a:pos x="53" y="33"/>
                </a:cxn>
                <a:cxn ang="0">
                  <a:pos x="44" y="42"/>
                </a:cxn>
                <a:cxn ang="0">
                  <a:pos x="38" y="53"/>
                </a:cxn>
                <a:cxn ang="0">
                  <a:pos x="38" y="70"/>
                </a:cxn>
                <a:cxn ang="0">
                  <a:pos x="25" y="89"/>
                </a:cxn>
                <a:cxn ang="0">
                  <a:pos x="8" y="100"/>
                </a:cxn>
                <a:cxn ang="0">
                  <a:pos x="0" y="104"/>
                </a:cxn>
                <a:cxn ang="0">
                  <a:pos x="42" y="104"/>
                </a:cxn>
                <a:cxn ang="0">
                  <a:pos x="50" y="108"/>
                </a:cxn>
              </a:cxnLst>
              <a:rect b="b" l="0" r="r" t="0"/>
              <a:pathLst>
                <a:path h="108" w="136">
                  <a:moveTo>
                    <a:pt x="50" y="108"/>
                  </a:moveTo>
                  <a:cubicBezTo>
                    <a:pt x="50" y="101"/>
                    <a:pt x="49" y="94"/>
                    <a:pt x="50" y="93"/>
                  </a:cubicBezTo>
                  <a:cubicBezTo>
                    <a:pt x="50" y="91"/>
                    <a:pt x="65" y="83"/>
                    <a:pt x="68" y="81"/>
                  </a:cubicBezTo>
                  <a:cubicBezTo>
                    <a:pt x="70" y="80"/>
                    <a:pt x="75" y="82"/>
                    <a:pt x="75" y="79"/>
                  </a:cubicBezTo>
                  <a:cubicBezTo>
                    <a:pt x="75" y="76"/>
                    <a:pt x="81" y="77"/>
                    <a:pt x="85" y="77"/>
                  </a:cubicBezTo>
                  <a:cubicBezTo>
                    <a:pt x="89" y="76"/>
                    <a:pt x="91" y="73"/>
                    <a:pt x="91" y="70"/>
                  </a:cubicBezTo>
                  <a:cubicBezTo>
                    <a:pt x="91" y="67"/>
                    <a:pt x="96" y="67"/>
                    <a:pt x="99" y="67"/>
                  </a:cubicBezTo>
                  <a:cubicBezTo>
                    <a:pt x="103" y="67"/>
                    <a:pt x="102" y="64"/>
                    <a:pt x="104" y="64"/>
                  </a:cubicBezTo>
                  <a:cubicBezTo>
                    <a:pt x="107" y="64"/>
                    <a:pt x="105" y="60"/>
                    <a:pt x="106" y="57"/>
                  </a:cubicBezTo>
                  <a:cubicBezTo>
                    <a:pt x="106" y="53"/>
                    <a:pt x="106" y="54"/>
                    <a:pt x="110" y="54"/>
                  </a:cubicBezTo>
                  <a:cubicBezTo>
                    <a:pt x="113" y="54"/>
                    <a:pt x="116" y="52"/>
                    <a:pt x="116" y="50"/>
                  </a:cubicBezTo>
                  <a:cubicBezTo>
                    <a:pt x="116" y="48"/>
                    <a:pt x="130" y="49"/>
                    <a:pt x="133" y="49"/>
                  </a:cubicBezTo>
                  <a:cubicBezTo>
                    <a:pt x="135" y="49"/>
                    <a:pt x="136" y="46"/>
                    <a:pt x="135" y="45"/>
                  </a:cubicBezTo>
                  <a:cubicBezTo>
                    <a:pt x="135" y="43"/>
                    <a:pt x="133" y="37"/>
                    <a:pt x="131" y="37"/>
                  </a:cubicBezTo>
                  <a:cubicBezTo>
                    <a:pt x="129" y="37"/>
                    <a:pt x="130" y="31"/>
                    <a:pt x="130" y="27"/>
                  </a:cubicBezTo>
                  <a:cubicBezTo>
                    <a:pt x="130" y="22"/>
                    <a:pt x="129" y="18"/>
                    <a:pt x="127" y="15"/>
                  </a:cubicBezTo>
                  <a:cubicBezTo>
                    <a:pt x="126" y="14"/>
                    <a:pt x="126" y="13"/>
                    <a:pt x="125" y="11"/>
                  </a:cubicBezTo>
                  <a:cubicBezTo>
                    <a:pt x="121" y="11"/>
                    <a:pt x="116" y="8"/>
                    <a:pt x="112" y="8"/>
                  </a:cubicBezTo>
                  <a:cubicBezTo>
                    <a:pt x="106" y="8"/>
                    <a:pt x="97" y="11"/>
                    <a:pt x="93" y="6"/>
                  </a:cubicBezTo>
                  <a:cubicBezTo>
                    <a:pt x="88" y="2"/>
                    <a:pt x="85" y="0"/>
                    <a:pt x="82" y="2"/>
                  </a:cubicBezTo>
                  <a:cubicBezTo>
                    <a:pt x="79" y="3"/>
                    <a:pt x="73" y="20"/>
                    <a:pt x="70" y="25"/>
                  </a:cubicBezTo>
                  <a:cubicBezTo>
                    <a:pt x="67" y="29"/>
                    <a:pt x="57" y="33"/>
                    <a:pt x="53" y="33"/>
                  </a:cubicBezTo>
                  <a:cubicBezTo>
                    <a:pt x="48" y="33"/>
                    <a:pt x="48" y="40"/>
                    <a:pt x="44" y="42"/>
                  </a:cubicBezTo>
                  <a:cubicBezTo>
                    <a:pt x="41" y="45"/>
                    <a:pt x="42" y="50"/>
                    <a:pt x="38" y="53"/>
                  </a:cubicBezTo>
                  <a:cubicBezTo>
                    <a:pt x="34" y="56"/>
                    <a:pt x="36" y="67"/>
                    <a:pt x="38" y="70"/>
                  </a:cubicBezTo>
                  <a:cubicBezTo>
                    <a:pt x="40" y="74"/>
                    <a:pt x="30" y="85"/>
                    <a:pt x="25" y="89"/>
                  </a:cubicBezTo>
                  <a:cubicBezTo>
                    <a:pt x="19" y="92"/>
                    <a:pt x="17" y="98"/>
                    <a:pt x="8" y="100"/>
                  </a:cubicBezTo>
                  <a:cubicBezTo>
                    <a:pt x="5" y="100"/>
                    <a:pt x="2" y="102"/>
                    <a:pt x="0" y="104"/>
                  </a:cubicBezTo>
                  <a:cubicBezTo>
                    <a:pt x="14" y="104"/>
                    <a:pt x="35" y="104"/>
                    <a:pt x="42" y="104"/>
                  </a:cubicBezTo>
                  <a:cubicBezTo>
                    <a:pt x="50" y="104"/>
                    <a:pt x="48" y="106"/>
                    <a:pt x="50" y="108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4519613" y="2405063"/>
              <a:ext cx="93663" cy="174625"/>
            </a:xfrm>
            <a:custGeom>
              <a:cxnLst>
                <a:cxn ang="0">
                  <a:pos x="13" y="23"/>
                </a:cxn>
                <a:cxn ang="0">
                  <a:pos x="10" y="35"/>
                </a:cxn>
                <a:cxn ang="0">
                  <a:pos x="3" y="42"/>
                </a:cxn>
                <a:cxn ang="0">
                  <a:pos x="7" y="54"/>
                </a:cxn>
                <a:cxn ang="0">
                  <a:pos x="12" y="62"/>
                </a:cxn>
                <a:cxn ang="0">
                  <a:pos x="21" y="68"/>
                </a:cxn>
                <a:cxn ang="0">
                  <a:pos x="26" y="88"/>
                </a:cxn>
                <a:cxn ang="0">
                  <a:pos x="27" y="91"/>
                </a:cxn>
                <a:cxn ang="0">
                  <a:pos x="32" y="87"/>
                </a:cxn>
                <a:cxn ang="0">
                  <a:pos x="34" y="78"/>
                </a:cxn>
                <a:cxn ang="0">
                  <a:pos x="35" y="73"/>
                </a:cxn>
                <a:cxn ang="0">
                  <a:pos x="43" y="65"/>
                </a:cxn>
                <a:cxn ang="0">
                  <a:pos x="48" y="61"/>
                </a:cxn>
                <a:cxn ang="0">
                  <a:pos x="49" y="55"/>
                </a:cxn>
                <a:cxn ang="0">
                  <a:pos x="44" y="51"/>
                </a:cxn>
                <a:cxn ang="0">
                  <a:pos x="40" y="47"/>
                </a:cxn>
                <a:cxn ang="0">
                  <a:pos x="31" y="43"/>
                </a:cxn>
                <a:cxn ang="0">
                  <a:pos x="40" y="35"/>
                </a:cxn>
                <a:cxn ang="0">
                  <a:pos x="40" y="20"/>
                </a:cxn>
                <a:cxn ang="0">
                  <a:pos x="42" y="10"/>
                </a:cxn>
                <a:cxn ang="0">
                  <a:pos x="40" y="6"/>
                </a:cxn>
                <a:cxn ang="0">
                  <a:pos x="35" y="4"/>
                </a:cxn>
                <a:cxn ang="0">
                  <a:pos x="20" y="4"/>
                </a:cxn>
                <a:cxn ang="0">
                  <a:pos x="13" y="5"/>
                </a:cxn>
                <a:cxn ang="0">
                  <a:pos x="13" y="23"/>
                </a:cxn>
              </a:cxnLst>
              <a:rect b="b" l="0" r="r" t="0"/>
              <a:pathLst>
                <a:path h="91" w="49">
                  <a:moveTo>
                    <a:pt x="13" y="23"/>
                  </a:moveTo>
                  <a:cubicBezTo>
                    <a:pt x="16" y="27"/>
                    <a:pt x="13" y="34"/>
                    <a:pt x="10" y="35"/>
                  </a:cubicBezTo>
                  <a:cubicBezTo>
                    <a:pt x="7" y="36"/>
                    <a:pt x="5" y="42"/>
                    <a:pt x="3" y="42"/>
                  </a:cubicBezTo>
                  <a:cubicBezTo>
                    <a:pt x="0" y="42"/>
                    <a:pt x="3" y="52"/>
                    <a:pt x="7" y="54"/>
                  </a:cubicBezTo>
                  <a:cubicBezTo>
                    <a:pt x="12" y="56"/>
                    <a:pt x="12" y="60"/>
                    <a:pt x="12" y="62"/>
                  </a:cubicBezTo>
                  <a:cubicBezTo>
                    <a:pt x="12" y="64"/>
                    <a:pt x="19" y="66"/>
                    <a:pt x="21" y="68"/>
                  </a:cubicBezTo>
                  <a:cubicBezTo>
                    <a:pt x="23" y="71"/>
                    <a:pt x="26" y="84"/>
                    <a:pt x="26" y="88"/>
                  </a:cubicBezTo>
                  <a:cubicBezTo>
                    <a:pt x="26" y="89"/>
                    <a:pt x="26" y="90"/>
                    <a:pt x="27" y="91"/>
                  </a:cubicBezTo>
                  <a:cubicBezTo>
                    <a:pt x="29" y="90"/>
                    <a:pt x="31" y="89"/>
                    <a:pt x="32" y="87"/>
                  </a:cubicBezTo>
                  <a:cubicBezTo>
                    <a:pt x="33" y="84"/>
                    <a:pt x="34" y="79"/>
                    <a:pt x="34" y="78"/>
                  </a:cubicBezTo>
                  <a:cubicBezTo>
                    <a:pt x="33" y="77"/>
                    <a:pt x="33" y="74"/>
                    <a:pt x="35" y="73"/>
                  </a:cubicBezTo>
                  <a:cubicBezTo>
                    <a:pt x="36" y="72"/>
                    <a:pt x="42" y="65"/>
                    <a:pt x="43" y="65"/>
                  </a:cubicBezTo>
                  <a:cubicBezTo>
                    <a:pt x="45" y="64"/>
                    <a:pt x="48" y="65"/>
                    <a:pt x="48" y="61"/>
                  </a:cubicBezTo>
                  <a:cubicBezTo>
                    <a:pt x="48" y="60"/>
                    <a:pt x="48" y="58"/>
                    <a:pt x="49" y="55"/>
                  </a:cubicBezTo>
                  <a:cubicBezTo>
                    <a:pt x="46" y="54"/>
                    <a:pt x="44" y="52"/>
                    <a:pt x="44" y="51"/>
                  </a:cubicBezTo>
                  <a:cubicBezTo>
                    <a:pt x="44" y="49"/>
                    <a:pt x="41" y="45"/>
                    <a:pt x="40" y="47"/>
                  </a:cubicBezTo>
                  <a:cubicBezTo>
                    <a:pt x="38" y="49"/>
                    <a:pt x="32" y="47"/>
                    <a:pt x="31" y="43"/>
                  </a:cubicBezTo>
                  <a:cubicBezTo>
                    <a:pt x="30" y="39"/>
                    <a:pt x="35" y="39"/>
                    <a:pt x="40" y="35"/>
                  </a:cubicBezTo>
                  <a:cubicBezTo>
                    <a:pt x="44" y="31"/>
                    <a:pt x="45" y="24"/>
                    <a:pt x="40" y="20"/>
                  </a:cubicBezTo>
                  <a:cubicBezTo>
                    <a:pt x="35" y="16"/>
                    <a:pt x="38" y="14"/>
                    <a:pt x="42" y="10"/>
                  </a:cubicBezTo>
                  <a:cubicBezTo>
                    <a:pt x="45" y="7"/>
                    <a:pt x="42" y="5"/>
                    <a:pt x="40" y="6"/>
                  </a:cubicBezTo>
                  <a:cubicBezTo>
                    <a:pt x="39" y="8"/>
                    <a:pt x="36" y="8"/>
                    <a:pt x="35" y="4"/>
                  </a:cubicBezTo>
                  <a:cubicBezTo>
                    <a:pt x="35" y="0"/>
                    <a:pt x="24" y="0"/>
                    <a:pt x="20" y="4"/>
                  </a:cubicBezTo>
                  <a:cubicBezTo>
                    <a:pt x="18" y="5"/>
                    <a:pt x="16" y="5"/>
                    <a:pt x="13" y="5"/>
                  </a:cubicBezTo>
                  <a:cubicBezTo>
                    <a:pt x="12" y="12"/>
                    <a:pt x="12" y="20"/>
                    <a:pt x="13" y="23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4171950" y="2411413"/>
              <a:ext cx="449263" cy="430213"/>
            </a:xfrm>
            <a:custGeom>
              <a:cxnLst>
                <a:cxn ang="0">
                  <a:pos x="81" y="43"/>
                </a:cxn>
                <a:cxn ang="0">
                  <a:pos x="82" y="53"/>
                </a:cxn>
                <a:cxn ang="0">
                  <a:pos x="86" y="61"/>
                </a:cxn>
                <a:cxn ang="0">
                  <a:pos x="84" y="65"/>
                </a:cxn>
                <a:cxn ang="0">
                  <a:pos x="67" y="66"/>
                </a:cxn>
                <a:cxn ang="0">
                  <a:pos x="61" y="70"/>
                </a:cxn>
                <a:cxn ang="0">
                  <a:pos x="57" y="73"/>
                </a:cxn>
                <a:cxn ang="0">
                  <a:pos x="55" y="80"/>
                </a:cxn>
                <a:cxn ang="0">
                  <a:pos x="50" y="83"/>
                </a:cxn>
                <a:cxn ang="0">
                  <a:pos x="42" y="86"/>
                </a:cxn>
                <a:cxn ang="0">
                  <a:pos x="36" y="93"/>
                </a:cxn>
                <a:cxn ang="0">
                  <a:pos x="26" y="95"/>
                </a:cxn>
                <a:cxn ang="0">
                  <a:pos x="19" y="97"/>
                </a:cxn>
                <a:cxn ang="0">
                  <a:pos x="1" y="109"/>
                </a:cxn>
                <a:cxn ang="0">
                  <a:pos x="1" y="124"/>
                </a:cxn>
                <a:cxn ang="0">
                  <a:pos x="3" y="126"/>
                </a:cxn>
                <a:cxn ang="0">
                  <a:pos x="112" y="199"/>
                </a:cxn>
                <a:cxn ang="0">
                  <a:pos x="120" y="209"/>
                </a:cxn>
                <a:cxn ang="0">
                  <a:pos x="132" y="213"/>
                </a:cxn>
                <a:cxn ang="0">
                  <a:pos x="138" y="225"/>
                </a:cxn>
                <a:cxn ang="0">
                  <a:pos x="149" y="223"/>
                </a:cxn>
                <a:cxn ang="0">
                  <a:pos x="166" y="217"/>
                </a:cxn>
                <a:cxn ang="0">
                  <a:pos x="187" y="201"/>
                </a:cxn>
                <a:cxn ang="0">
                  <a:pos x="235" y="171"/>
                </a:cxn>
                <a:cxn ang="0">
                  <a:pos x="235" y="171"/>
                </a:cxn>
                <a:cxn ang="0">
                  <a:pos x="230" y="161"/>
                </a:cxn>
                <a:cxn ang="0">
                  <a:pos x="221" y="158"/>
                </a:cxn>
                <a:cxn ang="0">
                  <a:pos x="214" y="154"/>
                </a:cxn>
                <a:cxn ang="0">
                  <a:pos x="212" y="145"/>
                </a:cxn>
                <a:cxn ang="0">
                  <a:pos x="207" y="138"/>
                </a:cxn>
                <a:cxn ang="0">
                  <a:pos x="212" y="133"/>
                </a:cxn>
                <a:cxn ang="0">
                  <a:pos x="211" y="127"/>
                </a:cxn>
                <a:cxn ang="0">
                  <a:pos x="211" y="120"/>
                </a:cxn>
                <a:cxn ang="0">
                  <a:pos x="211" y="113"/>
                </a:cxn>
                <a:cxn ang="0">
                  <a:pos x="212" y="101"/>
                </a:cxn>
                <a:cxn ang="0">
                  <a:pos x="207" y="91"/>
                </a:cxn>
                <a:cxn ang="0">
                  <a:pos x="209" y="88"/>
                </a:cxn>
                <a:cxn ang="0">
                  <a:pos x="208" y="85"/>
                </a:cxn>
                <a:cxn ang="0">
                  <a:pos x="203" y="65"/>
                </a:cxn>
                <a:cxn ang="0">
                  <a:pos x="194" y="59"/>
                </a:cxn>
                <a:cxn ang="0">
                  <a:pos x="189" y="51"/>
                </a:cxn>
                <a:cxn ang="0">
                  <a:pos x="185" y="39"/>
                </a:cxn>
                <a:cxn ang="0">
                  <a:pos x="192" y="32"/>
                </a:cxn>
                <a:cxn ang="0">
                  <a:pos x="195" y="20"/>
                </a:cxn>
                <a:cxn ang="0">
                  <a:pos x="195" y="2"/>
                </a:cxn>
                <a:cxn ang="0">
                  <a:pos x="185" y="0"/>
                </a:cxn>
                <a:cxn ang="0">
                  <a:pos x="173" y="1"/>
                </a:cxn>
                <a:cxn ang="0">
                  <a:pos x="158" y="5"/>
                </a:cxn>
                <a:cxn ang="0">
                  <a:pos x="115" y="7"/>
                </a:cxn>
                <a:cxn ang="0">
                  <a:pos x="98" y="16"/>
                </a:cxn>
                <a:cxn ang="0">
                  <a:pos x="80" y="26"/>
                </a:cxn>
                <a:cxn ang="0">
                  <a:pos x="76" y="27"/>
                </a:cxn>
                <a:cxn ang="0">
                  <a:pos x="78" y="31"/>
                </a:cxn>
                <a:cxn ang="0">
                  <a:pos x="81" y="43"/>
                </a:cxn>
              </a:cxnLst>
              <a:rect b="b" l="0" r="r" t="0"/>
              <a:pathLst>
                <a:path h="225" w="235">
                  <a:moveTo>
                    <a:pt x="81" y="43"/>
                  </a:moveTo>
                  <a:cubicBezTo>
                    <a:pt x="81" y="47"/>
                    <a:pt x="80" y="53"/>
                    <a:pt x="82" y="53"/>
                  </a:cubicBezTo>
                  <a:cubicBezTo>
                    <a:pt x="84" y="53"/>
                    <a:pt x="86" y="59"/>
                    <a:pt x="86" y="61"/>
                  </a:cubicBezTo>
                  <a:cubicBezTo>
                    <a:pt x="87" y="62"/>
                    <a:pt x="86" y="65"/>
                    <a:pt x="84" y="65"/>
                  </a:cubicBezTo>
                  <a:cubicBezTo>
                    <a:pt x="81" y="65"/>
                    <a:pt x="67" y="64"/>
                    <a:pt x="67" y="66"/>
                  </a:cubicBezTo>
                  <a:cubicBezTo>
                    <a:pt x="67" y="68"/>
                    <a:pt x="64" y="70"/>
                    <a:pt x="61" y="70"/>
                  </a:cubicBezTo>
                  <a:cubicBezTo>
                    <a:pt x="57" y="70"/>
                    <a:pt x="57" y="69"/>
                    <a:pt x="57" y="73"/>
                  </a:cubicBezTo>
                  <a:cubicBezTo>
                    <a:pt x="56" y="76"/>
                    <a:pt x="58" y="80"/>
                    <a:pt x="55" y="80"/>
                  </a:cubicBezTo>
                  <a:cubicBezTo>
                    <a:pt x="53" y="80"/>
                    <a:pt x="54" y="83"/>
                    <a:pt x="50" y="83"/>
                  </a:cubicBezTo>
                  <a:cubicBezTo>
                    <a:pt x="47" y="83"/>
                    <a:pt x="42" y="83"/>
                    <a:pt x="42" y="86"/>
                  </a:cubicBezTo>
                  <a:cubicBezTo>
                    <a:pt x="42" y="89"/>
                    <a:pt x="40" y="92"/>
                    <a:pt x="36" y="93"/>
                  </a:cubicBezTo>
                  <a:cubicBezTo>
                    <a:pt x="32" y="93"/>
                    <a:pt x="26" y="92"/>
                    <a:pt x="26" y="95"/>
                  </a:cubicBezTo>
                  <a:cubicBezTo>
                    <a:pt x="26" y="98"/>
                    <a:pt x="21" y="96"/>
                    <a:pt x="19" y="97"/>
                  </a:cubicBezTo>
                  <a:cubicBezTo>
                    <a:pt x="16" y="99"/>
                    <a:pt x="1" y="107"/>
                    <a:pt x="1" y="109"/>
                  </a:cubicBezTo>
                  <a:cubicBezTo>
                    <a:pt x="0" y="110"/>
                    <a:pt x="1" y="117"/>
                    <a:pt x="1" y="124"/>
                  </a:cubicBezTo>
                  <a:cubicBezTo>
                    <a:pt x="1" y="125"/>
                    <a:pt x="2" y="126"/>
                    <a:pt x="3" y="126"/>
                  </a:cubicBezTo>
                  <a:cubicBezTo>
                    <a:pt x="9" y="129"/>
                    <a:pt x="109" y="196"/>
                    <a:pt x="112" y="199"/>
                  </a:cubicBezTo>
                  <a:cubicBezTo>
                    <a:pt x="116" y="202"/>
                    <a:pt x="120" y="209"/>
                    <a:pt x="120" y="209"/>
                  </a:cubicBezTo>
                  <a:cubicBezTo>
                    <a:pt x="120" y="209"/>
                    <a:pt x="127" y="210"/>
                    <a:pt x="132" y="213"/>
                  </a:cubicBezTo>
                  <a:cubicBezTo>
                    <a:pt x="138" y="217"/>
                    <a:pt x="138" y="225"/>
                    <a:pt x="138" y="225"/>
                  </a:cubicBezTo>
                  <a:cubicBezTo>
                    <a:pt x="138" y="225"/>
                    <a:pt x="145" y="224"/>
                    <a:pt x="149" y="223"/>
                  </a:cubicBezTo>
                  <a:cubicBezTo>
                    <a:pt x="153" y="222"/>
                    <a:pt x="166" y="217"/>
                    <a:pt x="166" y="217"/>
                  </a:cubicBezTo>
                  <a:cubicBezTo>
                    <a:pt x="187" y="201"/>
                    <a:pt x="187" y="201"/>
                    <a:pt x="187" y="20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65"/>
                    <a:pt x="232" y="161"/>
                    <a:pt x="230" y="161"/>
                  </a:cubicBezTo>
                  <a:cubicBezTo>
                    <a:pt x="227" y="161"/>
                    <a:pt x="225" y="158"/>
                    <a:pt x="221" y="158"/>
                  </a:cubicBezTo>
                  <a:cubicBezTo>
                    <a:pt x="218" y="158"/>
                    <a:pt x="214" y="157"/>
                    <a:pt x="214" y="154"/>
                  </a:cubicBezTo>
                  <a:cubicBezTo>
                    <a:pt x="213" y="151"/>
                    <a:pt x="215" y="149"/>
                    <a:pt x="212" y="145"/>
                  </a:cubicBezTo>
                  <a:cubicBezTo>
                    <a:pt x="210" y="141"/>
                    <a:pt x="207" y="140"/>
                    <a:pt x="207" y="138"/>
                  </a:cubicBezTo>
                  <a:cubicBezTo>
                    <a:pt x="207" y="136"/>
                    <a:pt x="212" y="133"/>
                    <a:pt x="212" y="133"/>
                  </a:cubicBezTo>
                  <a:cubicBezTo>
                    <a:pt x="213" y="132"/>
                    <a:pt x="211" y="129"/>
                    <a:pt x="211" y="127"/>
                  </a:cubicBezTo>
                  <a:cubicBezTo>
                    <a:pt x="211" y="126"/>
                    <a:pt x="209" y="122"/>
                    <a:pt x="211" y="120"/>
                  </a:cubicBezTo>
                  <a:cubicBezTo>
                    <a:pt x="212" y="118"/>
                    <a:pt x="213" y="116"/>
                    <a:pt x="211" y="113"/>
                  </a:cubicBezTo>
                  <a:cubicBezTo>
                    <a:pt x="210" y="109"/>
                    <a:pt x="214" y="106"/>
                    <a:pt x="212" y="101"/>
                  </a:cubicBezTo>
                  <a:cubicBezTo>
                    <a:pt x="210" y="96"/>
                    <a:pt x="206" y="92"/>
                    <a:pt x="207" y="91"/>
                  </a:cubicBezTo>
                  <a:cubicBezTo>
                    <a:pt x="207" y="90"/>
                    <a:pt x="208" y="89"/>
                    <a:pt x="209" y="88"/>
                  </a:cubicBezTo>
                  <a:cubicBezTo>
                    <a:pt x="208" y="87"/>
                    <a:pt x="208" y="86"/>
                    <a:pt x="208" y="85"/>
                  </a:cubicBezTo>
                  <a:cubicBezTo>
                    <a:pt x="208" y="81"/>
                    <a:pt x="205" y="68"/>
                    <a:pt x="203" y="65"/>
                  </a:cubicBezTo>
                  <a:cubicBezTo>
                    <a:pt x="201" y="63"/>
                    <a:pt x="194" y="61"/>
                    <a:pt x="194" y="59"/>
                  </a:cubicBezTo>
                  <a:cubicBezTo>
                    <a:pt x="194" y="57"/>
                    <a:pt x="194" y="53"/>
                    <a:pt x="189" y="51"/>
                  </a:cubicBezTo>
                  <a:cubicBezTo>
                    <a:pt x="185" y="49"/>
                    <a:pt x="182" y="39"/>
                    <a:pt x="185" y="39"/>
                  </a:cubicBezTo>
                  <a:cubicBezTo>
                    <a:pt x="187" y="39"/>
                    <a:pt x="189" y="33"/>
                    <a:pt x="192" y="32"/>
                  </a:cubicBezTo>
                  <a:cubicBezTo>
                    <a:pt x="195" y="31"/>
                    <a:pt x="198" y="24"/>
                    <a:pt x="195" y="20"/>
                  </a:cubicBezTo>
                  <a:cubicBezTo>
                    <a:pt x="194" y="17"/>
                    <a:pt x="194" y="9"/>
                    <a:pt x="195" y="2"/>
                  </a:cubicBezTo>
                  <a:cubicBezTo>
                    <a:pt x="191" y="2"/>
                    <a:pt x="186" y="1"/>
                    <a:pt x="185" y="0"/>
                  </a:cubicBezTo>
                  <a:cubicBezTo>
                    <a:pt x="183" y="0"/>
                    <a:pt x="177" y="1"/>
                    <a:pt x="173" y="1"/>
                  </a:cubicBezTo>
                  <a:cubicBezTo>
                    <a:pt x="170" y="2"/>
                    <a:pt x="161" y="7"/>
                    <a:pt x="158" y="5"/>
                  </a:cubicBezTo>
                  <a:cubicBezTo>
                    <a:pt x="155" y="2"/>
                    <a:pt x="124" y="7"/>
                    <a:pt x="115" y="7"/>
                  </a:cubicBezTo>
                  <a:cubicBezTo>
                    <a:pt x="107" y="7"/>
                    <a:pt x="103" y="16"/>
                    <a:pt x="98" y="16"/>
                  </a:cubicBezTo>
                  <a:cubicBezTo>
                    <a:pt x="93" y="16"/>
                    <a:pt x="85" y="21"/>
                    <a:pt x="80" y="26"/>
                  </a:cubicBezTo>
                  <a:cubicBezTo>
                    <a:pt x="79" y="27"/>
                    <a:pt x="78" y="27"/>
                    <a:pt x="76" y="27"/>
                  </a:cubicBezTo>
                  <a:cubicBezTo>
                    <a:pt x="77" y="29"/>
                    <a:pt x="77" y="30"/>
                    <a:pt x="78" y="31"/>
                  </a:cubicBezTo>
                  <a:cubicBezTo>
                    <a:pt x="80" y="34"/>
                    <a:pt x="81" y="38"/>
                    <a:pt x="81" y="43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4565650" y="2509838"/>
              <a:ext cx="328613" cy="315913"/>
            </a:xfrm>
            <a:custGeom>
              <a:cxnLst>
                <a:cxn ang="0">
                  <a:pos x="19" y="10"/>
                </a:cxn>
                <a:cxn ang="0">
                  <a:pos x="11" y="18"/>
                </a:cxn>
                <a:cxn ang="0">
                  <a:pos x="10" y="23"/>
                </a:cxn>
                <a:cxn ang="0">
                  <a:pos x="8" y="32"/>
                </a:cxn>
                <a:cxn ang="0">
                  <a:pos x="1" y="39"/>
                </a:cxn>
                <a:cxn ang="0">
                  <a:pos x="6" y="49"/>
                </a:cxn>
                <a:cxn ang="0">
                  <a:pos x="5" y="61"/>
                </a:cxn>
                <a:cxn ang="0">
                  <a:pos x="5" y="68"/>
                </a:cxn>
                <a:cxn ang="0">
                  <a:pos x="5" y="75"/>
                </a:cxn>
                <a:cxn ang="0">
                  <a:pos x="6" y="81"/>
                </a:cxn>
                <a:cxn ang="0">
                  <a:pos x="1" y="86"/>
                </a:cxn>
                <a:cxn ang="0">
                  <a:pos x="6" y="93"/>
                </a:cxn>
                <a:cxn ang="0">
                  <a:pos x="8" y="102"/>
                </a:cxn>
                <a:cxn ang="0">
                  <a:pos x="15" y="106"/>
                </a:cxn>
                <a:cxn ang="0">
                  <a:pos x="24" y="109"/>
                </a:cxn>
                <a:cxn ang="0">
                  <a:pos x="29" y="119"/>
                </a:cxn>
                <a:cxn ang="0">
                  <a:pos x="46" y="122"/>
                </a:cxn>
                <a:cxn ang="0">
                  <a:pos x="53" y="129"/>
                </a:cxn>
                <a:cxn ang="0">
                  <a:pos x="72" y="119"/>
                </a:cxn>
                <a:cxn ang="0">
                  <a:pos x="158" y="165"/>
                </a:cxn>
                <a:cxn ang="0">
                  <a:pos x="158" y="159"/>
                </a:cxn>
                <a:cxn ang="0">
                  <a:pos x="169" y="159"/>
                </a:cxn>
                <a:cxn ang="0">
                  <a:pos x="169" y="48"/>
                </a:cxn>
                <a:cxn ang="0">
                  <a:pos x="169" y="32"/>
                </a:cxn>
                <a:cxn ang="0">
                  <a:pos x="170" y="18"/>
                </a:cxn>
                <a:cxn ang="0">
                  <a:pos x="171" y="15"/>
                </a:cxn>
                <a:cxn ang="0">
                  <a:pos x="171" y="15"/>
                </a:cxn>
                <a:cxn ang="0">
                  <a:pos x="156" y="11"/>
                </a:cxn>
                <a:cxn ang="0">
                  <a:pos x="138" y="2"/>
                </a:cxn>
                <a:cxn ang="0">
                  <a:pos x="113" y="15"/>
                </a:cxn>
                <a:cxn ang="0">
                  <a:pos x="115" y="29"/>
                </a:cxn>
                <a:cxn ang="0">
                  <a:pos x="97" y="29"/>
                </a:cxn>
                <a:cxn ang="0">
                  <a:pos x="77" y="22"/>
                </a:cxn>
                <a:cxn ang="0">
                  <a:pos x="65" y="14"/>
                </a:cxn>
                <a:cxn ang="0">
                  <a:pos x="58" y="7"/>
                </a:cxn>
                <a:cxn ang="0">
                  <a:pos x="38" y="3"/>
                </a:cxn>
                <a:cxn ang="0">
                  <a:pos x="25" y="0"/>
                </a:cxn>
                <a:cxn ang="0">
                  <a:pos x="24" y="6"/>
                </a:cxn>
                <a:cxn ang="0">
                  <a:pos x="19" y="10"/>
                </a:cxn>
              </a:cxnLst>
              <a:rect b="b" l="0" r="r" t="0"/>
              <a:pathLst>
                <a:path h="165" w="172">
                  <a:moveTo>
                    <a:pt x="19" y="10"/>
                  </a:moveTo>
                  <a:cubicBezTo>
                    <a:pt x="18" y="10"/>
                    <a:pt x="12" y="17"/>
                    <a:pt x="11" y="18"/>
                  </a:cubicBezTo>
                  <a:cubicBezTo>
                    <a:pt x="9" y="19"/>
                    <a:pt x="9" y="22"/>
                    <a:pt x="10" y="23"/>
                  </a:cubicBezTo>
                  <a:cubicBezTo>
                    <a:pt x="10" y="24"/>
                    <a:pt x="9" y="29"/>
                    <a:pt x="8" y="32"/>
                  </a:cubicBezTo>
                  <a:cubicBezTo>
                    <a:pt x="6" y="35"/>
                    <a:pt x="1" y="37"/>
                    <a:pt x="1" y="39"/>
                  </a:cubicBezTo>
                  <a:cubicBezTo>
                    <a:pt x="0" y="40"/>
                    <a:pt x="4" y="44"/>
                    <a:pt x="6" y="49"/>
                  </a:cubicBezTo>
                  <a:cubicBezTo>
                    <a:pt x="8" y="54"/>
                    <a:pt x="4" y="57"/>
                    <a:pt x="5" y="61"/>
                  </a:cubicBezTo>
                  <a:cubicBezTo>
                    <a:pt x="7" y="64"/>
                    <a:pt x="6" y="66"/>
                    <a:pt x="5" y="68"/>
                  </a:cubicBezTo>
                  <a:cubicBezTo>
                    <a:pt x="3" y="70"/>
                    <a:pt x="5" y="74"/>
                    <a:pt x="5" y="75"/>
                  </a:cubicBezTo>
                  <a:cubicBezTo>
                    <a:pt x="5" y="77"/>
                    <a:pt x="7" y="80"/>
                    <a:pt x="6" y="81"/>
                  </a:cubicBezTo>
                  <a:cubicBezTo>
                    <a:pt x="6" y="81"/>
                    <a:pt x="1" y="84"/>
                    <a:pt x="1" y="86"/>
                  </a:cubicBezTo>
                  <a:cubicBezTo>
                    <a:pt x="1" y="88"/>
                    <a:pt x="4" y="89"/>
                    <a:pt x="6" y="93"/>
                  </a:cubicBezTo>
                  <a:cubicBezTo>
                    <a:pt x="9" y="97"/>
                    <a:pt x="7" y="99"/>
                    <a:pt x="8" y="102"/>
                  </a:cubicBezTo>
                  <a:cubicBezTo>
                    <a:pt x="8" y="105"/>
                    <a:pt x="12" y="106"/>
                    <a:pt x="15" y="106"/>
                  </a:cubicBezTo>
                  <a:cubicBezTo>
                    <a:pt x="19" y="106"/>
                    <a:pt x="21" y="109"/>
                    <a:pt x="24" y="109"/>
                  </a:cubicBezTo>
                  <a:cubicBezTo>
                    <a:pt x="26" y="109"/>
                    <a:pt x="28" y="113"/>
                    <a:pt x="29" y="119"/>
                  </a:cubicBezTo>
                  <a:cubicBezTo>
                    <a:pt x="31" y="119"/>
                    <a:pt x="41" y="119"/>
                    <a:pt x="46" y="122"/>
                  </a:cubicBezTo>
                  <a:cubicBezTo>
                    <a:pt x="51" y="125"/>
                    <a:pt x="53" y="129"/>
                    <a:pt x="53" y="12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59"/>
                    <a:pt x="169" y="56"/>
                    <a:pt x="169" y="48"/>
                  </a:cubicBezTo>
                  <a:cubicBezTo>
                    <a:pt x="169" y="41"/>
                    <a:pt x="165" y="36"/>
                    <a:pt x="169" y="32"/>
                  </a:cubicBezTo>
                  <a:cubicBezTo>
                    <a:pt x="172" y="27"/>
                    <a:pt x="167" y="25"/>
                    <a:pt x="170" y="18"/>
                  </a:cubicBezTo>
                  <a:cubicBezTo>
                    <a:pt x="170" y="17"/>
                    <a:pt x="171" y="16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0" y="12"/>
                    <a:pt x="165" y="12"/>
                    <a:pt x="156" y="11"/>
                  </a:cubicBezTo>
                  <a:cubicBezTo>
                    <a:pt x="146" y="9"/>
                    <a:pt x="149" y="2"/>
                    <a:pt x="138" y="2"/>
                  </a:cubicBezTo>
                  <a:cubicBezTo>
                    <a:pt x="127" y="1"/>
                    <a:pt x="113" y="10"/>
                    <a:pt x="113" y="15"/>
                  </a:cubicBezTo>
                  <a:cubicBezTo>
                    <a:pt x="113" y="19"/>
                    <a:pt x="118" y="24"/>
                    <a:pt x="115" y="29"/>
                  </a:cubicBezTo>
                  <a:cubicBezTo>
                    <a:pt x="111" y="34"/>
                    <a:pt x="103" y="35"/>
                    <a:pt x="97" y="29"/>
                  </a:cubicBezTo>
                  <a:cubicBezTo>
                    <a:pt x="92" y="24"/>
                    <a:pt x="83" y="22"/>
                    <a:pt x="77" y="22"/>
                  </a:cubicBezTo>
                  <a:cubicBezTo>
                    <a:pt x="70" y="22"/>
                    <a:pt x="65" y="18"/>
                    <a:pt x="65" y="14"/>
                  </a:cubicBezTo>
                  <a:cubicBezTo>
                    <a:pt x="66" y="10"/>
                    <a:pt x="64" y="9"/>
                    <a:pt x="58" y="7"/>
                  </a:cubicBezTo>
                  <a:cubicBezTo>
                    <a:pt x="52" y="6"/>
                    <a:pt x="48" y="2"/>
                    <a:pt x="38" y="3"/>
                  </a:cubicBezTo>
                  <a:cubicBezTo>
                    <a:pt x="32" y="4"/>
                    <a:pt x="28" y="2"/>
                    <a:pt x="25" y="0"/>
                  </a:cubicBezTo>
                  <a:cubicBezTo>
                    <a:pt x="24" y="3"/>
                    <a:pt x="24" y="5"/>
                    <a:pt x="24" y="6"/>
                  </a:cubicBezTo>
                  <a:cubicBezTo>
                    <a:pt x="24" y="10"/>
                    <a:pt x="21" y="9"/>
                    <a:pt x="19" y="1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4002088" y="2949575"/>
              <a:ext cx="61913" cy="22225"/>
            </a:xfrm>
            <a:custGeom>
              <a:cxnLst>
                <a:cxn ang="0">
                  <a:pos x="16" y="7"/>
                </a:cxn>
                <a:cxn ang="0">
                  <a:pos x="25" y="10"/>
                </a:cxn>
                <a:cxn ang="0">
                  <a:pos x="32" y="8"/>
                </a:cxn>
                <a:cxn ang="0">
                  <a:pos x="26" y="7"/>
                </a:cxn>
                <a:cxn ang="0">
                  <a:pos x="15" y="2"/>
                </a:cxn>
                <a:cxn ang="0">
                  <a:pos x="1" y="5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16" y="7"/>
                </a:cxn>
              </a:cxnLst>
              <a:rect b="b" l="0" r="r" t="0"/>
              <a:pathLst>
                <a:path h="11" w="32">
                  <a:moveTo>
                    <a:pt x="16" y="7"/>
                  </a:moveTo>
                  <a:cubicBezTo>
                    <a:pt x="18" y="5"/>
                    <a:pt x="22" y="9"/>
                    <a:pt x="25" y="10"/>
                  </a:cubicBezTo>
                  <a:cubicBezTo>
                    <a:pt x="29" y="10"/>
                    <a:pt x="32" y="8"/>
                    <a:pt x="32" y="8"/>
                  </a:cubicBezTo>
                  <a:cubicBezTo>
                    <a:pt x="32" y="8"/>
                    <a:pt x="32" y="7"/>
                    <a:pt x="26" y="7"/>
                  </a:cubicBezTo>
                  <a:cubicBezTo>
                    <a:pt x="21" y="7"/>
                    <a:pt x="20" y="0"/>
                    <a:pt x="15" y="2"/>
                  </a:cubicBezTo>
                  <a:cubicBezTo>
                    <a:pt x="10" y="5"/>
                    <a:pt x="7" y="5"/>
                    <a:pt x="1" y="5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6" y="11"/>
                    <a:pt x="13" y="9"/>
                    <a:pt x="16" y="7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3989388" y="2890838"/>
              <a:ext cx="125413" cy="101600"/>
            </a:xfrm>
            <a:custGeom>
              <a:cxnLst>
                <a:cxn ang="0">
                  <a:pos x="15" y="51"/>
                </a:cxn>
                <a:cxn ang="0">
                  <a:pos x="21" y="48"/>
                </a:cxn>
                <a:cxn ang="0">
                  <a:pos x="37" y="47"/>
                </a:cxn>
                <a:cxn ang="0">
                  <a:pos x="40" y="48"/>
                </a:cxn>
                <a:cxn ang="0">
                  <a:pos x="40" y="47"/>
                </a:cxn>
                <a:cxn ang="0">
                  <a:pos x="48" y="50"/>
                </a:cxn>
                <a:cxn ang="0">
                  <a:pos x="65" y="51"/>
                </a:cxn>
                <a:cxn ang="0">
                  <a:pos x="66" y="50"/>
                </a:cxn>
                <a:cxn ang="0">
                  <a:pos x="66" y="43"/>
                </a:cxn>
                <a:cxn ang="0">
                  <a:pos x="60" y="36"/>
                </a:cxn>
                <a:cxn ang="0">
                  <a:pos x="58" y="29"/>
                </a:cxn>
                <a:cxn ang="0">
                  <a:pos x="56" y="26"/>
                </a:cxn>
                <a:cxn ang="0">
                  <a:pos x="50" y="18"/>
                </a:cxn>
                <a:cxn ang="0">
                  <a:pos x="42" y="8"/>
                </a:cxn>
                <a:cxn ang="0">
                  <a:pos x="38" y="8"/>
                </a:cxn>
                <a:cxn ang="0">
                  <a:pos x="32" y="2"/>
                </a:cxn>
                <a:cxn ang="0">
                  <a:pos x="23" y="3"/>
                </a:cxn>
                <a:cxn ang="0">
                  <a:pos x="13" y="3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3" y="18"/>
                </a:cxn>
                <a:cxn ang="0">
                  <a:pos x="7" y="34"/>
                </a:cxn>
                <a:cxn ang="0">
                  <a:pos x="8" y="36"/>
                </a:cxn>
                <a:cxn ang="0">
                  <a:pos x="22" y="33"/>
                </a:cxn>
                <a:cxn ang="0">
                  <a:pos x="33" y="38"/>
                </a:cxn>
                <a:cxn ang="0">
                  <a:pos x="39" y="39"/>
                </a:cxn>
                <a:cxn ang="0">
                  <a:pos x="32" y="41"/>
                </a:cxn>
                <a:cxn ang="0">
                  <a:pos x="23" y="38"/>
                </a:cxn>
                <a:cxn ang="0">
                  <a:pos x="10" y="42"/>
                </a:cxn>
                <a:cxn ang="0">
                  <a:pos x="7" y="42"/>
                </a:cxn>
                <a:cxn ang="0">
                  <a:pos x="8" y="48"/>
                </a:cxn>
                <a:cxn ang="0">
                  <a:pos x="9" y="49"/>
                </a:cxn>
                <a:cxn ang="0">
                  <a:pos x="15" y="51"/>
                </a:cxn>
              </a:cxnLst>
              <a:rect b="b" l="0" r="r" t="0"/>
              <a:pathLst>
                <a:path h="52" w="66">
                  <a:moveTo>
                    <a:pt x="15" y="51"/>
                  </a:moveTo>
                  <a:cubicBezTo>
                    <a:pt x="17" y="51"/>
                    <a:pt x="21" y="48"/>
                    <a:pt x="21" y="48"/>
                  </a:cubicBezTo>
                  <a:cubicBezTo>
                    <a:pt x="21" y="48"/>
                    <a:pt x="35" y="47"/>
                    <a:pt x="37" y="47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8" y="48"/>
                    <a:pt x="48" y="50"/>
                  </a:cubicBezTo>
                  <a:cubicBezTo>
                    <a:pt x="49" y="52"/>
                    <a:pt x="59" y="53"/>
                    <a:pt x="65" y="51"/>
                  </a:cubicBezTo>
                  <a:cubicBezTo>
                    <a:pt x="65" y="51"/>
                    <a:pt x="66" y="50"/>
                    <a:pt x="66" y="50"/>
                  </a:cubicBezTo>
                  <a:cubicBezTo>
                    <a:pt x="66" y="48"/>
                    <a:pt x="66" y="44"/>
                    <a:pt x="66" y="43"/>
                  </a:cubicBezTo>
                  <a:cubicBezTo>
                    <a:pt x="66" y="42"/>
                    <a:pt x="62" y="38"/>
                    <a:pt x="60" y="36"/>
                  </a:cubicBezTo>
                  <a:cubicBezTo>
                    <a:pt x="58" y="34"/>
                    <a:pt x="58" y="29"/>
                    <a:pt x="58" y="29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5" y="19"/>
                    <a:pt x="50" y="18"/>
                  </a:cubicBezTo>
                  <a:cubicBezTo>
                    <a:pt x="45" y="16"/>
                    <a:pt x="42" y="8"/>
                    <a:pt x="42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5" y="4"/>
                    <a:pt x="32" y="2"/>
                  </a:cubicBezTo>
                  <a:cubicBezTo>
                    <a:pt x="29" y="0"/>
                    <a:pt x="23" y="3"/>
                    <a:pt x="23" y="3"/>
                  </a:cubicBezTo>
                  <a:cubicBezTo>
                    <a:pt x="23" y="3"/>
                    <a:pt x="17" y="4"/>
                    <a:pt x="13" y="3"/>
                  </a:cubicBezTo>
                  <a:cubicBezTo>
                    <a:pt x="9" y="2"/>
                    <a:pt x="10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2"/>
                    <a:pt x="5" y="15"/>
                    <a:pt x="3" y="18"/>
                  </a:cubicBezTo>
                  <a:cubicBezTo>
                    <a:pt x="0" y="23"/>
                    <a:pt x="5" y="31"/>
                    <a:pt x="7" y="34"/>
                  </a:cubicBezTo>
                  <a:cubicBezTo>
                    <a:pt x="8" y="34"/>
                    <a:pt x="8" y="35"/>
                    <a:pt x="8" y="36"/>
                  </a:cubicBezTo>
                  <a:cubicBezTo>
                    <a:pt x="14" y="36"/>
                    <a:pt x="17" y="36"/>
                    <a:pt x="22" y="33"/>
                  </a:cubicBezTo>
                  <a:cubicBezTo>
                    <a:pt x="27" y="31"/>
                    <a:pt x="28" y="38"/>
                    <a:pt x="33" y="38"/>
                  </a:cubicBezTo>
                  <a:cubicBezTo>
                    <a:pt x="39" y="38"/>
                    <a:pt x="39" y="39"/>
                    <a:pt x="39" y="39"/>
                  </a:cubicBezTo>
                  <a:cubicBezTo>
                    <a:pt x="39" y="39"/>
                    <a:pt x="36" y="41"/>
                    <a:pt x="32" y="41"/>
                  </a:cubicBezTo>
                  <a:cubicBezTo>
                    <a:pt x="29" y="40"/>
                    <a:pt x="25" y="36"/>
                    <a:pt x="23" y="38"/>
                  </a:cubicBezTo>
                  <a:cubicBezTo>
                    <a:pt x="20" y="40"/>
                    <a:pt x="13" y="42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4"/>
                    <a:pt x="6" y="46"/>
                    <a:pt x="8" y="48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15" y="48"/>
                    <a:pt x="13" y="50"/>
                    <a:pt x="15" y="51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005263" y="2981325"/>
              <a:ext cx="60325" cy="33338"/>
            </a:xfrm>
            <a:custGeom>
              <a:cxnLst>
                <a:cxn ang="0">
                  <a:pos x="16" y="17"/>
                </a:cxn>
                <a:cxn ang="0">
                  <a:pos x="26" y="12"/>
                </a:cxn>
                <a:cxn ang="0">
                  <a:pos x="30" y="10"/>
                </a:cxn>
                <a:cxn ang="0">
                  <a:pos x="29" y="5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12" y="1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9" y="9"/>
                </a:cxn>
                <a:cxn ang="0">
                  <a:pos x="14" y="18"/>
                </a:cxn>
                <a:cxn ang="0">
                  <a:pos x="15" y="18"/>
                </a:cxn>
                <a:cxn ang="0">
                  <a:pos x="16" y="17"/>
                </a:cxn>
              </a:cxnLst>
              <a:rect b="b" l="0" r="r" t="0"/>
              <a:pathLst>
                <a:path h="18" w="31">
                  <a:moveTo>
                    <a:pt x="16" y="17"/>
                  </a:moveTo>
                  <a:cubicBezTo>
                    <a:pt x="19" y="16"/>
                    <a:pt x="24" y="11"/>
                    <a:pt x="26" y="12"/>
                  </a:cubicBezTo>
                  <a:cubicBezTo>
                    <a:pt x="27" y="13"/>
                    <a:pt x="30" y="11"/>
                    <a:pt x="30" y="10"/>
                  </a:cubicBezTo>
                  <a:cubicBezTo>
                    <a:pt x="30" y="9"/>
                    <a:pt x="26" y="6"/>
                    <a:pt x="29" y="5"/>
                  </a:cubicBezTo>
                  <a:cubicBezTo>
                    <a:pt x="31" y="4"/>
                    <a:pt x="31" y="2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6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3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6" y="17"/>
                    <a:pt x="16" y="17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4673600" y="3013075"/>
              <a:ext cx="263525" cy="185738"/>
            </a:xfrm>
            <a:custGeom>
              <a:cxnLst>
                <a:cxn ang="0">
                  <a:pos x="128" y="55"/>
                </a:cxn>
                <a:cxn ang="0">
                  <a:pos x="124" y="47"/>
                </a:cxn>
                <a:cxn ang="0">
                  <a:pos x="117" y="41"/>
                </a:cxn>
                <a:cxn ang="0">
                  <a:pos x="112" y="34"/>
                </a:cxn>
                <a:cxn ang="0">
                  <a:pos x="103" y="30"/>
                </a:cxn>
                <a:cxn ang="0">
                  <a:pos x="101" y="27"/>
                </a:cxn>
                <a:cxn ang="0">
                  <a:pos x="97" y="26"/>
                </a:cxn>
                <a:cxn ang="0">
                  <a:pos x="98" y="22"/>
                </a:cxn>
                <a:cxn ang="0">
                  <a:pos x="97" y="12"/>
                </a:cxn>
                <a:cxn ang="0">
                  <a:pos x="89" y="1"/>
                </a:cxn>
                <a:cxn ang="0">
                  <a:pos x="87" y="1"/>
                </a:cxn>
                <a:cxn ang="0">
                  <a:pos x="78" y="5"/>
                </a:cxn>
                <a:cxn ang="0">
                  <a:pos x="76" y="10"/>
                </a:cxn>
                <a:cxn ang="0">
                  <a:pos x="65" y="21"/>
                </a:cxn>
                <a:cxn ang="0">
                  <a:pos x="49" y="25"/>
                </a:cxn>
                <a:cxn ang="0">
                  <a:pos x="48" y="31"/>
                </a:cxn>
                <a:cxn ang="0">
                  <a:pos x="38" y="36"/>
                </a:cxn>
                <a:cxn ang="0">
                  <a:pos x="26" y="40"/>
                </a:cxn>
                <a:cxn ang="0">
                  <a:pos x="18" y="40"/>
                </a:cxn>
                <a:cxn ang="0">
                  <a:pos x="12" y="42"/>
                </a:cxn>
                <a:cxn ang="0">
                  <a:pos x="11" y="41"/>
                </a:cxn>
                <a:cxn ang="0">
                  <a:pos x="5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5" y="78"/>
                </a:cxn>
                <a:cxn ang="0">
                  <a:pos x="6" y="84"/>
                </a:cxn>
                <a:cxn ang="0">
                  <a:pos x="9" y="88"/>
                </a:cxn>
                <a:cxn ang="0">
                  <a:pos x="16" y="95"/>
                </a:cxn>
                <a:cxn ang="0">
                  <a:pos x="18" y="97"/>
                </a:cxn>
                <a:cxn ang="0">
                  <a:pos x="19" y="96"/>
                </a:cxn>
                <a:cxn ang="0">
                  <a:pos x="21" y="88"/>
                </a:cxn>
                <a:cxn ang="0">
                  <a:pos x="27" y="86"/>
                </a:cxn>
                <a:cxn ang="0">
                  <a:pos x="32" y="85"/>
                </a:cxn>
                <a:cxn ang="0">
                  <a:pos x="42" y="86"/>
                </a:cxn>
                <a:cxn ang="0">
                  <a:pos x="42" y="79"/>
                </a:cxn>
                <a:cxn ang="0">
                  <a:pos x="53" y="70"/>
                </a:cxn>
                <a:cxn ang="0">
                  <a:pos x="63" y="76"/>
                </a:cxn>
                <a:cxn ang="0">
                  <a:pos x="84" y="80"/>
                </a:cxn>
                <a:cxn ang="0">
                  <a:pos x="88" y="72"/>
                </a:cxn>
                <a:cxn ang="0">
                  <a:pos x="97" y="72"/>
                </a:cxn>
                <a:cxn ang="0">
                  <a:pos x="108" y="69"/>
                </a:cxn>
                <a:cxn ang="0">
                  <a:pos x="117" y="68"/>
                </a:cxn>
                <a:cxn ang="0">
                  <a:pos x="130" y="69"/>
                </a:cxn>
                <a:cxn ang="0">
                  <a:pos x="138" y="68"/>
                </a:cxn>
                <a:cxn ang="0">
                  <a:pos x="136" y="61"/>
                </a:cxn>
                <a:cxn ang="0">
                  <a:pos x="128" y="55"/>
                </a:cxn>
              </a:cxnLst>
              <a:rect b="b" l="0" r="r" t="0"/>
              <a:pathLst>
                <a:path h="97" w="138">
                  <a:moveTo>
                    <a:pt x="128" y="55"/>
                  </a:moveTo>
                  <a:cubicBezTo>
                    <a:pt x="128" y="53"/>
                    <a:pt x="128" y="51"/>
                    <a:pt x="124" y="47"/>
                  </a:cubicBezTo>
                  <a:cubicBezTo>
                    <a:pt x="120" y="44"/>
                    <a:pt x="117" y="43"/>
                    <a:pt x="117" y="41"/>
                  </a:cubicBezTo>
                  <a:cubicBezTo>
                    <a:pt x="117" y="39"/>
                    <a:pt x="115" y="38"/>
                    <a:pt x="112" y="34"/>
                  </a:cubicBezTo>
                  <a:cubicBezTo>
                    <a:pt x="108" y="30"/>
                    <a:pt x="103" y="30"/>
                    <a:pt x="103" y="30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4" y="24"/>
                    <a:pt x="98" y="22"/>
                  </a:cubicBezTo>
                  <a:cubicBezTo>
                    <a:pt x="102" y="20"/>
                    <a:pt x="98" y="14"/>
                    <a:pt x="97" y="12"/>
                  </a:cubicBezTo>
                  <a:cubicBezTo>
                    <a:pt x="97" y="10"/>
                    <a:pt x="91" y="3"/>
                    <a:pt x="89" y="1"/>
                  </a:cubicBezTo>
                  <a:cubicBezTo>
                    <a:pt x="89" y="1"/>
                    <a:pt x="88" y="1"/>
                    <a:pt x="87" y="1"/>
                  </a:cubicBezTo>
                  <a:cubicBezTo>
                    <a:pt x="85" y="0"/>
                    <a:pt x="80" y="2"/>
                    <a:pt x="78" y="5"/>
                  </a:cubicBezTo>
                  <a:cubicBezTo>
                    <a:pt x="76" y="7"/>
                    <a:pt x="77" y="8"/>
                    <a:pt x="76" y="10"/>
                  </a:cubicBezTo>
                  <a:cubicBezTo>
                    <a:pt x="74" y="12"/>
                    <a:pt x="68" y="17"/>
                    <a:pt x="65" y="21"/>
                  </a:cubicBezTo>
                  <a:cubicBezTo>
                    <a:pt x="61" y="26"/>
                    <a:pt x="52" y="23"/>
                    <a:pt x="49" y="25"/>
                  </a:cubicBezTo>
                  <a:cubicBezTo>
                    <a:pt x="46" y="26"/>
                    <a:pt x="50" y="29"/>
                    <a:pt x="48" y="31"/>
                  </a:cubicBezTo>
                  <a:cubicBezTo>
                    <a:pt x="46" y="32"/>
                    <a:pt x="40" y="35"/>
                    <a:pt x="38" y="36"/>
                  </a:cubicBezTo>
                  <a:cubicBezTo>
                    <a:pt x="36" y="37"/>
                    <a:pt x="28" y="37"/>
                    <a:pt x="26" y="40"/>
                  </a:cubicBezTo>
                  <a:cubicBezTo>
                    <a:pt x="23" y="43"/>
                    <a:pt x="21" y="36"/>
                    <a:pt x="18" y="40"/>
                  </a:cubicBezTo>
                  <a:cubicBezTo>
                    <a:pt x="16" y="43"/>
                    <a:pt x="13" y="43"/>
                    <a:pt x="12" y="42"/>
                  </a:cubicBezTo>
                  <a:cubicBezTo>
                    <a:pt x="12" y="42"/>
                    <a:pt x="11" y="42"/>
                    <a:pt x="11" y="41"/>
                  </a:cubicBezTo>
                  <a:cubicBezTo>
                    <a:pt x="9" y="43"/>
                    <a:pt x="6" y="45"/>
                    <a:pt x="5" y="48"/>
                  </a:cubicBezTo>
                  <a:cubicBezTo>
                    <a:pt x="4" y="53"/>
                    <a:pt x="0" y="57"/>
                    <a:pt x="0" y="59"/>
                  </a:cubicBezTo>
                  <a:cubicBezTo>
                    <a:pt x="0" y="62"/>
                    <a:pt x="1" y="65"/>
                    <a:pt x="1" y="69"/>
                  </a:cubicBezTo>
                  <a:cubicBezTo>
                    <a:pt x="1" y="73"/>
                    <a:pt x="2" y="75"/>
                    <a:pt x="5" y="78"/>
                  </a:cubicBezTo>
                  <a:cubicBezTo>
                    <a:pt x="7" y="81"/>
                    <a:pt x="6" y="84"/>
                    <a:pt x="6" y="84"/>
                  </a:cubicBezTo>
                  <a:cubicBezTo>
                    <a:pt x="6" y="84"/>
                    <a:pt x="7" y="86"/>
                    <a:pt x="9" y="88"/>
                  </a:cubicBezTo>
                  <a:cubicBezTo>
                    <a:pt x="11" y="90"/>
                    <a:pt x="16" y="94"/>
                    <a:pt x="16" y="95"/>
                  </a:cubicBezTo>
                  <a:cubicBezTo>
                    <a:pt x="16" y="96"/>
                    <a:pt x="17" y="97"/>
                    <a:pt x="18" y="97"/>
                  </a:cubicBezTo>
                  <a:cubicBezTo>
                    <a:pt x="18" y="97"/>
                    <a:pt x="18" y="96"/>
                    <a:pt x="19" y="96"/>
                  </a:cubicBezTo>
                  <a:cubicBezTo>
                    <a:pt x="22" y="93"/>
                    <a:pt x="21" y="88"/>
                    <a:pt x="21" y="88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9" y="70"/>
                    <a:pt x="53" y="70"/>
                  </a:cubicBezTo>
                  <a:cubicBezTo>
                    <a:pt x="58" y="70"/>
                    <a:pt x="63" y="76"/>
                    <a:pt x="63" y="76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5" y="74"/>
                    <a:pt x="88" y="72"/>
                  </a:cubicBezTo>
                  <a:cubicBezTo>
                    <a:pt x="90" y="71"/>
                    <a:pt x="94" y="74"/>
                    <a:pt x="97" y="72"/>
                  </a:cubicBezTo>
                  <a:cubicBezTo>
                    <a:pt x="99" y="71"/>
                    <a:pt x="104" y="69"/>
                    <a:pt x="108" y="69"/>
                  </a:cubicBezTo>
                  <a:cubicBezTo>
                    <a:pt x="113" y="69"/>
                    <a:pt x="115" y="72"/>
                    <a:pt x="117" y="68"/>
                  </a:cubicBezTo>
                  <a:cubicBezTo>
                    <a:pt x="120" y="63"/>
                    <a:pt x="130" y="69"/>
                    <a:pt x="130" y="69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6" y="61"/>
                    <a:pt x="128" y="57"/>
                    <a:pt x="128" y="55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4421188" y="2951163"/>
              <a:ext cx="255588" cy="212725"/>
            </a:xfrm>
            <a:custGeom>
              <a:cxnLst>
                <a:cxn ang="0">
                  <a:pos x="83" y="81"/>
                </a:cxn>
                <a:cxn ang="0">
                  <a:pos x="89" y="80"/>
                </a:cxn>
                <a:cxn ang="0">
                  <a:pos x="97" y="86"/>
                </a:cxn>
                <a:cxn ang="0">
                  <a:pos x="102" y="81"/>
                </a:cxn>
                <a:cxn ang="0">
                  <a:pos x="110" y="63"/>
                </a:cxn>
                <a:cxn ang="0">
                  <a:pos x="116" y="57"/>
                </a:cxn>
                <a:cxn ang="0">
                  <a:pos x="117" y="51"/>
                </a:cxn>
                <a:cxn ang="0">
                  <a:pos x="120" y="43"/>
                </a:cxn>
                <a:cxn ang="0">
                  <a:pos x="126" y="31"/>
                </a:cxn>
                <a:cxn ang="0">
                  <a:pos x="133" y="27"/>
                </a:cxn>
                <a:cxn ang="0">
                  <a:pos x="132" y="20"/>
                </a:cxn>
                <a:cxn ang="0">
                  <a:pos x="128" y="16"/>
                </a:cxn>
                <a:cxn ang="0">
                  <a:pos x="128" y="9"/>
                </a:cxn>
                <a:cxn ang="0">
                  <a:pos x="124" y="5"/>
                </a:cxn>
                <a:cxn ang="0">
                  <a:pos x="120" y="3"/>
                </a:cxn>
                <a:cxn ang="0">
                  <a:pos x="112" y="10"/>
                </a:cxn>
                <a:cxn ang="0">
                  <a:pos x="103" y="8"/>
                </a:cxn>
                <a:cxn ang="0">
                  <a:pos x="88" y="7"/>
                </a:cxn>
                <a:cxn ang="0">
                  <a:pos x="80" y="13"/>
                </a:cxn>
                <a:cxn ang="0">
                  <a:pos x="69" y="13"/>
                </a:cxn>
                <a:cxn ang="0">
                  <a:pos x="60" y="8"/>
                </a:cxn>
                <a:cxn ang="0">
                  <a:pos x="51" y="11"/>
                </a:cxn>
                <a:cxn ang="0">
                  <a:pos x="45" y="5"/>
                </a:cxn>
                <a:cxn ang="0">
                  <a:pos x="36" y="2"/>
                </a:cxn>
                <a:cxn ang="0">
                  <a:pos x="29" y="4"/>
                </a:cxn>
                <a:cxn ang="0">
                  <a:pos x="19" y="4"/>
                </a:cxn>
                <a:cxn ang="0">
                  <a:pos x="16" y="13"/>
                </a:cxn>
                <a:cxn ang="0">
                  <a:pos x="11" y="21"/>
                </a:cxn>
                <a:cxn ang="0">
                  <a:pos x="10" y="23"/>
                </a:cxn>
                <a:cxn ang="0">
                  <a:pos x="11" y="31"/>
                </a:cxn>
                <a:cxn ang="0">
                  <a:pos x="10" y="47"/>
                </a:cxn>
                <a:cxn ang="0">
                  <a:pos x="6" y="54"/>
                </a:cxn>
                <a:cxn ang="0">
                  <a:pos x="1" y="62"/>
                </a:cxn>
                <a:cxn ang="0">
                  <a:pos x="1" y="75"/>
                </a:cxn>
                <a:cxn ang="0">
                  <a:pos x="5" y="84"/>
                </a:cxn>
                <a:cxn ang="0">
                  <a:pos x="5" y="84"/>
                </a:cxn>
                <a:cxn ang="0">
                  <a:pos x="22" y="88"/>
                </a:cxn>
                <a:cxn ang="0">
                  <a:pos x="32" y="100"/>
                </a:cxn>
                <a:cxn ang="0">
                  <a:pos x="38" y="110"/>
                </a:cxn>
                <a:cxn ang="0">
                  <a:pos x="50" y="107"/>
                </a:cxn>
                <a:cxn ang="0">
                  <a:pos x="65" y="105"/>
                </a:cxn>
                <a:cxn ang="0">
                  <a:pos x="66" y="105"/>
                </a:cxn>
                <a:cxn ang="0">
                  <a:pos x="70" y="93"/>
                </a:cxn>
                <a:cxn ang="0">
                  <a:pos x="83" y="81"/>
                </a:cxn>
              </a:cxnLst>
              <a:rect b="b" l="0" r="r" t="0"/>
              <a:pathLst>
                <a:path h="110" w="134">
                  <a:moveTo>
                    <a:pt x="83" y="81"/>
                  </a:moveTo>
                  <a:cubicBezTo>
                    <a:pt x="84" y="81"/>
                    <a:pt x="87" y="82"/>
                    <a:pt x="89" y="80"/>
                  </a:cubicBezTo>
                  <a:cubicBezTo>
                    <a:pt x="92" y="78"/>
                    <a:pt x="97" y="82"/>
                    <a:pt x="97" y="86"/>
                  </a:cubicBezTo>
                  <a:cubicBezTo>
                    <a:pt x="98" y="89"/>
                    <a:pt x="100" y="84"/>
                    <a:pt x="102" y="81"/>
                  </a:cubicBezTo>
                  <a:cubicBezTo>
                    <a:pt x="104" y="77"/>
                    <a:pt x="110" y="66"/>
                    <a:pt x="110" y="63"/>
                  </a:cubicBezTo>
                  <a:cubicBezTo>
                    <a:pt x="110" y="61"/>
                    <a:pt x="116" y="58"/>
                    <a:pt x="116" y="57"/>
                  </a:cubicBezTo>
                  <a:cubicBezTo>
                    <a:pt x="116" y="55"/>
                    <a:pt x="115" y="51"/>
                    <a:pt x="117" y="51"/>
                  </a:cubicBezTo>
                  <a:cubicBezTo>
                    <a:pt x="119" y="50"/>
                    <a:pt x="120" y="45"/>
                    <a:pt x="120" y="43"/>
                  </a:cubicBezTo>
                  <a:cubicBezTo>
                    <a:pt x="119" y="42"/>
                    <a:pt x="125" y="32"/>
                    <a:pt x="126" y="31"/>
                  </a:cubicBezTo>
                  <a:cubicBezTo>
                    <a:pt x="127" y="30"/>
                    <a:pt x="133" y="30"/>
                    <a:pt x="133" y="27"/>
                  </a:cubicBezTo>
                  <a:cubicBezTo>
                    <a:pt x="133" y="24"/>
                    <a:pt x="134" y="21"/>
                    <a:pt x="132" y="20"/>
                  </a:cubicBezTo>
                  <a:cubicBezTo>
                    <a:pt x="130" y="20"/>
                    <a:pt x="128" y="17"/>
                    <a:pt x="128" y="16"/>
                  </a:cubicBezTo>
                  <a:cubicBezTo>
                    <a:pt x="128" y="15"/>
                    <a:pt x="128" y="12"/>
                    <a:pt x="128" y="9"/>
                  </a:cubicBezTo>
                  <a:cubicBezTo>
                    <a:pt x="126" y="9"/>
                    <a:pt x="126" y="6"/>
                    <a:pt x="124" y="5"/>
                  </a:cubicBezTo>
                  <a:cubicBezTo>
                    <a:pt x="122" y="3"/>
                    <a:pt x="122" y="2"/>
                    <a:pt x="120" y="3"/>
                  </a:cubicBezTo>
                  <a:cubicBezTo>
                    <a:pt x="118" y="3"/>
                    <a:pt x="115" y="9"/>
                    <a:pt x="112" y="10"/>
                  </a:cubicBezTo>
                  <a:cubicBezTo>
                    <a:pt x="109" y="11"/>
                    <a:pt x="105" y="9"/>
                    <a:pt x="103" y="8"/>
                  </a:cubicBezTo>
                  <a:cubicBezTo>
                    <a:pt x="101" y="7"/>
                    <a:pt x="91" y="8"/>
                    <a:pt x="88" y="7"/>
                  </a:cubicBezTo>
                  <a:cubicBezTo>
                    <a:pt x="85" y="7"/>
                    <a:pt x="82" y="11"/>
                    <a:pt x="80" y="13"/>
                  </a:cubicBezTo>
                  <a:cubicBezTo>
                    <a:pt x="78" y="14"/>
                    <a:pt x="71" y="13"/>
                    <a:pt x="69" y="13"/>
                  </a:cubicBezTo>
                  <a:cubicBezTo>
                    <a:pt x="67" y="12"/>
                    <a:pt x="62" y="8"/>
                    <a:pt x="60" y="8"/>
                  </a:cubicBezTo>
                  <a:cubicBezTo>
                    <a:pt x="58" y="8"/>
                    <a:pt x="54" y="9"/>
                    <a:pt x="51" y="11"/>
                  </a:cubicBezTo>
                  <a:cubicBezTo>
                    <a:pt x="48" y="13"/>
                    <a:pt x="47" y="7"/>
                    <a:pt x="45" y="5"/>
                  </a:cubicBezTo>
                  <a:cubicBezTo>
                    <a:pt x="43" y="2"/>
                    <a:pt x="38" y="4"/>
                    <a:pt x="36" y="2"/>
                  </a:cubicBezTo>
                  <a:cubicBezTo>
                    <a:pt x="33" y="0"/>
                    <a:pt x="31" y="5"/>
                    <a:pt x="29" y="4"/>
                  </a:cubicBezTo>
                  <a:cubicBezTo>
                    <a:pt x="27" y="4"/>
                    <a:pt x="21" y="3"/>
                    <a:pt x="19" y="4"/>
                  </a:cubicBezTo>
                  <a:cubicBezTo>
                    <a:pt x="17" y="6"/>
                    <a:pt x="17" y="12"/>
                    <a:pt x="16" y="13"/>
                  </a:cubicBezTo>
                  <a:cubicBezTo>
                    <a:pt x="15" y="14"/>
                    <a:pt x="11" y="19"/>
                    <a:pt x="11" y="21"/>
                  </a:cubicBezTo>
                  <a:cubicBezTo>
                    <a:pt x="11" y="22"/>
                    <a:pt x="11" y="23"/>
                    <a:pt x="10" y="23"/>
                  </a:cubicBezTo>
                  <a:cubicBezTo>
                    <a:pt x="10" y="26"/>
                    <a:pt x="11" y="30"/>
                    <a:pt x="11" y="31"/>
                  </a:cubicBezTo>
                  <a:cubicBezTo>
                    <a:pt x="11" y="33"/>
                    <a:pt x="12" y="45"/>
                    <a:pt x="10" y="47"/>
                  </a:cubicBezTo>
                  <a:cubicBezTo>
                    <a:pt x="7" y="50"/>
                    <a:pt x="6" y="54"/>
                    <a:pt x="6" y="54"/>
                  </a:cubicBezTo>
                  <a:cubicBezTo>
                    <a:pt x="6" y="54"/>
                    <a:pt x="2" y="56"/>
                    <a:pt x="1" y="62"/>
                  </a:cubicBezTo>
                  <a:cubicBezTo>
                    <a:pt x="0" y="67"/>
                    <a:pt x="1" y="71"/>
                    <a:pt x="1" y="75"/>
                  </a:cubicBezTo>
                  <a:cubicBezTo>
                    <a:pt x="1" y="78"/>
                    <a:pt x="3" y="80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87"/>
                    <a:pt x="16" y="87"/>
                    <a:pt x="22" y="88"/>
                  </a:cubicBezTo>
                  <a:cubicBezTo>
                    <a:pt x="27" y="90"/>
                    <a:pt x="32" y="97"/>
                    <a:pt x="32" y="100"/>
                  </a:cubicBezTo>
                  <a:cubicBezTo>
                    <a:pt x="32" y="103"/>
                    <a:pt x="36" y="108"/>
                    <a:pt x="38" y="110"/>
                  </a:cubicBezTo>
                  <a:cubicBezTo>
                    <a:pt x="41" y="111"/>
                    <a:pt x="47" y="107"/>
                    <a:pt x="50" y="107"/>
                  </a:cubicBezTo>
                  <a:cubicBezTo>
                    <a:pt x="53" y="107"/>
                    <a:pt x="63" y="107"/>
                    <a:pt x="65" y="105"/>
                  </a:cubicBezTo>
                  <a:cubicBezTo>
                    <a:pt x="65" y="105"/>
                    <a:pt x="66" y="105"/>
                    <a:pt x="66" y="105"/>
                  </a:cubicBezTo>
                  <a:cubicBezTo>
                    <a:pt x="69" y="99"/>
                    <a:pt x="70" y="93"/>
                    <a:pt x="70" y="93"/>
                  </a:cubicBezTo>
                  <a:cubicBezTo>
                    <a:pt x="70" y="93"/>
                    <a:pt x="81" y="81"/>
                    <a:pt x="83" y="81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4378325" y="2984500"/>
              <a:ext cx="65088" cy="133350"/>
            </a:xfrm>
            <a:custGeom>
              <a:cxnLst>
                <a:cxn ang="0">
                  <a:pos x="23" y="45"/>
                </a:cxn>
                <a:cxn ang="0">
                  <a:pos x="28" y="37"/>
                </a:cxn>
                <a:cxn ang="0">
                  <a:pos x="32" y="30"/>
                </a:cxn>
                <a:cxn ang="0">
                  <a:pos x="33" y="14"/>
                </a:cxn>
                <a:cxn ang="0">
                  <a:pos x="32" y="6"/>
                </a:cxn>
                <a:cxn ang="0">
                  <a:pos x="28" y="6"/>
                </a:cxn>
                <a:cxn ang="0">
                  <a:pos x="25" y="1"/>
                </a:cxn>
                <a:cxn ang="0">
                  <a:pos x="21" y="6"/>
                </a:cxn>
                <a:cxn ang="0">
                  <a:pos x="18" y="11"/>
                </a:cxn>
                <a:cxn ang="0">
                  <a:pos x="8" y="13"/>
                </a:cxn>
                <a:cxn ang="0">
                  <a:pos x="2" y="17"/>
                </a:cxn>
                <a:cxn ang="0">
                  <a:pos x="0" y="17"/>
                </a:cxn>
                <a:cxn ang="0">
                  <a:pos x="6" y="28"/>
                </a:cxn>
                <a:cxn ang="0">
                  <a:pos x="9" y="36"/>
                </a:cxn>
                <a:cxn ang="0">
                  <a:pos x="10" y="49"/>
                </a:cxn>
                <a:cxn ang="0">
                  <a:pos x="11" y="70"/>
                </a:cxn>
                <a:cxn ang="0">
                  <a:pos x="19" y="69"/>
                </a:cxn>
                <a:cxn ang="0">
                  <a:pos x="27" y="67"/>
                </a:cxn>
                <a:cxn ang="0">
                  <a:pos x="23" y="58"/>
                </a:cxn>
                <a:cxn ang="0">
                  <a:pos x="23" y="45"/>
                </a:cxn>
              </a:cxnLst>
              <a:rect b="b" l="0" r="r" t="0"/>
              <a:pathLst>
                <a:path h="70" w="34">
                  <a:moveTo>
                    <a:pt x="23" y="45"/>
                  </a:moveTo>
                  <a:cubicBezTo>
                    <a:pt x="24" y="39"/>
                    <a:pt x="28" y="37"/>
                    <a:pt x="28" y="37"/>
                  </a:cubicBezTo>
                  <a:cubicBezTo>
                    <a:pt x="28" y="37"/>
                    <a:pt x="29" y="33"/>
                    <a:pt x="32" y="30"/>
                  </a:cubicBezTo>
                  <a:cubicBezTo>
                    <a:pt x="34" y="28"/>
                    <a:pt x="33" y="16"/>
                    <a:pt x="33" y="14"/>
                  </a:cubicBezTo>
                  <a:cubicBezTo>
                    <a:pt x="33" y="13"/>
                    <a:pt x="32" y="9"/>
                    <a:pt x="32" y="6"/>
                  </a:cubicBezTo>
                  <a:cubicBezTo>
                    <a:pt x="31" y="7"/>
                    <a:pt x="30" y="7"/>
                    <a:pt x="28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1"/>
                  </a:cubicBezTo>
                  <a:cubicBezTo>
                    <a:pt x="16" y="12"/>
                    <a:pt x="10" y="13"/>
                    <a:pt x="8" y="13"/>
                  </a:cubicBezTo>
                  <a:cubicBezTo>
                    <a:pt x="6" y="13"/>
                    <a:pt x="4" y="16"/>
                    <a:pt x="2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1" y="26"/>
                    <a:pt x="2" y="25"/>
                    <a:pt x="6" y="28"/>
                  </a:cubicBezTo>
                  <a:cubicBezTo>
                    <a:pt x="11" y="30"/>
                    <a:pt x="7" y="34"/>
                    <a:pt x="9" y="36"/>
                  </a:cubicBezTo>
                  <a:cubicBezTo>
                    <a:pt x="11" y="38"/>
                    <a:pt x="10" y="43"/>
                    <a:pt x="10" y="49"/>
                  </a:cubicBezTo>
                  <a:cubicBezTo>
                    <a:pt x="11" y="53"/>
                    <a:pt x="11" y="63"/>
                    <a:pt x="11" y="70"/>
                  </a:cubicBezTo>
                  <a:cubicBezTo>
                    <a:pt x="14" y="70"/>
                    <a:pt x="17" y="69"/>
                    <a:pt x="19" y="69"/>
                  </a:cubicBezTo>
                  <a:cubicBezTo>
                    <a:pt x="22" y="69"/>
                    <a:pt x="25" y="65"/>
                    <a:pt x="27" y="67"/>
                  </a:cubicBezTo>
                  <a:cubicBezTo>
                    <a:pt x="25" y="63"/>
                    <a:pt x="23" y="61"/>
                    <a:pt x="23" y="58"/>
                  </a:cubicBezTo>
                  <a:cubicBezTo>
                    <a:pt x="23" y="54"/>
                    <a:pt x="22" y="50"/>
                    <a:pt x="23" y="45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4359275" y="3013075"/>
              <a:ext cx="41275" cy="112713"/>
            </a:xfrm>
            <a:custGeom>
              <a:cxnLst>
                <a:cxn ang="0">
                  <a:pos x="19" y="21"/>
                </a:cxn>
                <a:cxn ang="0">
                  <a:pos x="16" y="13"/>
                </a:cxn>
                <a:cxn ang="0">
                  <a:pos x="10" y="2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3" y="8"/>
                </a:cxn>
                <a:cxn ang="0">
                  <a:pos x="5" y="15"/>
                </a:cxn>
                <a:cxn ang="0">
                  <a:pos x="6" y="31"/>
                </a:cxn>
                <a:cxn ang="0">
                  <a:pos x="9" y="46"/>
                </a:cxn>
                <a:cxn ang="0">
                  <a:pos x="13" y="59"/>
                </a:cxn>
                <a:cxn ang="0">
                  <a:pos x="15" y="58"/>
                </a:cxn>
                <a:cxn ang="0">
                  <a:pos x="21" y="55"/>
                </a:cxn>
                <a:cxn ang="0">
                  <a:pos x="20" y="34"/>
                </a:cxn>
                <a:cxn ang="0">
                  <a:pos x="19" y="21"/>
                </a:cxn>
              </a:cxnLst>
              <a:rect b="b" l="0" r="r" t="0"/>
              <a:pathLst>
                <a:path h="59" w="21">
                  <a:moveTo>
                    <a:pt x="19" y="21"/>
                  </a:moveTo>
                  <a:cubicBezTo>
                    <a:pt x="17" y="19"/>
                    <a:pt x="21" y="15"/>
                    <a:pt x="16" y="13"/>
                  </a:cubicBezTo>
                  <a:cubicBezTo>
                    <a:pt x="12" y="10"/>
                    <a:pt x="11" y="11"/>
                    <a:pt x="10" y="2"/>
                  </a:cubicBezTo>
                  <a:cubicBezTo>
                    <a:pt x="8" y="2"/>
                    <a:pt x="4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4"/>
                    <a:pt x="2" y="7"/>
                    <a:pt x="3" y="8"/>
                  </a:cubicBezTo>
                  <a:cubicBezTo>
                    <a:pt x="4" y="9"/>
                    <a:pt x="6" y="11"/>
                    <a:pt x="5" y="15"/>
                  </a:cubicBezTo>
                  <a:cubicBezTo>
                    <a:pt x="5" y="19"/>
                    <a:pt x="4" y="27"/>
                    <a:pt x="6" y="31"/>
                  </a:cubicBezTo>
                  <a:cubicBezTo>
                    <a:pt x="7" y="34"/>
                    <a:pt x="9" y="40"/>
                    <a:pt x="9" y="46"/>
                  </a:cubicBezTo>
                  <a:cubicBezTo>
                    <a:pt x="9" y="50"/>
                    <a:pt x="11" y="55"/>
                    <a:pt x="13" y="59"/>
                  </a:cubicBezTo>
                  <a:cubicBezTo>
                    <a:pt x="14" y="59"/>
                    <a:pt x="14" y="58"/>
                    <a:pt x="15" y="58"/>
                  </a:cubicBezTo>
                  <a:cubicBezTo>
                    <a:pt x="17" y="56"/>
                    <a:pt x="19" y="55"/>
                    <a:pt x="21" y="55"/>
                  </a:cubicBezTo>
                  <a:cubicBezTo>
                    <a:pt x="21" y="48"/>
                    <a:pt x="21" y="38"/>
                    <a:pt x="20" y="34"/>
                  </a:cubicBezTo>
                  <a:cubicBezTo>
                    <a:pt x="20" y="28"/>
                    <a:pt x="21" y="23"/>
                    <a:pt x="19" y="21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4546600" y="2968625"/>
              <a:ext cx="160338" cy="249238"/>
            </a:xfrm>
            <a:custGeom>
              <a:cxnLst>
                <a:cxn ang="0">
                  <a:pos x="35" y="124"/>
                </a:cxn>
                <a:cxn ang="0">
                  <a:pos x="65" y="125"/>
                </a:cxn>
                <a:cxn ang="0">
                  <a:pos x="81" y="130"/>
                </a:cxn>
                <a:cxn ang="0">
                  <a:pos x="84" y="120"/>
                </a:cxn>
                <a:cxn ang="0">
                  <a:pos x="82" y="118"/>
                </a:cxn>
                <a:cxn ang="0">
                  <a:pos x="75" y="111"/>
                </a:cxn>
                <a:cxn ang="0">
                  <a:pos x="72" y="107"/>
                </a:cxn>
                <a:cxn ang="0">
                  <a:pos x="71" y="101"/>
                </a:cxn>
                <a:cxn ang="0">
                  <a:pos x="67" y="92"/>
                </a:cxn>
                <a:cxn ang="0">
                  <a:pos x="66" y="82"/>
                </a:cxn>
                <a:cxn ang="0">
                  <a:pos x="71" y="71"/>
                </a:cxn>
                <a:cxn ang="0">
                  <a:pos x="77" y="64"/>
                </a:cxn>
                <a:cxn ang="0">
                  <a:pos x="74" y="56"/>
                </a:cxn>
                <a:cxn ang="0">
                  <a:pos x="64" y="46"/>
                </a:cxn>
                <a:cxn ang="0">
                  <a:pos x="62" y="38"/>
                </a:cxn>
                <a:cxn ang="0">
                  <a:pos x="71" y="37"/>
                </a:cxn>
                <a:cxn ang="0">
                  <a:pos x="76" y="35"/>
                </a:cxn>
                <a:cxn ang="0">
                  <a:pos x="71" y="21"/>
                </a:cxn>
                <a:cxn ang="0">
                  <a:pos x="70" y="11"/>
                </a:cxn>
                <a:cxn ang="0">
                  <a:pos x="63" y="1"/>
                </a:cxn>
                <a:cxn ang="0">
                  <a:pos x="62" y="0"/>
                </a:cxn>
                <a:cxn ang="0">
                  <a:pos x="62" y="7"/>
                </a:cxn>
                <a:cxn ang="0">
                  <a:pos x="66" y="11"/>
                </a:cxn>
                <a:cxn ang="0">
                  <a:pos x="67" y="18"/>
                </a:cxn>
                <a:cxn ang="0">
                  <a:pos x="60" y="22"/>
                </a:cxn>
                <a:cxn ang="0">
                  <a:pos x="54" y="34"/>
                </a:cxn>
                <a:cxn ang="0">
                  <a:pos x="51" y="42"/>
                </a:cxn>
                <a:cxn ang="0">
                  <a:pos x="50" y="48"/>
                </a:cxn>
                <a:cxn ang="0">
                  <a:pos x="44" y="54"/>
                </a:cxn>
                <a:cxn ang="0">
                  <a:pos x="36" y="72"/>
                </a:cxn>
                <a:cxn ang="0">
                  <a:pos x="31" y="77"/>
                </a:cxn>
                <a:cxn ang="0">
                  <a:pos x="23" y="71"/>
                </a:cxn>
                <a:cxn ang="0">
                  <a:pos x="17" y="72"/>
                </a:cxn>
                <a:cxn ang="0">
                  <a:pos x="4" y="84"/>
                </a:cxn>
                <a:cxn ang="0">
                  <a:pos x="0" y="96"/>
                </a:cxn>
                <a:cxn ang="0">
                  <a:pos x="5" y="103"/>
                </a:cxn>
                <a:cxn ang="0">
                  <a:pos x="14" y="104"/>
                </a:cxn>
                <a:cxn ang="0">
                  <a:pos x="17" y="115"/>
                </a:cxn>
                <a:cxn ang="0">
                  <a:pos x="15" y="125"/>
                </a:cxn>
                <a:cxn ang="0">
                  <a:pos x="31" y="125"/>
                </a:cxn>
                <a:cxn ang="0">
                  <a:pos x="35" y="124"/>
                </a:cxn>
              </a:cxnLst>
              <a:rect b="b" l="0" r="r" t="0"/>
              <a:pathLst>
                <a:path h="130" w="84">
                  <a:moveTo>
                    <a:pt x="35" y="124"/>
                  </a:moveTo>
                  <a:cubicBezTo>
                    <a:pt x="35" y="124"/>
                    <a:pt x="62" y="125"/>
                    <a:pt x="65" y="125"/>
                  </a:cubicBezTo>
                  <a:cubicBezTo>
                    <a:pt x="69" y="124"/>
                    <a:pt x="81" y="130"/>
                    <a:pt x="81" y="130"/>
                  </a:cubicBezTo>
                  <a:cubicBezTo>
                    <a:pt x="81" y="130"/>
                    <a:pt x="82" y="124"/>
                    <a:pt x="84" y="120"/>
                  </a:cubicBezTo>
                  <a:cubicBezTo>
                    <a:pt x="83" y="120"/>
                    <a:pt x="82" y="119"/>
                    <a:pt x="82" y="118"/>
                  </a:cubicBezTo>
                  <a:cubicBezTo>
                    <a:pt x="82" y="117"/>
                    <a:pt x="77" y="113"/>
                    <a:pt x="75" y="111"/>
                  </a:cubicBezTo>
                  <a:cubicBezTo>
                    <a:pt x="73" y="109"/>
                    <a:pt x="72" y="107"/>
                    <a:pt x="72" y="107"/>
                  </a:cubicBezTo>
                  <a:cubicBezTo>
                    <a:pt x="72" y="107"/>
                    <a:pt x="73" y="104"/>
                    <a:pt x="71" y="101"/>
                  </a:cubicBezTo>
                  <a:cubicBezTo>
                    <a:pt x="68" y="98"/>
                    <a:pt x="67" y="96"/>
                    <a:pt x="67" y="92"/>
                  </a:cubicBezTo>
                  <a:cubicBezTo>
                    <a:pt x="67" y="88"/>
                    <a:pt x="66" y="85"/>
                    <a:pt x="66" y="82"/>
                  </a:cubicBezTo>
                  <a:cubicBezTo>
                    <a:pt x="66" y="80"/>
                    <a:pt x="70" y="76"/>
                    <a:pt x="71" y="71"/>
                  </a:cubicBezTo>
                  <a:cubicBezTo>
                    <a:pt x="72" y="68"/>
                    <a:pt x="75" y="66"/>
                    <a:pt x="77" y="64"/>
                  </a:cubicBezTo>
                  <a:cubicBezTo>
                    <a:pt x="76" y="62"/>
                    <a:pt x="75" y="59"/>
                    <a:pt x="74" y="56"/>
                  </a:cubicBezTo>
                  <a:cubicBezTo>
                    <a:pt x="72" y="52"/>
                    <a:pt x="69" y="50"/>
                    <a:pt x="64" y="46"/>
                  </a:cubicBezTo>
                  <a:cubicBezTo>
                    <a:pt x="60" y="42"/>
                    <a:pt x="62" y="40"/>
                    <a:pt x="62" y="38"/>
                  </a:cubicBezTo>
                  <a:cubicBezTo>
                    <a:pt x="62" y="37"/>
                    <a:pt x="67" y="37"/>
                    <a:pt x="71" y="37"/>
                  </a:cubicBezTo>
                  <a:cubicBezTo>
                    <a:pt x="75" y="37"/>
                    <a:pt x="78" y="36"/>
                    <a:pt x="76" y="35"/>
                  </a:cubicBezTo>
                  <a:cubicBezTo>
                    <a:pt x="74" y="34"/>
                    <a:pt x="71" y="27"/>
                    <a:pt x="71" y="21"/>
                  </a:cubicBezTo>
                  <a:cubicBezTo>
                    <a:pt x="72" y="16"/>
                    <a:pt x="70" y="14"/>
                    <a:pt x="70" y="11"/>
                  </a:cubicBezTo>
                  <a:cubicBezTo>
                    <a:pt x="70" y="8"/>
                    <a:pt x="66" y="1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  <a:cubicBezTo>
                    <a:pt x="62" y="3"/>
                    <a:pt x="62" y="6"/>
                    <a:pt x="62" y="7"/>
                  </a:cubicBezTo>
                  <a:cubicBezTo>
                    <a:pt x="62" y="8"/>
                    <a:pt x="64" y="11"/>
                    <a:pt x="66" y="11"/>
                  </a:cubicBezTo>
                  <a:cubicBezTo>
                    <a:pt x="68" y="12"/>
                    <a:pt x="67" y="15"/>
                    <a:pt x="67" y="18"/>
                  </a:cubicBezTo>
                  <a:cubicBezTo>
                    <a:pt x="67" y="21"/>
                    <a:pt x="61" y="21"/>
                    <a:pt x="60" y="22"/>
                  </a:cubicBezTo>
                  <a:cubicBezTo>
                    <a:pt x="59" y="23"/>
                    <a:pt x="53" y="33"/>
                    <a:pt x="54" y="34"/>
                  </a:cubicBezTo>
                  <a:cubicBezTo>
                    <a:pt x="54" y="36"/>
                    <a:pt x="53" y="41"/>
                    <a:pt x="51" y="42"/>
                  </a:cubicBezTo>
                  <a:cubicBezTo>
                    <a:pt x="49" y="42"/>
                    <a:pt x="50" y="46"/>
                    <a:pt x="50" y="48"/>
                  </a:cubicBezTo>
                  <a:cubicBezTo>
                    <a:pt x="50" y="49"/>
                    <a:pt x="44" y="52"/>
                    <a:pt x="44" y="54"/>
                  </a:cubicBezTo>
                  <a:cubicBezTo>
                    <a:pt x="44" y="57"/>
                    <a:pt x="38" y="68"/>
                    <a:pt x="36" y="72"/>
                  </a:cubicBezTo>
                  <a:cubicBezTo>
                    <a:pt x="34" y="75"/>
                    <a:pt x="32" y="80"/>
                    <a:pt x="31" y="77"/>
                  </a:cubicBezTo>
                  <a:cubicBezTo>
                    <a:pt x="31" y="73"/>
                    <a:pt x="26" y="69"/>
                    <a:pt x="23" y="71"/>
                  </a:cubicBezTo>
                  <a:cubicBezTo>
                    <a:pt x="21" y="73"/>
                    <a:pt x="18" y="72"/>
                    <a:pt x="17" y="72"/>
                  </a:cubicBezTo>
                  <a:cubicBezTo>
                    <a:pt x="15" y="72"/>
                    <a:pt x="4" y="84"/>
                    <a:pt x="4" y="84"/>
                  </a:cubicBezTo>
                  <a:cubicBezTo>
                    <a:pt x="4" y="84"/>
                    <a:pt x="3" y="90"/>
                    <a:pt x="0" y="96"/>
                  </a:cubicBezTo>
                  <a:cubicBezTo>
                    <a:pt x="2" y="97"/>
                    <a:pt x="4" y="100"/>
                    <a:pt x="5" y="103"/>
                  </a:cubicBezTo>
                  <a:cubicBezTo>
                    <a:pt x="8" y="106"/>
                    <a:pt x="12" y="103"/>
                    <a:pt x="14" y="104"/>
                  </a:cubicBezTo>
                  <a:cubicBezTo>
                    <a:pt x="16" y="105"/>
                    <a:pt x="18" y="113"/>
                    <a:pt x="17" y="115"/>
                  </a:cubicBezTo>
                  <a:cubicBezTo>
                    <a:pt x="16" y="117"/>
                    <a:pt x="14" y="123"/>
                    <a:pt x="15" y="125"/>
                  </a:cubicBezTo>
                  <a:cubicBezTo>
                    <a:pt x="31" y="125"/>
                    <a:pt x="31" y="125"/>
                    <a:pt x="31" y="125"/>
                  </a:cubicBezTo>
                  <a:lnTo>
                    <a:pt x="35" y="124"/>
                  </a:ln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4176713" y="3022600"/>
              <a:ext cx="131763" cy="134938"/>
            </a:xfrm>
            <a:custGeom>
              <a:cxnLst>
                <a:cxn ang="0">
                  <a:pos x="66" y="60"/>
                </a:cxn>
                <a:cxn ang="0">
                  <a:pos x="61" y="47"/>
                </a:cxn>
                <a:cxn ang="0">
                  <a:pos x="65" y="36"/>
                </a:cxn>
                <a:cxn ang="0">
                  <a:pos x="69" y="29"/>
                </a:cxn>
                <a:cxn ang="0">
                  <a:pos x="65" y="11"/>
                </a:cxn>
                <a:cxn ang="0">
                  <a:pos x="63" y="10"/>
                </a:cxn>
                <a:cxn ang="0">
                  <a:pos x="50" y="12"/>
                </a:cxn>
                <a:cxn ang="0">
                  <a:pos x="40" y="7"/>
                </a:cxn>
                <a:cxn ang="0">
                  <a:pos x="31" y="4"/>
                </a:cxn>
                <a:cxn ang="0">
                  <a:pos x="27" y="3"/>
                </a:cxn>
                <a:cxn ang="0">
                  <a:pos x="22" y="4"/>
                </a:cxn>
                <a:cxn ang="0">
                  <a:pos x="15" y="7"/>
                </a:cxn>
                <a:cxn ang="0">
                  <a:pos x="10" y="5"/>
                </a:cxn>
                <a:cxn ang="0">
                  <a:pos x="6" y="6"/>
                </a:cxn>
                <a:cxn ang="0">
                  <a:pos x="6" y="15"/>
                </a:cxn>
                <a:cxn ang="0">
                  <a:pos x="8" y="20"/>
                </a:cxn>
                <a:cxn ang="0">
                  <a:pos x="10" y="27"/>
                </a:cxn>
                <a:cxn ang="0">
                  <a:pos x="5" y="28"/>
                </a:cxn>
                <a:cxn ang="0">
                  <a:pos x="6" y="35"/>
                </a:cxn>
                <a:cxn ang="0">
                  <a:pos x="2" y="41"/>
                </a:cxn>
                <a:cxn ang="0">
                  <a:pos x="1" y="49"/>
                </a:cxn>
                <a:cxn ang="0">
                  <a:pos x="5" y="52"/>
                </a:cxn>
                <a:cxn ang="0">
                  <a:pos x="14" y="61"/>
                </a:cxn>
                <a:cxn ang="0">
                  <a:pos x="10" y="71"/>
                </a:cxn>
                <a:cxn ang="0">
                  <a:pos x="44" y="64"/>
                </a:cxn>
                <a:cxn ang="0">
                  <a:pos x="65" y="65"/>
                </a:cxn>
                <a:cxn ang="0">
                  <a:pos x="66" y="60"/>
                </a:cxn>
              </a:cxnLst>
              <a:rect b="b" l="0" r="r" t="0"/>
              <a:pathLst>
                <a:path h="71" w="69">
                  <a:moveTo>
                    <a:pt x="66" y="60"/>
                  </a:moveTo>
                  <a:cubicBezTo>
                    <a:pt x="64" y="58"/>
                    <a:pt x="61" y="49"/>
                    <a:pt x="61" y="47"/>
                  </a:cubicBezTo>
                  <a:cubicBezTo>
                    <a:pt x="61" y="45"/>
                    <a:pt x="65" y="39"/>
                    <a:pt x="65" y="36"/>
                  </a:cubicBezTo>
                  <a:cubicBezTo>
                    <a:pt x="65" y="33"/>
                    <a:pt x="69" y="31"/>
                    <a:pt x="69" y="29"/>
                  </a:cubicBezTo>
                  <a:cubicBezTo>
                    <a:pt x="69" y="27"/>
                    <a:pt x="68" y="17"/>
                    <a:pt x="65" y="11"/>
                  </a:cubicBezTo>
                  <a:cubicBezTo>
                    <a:pt x="65" y="11"/>
                    <a:pt x="64" y="11"/>
                    <a:pt x="63" y="10"/>
                  </a:cubicBezTo>
                  <a:cubicBezTo>
                    <a:pt x="61" y="8"/>
                    <a:pt x="53" y="9"/>
                    <a:pt x="50" y="12"/>
                  </a:cubicBezTo>
                  <a:cubicBezTo>
                    <a:pt x="47" y="15"/>
                    <a:pt x="41" y="9"/>
                    <a:pt x="40" y="7"/>
                  </a:cubicBezTo>
                  <a:cubicBezTo>
                    <a:pt x="39" y="6"/>
                    <a:pt x="35" y="2"/>
                    <a:pt x="31" y="4"/>
                  </a:cubicBezTo>
                  <a:cubicBezTo>
                    <a:pt x="28" y="7"/>
                    <a:pt x="27" y="6"/>
                    <a:pt x="27" y="3"/>
                  </a:cubicBezTo>
                  <a:cubicBezTo>
                    <a:pt x="28" y="0"/>
                    <a:pt x="22" y="1"/>
                    <a:pt x="22" y="4"/>
                  </a:cubicBezTo>
                  <a:cubicBezTo>
                    <a:pt x="21" y="6"/>
                    <a:pt x="17" y="9"/>
                    <a:pt x="15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9"/>
                    <a:pt x="4" y="14"/>
                    <a:pt x="6" y="15"/>
                  </a:cubicBezTo>
                  <a:cubicBezTo>
                    <a:pt x="8" y="16"/>
                    <a:pt x="8" y="19"/>
                    <a:pt x="8" y="20"/>
                  </a:cubicBezTo>
                  <a:cubicBezTo>
                    <a:pt x="7" y="22"/>
                    <a:pt x="12" y="25"/>
                    <a:pt x="10" y="27"/>
                  </a:cubicBezTo>
                  <a:cubicBezTo>
                    <a:pt x="8" y="29"/>
                    <a:pt x="6" y="25"/>
                    <a:pt x="5" y="28"/>
                  </a:cubicBezTo>
                  <a:cubicBezTo>
                    <a:pt x="3" y="30"/>
                    <a:pt x="7" y="33"/>
                    <a:pt x="6" y="35"/>
                  </a:cubicBezTo>
                  <a:cubicBezTo>
                    <a:pt x="4" y="37"/>
                    <a:pt x="2" y="37"/>
                    <a:pt x="2" y="41"/>
                  </a:cubicBezTo>
                  <a:cubicBezTo>
                    <a:pt x="3" y="45"/>
                    <a:pt x="3" y="48"/>
                    <a:pt x="1" y="49"/>
                  </a:cubicBezTo>
                  <a:cubicBezTo>
                    <a:pt x="0" y="50"/>
                    <a:pt x="1" y="50"/>
                    <a:pt x="5" y="52"/>
                  </a:cubicBezTo>
                  <a:cubicBezTo>
                    <a:pt x="8" y="55"/>
                    <a:pt x="14" y="57"/>
                    <a:pt x="14" y="61"/>
                  </a:cubicBezTo>
                  <a:cubicBezTo>
                    <a:pt x="13" y="64"/>
                    <a:pt x="12" y="65"/>
                    <a:pt x="10" y="71"/>
                  </a:cubicBezTo>
                  <a:cubicBezTo>
                    <a:pt x="17" y="71"/>
                    <a:pt x="29" y="66"/>
                    <a:pt x="44" y="64"/>
                  </a:cubicBezTo>
                  <a:cubicBezTo>
                    <a:pt x="52" y="62"/>
                    <a:pt x="60" y="64"/>
                    <a:pt x="65" y="65"/>
                  </a:cubicBezTo>
                  <a:cubicBezTo>
                    <a:pt x="66" y="63"/>
                    <a:pt x="66" y="61"/>
                    <a:pt x="66" y="6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4292600" y="3014663"/>
              <a:ext cx="92075" cy="139700"/>
            </a:xfrm>
            <a:custGeom>
              <a:cxnLst>
                <a:cxn ang="0">
                  <a:pos x="41" y="30"/>
                </a:cxn>
                <a:cxn ang="0">
                  <a:pos x="40" y="14"/>
                </a:cxn>
                <a:cxn ang="0">
                  <a:pos x="38" y="7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4" y="2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8" y="33"/>
                </a:cxn>
                <a:cxn ang="0">
                  <a:pos x="4" y="40"/>
                </a:cxn>
                <a:cxn ang="0">
                  <a:pos x="0" y="51"/>
                </a:cxn>
                <a:cxn ang="0">
                  <a:pos x="5" y="64"/>
                </a:cxn>
                <a:cxn ang="0">
                  <a:pos x="4" y="69"/>
                </a:cxn>
                <a:cxn ang="0">
                  <a:pos x="13" y="72"/>
                </a:cxn>
                <a:cxn ang="0">
                  <a:pos x="35" y="64"/>
                </a:cxn>
                <a:cxn ang="0">
                  <a:pos x="48" y="58"/>
                </a:cxn>
                <a:cxn ang="0">
                  <a:pos x="44" y="45"/>
                </a:cxn>
                <a:cxn ang="0">
                  <a:pos x="41" y="30"/>
                </a:cxn>
              </a:cxnLst>
              <a:rect b="b" l="0" r="r" t="0"/>
              <a:pathLst>
                <a:path h="73" w="48">
                  <a:moveTo>
                    <a:pt x="41" y="30"/>
                  </a:moveTo>
                  <a:cubicBezTo>
                    <a:pt x="39" y="26"/>
                    <a:pt x="40" y="18"/>
                    <a:pt x="40" y="14"/>
                  </a:cubicBezTo>
                  <a:cubicBezTo>
                    <a:pt x="41" y="10"/>
                    <a:pt x="39" y="8"/>
                    <a:pt x="38" y="7"/>
                  </a:cubicBezTo>
                  <a:cubicBezTo>
                    <a:pt x="37" y="6"/>
                    <a:pt x="36" y="3"/>
                    <a:pt x="35" y="0"/>
                  </a:cubicBezTo>
                  <a:cubicBezTo>
                    <a:pt x="33" y="1"/>
                    <a:pt x="33" y="4"/>
                    <a:pt x="32" y="3"/>
                  </a:cubicBezTo>
                  <a:cubicBezTo>
                    <a:pt x="31" y="1"/>
                    <a:pt x="5" y="0"/>
                    <a:pt x="4" y="2"/>
                  </a:cubicBezTo>
                  <a:cubicBezTo>
                    <a:pt x="3" y="4"/>
                    <a:pt x="6" y="11"/>
                    <a:pt x="6" y="13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7" y="21"/>
                    <a:pt x="8" y="31"/>
                    <a:pt x="8" y="33"/>
                  </a:cubicBezTo>
                  <a:cubicBezTo>
                    <a:pt x="8" y="35"/>
                    <a:pt x="4" y="37"/>
                    <a:pt x="4" y="40"/>
                  </a:cubicBezTo>
                  <a:cubicBezTo>
                    <a:pt x="4" y="43"/>
                    <a:pt x="0" y="49"/>
                    <a:pt x="0" y="51"/>
                  </a:cubicBezTo>
                  <a:cubicBezTo>
                    <a:pt x="0" y="53"/>
                    <a:pt x="3" y="62"/>
                    <a:pt x="5" y="64"/>
                  </a:cubicBezTo>
                  <a:cubicBezTo>
                    <a:pt x="5" y="65"/>
                    <a:pt x="5" y="67"/>
                    <a:pt x="4" y="69"/>
                  </a:cubicBezTo>
                  <a:cubicBezTo>
                    <a:pt x="9" y="71"/>
                    <a:pt x="12" y="72"/>
                    <a:pt x="13" y="72"/>
                  </a:cubicBezTo>
                  <a:cubicBezTo>
                    <a:pt x="15" y="73"/>
                    <a:pt x="29" y="66"/>
                    <a:pt x="35" y="64"/>
                  </a:cubicBezTo>
                  <a:cubicBezTo>
                    <a:pt x="39" y="61"/>
                    <a:pt x="44" y="60"/>
                    <a:pt x="48" y="58"/>
                  </a:cubicBezTo>
                  <a:cubicBezTo>
                    <a:pt x="46" y="54"/>
                    <a:pt x="44" y="49"/>
                    <a:pt x="44" y="45"/>
                  </a:cubicBezTo>
                  <a:cubicBezTo>
                    <a:pt x="44" y="39"/>
                    <a:pt x="42" y="33"/>
                    <a:pt x="41" y="3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4033838" y="2981325"/>
              <a:ext cx="165100" cy="122238"/>
            </a:xfrm>
            <a:custGeom>
              <a:cxnLst>
                <a:cxn ang="0">
                  <a:pos x="29" y="34"/>
                </a:cxn>
                <a:cxn ang="0">
                  <a:pos x="34" y="33"/>
                </a:cxn>
                <a:cxn ang="0">
                  <a:pos x="42" y="31"/>
                </a:cxn>
                <a:cxn ang="0">
                  <a:pos x="51" y="42"/>
                </a:cxn>
                <a:cxn ang="0">
                  <a:pos x="53" y="49"/>
                </a:cxn>
                <a:cxn ang="0">
                  <a:pos x="53" y="50"/>
                </a:cxn>
                <a:cxn ang="0">
                  <a:pos x="61" y="48"/>
                </a:cxn>
                <a:cxn ang="0">
                  <a:pos x="65" y="58"/>
                </a:cxn>
                <a:cxn ang="0">
                  <a:pos x="70" y="62"/>
                </a:cxn>
                <a:cxn ang="0">
                  <a:pos x="74" y="58"/>
                </a:cxn>
                <a:cxn ang="0">
                  <a:pos x="77" y="60"/>
                </a:cxn>
                <a:cxn ang="0">
                  <a:pos x="80" y="57"/>
                </a:cxn>
                <a:cxn ang="0">
                  <a:pos x="79" y="50"/>
                </a:cxn>
                <a:cxn ang="0">
                  <a:pos x="84" y="49"/>
                </a:cxn>
                <a:cxn ang="0">
                  <a:pos x="82" y="42"/>
                </a:cxn>
                <a:cxn ang="0">
                  <a:pos x="80" y="37"/>
                </a:cxn>
                <a:cxn ang="0">
                  <a:pos x="80" y="28"/>
                </a:cxn>
                <a:cxn ang="0">
                  <a:pos x="78" y="26"/>
                </a:cxn>
                <a:cxn ang="0">
                  <a:pos x="76" y="20"/>
                </a:cxn>
                <a:cxn ang="0">
                  <a:pos x="76" y="16"/>
                </a:cxn>
                <a:cxn ang="0">
                  <a:pos x="72" y="11"/>
                </a:cxn>
                <a:cxn ang="0">
                  <a:pos x="67" y="2"/>
                </a:cxn>
                <a:cxn ang="0">
                  <a:pos x="59" y="8"/>
                </a:cxn>
                <a:cxn ang="0">
                  <a:pos x="52" y="7"/>
                </a:cxn>
                <a:cxn ang="0">
                  <a:pos x="45" y="8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4"/>
                </a:cxn>
                <a:cxn ang="0">
                  <a:pos x="24" y="3"/>
                </a:cxn>
                <a:cxn ang="0">
                  <a:pos x="16" y="0"/>
                </a:cxn>
                <a:cxn ang="0">
                  <a:pos x="14" y="5"/>
                </a:cxn>
                <a:cxn ang="0">
                  <a:pos x="15" y="10"/>
                </a:cxn>
                <a:cxn ang="0">
                  <a:pos x="11" y="12"/>
                </a:cxn>
                <a:cxn ang="0">
                  <a:pos x="1" y="17"/>
                </a:cxn>
                <a:cxn ang="0">
                  <a:pos x="0" y="18"/>
                </a:cxn>
                <a:cxn ang="0">
                  <a:pos x="8" y="28"/>
                </a:cxn>
                <a:cxn ang="0">
                  <a:pos x="21" y="42"/>
                </a:cxn>
                <a:cxn ang="0">
                  <a:pos x="29" y="34"/>
                </a:cxn>
              </a:cxnLst>
              <a:rect b="b" l="0" r="r" t="0"/>
              <a:pathLst>
                <a:path h="64" w="86">
                  <a:moveTo>
                    <a:pt x="29" y="34"/>
                  </a:moveTo>
                  <a:cubicBezTo>
                    <a:pt x="29" y="31"/>
                    <a:pt x="31" y="32"/>
                    <a:pt x="34" y="33"/>
                  </a:cubicBezTo>
                  <a:cubicBezTo>
                    <a:pt x="37" y="33"/>
                    <a:pt x="40" y="31"/>
                    <a:pt x="42" y="31"/>
                  </a:cubicBezTo>
                  <a:cubicBezTo>
                    <a:pt x="45" y="31"/>
                    <a:pt x="51" y="40"/>
                    <a:pt x="51" y="42"/>
                  </a:cubicBezTo>
                  <a:cubicBezTo>
                    <a:pt x="51" y="45"/>
                    <a:pt x="52" y="47"/>
                    <a:pt x="53" y="49"/>
                  </a:cubicBezTo>
                  <a:cubicBezTo>
                    <a:pt x="53" y="49"/>
                    <a:pt x="53" y="49"/>
                    <a:pt x="53" y="50"/>
                  </a:cubicBezTo>
                  <a:cubicBezTo>
                    <a:pt x="57" y="49"/>
                    <a:pt x="61" y="48"/>
                    <a:pt x="61" y="48"/>
                  </a:cubicBezTo>
                  <a:cubicBezTo>
                    <a:pt x="63" y="48"/>
                    <a:pt x="65" y="54"/>
                    <a:pt x="65" y="58"/>
                  </a:cubicBezTo>
                  <a:cubicBezTo>
                    <a:pt x="64" y="61"/>
                    <a:pt x="68" y="64"/>
                    <a:pt x="70" y="62"/>
                  </a:cubicBezTo>
                  <a:cubicBezTo>
                    <a:pt x="72" y="59"/>
                    <a:pt x="74" y="56"/>
                    <a:pt x="74" y="58"/>
                  </a:cubicBezTo>
                  <a:cubicBezTo>
                    <a:pt x="75" y="59"/>
                    <a:pt x="75" y="59"/>
                    <a:pt x="77" y="60"/>
                  </a:cubicBezTo>
                  <a:cubicBezTo>
                    <a:pt x="77" y="58"/>
                    <a:pt x="79" y="58"/>
                    <a:pt x="80" y="57"/>
                  </a:cubicBezTo>
                  <a:cubicBezTo>
                    <a:pt x="81" y="55"/>
                    <a:pt x="77" y="52"/>
                    <a:pt x="79" y="50"/>
                  </a:cubicBezTo>
                  <a:cubicBezTo>
                    <a:pt x="80" y="47"/>
                    <a:pt x="82" y="51"/>
                    <a:pt x="84" y="49"/>
                  </a:cubicBezTo>
                  <a:cubicBezTo>
                    <a:pt x="86" y="47"/>
                    <a:pt x="81" y="44"/>
                    <a:pt x="82" y="42"/>
                  </a:cubicBezTo>
                  <a:cubicBezTo>
                    <a:pt x="82" y="41"/>
                    <a:pt x="82" y="38"/>
                    <a:pt x="80" y="37"/>
                  </a:cubicBezTo>
                  <a:cubicBezTo>
                    <a:pt x="78" y="36"/>
                    <a:pt x="79" y="31"/>
                    <a:pt x="80" y="28"/>
                  </a:cubicBezTo>
                  <a:cubicBezTo>
                    <a:pt x="79" y="27"/>
                    <a:pt x="79" y="27"/>
                    <a:pt x="78" y="26"/>
                  </a:cubicBezTo>
                  <a:cubicBezTo>
                    <a:pt x="77" y="24"/>
                    <a:pt x="78" y="20"/>
                    <a:pt x="76" y="20"/>
                  </a:cubicBezTo>
                  <a:cubicBezTo>
                    <a:pt x="73" y="20"/>
                    <a:pt x="74" y="17"/>
                    <a:pt x="76" y="16"/>
                  </a:cubicBezTo>
                  <a:cubicBezTo>
                    <a:pt x="78" y="15"/>
                    <a:pt x="72" y="13"/>
                    <a:pt x="72" y="11"/>
                  </a:cubicBezTo>
                  <a:cubicBezTo>
                    <a:pt x="72" y="8"/>
                    <a:pt x="69" y="3"/>
                    <a:pt x="67" y="2"/>
                  </a:cubicBezTo>
                  <a:cubicBezTo>
                    <a:pt x="66" y="2"/>
                    <a:pt x="61" y="8"/>
                    <a:pt x="59" y="8"/>
                  </a:cubicBezTo>
                  <a:cubicBezTo>
                    <a:pt x="57" y="8"/>
                    <a:pt x="53" y="4"/>
                    <a:pt x="52" y="7"/>
                  </a:cubicBezTo>
                  <a:cubicBezTo>
                    <a:pt x="50" y="11"/>
                    <a:pt x="47" y="6"/>
                    <a:pt x="45" y="8"/>
                  </a:cubicBezTo>
                  <a:cubicBezTo>
                    <a:pt x="43" y="11"/>
                    <a:pt x="42" y="5"/>
                    <a:pt x="42" y="5"/>
                  </a:cubicBezTo>
                  <a:cubicBezTo>
                    <a:pt x="42" y="5"/>
                    <a:pt x="42" y="4"/>
                    <a:pt x="42" y="3"/>
                  </a:cubicBezTo>
                  <a:cubicBezTo>
                    <a:pt x="42" y="3"/>
                    <a:pt x="41" y="4"/>
                    <a:pt x="41" y="4"/>
                  </a:cubicBezTo>
                  <a:cubicBezTo>
                    <a:pt x="35" y="6"/>
                    <a:pt x="25" y="5"/>
                    <a:pt x="24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3"/>
                    <a:pt x="11" y="12"/>
                  </a:cubicBezTo>
                  <a:cubicBezTo>
                    <a:pt x="9" y="11"/>
                    <a:pt x="4" y="16"/>
                    <a:pt x="1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2"/>
                    <a:pt x="4" y="25"/>
                    <a:pt x="8" y="28"/>
                  </a:cubicBezTo>
                  <a:cubicBezTo>
                    <a:pt x="12" y="31"/>
                    <a:pt x="18" y="36"/>
                    <a:pt x="21" y="42"/>
                  </a:cubicBezTo>
                  <a:cubicBezTo>
                    <a:pt x="24" y="39"/>
                    <a:pt x="28" y="36"/>
                    <a:pt x="29" y="34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4113213" y="3071813"/>
              <a:ext cx="88900" cy="85725"/>
            </a:xfrm>
            <a:custGeom>
              <a:cxnLst>
                <a:cxn ang="0">
                  <a:pos x="38" y="26"/>
                </a:cxn>
                <a:cxn ang="0">
                  <a:pos x="34" y="23"/>
                </a:cxn>
                <a:cxn ang="0">
                  <a:pos x="35" y="15"/>
                </a:cxn>
                <a:cxn ang="0">
                  <a:pos x="36" y="12"/>
                </a:cxn>
                <a:cxn ang="0">
                  <a:pos x="33" y="10"/>
                </a:cxn>
                <a:cxn ang="0">
                  <a:pos x="29" y="14"/>
                </a:cxn>
                <a:cxn ang="0">
                  <a:pos x="24" y="1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2" y="15"/>
                </a:cxn>
                <a:cxn ang="0">
                  <a:pos x="0" y="19"/>
                </a:cxn>
                <a:cxn ang="0">
                  <a:pos x="14" y="28"/>
                </a:cxn>
                <a:cxn ang="0">
                  <a:pos x="41" y="45"/>
                </a:cxn>
                <a:cxn ang="0">
                  <a:pos x="43" y="45"/>
                </a:cxn>
                <a:cxn ang="0">
                  <a:pos x="47" y="35"/>
                </a:cxn>
                <a:cxn ang="0">
                  <a:pos x="38" y="26"/>
                </a:cxn>
              </a:cxnLst>
              <a:rect b="b" l="0" r="r" t="0"/>
              <a:pathLst>
                <a:path h="45" w="47">
                  <a:moveTo>
                    <a:pt x="38" y="26"/>
                  </a:moveTo>
                  <a:cubicBezTo>
                    <a:pt x="34" y="24"/>
                    <a:pt x="33" y="24"/>
                    <a:pt x="34" y="23"/>
                  </a:cubicBezTo>
                  <a:cubicBezTo>
                    <a:pt x="36" y="22"/>
                    <a:pt x="36" y="19"/>
                    <a:pt x="35" y="15"/>
                  </a:cubicBezTo>
                  <a:cubicBezTo>
                    <a:pt x="35" y="13"/>
                    <a:pt x="35" y="13"/>
                    <a:pt x="36" y="12"/>
                  </a:cubicBezTo>
                  <a:cubicBezTo>
                    <a:pt x="34" y="11"/>
                    <a:pt x="34" y="11"/>
                    <a:pt x="33" y="10"/>
                  </a:cubicBezTo>
                  <a:cubicBezTo>
                    <a:pt x="33" y="8"/>
                    <a:pt x="31" y="11"/>
                    <a:pt x="29" y="14"/>
                  </a:cubicBezTo>
                  <a:cubicBezTo>
                    <a:pt x="27" y="16"/>
                    <a:pt x="23" y="13"/>
                    <a:pt x="24" y="10"/>
                  </a:cubicBezTo>
                  <a:cubicBezTo>
                    <a:pt x="24" y="6"/>
                    <a:pt x="22" y="0"/>
                    <a:pt x="20" y="0"/>
                  </a:cubicBezTo>
                  <a:cubicBezTo>
                    <a:pt x="20" y="0"/>
                    <a:pt x="16" y="1"/>
                    <a:pt x="12" y="2"/>
                  </a:cubicBezTo>
                  <a:cubicBezTo>
                    <a:pt x="13" y="3"/>
                    <a:pt x="12" y="5"/>
                    <a:pt x="11" y="7"/>
                  </a:cubicBezTo>
                  <a:cubicBezTo>
                    <a:pt x="11" y="10"/>
                    <a:pt x="5" y="13"/>
                    <a:pt x="2" y="15"/>
                  </a:cubicBezTo>
                  <a:cubicBezTo>
                    <a:pt x="1" y="15"/>
                    <a:pt x="0" y="17"/>
                    <a:pt x="0" y="19"/>
                  </a:cubicBezTo>
                  <a:cubicBezTo>
                    <a:pt x="4" y="22"/>
                    <a:pt x="10" y="25"/>
                    <a:pt x="14" y="28"/>
                  </a:cubicBezTo>
                  <a:cubicBezTo>
                    <a:pt x="22" y="35"/>
                    <a:pt x="35" y="43"/>
                    <a:pt x="41" y="45"/>
                  </a:cubicBezTo>
                  <a:cubicBezTo>
                    <a:pt x="41" y="45"/>
                    <a:pt x="42" y="45"/>
                    <a:pt x="43" y="45"/>
                  </a:cubicBezTo>
                  <a:cubicBezTo>
                    <a:pt x="45" y="39"/>
                    <a:pt x="46" y="38"/>
                    <a:pt x="47" y="35"/>
                  </a:cubicBezTo>
                  <a:cubicBezTo>
                    <a:pt x="47" y="31"/>
                    <a:pt x="41" y="29"/>
                    <a:pt x="38" y="26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4075113" y="3040063"/>
              <a:ext cx="63500" cy="68263"/>
            </a:xfrm>
            <a:custGeom>
              <a:cxnLst>
                <a:cxn ang="0">
                  <a:pos x="31" y="24"/>
                </a:cxn>
                <a:cxn ang="0">
                  <a:pos x="32" y="18"/>
                </a:cxn>
                <a:cxn ang="0">
                  <a:pos x="30" y="11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8" y="3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11" y="30"/>
                </a:cxn>
                <a:cxn ang="0">
                  <a:pos x="20" y="36"/>
                </a:cxn>
                <a:cxn ang="0">
                  <a:pos x="22" y="32"/>
                </a:cxn>
                <a:cxn ang="0">
                  <a:pos x="31" y="24"/>
                </a:cxn>
              </a:cxnLst>
              <a:rect b="b" l="0" r="r" t="0"/>
              <a:pathLst>
                <a:path h="36" w="33">
                  <a:moveTo>
                    <a:pt x="31" y="24"/>
                  </a:moveTo>
                  <a:cubicBezTo>
                    <a:pt x="32" y="22"/>
                    <a:pt x="33" y="20"/>
                    <a:pt x="32" y="18"/>
                  </a:cubicBezTo>
                  <a:cubicBezTo>
                    <a:pt x="31" y="16"/>
                    <a:pt x="30" y="14"/>
                    <a:pt x="30" y="11"/>
                  </a:cubicBezTo>
                  <a:cubicBezTo>
                    <a:pt x="30" y="9"/>
                    <a:pt x="24" y="0"/>
                    <a:pt x="21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7" y="5"/>
                    <a:pt x="3" y="8"/>
                    <a:pt x="0" y="11"/>
                  </a:cubicBezTo>
                  <a:cubicBezTo>
                    <a:pt x="1" y="12"/>
                    <a:pt x="1" y="14"/>
                    <a:pt x="2" y="15"/>
                  </a:cubicBezTo>
                  <a:cubicBezTo>
                    <a:pt x="4" y="25"/>
                    <a:pt x="7" y="26"/>
                    <a:pt x="11" y="30"/>
                  </a:cubicBezTo>
                  <a:cubicBezTo>
                    <a:pt x="12" y="31"/>
                    <a:pt x="16" y="33"/>
                    <a:pt x="20" y="36"/>
                  </a:cubicBezTo>
                  <a:cubicBezTo>
                    <a:pt x="20" y="34"/>
                    <a:pt x="21" y="32"/>
                    <a:pt x="22" y="32"/>
                  </a:cubicBezTo>
                  <a:cubicBezTo>
                    <a:pt x="25" y="30"/>
                    <a:pt x="31" y="27"/>
                    <a:pt x="31" y="24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994150" y="2640013"/>
              <a:ext cx="179388" cy="147638"/>
            </a:xfrm>
            <a:custGeom>
              <a:cxnLst>
                <a:cxn ang="0">
                  <a:pos x="44" y="59"/>
                </a:cxn>
                <a:cxn ang="0">
                  <a:pos x="56" y="51"/>
                </a:cxn>
                <a:cxn ang="0">
                  <a:pos x="56" y="20"/>
                </a:cxn>
                <a:cxn ang="0">
                  <a:pos x="94" y="20"/>
                </a:cxn>
                <a:cxn ang="0">
                  <a:pos x="94" y="4"/>
                </a:cxn>
                <a:cxn ang="0">
                  <a:pos x="86" y="0"/>
                </a:cxn>
                <a:cxn ang="0">
                  <a:pos x="44" y="0"/>
                </a:cxn>
                <a:cxn ang="0">
                  <a:pos x="38" y="10"/>
                </a:cxn>
                <a:cxn ang="0">
                  <a:pos x="23" y="31"/>
                </a:cxn>
                <a:cxn ang="0">
                  <a:pos x="3" y="66"/>
                </a:cxn>
                <a:cxn ang="0">
                  <a:pos x="0" y="77"/>
                </a:cxn>
                <a:cxn ang="0">
                  <a:pos x="44" y="77"/>
                </a:cxn>
                <a:cxn ang="0">
                  <a:pos x="44" y="59"/>
                </a:cxn>
              </a:cxnLst>
              <a:rect b="b" l="0" r="r" t="0"/>
              <a:pathLst>
                <a:path h="77" w="94">
                  <a:moveTo>
                    <a:pt x="44" y="59"/>
                  </a:moveTo>
                  <a:cubicBezTo>
                    <a:pt x="44" y="56"/>
                    <a:pt x="56" y="53"/>
                    <a:pt x="56" y="51"/>
                  </a:cubicBezTo>
                  <a:cubicBezTo>
                    <a:pt x="56" y="48"/>
                    <a:pt x="56" y="20"/>
                    <a:pt x="56" y="20"/>
                  </a:cubicBezTo>
                  <a:cubicBezTo>
                    <a:pt x="56" y="20"/>
                    <a:pt x="93" y="21"/>
                    <a:pt x="94" y="20"/>
                  </a:cubicBezTo>
                  <a:cubicBezTo>
                    <a:pt x="94" y="20"/>
                    <a:pt x="94" y="12"/>
                    <a:pt x="94" y="4"/>
                  </a:cubicBezTo>
                  <a:cubicBezTo>
                    <a:pt x="92" y="2"/>
                    <a:pt x="94" y="0"/>
                    <a:pt x="86" y="0"/>
                  </a:cubicBezTo>
                  <a:cubicBezTo>
                    <a:pt x="79" y="0"/>
                    <a:pt x="58" y="0"/>
                    <a:pt x="44" y="0"/>
                  </a:cubicBezTo>
                  <a:cubicBezTo>
                    <a:pt x="41" y="3"/>
                    <a:pt x="39" y="7"/>
                    <a:pt x="38" y="10"/>
                  </a:cubicBezTo>
                  <a:cubicBezTo>
                    <a:pt x="36" y="16"/>
                    <a:pt x="23" y="23"/>
                    <a:pt x="23" y="31"/>
                  </a:cubicBezTo>
                  <a:cubicBezTo>
                    <a:pt x="22" y="38"/>
                    <a:pt x="11" y="50"/>
                    <a:pt x="3" y="66"/>
                  </a:cubicBezTo>
                  <a:cubicBezTo>
                    <a:pt x="1" y="70"/>
                    <a:pt x="0" y="74"/>
                    <a:pt x="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62"/>
                    <a:pt x="44" y="59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992563" y="2647950"/>
              <a:ext cx="261938" cy="287338"/>
            </a:xfrm>
            <a:custGeom>
              <a:cxnLst>
                <a:cxn ang="0">
                  <a:pos x="11" y="130"/>
                </a:cxn>
                <a:cxn ang="0">
                  <a:pos x="21" y="130"/>
                </a:cxn>
                <a:cxn ang="0">
                  <a:pos x="30" y="129"/>
                </a:cxn>
                <a:cxn ang="0">
                  <a:pos x="36" y="135"/>
                </a:cxn>
                <a:cxn ang="0">
                  <a:pos x="40" y="135"/>
                </a:cxn>
                <a:cxn ang="0">
                  <a:pos x="48" y="145"/>
                </a:cxn>
                <a:cxn ang="0">
                  <a:pos x="53" y="150"/>
                </a:cxn>
                <a:cxn ang="0">
                  <a:pos x="59" y="147"/>
                </a:cxn>
                <a:cxn ang="0">
                  <a:pos x="66" y="144"/>
                </a:cxn>
                <a:cxn ang="0">
                  <a:pos x="72" y="143"/>
                </a:cxn>
                <a:cxn ang="0">
                  <a:pos x="80" y="144"/>
                </a:cxn>
                <a:cxn ang="0">
                  <a:pos x="87" y="141"/>
                </a:cxn>
                <a:cxn ang="0">
                  <a:pos x="131" y="141"/>
                </a:cxn>
                <a:cxn ang="0">
                  <a:pos x="132" y="131"/>
                </a:cxn>
                <a:cxn ang="0">
                  <a:pos x="129" y="128"/>
                </a:cxn>
                <a:cxn ang="0">
                  <a:pos x="118" y="28"/>
                </a:cxn>
                <a:cxn ang="0">
                  <a:pos x="137" y="28"/>
                </a:cxn>
                <a:cxn ang="0">
                  <a:pos x="97" y="2"/>
                </a:cxn>
                <a:cxn ang="0">
                  <a:pos x="95" y="0"/>
                </a:cxn>
                <a:cxn ang="0">
                  <a:pos x="95" y="16"/>
                </a:cxn>
                <a:cxn ang="0">
                  <a:pos x="57" y="16"/>
                </a:cxn>
                <a:cxn ang="0">
                  <a:pos x="57" y="47"/>
                </a:cxn>
                <a:cxn ang="0">
                  <a:pos x="45" y="55"/>
                </a:cxn>
                <a:cxn ang="0">
                  <a:pos x="45" y="73"/>
                </a:cxn>
                <a:cxn ang="0">
                  <a:pos x="1" y="73"/>
                </a:cxn>
                <a:cxn ang="0">
                  <a:pos x="7" y="85"/>
                </a:cxn>
                <a:cxn ang="0">
                  <a:pos x="9" y="104"/>
                </a:cxn>
                <a:cxn ang="0">
                  <a:pos x="6" y="126"/>
                </a:cxn>
                <a:cxn ang="0">
                  <a:pos x="4" y="135"/>
                </a:cxn>
                <a:cxn ang="0">
                  <a:pos x="4" y="135"/>
                </a:cxn>
                <a:cxn ang="0">
                  <a:pos x="11" y="130"/>
                </a:cxn>
              </a:cxnLst>
              <a:rect b="b" l="0" r="r" t="0"/>
              <a:pathLst>
                <a:path h="150" w="137">
                  <a:moveTo>
                    <a:pt x="11" y="130"/>
                  </a:moveTo>
                  <a:cubicBezTo>
                    <a:pt x="15" y="131"/>
                    <a:pt x="21" y="130"/>
                    <a:pt x="21" y="130"/>
                  </a:cubicBezTo>
                  <a:cubicBezTo>
                    <a:pt x="21" y="130"/>
                    <a:pt x="27" y="127"/>
                    <a:pt x="30" y="129"/>
                  </a:cubicBezTo>
                  <a:cubicBezTo>
                    <a:pt x="33" y="131"/>
                    <a:pt x="36" y="135"/>
                    <a:pt x="36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3" y="143"/>
                    <a:pt x="48" y="145"/>
                  </a:cubicBezTo>
                  <a:cubicBezTo>
                    <a:pt x="51" y="146"/>
                    <a:pt x="52" y="148"/>
                    <a:pt x="53" y="150"/>
                  </a:cubicBezTo>
                  <a:cubicBezTo>
                    <a:pt x="57" y="150"/>
                    <a:pt x="59" y="149"/>
                    <a:pt x="59" y="147"/>
                  </a:cubicBezTo>
                  <a:cubicBezTo>
                    <a:pt x="59" y="144"/>
                    <a:pt x="61" y="139"/>
                    <a:pt x="66" y="144"/>
                  </a:cubicBezTo>
                  <a:cubicBezTo>
                    <a:pt x="71" y="149"/>
                    <a:pt x="71" y="145"/>
                    <a:pt x="72" y="143"/>
                  </a:cubicBezTo>
                  <a:cubicBezTo>
                    <a:pt x="73" y="141"/>
                    <a:pt x="76" y="144"/>
                    <a:pt x="80" y="144"/>
                  </a:cubicBezTo>
                  <a:cubicBezTo>
                    <a:pt x="83" y="144"/>
                    <a:pt x="87" y="141"/>
                    <a:pt x="87" y="141"/>
                  </a:cubicBezTo>
                  <a:cubicBezTo>
                    <a:pt x="87" y="141"/>
                    <a:pt x="129" y="142"/>
                    <a:pt x="131" y="141"/>
                  </a:cubicBezTo>
                  <a:cubicBezTo>
                    <a:pt x="133" y="140"/>
                    <a:pt x="132" y="131"/>
                    <a:pt x="132" y="131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17" y="15"/>
                    <a:pt x="99" y="3"/>
                    <a:pt x="97" y="2"/>
                  </a:cubicBezTo>
                  <a:cubicBezTo>
                    <a:pt x="96" y="2"/>
                    <a:pt x="95" y="1"/>
                    <a:pt x="95" y="0"/>
                  </a:cubicBezTo>
                  <a:cubicBezTo>
                    <a:pt x="95" y="8"/>
                    <a:pt x="95" y="16"/>
                    <a:pt x="95" y="16"/>
                  </a:cubicBezTo>
                  <a:cubicBezTo>
                    <a:pt x="94" y="17"/>
                    <a:pt x="57" y="16"/>
                    <a:pt x="57" y="16"/>
                  </a:cubicBezTo>
                  <a:cubicBezTo>
                    <a:pt x="57" y="16"/>
                    <a:pt x="57" y="44"/>
                    <a:pt x="57" y="47"/>
                  </a:cubicBezTo>
                  <a:cubicBezTo>
                    <a:pt x="57" y="49"/>
                    <a:pt x="45" y="52"/>
                    <a:pt x="45" y="55"/>
                  </a:cubicBezTo>
                  <a:cubicBezTo>
                    <a:pt x="45" y="58"/>
                    <a:pt x="45" y="73"/>
                    <a:pt x="45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80"/>
                    <a:pt x="4" y="82"/>
                    <a:pt x="7" y="85"/>
                  </a:cubicBezTo>
                  <a:cubicBezTo>
                    <a:pt x="10" y="89"/>
                    <a:pt x="4" y="96"/>
                    <a:pt x="9" y="104"/>
                  </a:cubicBezTo>
                  <a:cubicBezTo>
                    <a:pt x="15" y="111"/>
                    <a:pt x="8" y="122"/>
                    <a:pt x="6" y="126"/>
                  </a:cubicBezTo>
                  <a:cubicBezTo>
                    <a:pt x="4" y="128"/>
                    <a:pt x="4" y="132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8" y="135"/>
                    <a:pt x="7" y="129"/>
                    <a:pt x="11" y="13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4094163" y="2701925"/>
              <a:ext cx="360363" cy="338138"/>
            </a:xfrm>
            <a:custGeom>
              <a:cxnLst>
                <a:cxn ang="0">
                  <a:pos x="179" y="73"/>
                </a:cxn>
                <a:cxn ang="0">
                  <a:pos x="173" y="61"/>
                </a:cxn>
                <a:cxn ang="0">
                  <a:pos x="161" y="57"/>
                </a:cxn>
                <a:cxn ang="0">
                  <a:pos x="153" y="47"/>
                </a:cxn>
                <a:cxn ang="0">
                  <a:pos x="84" y="0"/>
                </a:cxn>
                <a:cxn ang="0">
                  <a:pos x="65" y="0"/>
                </a:cxn>
                <a:cxn ang="0">
                  <a:pos x="76" y="100"/>
                </a:cxn>
                <a:cxn ang="0">
                  <a:pos x="79" y="103"/>
                </a:cxn>
                <a:cxn ang="0">
                  <a:pos x="78" y="113"/>
                </a:cxn>
                <a:cxn ang="0">
                  <a:pos x="34" y="113"/>
                </a:cxn>
                <a:cxn ang="0">
                  <a:pos x="27" y="116"/>
                </a:cxn>
                <a:cxn ang="0">
                  <a:pos x="19" y="115"/>
                </a:cxn>
                <a:cxn ang="0">
                  <a:pos x="13" y="116"/>
                </a:cxn>
                <a:cxn ang="0">
                  <a:pos x="6" y="119"/>
                </a:cxn>
                <a:cxn ang="0">
                  <a:pos x="0" y="122"/>
                </a:cxn>
                <a:cxn ang="0">
                  <a:pos x="1" y="125"/>
                </a:cxn>
                <a:cxn ang="0">
                  <a:pos x="3" y="128"/>
                </a:cxn>
                <a:cxn ang="0">
                  <a:pos x="5" y="135"/>
                </a:cxn>
                <a:cxn ang="0">
                  <a:pos x="11" y="142"/>
                </a:cxn>
                <a:cxn ang="0">
                  <a:pos x="11" y="151"/>
                </a:cxn>
                <a:cxn ang="0">
                  <a:pos x="14" y="154"/>
                </a:cxn>
                <a:cxn ang="0">
                  <a:pos x="21" y="153"/>
                </a:cxn>
                <a:cxn ang="0">
                  <a:pos x="28" y="154"/>
                </a:cxn>
                <a:cxn ang="0">
                  <a:pos x="36" y="148"/>
                </a:cxn>
                <a:cxn ang="0">
                  <a:pos x="41" y="157"/>
                </a:cxn>
                <a:cxn ang="0">
                  <a:pos x="45" y="162"/>
                </a:cxn>
                <a:cxn ang="0">
                  <a:pos x="45" y="166"/>
                </a:cxn>
                <a:cxn ang="0">
                  <a:pos x="47" y="172"/>
                </a:cxn>
                <a:cxn ang="0">
                  <a:pos x="53" y="173"/>
                </a:cxn>
                <a:cxn ang="0">
                  <a:pos x="58" y="175"/>
                </a:cxn>
                <a:cxn ang="0">
                  <a:pos x="65" y="172"/>
                </a:cxn>
                <a:cxn ang="0">
                  <a:pos x="70" y="171"/>
                </a:cxn>
                <a:cxn ang="0">
                  <a:pos x="74" y="172"/>
                </a:cxn>
                <a:cxn ang="0">
                  <a:pos x="78" y="172"/>
                </a:cxn>
                <a:cxn ang="0">
                  <a:pos x="81" y="163"/>
                </a:cxn>
                <a:cxn ang="0">
                  <a:pos x="80" y="156"/>
                </a:cxn>
                <a:cxn ang="0">
                  <a:pos x="89" y="152"/>
                </a:cxn>
                <a:cxn ang="0">
                  <a:pos x="93" y="145"/>
                </a:cxn>
                <a:cxn ang="0">
                  <a:pos x="96" y="136"/>
                </a:cxn>
                <a:cxn ang="0">
                  <a:pos x="103" y="137"/>
                </a:cxn>
                <a:cxn ang="0">
                  <a:pos x="108" y="131"/>
                </a:cxn>
                <a:cxn ang="0">
                  <a:pos x="114" y="129"/>
                </a:cxn>
                <a:cxn ang="0">
                  <a:pos x="118" y="126"/>
                </a:cxn>
                <a:cxn ang="0">
                  <a:pos x="128" y="122"/>
                </a:cxn>
                <a:cxn ang="0">
                  <a:pos x="136" y="119"/>
                </a:cxn>
                <a:cxn ang="0">
                  <a:pos x="150" y="119"/>
                </a:cxn>
                <a:cxn ang="0">
                  <a:pos x="159" y="116"/>
                </a:cxn>
                <a:cxn ang="0">
                  <a:pos x="177" y="115"/>
                </a:cxn>
                <a:cxn ang="0">
                  <a:pos x="184" y="110"/>
                </a:cxn>
                <a:cxn ang="0">
                  <a:pos x="188" y="101"/>
                </a:cxn>
                <a:cxn ang="0">
                  <a:pos x="188" y="71"/>
                </a:cxn>
                <a:cxn ang="0">
                  <a:pos x="179" y="73"/>
                </a:cxn>
              </a:cxnLst>
              <a:rect b="b" l="0" r="r" t="0"/>
              <a:pathLst>
                <a:path h="177" w="189">
                  <a:moveTo>
                    <a:pt x="179" y="73"/>
                  </a:moveTo>
                  <a:cubicBezTo>
                    <a:pt x="179" y="73"/>
                    <a:pt x="179" y="65"/>
                    <a:pt x="173" y="61"/>
                  </a:cubicBezTo>
                  <a:cubicBezTo>
                    <a:pt x="168" y="58"/>
                    <a:pt x="161" y="57"/>
                    <a:pt x="161" y="57"/>
                  </a:cubicBezTo>
                  <a:cubicBezTo>
                    <a:pt x="161" y="57"/>
                    <a:pt x="157" y="50"/>
                    <a:pt x="153" y="47"/>
                  </a:cubicBezTo>
                  <a:cubicBezTo>
                    <a:pt x="152" y="45"/>
                    <a:pt x="114" y="20"/>
                    <a:pt x="8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9" y="103"/>
                    <a:pt x="80" y="112"/>
                    <a:pt x="78" y="113"/>
                  </a:cubicBezTo>
                  <a:cubicBezTo>
                    <a:pt x="76" y="114"/>
                    <a:pt x="34" y="113"/>
                    <a:pt x="34" y="113"/>
                  </a:cubicBezTo>
                  <a:cubicBezTo>
                    <a:pt x="34" y="113"/>
                    <a:pt x="30" y="116"/>
                    <a:pt x="27" y="116"/>
                  </a:cubicBezTo>
                  <a:cubicBezTo>
                    <a:pt x="23" y="116"/>
                    <a:pt x="20" y="113"/>
                    <a:pt x="19" y="115"/>
                  </a:cubicBezTo>
                  <a:cubicBezTo>
                    <a:pt x="18" y="117"/>
                    <a:pt x="18" y="121"/>
                    <a:pt x="13" y="116"/>
                  </a:cubicBezTo>
                  <a:cubicBezTo>
                    <a:pt x="8" y="111"/>
                    <a:pt x="6" y="116"/>
                    <a:pt x="6" y="119"/>
                  </a:cubicBezTo>
                  <a:cubicBezTo>
                    <a:pt x="6" y="121"/>
                    <a:pt x="4" y="122"/>
                    <a:pt x="0" y="122"/>
                  </a:cubicBezTo>
                  <a:cubicBezTo>
                    <a:pt x="1" y="124"/>
                    <a:pt x="1" y="125"/>
                    <a:pt x="1" y="125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33"/>
                    <a:pt x="5" y="135"/>
                  </a:cubicBezTo>
                  <a:cubicBezTo>
                    <a:pt x="7" y="137"/>
                    <a:pt x="11" y="141"/>
                    <a:pt x="11" y="142"/>
                  </a:cubicBezTo>
                  <a:cubicBezTo>
                    <a:pt x="11" y="144"/>
                    <a:pt x="11" y="151"/>
                    <a:pt x="11" y="151"/>
                  </a:cubicBezTo>
                  <a:cubicBezTo>
                    <a:pt x="11" y="151"/>
                    <a:pt x="12" y="157"/>
                    <a:pt x="14" y="154"/>
                  </a:cubicBezTo>
                  <a:cubicBezTo>
                    <a:pt x="16" y="152"/>
                    <a:pt x="19" y="157"/>
                    <a:pt x="21" y="153"/>
                  </a:cubicBezTo>
                  <a:cubicBezTo>
                    <a:pt x="22" y="150"/>
                    <a:pt x="26" y="154"/>
                    <a:pt x="28" y="154"/>
                  </a:cubicBezTo>
                  <a:cubicBezTo>
                    <a:pt x="30" y="154"/>
                    <a:pt x="35" y="148"/>
                    <a:pt x="36" y="148"/>
                  </a:cubicBezTo>
                  <a:cubicBezTo>
                    <a:pt x="38" y="149"/>
                    <a:pt x="41" y="154"/>
                    <a:pt x="41" y="157"/>
                  </a:cubicBezTo>
                  <a:cubicBezTo>
                    <a:pt x="41" y="159"/>
                    <a:pt x="47" y="161"/>
                    <a:pt x="45" y="162"/>
                  </a:cubicBezTo>
                  <a:cubicBezTo>
                    <a:pt x="43" y="163"/>
                    <a:pt x="42" y="166"/>
                    <a:pt x="45" y="166"/>
                  </a:cubicBezTo>
                  <a:cubicBezTo>
                    <a:pt x="47" y="166"/>
                    <a:pt x="46" y="170"/>
                    <a:pt x="47" y="172"/>
                  </a:cubicBezTo>
                  <a:cubicBezTo>
                    <a:pt x="49" y="174"/>
                    <a:pt x="51" y="176"/>
                    <a:pt x="53" y="173"/>
                  </a:cubicBezTo>
                  <a:cubicBezTo>
                    <a:pt x="54" y="170"/>
                    <a:pt x="57" y="173"/>
                    <a:pt x="58" y="175"/>
                  </a:cubicBezTo>
                  <a:cubicBezTo>
                    <a:pt x="60" y="177"/>
                    <a:pt x="64" y="174"/>
                    <a:pt x="65" y="172"/>
                  </a:cubicBezTo>
                  <a:cubicBezTo>
                    <a:pt x="65" y="169"/>
                    <a:pt x="71" y="168"/>
                    <a:pt x="70" y="171"/>
                  </a:cubicBezTo>
                  <a:cubicBezTo>
                    <a:pt x="70" y="174"/>
                    <a:pt x="71" y="175"/>
                    <a:pt x="74" y="172"/>
                  </a:cubicBezTo>
                  <a:cubicBezTo>
                    <a:pt x="75" y="171"/>
                    <a:pt x="76" y="171"/>
                    <a:pt x="78" y="172"/>
                  </a:cubicBezTo>
                  <a:cubicBezTo>
                    <a:pt x="79" y="168"/>
                    <a:pt x="80" y="164"/>
                    <a:pt x="81" y="163"/>
                  </a:cubicBezTo>
                  <a:cubicBezTo>
                    <a:pt x="82" y="161"/>
                    <a:pt x="78" y="156"/>
                    <a:pt x="80" y="156"/>
                  </a:cubicBezTo>
                  <a:cubicBezTo>
                    <a:pt x="82" y="155"/>
                    <a:pt x="87" y="156"/>
                    <a:pt x="89" y="152"/>
                  </a:cubicBezTo>
                  <a:cubicBezTo>
                    <a:pt x="91" y="147"/>
                    <a:pt x="93" y="145"/>
                    <a:pt x="93" y="145"/>
                  </a:cubicBezTo>
                  <a:cubicBezTo>
                    <a:pt x="93" y="145"/>
                    <a:pt x="93" y="135"/>
                    <a:pt x="96" y="136"/>
                  </a:cubicBezTo>
                  <a:cubicBezTo>
                    <a:pt x="99" y="138"/>
                    <a:pt x="103" y="141"/>
                    <a:pt x="103" y="137"/>
                  </a:cubicBezTo>
                  <a:cubicBezTo>
                    <a:pt x="104" y="133"/>
                    <a:pt x="107" y="135"/>
                    <a:pt x="108" y="131"/>
                  </a:cubicBezTo>
                  <a:cubicBezTo>
                    <a:pt x="109" y="128"/>
                    <a:pt x="111" y="128"/>
                    <a:pt x="114" y="129"/>
                  </a:cubicBezTo>
                  <a:cubicBezTo>
                    <a:pt x="116" y="129"/>
                    <a:pt x="118" y="128"/>
                    <a:pt x="118" y="126"/>
                  </a:cubicBezTo>
                  <a:cubicBezTo>
                    <a:pt x="118" y="124"/>
                    <a:pt x="123" y="125"/>
                    <a:pt x="128" y="122"/>
                  </a:cubicBezTo>
                  <a:cubicBezTo>
                    <a:pt x="132" y="119"/>
                    <a:pt x="134" y="117"/>
                    <a:pt x="136" y="119"/>
                  </a:cubicBezTo>
                  <a:cubicBezTo>
                    <a:pt x="138" y="120"/>
                    <a:pt x="149" y="120"/>
                    <a:pt x="150" y="119"/>
                  </a:cubicBezTo>
                  <a:cubicBezTo>
                    <a:pt x="152" y="119"/>
                    <a:pt x="155" y="116"/>
                    <a:pt x="159" y="116"/>
                  </a:cubicBezTo>
                  <a:cubicBezTo>
                    <a:pt x="163" y="117"/>
                    <a:pt x="173" y="115"/>
                    <a:pt x="177" y="115"/>
                  </a:cubicBezTo>
                  <a:cubicBezTo>
                    <a:pt x="181" y="115"/>
                    <a:pt x="183" y="111"/>
                    <a:pt x="184" y="110"/>
                  </a:cubicBezTo>
                  <a:cubicBezTo>
                    <a:pt x="185" y="108"/>
                    <a:pt x="186" y="102"/>
                    <a:pt x="188" y="101"/>
                  </a:cubicBezTo>
                  <a:cubicBezTo>
                    <a:pt x="189" y="100"/>
                    <a:pt x="189" y="79"/>
                    <a:pt x="188" y="71"/>
                  </a:cubicBezTo>
                  <a:cubicBezTo>
                    <a:pt x="184" y="72"/>
                    <a:pt x="179" y="73"/>
                    <a:pt x="179" y="73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4243388" y="2925763"/>
              <a:ext cx="176213" cy="125413"/>
            </a:xfrm>
            <a:custGeom>
              <a:cxnLst>
                <a:cxn ang="0">
                  <a:pos x="92" y="37"/>
                </a:cxn>
                <a:cxn ang="0">
                  <a:pos x="87" y="35"/>
                </a:cxn>
                <a:cxn ang="0">
                  <a:pos x="86" y="29"/>
                </a:cxn>
                <a:cxn ang="0">
                  <a:pos x="81" y="30"/>
                </a:cxn>
                <a:cxn ang="0">
                  <a:pos x="76" y="26"/>
                </a:cxn>
                <a:cxn ang="0">
                  <a:pos x="74" y="21"/>
                </a:cxn>
                <a:cxn ang="0">
                  <a:pos x="69" y="15"/>
                </a:cxn>
                <a:cxn ang="0">
                  <a:pos x="65" y="9"/>
                </a:cxn>
                <a:cxn ang="0">
                  <a:pos x="65" y="3"/>
                </a:cxn>
                <a:cxn ang="0">
                  <a:pos x="58" y="2"/>
                </a:cxn>
                <a:cxn ang="0">
                  <a:pos x="50" y="5"/>
                </a:cxn>
                <a:cxn ang="0">
                  <a:pos x="40" y="9"/>
                </a:cxn>
                <a:cxn ang="0">
                  <a:pos x="36" y="12"/>
                </a:cxn>
                <a:cxn ang="0">
                  <a:pos x="30" y="14"/>
                </a:cxn>
                <a:cxn ang="0">
                  <a:pos x="25" y="20"/>
                </a:cxn>
                <a:cxn ang="0">
                  <a:pos x="18" y="19"/>
                </a:cxn>
                <a:cxn ang="0">
                  <a:pos x="15" y="28"/>
                </a:cxn>
                <a:cxn ang="0">
                  <a:pos x="11" y="35"/>
                </a:cxn>
                <a:cxn ang="0">
                  <a:pos x="2" y="39"/>
                </a:cxn>
                <a:cxn ang="0">
                  <a:pos x="3" y="46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5" y="63"/>
                </a:cxn>
                <a:cxn ang="0">
                  <a:pos x="28" y="61"/>
                </a:cxn>
                <a:cxn ang="0">
                  <a:pos x="32" y="60"/>
                </a:cxn>
                <a:cxn ang="0">
                  <a:pos x="30" y="49"/>
                </a:cxn>
                <a:cxn ang="0">
                  <a:pos x="58" y="50"/>
                </a:cxn>
                <a:cxn ang="0">
                  <a:pos x="63" y="47"/>
                </a:cxn>
                <a:cxn ang="0">
                  <a:pos x="73" y="48"/>
                </a:cxn>
                <a:cxn ang="0">
                  <a:pos x="79" y="44"/>
                </a:cxn>
                <a:cxn ang="0">
                  <a:pos x="89" y="42"/>
                </a:cxn>
                <a:cxn ang="0">
                  <a:pos x="92" y="37"/>
                </a:cxn>
                <a:cxn ang="0">
                  <a:pos x="92" y="37"/>
                </a:cxn>
              </a:cxnLst>
              <a:rect b="b" l="0" r="r" t="0"/>
              <a:pathLst>
                <a:path h="66" w="92">
                  <a:moveTo>
                    <a:pt x="92" y="37"/>
                  </a:moveTo>
                  <a:cubicBezTo>
                    <a:pt x="90" y="35"/>
                    <a:pt x="88" y="35"/>
                    <a:pt x="87" y="35"/>
                  </a:cubicBezTo>
                  <a:cubicBezTo>
                    <a:pt x="86" y="35"/>
                    <a:pt x="87" y="30"/>
                    <a:pt x="86" y="29"/>
                  </a:cubicBezTo>
                  <a:cubicBezTo>
                    <a:pt x="86" y="28"/>
                    <a:pt x="83" y="30"/>
                    <a:pt x="81" y="30"/>
                  </a:cubicBezTo>
                  <a:cubicBezTo>
                    <a:pt x="79" y="29"/>
                    <a:pt x="78" y="26"/>
                    <a:pt x="76" y="26"/>
                  </a:cubicBezTo>
                  <a:cubicBezTo>
                    <a:pt x="74" y="26"/>
                    <a:pt x="74" y="24"/>
                    <a:pt x="74" y="21"/>
                  </a:cubicBezTo>
                  <a:cubicBezTo>
                    <a:pt x="74" y="19"/>
                    <a:pt x="71" y="17"/>
                    <a:pt x="69" y="15"/>
                  </a:cubicBezTo>
                  <a:cubicBezTo>
                    <a:pt x="67" y="14"/>
                    <a:pt x="66" y="10"/>
                    <a:pt x="65" y="9"/>
                  </a:cubicBezTo>
                  <a:cubicBezTo>
                    <a:pt x="64" y="8"/>
                    <a:pt x="65" y="5"/>
                    <a:pt x="65" y="3"/>
                  </a:cubicBezTo>
                  <a:cubicBezTo>
                    <a:pt x="62" y="3"/>
                    <a:pt x="59" y="2"/>
                    <a:pt x="58" y="2"/>
                  </a:cubicBezTo>
                  <a:cubicBezTo>
                    <a:pt x="56" y="0"/>
                    <a:pt x="54" y="2"/>
                    <a:pt x="50" y="5"/>
                  </a:cubicBezTo>
                  <a:cubicBezTo>
                    <a:pt x="45" y="8"/>
                    <a:pt x="40" y="7"/>
                    <a:pt x="40" y="9"/>
                  </a:cubicBezTo>
                  <a:cubicBezTo>
                    <a:pt x="40" y="11"/>
                    <a:pt x="38" y="12"/>
                    <a:pt x="36" y="12"/>
                  </a:cubicBezTo>
                  <a:cubicBezTo>
                    <a:pt x="33" y="11"/>
                    <a:pt x="31" y="11"/>
                    <a:pt x="30" y="14"/>
                  </a:cubicBezTo>
                  <a:cubicBezTo>
                    <a:pt x="29" y="18"/>
                    <a:pt x="26" y="16"/>
                    <a:pt x="25" y="20"/>
                  </a:cubicBezTo>
                  <a:cubicBezTo>
                    <a:pt x="25" y="24"/>
                    <a:pt x="21" y="21"/>
                    <a:pt x="18" y="19"/>
                  </a:cubicBezTo>
                  <a:cubicBezTo>
                    <a:pt x="15" y="18"/>
                    <a:pt x="15" y="28"/>
                    <a:pt x="15" y="28"/>
                  </a:cubicBezTo>
                  <a:cubicBezTo>
                    <a:pt x="15" y="28"/>
                    <a:pt x="13" y="30"/>
                    <a:pt x="11" y="35"/>
                  </a:cubicBezTo>
                  <a:cubicBezTo>
                    <a:pt x="9" y="39"/>
                    <a:pt x="4" y="38"/>
                    <a:pt x="2" y="39"/>
                  </a:cubicBezTo>
                  <a:cubicBezTo>
                    <a:pt x="0" y="39"/>
                    <a:pt x="4" y="44"/>
                    <a:pt x="3" y="46"/>
                  </a:cubicBezTo>
                  <a:cubicBezTo>
                    <a:pt x="2" y="47"/>
                    <a:pt x="1" y="51"/>
                    <a:pt x="0" y="55"/>
                  </a:cubicBezTo>
                  <a:cubicBezTo>
                    <a:pt x="2" y="55"/>
                    <a:pt x="4" y="57"/>
                    <a:pt x="5" y="58"/>
                  </a:cubicBezTo>
                  <a:cubicBezTo>
                    <a:pt x="6" y="60"/>
                    <a:pt x="12" y="66"/>
                    <a:pt x="15" y="63"/>
                  </a:cubicBezTo>
                  <a:cubicBezTo>
                    <a:pt x="18" y="60"/>
                    <a:pt x="26" y="59"/>
                    <a:pt x="28" y="61"/>
                  </a:cubicBezTo>
                  <a:cubicBezTo>
                    <a:pt x="30" y="63"/>
                    <a:pt x="32" y="62"/>
                    <a:pt x="32" y="60"/>
                  </a:cubicBezTo>
                  <a:cubicBezTo>
                    <a:pt x="32" y="58"/>
                    <a:pt x="29" y="51"/>
                    <a:pt x="30" y="49"/>
                  </a:cubicBezTo>
                  <a:cubicBezTo>
                    <a:pt x="31" y="47"/>
                    <a:pt x="57" y="48"/>
                    <a:pt x="58" y="50"/>
                  </a:cubicBezTo>
                  <a:cubicBezTo>
                    <a:pt x="59" y="51"/>
                    <a:pt x="59" y="46"/>
                    <a:pt x="63" y="47"/>
                  </a:cubicBezTo>
                  <a:cubicBezTo>
                    <a:pt x="66" y="47"/>
                    <a:pt x="71" y="49"/>
                    <a:pt x="73" y="48"/>
                  </a:cubicBezTo>
                  <a:cubicBezTo>
                    <a:pt x="75" y="47"/>
                    <a:pt x="77" y="44"/>
                    <a:pt x="79" y="44"/>
                  </a:cubicBezTo>
                  <a:cubicBezTo>
                    <a:pt x="81" y="44"/>
                    <a:pt x="87" y="43"/>
                    <a:pt x="89" y="42"/>
                  </a:cubicBezTo>
                  <a:cubicBezTo>
                    <a:pt x="90" y="40"/>
                    <a:pt x="92" y="40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4365625" y="2738438"/>
              <a:ext cx="336550" cy="261938"/>
            </a:xfrm>
            <a:custGeom>
              <a:cxnLst>
                <a:cxn ang="0">
                  <a:pos x="168" y="20"/>
                </a:cxn>
                <a:cxn ang="0">
                  <a:pos x="167" y="5"/>
                </a:cxn>
                <a:cxn ang="0">
                  <a:pos x="158" y="10"/>
                </a:cxn>
                <a:cxn ang="0">
                  <a:pos x="151" y="3"/>
                </a:cxn>
                <a:cxn ang="0">
                  <a:pos x="134" y="0"/>
                </a:cxn>
                <a:cxn ang="0">
                  <a:pos x="86" y="30"/>
                </a:cxn>
                <a:cxn ang="0">
                  <a:pos x="65" y="46"/>
                </a:cxn>
                <a:cxn ang="0">
                  <a:pos x="48" y="52"/>
                </a:cxn>
                <a:cxn ang="0">
                  <a:pos x="46" y="52"/>
                </a:cxn>
                <a:cxn ang="0">
                  <a:pos x="46" y="82"/>
                </a:cxn>
                <a:cxn ang="0">
                  <a:pos x="42" y="91"/>
                </a:cxn>
                <a:cxn ang="0">
                  <a:pos x="35" y="96"/>
                </a:cxn>
                <a:cxn ang="0">
                  <a:pos x="17" y="97"/>
                </a:cxn>
                <a:cxn ang="0">
                  <a:pos x="8" y="100"/>
                </a:cxn>
                <a:cxn ang="0">
                  <a:pos x="1" y="101"/>
                </a:cxn>
                <a:cxn ang="0">
                  <a:pos x="1" y="107"/>
                </a:cxn>
                <a:cxn ang="0">
                  <a:pos x="5" y="113"/>
                </a:cxn>
                <a:cxn ang="0">
                  <a:pos x="10" y="119"/>
                </a:cxn>
                <a:cxn ang="0">
                  <a:pos x="12" y="124"/>
                </a:cxn>
                <a:cxn ang="0">
                  <a:pos x="17" y="128"/>
                </a:cxn>
                <a:cxn ang="0">
                  <a:pos x="22" y="127"/>
                </a:cxn>
                <a:cxn ang="0">
                  <a:pos x="23" y="133"/>
                </a:cxn>
                <a:cxn ang="0">
                  <a:pos x="28" y="135"/>
                </a:cxn>
                <a:cxn ang="0">
                  <a:pos x="32" y="130"/>
                </a:cxn>
                <a:cxn ang="0">
                  <a:pos x="35" y="135"/>
                </a:cxn>
                <a:cxn ang="0">
                  <a:pos x="40" y="133"/>
                </a:cxn>
                <a:cxn ang="0">
                  <a:pos x="45" y="125"/>
                </a:cxn>
                <a:cxn ang="0">
                  <a:pos x="48" y="116"/>
                </a:cxn>
                <a:cxn ang="0">
                  <a:pos x="58" y="116"/>
                </a:cxn>
                <a:cxn ang="0">
                  <a:pos x="65" y="114"/>
                </a:cxn>
                <a:cxn ang="0">
                  <a:pos x="74" y="117"/>
                </a:cxn>
                <a:cxn ang="0">
                  <a:pos x="80" y="123"/>
                </a:cxn>
                <a:cxn ang="0">
                  <a:pos x="89" y="120"/>
                </a:cxn>
                <a:cxn ang="0">
                  <a:pos x="98" y="125"/>
                </a:cxn>
                <a:cxn ang="0">
                  <a:pos x="109" y="125"/>
                </a:cxn>
                <a:cxn ang="0">
                  <a:pos x="117" y="119"/>
                </a:cxn>
                <a:cxn ang="0">
                  <a:pos x="132" y="120"/>
                </a:cxn>
                <a:cxn ang="0">
                  <a:pos x="141" y="122"/>
                </a:cxn>
                <a:cxn ang="0">
                  <a:pos x="149" y="115"/>
                </a:cxn>
                <a:cxn ang="0">
                  <a:pos x="151" y="114"/>
                </a:cxn>
                <a:cxn ang="0">
                  <a:pos x="151" y="111"/>
                </a:cxn>
                <a:cxn ang="0">
                  <a:pos x="153" y="101"/>
                </a:cxn>
                <a:cxn ang="0">
                  <a:pos x="171" y="79"/>
                </a:cxn>
                <a:cxn ang="0">
                  <a:pos x="172" y="51"/>
                </a:cxn>
                <a:cxn ang="0">
                  <a:pos x="174" y="39"/>
                </a:cxn>
                <a:cxn ang="0">
                  <a:pos x="172" y="30"/>
                </a:cxn>
                <a:cxn ang="0">
                  <a:pos x="168" y="20"/>
                </a:cxn>
              </a:cxnLst>
              <a:rect b="b" l="0" r="r" t="0"/>
              <a:pathLst>
                <a:path h="137" w="176">
                  <a:moveTo>
                    <a:pt x="168" y="20"/>
                  </a:moveTo>
                  <a:cubicBezTo>
                    <a:pt x="168" y="18"/>
                    <a:pt x="167" y="11"/>
                    <a:pt x="167" y="5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10"/>
                    <a:pt x="156" y="6"/>
                    <a:pt x="151" y="3"/>
                  </a:cubicBezTo>
                  <a:cubicBezTo>
                    <a:pt x="146" y="0"/>
                    <a:pt x="134" y="0"/>
                    <a:pt x="134" y="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2" y="51"/>
                    <a:pt x="48" y="52"/>
                  </a:cubicBezTo>
                  <a:cubicBezTo>
                    <a:pt x="47" y="52"/>
                    <a:pt x="47" y="52"/>
                    <a:pt x="46" y="52"/>
                  </a:cubicBezTo>
                  <a:cubicBezTo>
                    <a:pt x="47" y="60"/>
                    <a:pt x="47" y="81"/>
                    <a:pt x="46" y="82"/>
                  </a:cubicBezTo>
                  <a:cubicBezTo>
                    <a:pt x="44" y="83"/>
                    <a:pt x="43" y="89"/>
                    <a:pt x="42" y="91"/>
                  </a:cubicBezTo>
                  <a:cubicBezTo>
                    <a:pt x="41" y="92"/>
                    <a:pt x="39" y="96"/>
                    <a:pt x="35" y="96"/>
                  </a:cubicBezTo>
                  <a:cubicBezTo>
                    <a:pt x="31" y="96"/>
                    <a:pt x="21" y="98"/>
                    <a:pt x="17" y="97"/>
                  </a:cubicBezTo>
                  <a:cubicBezTo>
                    <a:pt x="13" y="97"/>
                    <a:pt x="10" y="100"/>
                    <a:pt x="8" y="100"/>
                  </a:cubicBezTo>
                  <a:cubicBezTo>
                    <a:pt x="8" y="101"/>
                    <a:pt x="4" y="101"/>
                    <a:pt x="1" y="101"/>
                  </a:cubicBezTo>
                  <a:cubicBezTo>
                    <a:pt x="1" y="103"/>
                    <a:pt x="0" y="106"/>
                    <a:pt x="1" y="107"/>
                  </a:cubicBezTo>
                  <a:cubicBezTo>
                    <a:pt x="2" y="108"/>
                    <a:pt x="3" y="112"/>
                    <a:pt x="5" y="113"/>
                  </a:cubicBezTo>
                  <a:cubicBezTo>
                    <a:pt x="7" y="115"/>
                    <a:pt x="10" y="117"/>
                    <a:pt x="10" y="119"/>
                  </a:cubicBezTo>
                  <a:cubicBezTo>
                    <a:pt x="10" y="122"/>
                    <a:pt x="10" y="124"/>
                    <a:pt x="12" y="124"/>
                  </a:cubicBezTo>
                  <a:cubicBezTo>
                    <a:pt x="14" y="124"/>
                    <a:pt x="15" y="127"/>
                    <a:pt x="17" y="128"/>
                  </a:cubicBezTo>
                  <a:cubicBezTo>
                    <a:pt x="19" y="128"/>
                    <a:pt x="22" y="126"/>
                    <a:pt x="22" y="127"/>
                  </a:cubicBezTo>
                  <a:cubicBezTo>
                    <a:pt x="23" y="128"/>
                    <a:pt x="22" y="133"/>
                    <a:pt x="23" y="133"/>
                  </a:cubicBezTo>
                  <a:cubicBezTo>
                    <a:pt x="24" y="133"/>
                    <a:pt x="26" y="133"/>
                    <a:pt x="28" y="135"/>
                  </a:cubicBezTo>
                  <a:cubicBezTo>
                    <a:pt x="27" y="132"/>
                    <a:pt x="28" y="129"/>
                    <a:pt x="32" y="130"/>
                  </a:cubicBezTo>
                  <a:cubicBezTo>
                    <a:pt x="35" y="131"/>
                    <a:pt x="32" y="134"/>
                    <a:pt x="35" y="135"/>
                  </a:cubicBezTo>
                  <a:cubicBezTo>
                    <a:pt x="38" y="137"/>
                    <a:pt x="40" y="136"/>
                    <a:pt x="40" y="133"/>
                  </a:cubicBezTo>
                  <a:cubicBezTo>
                    <a:pt x="40" y="131"/>
                    <a:pt x="44" y="126"/>
                    <a:pt x="45" y="125"/>
                  </a:cubicBezTo>
                  <a:cubicBezTo>
                    <a:pt x="46" y="124"/>
                    <a:pt x="46" y="118"/>
                    <a:pt x="48" y="116"/>
                  </a:cubicBezTo>
                  <a:cubicBezTo>
                    <a:pt x="50" y="115"/>
                    <a:pt x="56" y="116"/>
                    <a:pt x="58" y="116"/>
                  </a:cubicBezTo>
                  <a:cubicBezTo>
                    <a:pt x="60" y="117"/>
                    <a:pt x="62" y="112"/>
                    <a:pt x="65" y="114"/>
                  </a:cubicBezTo>
                  <a:cubicBezTo>
                    <a:pt x="67" y="116"/>
                    <a:pt x="72" y="114"/>
                    <a:pt x="74" y="117"/>
                  </a:cubicBezTo>
                  <a:cubicBezTo>
                    <a:pt x="76" y="119"/>
                    <a:pt x="77" y="125"/>
                    <a:pt x="80" y="123"/>
                  </a:cubicBezTo>
                  <a:cubicBezTo>
                    <a:pt x="83" y="121"/>
                    <a:pt x="87" y="120"/>
                    <a:pt x="89" y="120"/>
                  </a:cubicBezTo>
                  <a:cubicBezTo>
                    <a:pt x="91" y="120"/>
                    <a:pt x="96" y="124"/>
                    <a:pt x="98" y="125"/>
                  </a:cubicBezTo>
                  <a:cubicBezTo>
                    <a:pt x="100" y="125"/>
                    <a:pt x="107" y="126"/>
                    <a:pt x="109" y="125"/>
                  </a:cubicBezTo>
                  <a:cubicBezTo>
                    <a:pt x="111" y="123"/>
                    <a:pt x="114" y="119"/>
                    <a:pt x="117" y="119"/>
                  </a:cubicBezTo>
                  <a:cubicBezTo>
                    <a:pt x="120" y="120"/>
                    <a:pt x="130" y="119"/>
                    <a:pt x="132" y="120"/>
                  </a:cubicBezTo>
                  <a:cubicBezTo>
                    <a:pt x="134" y="121"/>
                    <a:pt x="138" y="123"/>
                    <a:pt x="141" y="122"/>
                  </a:cubicBezTo>
                  <a:cubicBezTo>
                    <a:pt x="144" y="121"/>
                    <a:pt x="147" y="115"/>
                    <a:pt x="149" y="115"/>
                  </a:cubicBezTo>
                  <a:cubicBezTo>
                    <a:pt x="150" y="114"/>
                    <a:pt x="150" y="114"/>
                    <a:pt x="151" y="114"/>
                  </a:cubicBezTo>
                  <a:cubicBezTo>
                    <a:pt x="151" y="113"/>
                    <a:pt x="151" y="112"/>
                    <a:pt x="151" y="111"/>
                  </a:cubicBezTo>
                  <a:cubicBezTo>
                    <a:pt x="151" y="105"/>
                    <a:pt x="152" y="107"/>
                    <a:pt x="153" y="101"/>
                  </a:cubicBezTo>
                  <a:cubicBezTo>
                    <a:pt x="154" y="95"/>
                    <a:pt x="170" y="80"/>
                    <a:pt x="171" y="79"/>
                  </a:cubicBezTo>
                  <a:cubicBezTo>
                    <a:pt x="172" y="78"/>
                    <a:pt x="172" y="54"/>
                    <a:pt x="172" y="51"/>
                  </a:cubicBezTo>
                  <a:cubicBezTo>
                    <a:pt x="172" y="47"/>
                    <a:pt x="173" y="43"/>
                    <a:pt x="174" y="39"/>
                  </a:cubicBezTo>
                  <a:cubicBezTo>
                    <a:pt x="176" y="34"/>
                    <a:pt x="172" y="34"/>
                    <a:pt x="172" y="30"/>
                  </a:cubicBezTo>
                  <a:cubicBezTo>
                    <a:pt x="173" y="26"/>
                    <a:pt x="168" y="22"/>
                    <a:pt x="168" y="2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4654550" y="2738438"/>
              <a:ext cx="215900" cy="357188"/>
            </a:xfrm>
            <a:custGeom>
              <a:cxnLst>
                <a:cxn ang="0">
                  <a:pos x="112" y="46"/>
                </a:cxn>
                <a:cxn ang="0">
                  <a:pos x="26" y="0"/>
                </a:cxn>
                <a:cxn ang="0">
                  <a:pos x="16" y="5"/>
                </a:cxn>
                <a:cxn ang="0">
                  <a:pos x="17" y="20"/>
                </a:cxn>
                <a:cxn ang="0">
                  <a:pos x="21" y="30"/>
                </a:cxn>
                <a:cxn ang="0">
                  <a:pos x="23" y="39"/>
                </a:cxn>
                <a:cxn ang="0">
                  <a:pos x="21" y="51"/>
                </a:cxn>
                <a:cxn ang="0">
                  <a:pos x="20" y="79"/>
                </a:cxn>
                <a:cxn ang="0">
                  <a:pos x="2" y="10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2" y="117"/>
                </a:cxn>
                <a:cxn ang="0">
                  <a:pos x="7" y="122"/>
                </a:cxn>
                <a:cxn ang="0">
                  <a:pos x="14" y="132"/>
                </a:cxn>
                <a:cxn ang="0">
                  <a:pos x="15" y="142"/>
                </a:cxn>
                <a:cxn ang="0">
                  <a:pos x="20" y="156"/>
                </a:cxn>
                <a:cxn ang="0">
                  <a:pos x="15" y="158"/>
                </a:cxn>
                <a:cxn ang="0">
                  <a:pos x="6" y="159"/>
                </a:cxn>
                <a:cxn ang="0">
                  <a:pos x="8" y="167"/>
                </a:cxn>
                <a:cxn ang="0">
                  <a:pos x="18" y="177"/>
                </a:cxn>
                <a:cxn ang="0">
                  <a:pos x="22" y="186"/>
                </a:cxn>
                <a:cxn ang="0">
                  <a:pos x="28" y="184"/>
                </a:cxn>
                <a:cxn ang="0">
                  <a:pos x="36" y="184"/>
                </a:cxn>
                <a:cxn ang="0">
                  <a:pos x="48" y="180"/>
                </a:cxn>
                <a:cxn ang="0">
                  <a:pos x="58" y="175"/>
                </a:cxn>
                <a:cxn ang="0">
                  <a:pos x="59" y="169"/>
                </a:cxn>
                <a:cxn ang="0">
                  <a:pos x="75" y="165"/>
                </a:cxn>
                <a:cxn ang="0">
                  <a:pos x="86" y="154"/>
                </a:cxn>
                <a:cxn ang="0">
                  <a:pos x="88" y="149"/>
                </a:cxn>
                <a:cxn ang="0">
                  <a:pos x="97" y="145"/>
                </a:cxn>
                <a:cxn ang="0">
                  <a:pos x="99" y="145"/>
                </a:cxn>
                <a:cxn ang="0">
                  <a:pos x="99" y="145"/>
                </a:cxn>
                <a:cxn ang="0">
                  <a:pos x="100" y="140"/>
                </a:cxn>
                <a:cxn ang="0">
                  <a:pos x="95" y="133"/>
                </a:cxn>
                <a:cxn ang="0">
                  <a:pos x="93" y="125"/>
                </a:cxn>
                <a:cxn ang="0">
                  <a:pos x="91" y="118"/>
                </a:cxn>
                <a:cxn ang="0">
                  <a:pos x="92" y="110"/>
                </a:cxn>
                <a:cxn ang="0">
                  <a:pos x="97" y="102"/>
                </a:cxn>
                <a:cxn ang="0">
                  <a:pos x="101" y="95"/>
                </a:cxn>
                <a:cxn ang="0">
                  <a:pos x="111" y="89"/>
                </a:cxn>
                <a:cxn ang="0">
                  <a:pos x="112" y="77"/>
                </a:cxn>
                <a:cxn ang="0">
                  <a:pos x="112" y="46"/>
                </a:cxn>
              </a:cxnLst>
              <a:rect b="b" l="0" r="r" t="0"/>
              <a:pathLst>
                <a:path h="187" w="113">
                  <a:moveTo>
                    <a:pt x="112" y="4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1"/>
                    <a:pt x="17" y="18"/>
                    <a:pt x="17" y="20"/>
                  </a:cubicBezTo>
                  <a:cubicBezTo>
                    <a:pt x="17" y="22"/>
                    <a:pt x="22" y="26"/>
                    <a:pt x="21" y="30"/>
                  </a:cubicBezTo>
                  <a:cubicBezTo>
                    <a:pt x="21" y="34"/>
                    <a:pt x="25" y="34"/>
                    <a:pt x="23" y="39"/>
                  </a:cubicBezTo>
                  <a:cubicBezTo>
                    <a:pt x="22" y="43"/>
                    <a:pt x="21" y="47"/>
                    <a:pt x="21" y="51"/>
                  </a:cubicBezTo>
                  <a:cubicBezTo>
                    <a:pt x="21" y="54"/>
                    <a:pt x="21" y="78"/>
                    <a:pt x="20" y="79"/>
                  </a:cubicBezTo>
                  <a:cubicBezTo>
                    <a:pt x="19" y="80"/>
                    <a:pt x="3" y="95"/>
                    <a:pt x="2" y="101"/>
                  </a:cubicBezTo>
                  <a:cubicBezTo>
                    <a:pt x="1" y="107"/>
                    <a:pt x="0" y="105"/>
                    <a:pt x="0" y="111"/>
                  </a:cubicBezTo>
                  <a:cubicBezTo>
                    <a:pt x="0" y="112"/>
                    <a:pt x="0" y="113"/>
                    <a:pt x="0" y="114"/>
                  </a:cubicBezTo>
                  <a:cubicBezTo>
                    <a:pt x="0" y="115"/>
                    <a:pt x="1" y="116"/>
                    <a:pt x="2" y="117"/>
                  </a:cubicBezTo>
                  <a:cubicBezTo>
                    <a:pt x="4" y="119"/>
                    <a:pt x="4" y="122"/>
                    <a:pt x="7" y="122"/>
                  </a:cubicBezTo>
                  <a:cubicBezTo>
                    <a:pt x="10" y="122"/>
                    <a:pt x="14" y="129"/>
                    <a:pt x="14" y="132"/>
                  </a:cubicBezTo>
                  <a:cubicBezTo>
                    <a:pt x="14" y="135"/>
                    <a:pt x="16" y="137"/>
                    <a:pt x="15" y="142"/>
                  </a:cubicBezTo>
                  <a:cubicBezTo>
                    <a:pt x="15" y="148"/>
                    <a:pt x="18" y="155"/>
                    <a:pt x="20" y="156"/>
                  </a:cubicBezTo>
                  <a:cubicBezTo>
                    <a:pt x="22" y="157"/>
                    <a:pt x="19" y="158"/>
                    <a:pt x="15" y="158"/>
                  </a:cubicBezTo>
                  <a:cubicBezTo>
                    <a:pt x="11" y="158"/>
                    <a:pt x="6" y="158"/>
                    <a:pt x="6" y="159"/>
                  </a:cubicBezTo>
                  <a:cubicBezTo>
                    <a:pt x="6" y="161"/>
                    <a:pt x="4" y="163"/>
                    <a:pt x="8" y="167"/>
                  </a:cubicBezTo>
                  <a:cubicBezTo>
                    <a:pt x="13" y="171"/>
                    <a:pt x="16" y="173"/>
                    <a:pt x="18" y="177"/>
                  </a:cubicBezTo>
                  <a:cubicBezTo>
                    <a:pt x="19" y="181"/>
                    <a:pt x="21" y="185"/>
                    <a:pt x="22" y="186"/>
                  </a:cubicBezTo>
                  <a:cubicBezTo>
                    <a:pt x="23" y="187"/>
                    <a:pt x="26" y="187"/>
                    <a:pt x="28" y="184"/>
                  </a:cubicBezTo>
                  <a:cubicBezTo>
                    <a:pt x="31" y="180"/>
                    <a:pt x="33" y="187"/>
                    <a:pt x="36" y="184"/>
                  </a:cubicBezTo>
                  <a:cubicBezTo>
                    <a:pt x="38" y="181"/>
                    <a:pt x="46" y="181"/>
                    <a:pt x="48" y="180"/>
                  </a:cubicBezTo>
                  <a:cubicBezTo>
                    <a:pt x="50" y="179"/>
                    <a:pt x="56" y="176"/>
                    <a:pt x="58" y="175"/>
                  </a:cubicBezTo>
                  <a:cubicBezTo>
                    <a:pt x="60" y="173"/>
                    <a:pt x="56" y="170"/>
                    <a:pt x="59" y="169"/>
                  </a:cubicBezTo>
                  <a:cubicBezTo>
                    <a:pt x="62" y="167"/>
                    <a:pt x="71" y="170"/>
                    <a:pt x="75" y="165"/>
                  </a:cubicBezTo>
                  <a:cubicBezTo>
                    <a:pt x="78" y="161"/>
                    <a:pt x="84" y="156"/>
                    <a:pt x="86" y="154"/>
                  </a:cubicBezTo>
                  <a:cubicBezTo>
                    <a:pt x="87" y="152"/>
                    <a:pt x="86" y="151"/>
                    <a:pt x="88" y="149"/>
                  </a:cubicBezTo>
                  <a:cubicBezTo>
                    <a:pt x="90" y="146"/>
                    <a:pt x="95" y="144"/>
                    <a:pt x="97" y="145"/>
                  </a:cubicBezTo>
                  <a:cubicBezTo>
                    <a:pt x="98" y="145"/>
                    <a:pt x="99" y="145"/>
                    <a:pt x="99" y="145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00" y="140"/>
                    <a:pt x="95" y="137"/>
                    <a:pt x="95" y="133"/>
                  </a:cubicBezTo>
                  <a:cubicBezTo>
                    <a:pt x="95" y="129"/>
                    <a:pt x="96" y="125"/>
                    <a:pt x="93" y="125"/>
                  </a:cubicBezTo>
                  <a:cubicBezTo>
                    <a:pt x="89" y="125"/>
                    <a:pt x="89" y="121"/>
                    <a:pt x="91" y="118"/>
                  </a:cubicBezTo>
                  <a:cubicBezTo>
                    <a:pt x="94" y="116"/>
                    <a:pt x="87" y="110"/>
                    <a:pt x="92" y="110"/>
                  </a:cubicBezTo>
                  <a:cubicBezTo>
                    <a:pt x="97" y="110"/>
                    <a:pt x="93" y="102"/>
                    <a:pt x="97" y="102"/>
                  </a:cubicBezTo>
                  <a:cubicBezTo>
                    <a:pt x="100" y="101"/>
                    <a:pt x="101" y="98"/>
                    <a:pt x="101" y="95"/>
                  </a:cubicBezTo>
                  <a:cubicBezTo>
                    <a:pt x="101" y="91"/>
                    <a:pt x="109" y="89"/>
                    <a:pt x="111" y="89"/>
                  </a:cubicBezTo>
                  <a:cubicBezTo>
                    <a:pt x="113" y="88"/>
                    <a:pt x="112" y="77"/>
                    <a:pt x="112" y="77"/>
                  </a:cubicBezTo>
                  <a:lnTo>
                    <a:pt x="112" y="46"/>
                  </a:ln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4881563" y="2540000"/>
              <a:ext cx="236538" cy="234950"/>
            </a:xfrm>
            <a:custGeom>
              <a:cxnLst>
                <a:cxn ang="0">
                  <a:pos x="115" y="27"/>
                </a:cxn>
                <a:cxn ang="0">
                  <a:pos x="107" y="7"/>
                </a:cxn>
                <a:cxn ang="0">
                  <a:pos x="106" y="9"/>
                </a:cxn>
                <a:cxn ang="0">
                  <a:pos x="94" y="8"/>
                </a:cxn>
                <a:cxn ang="0">
                  <a:pos x="80" y="5"/>
                </a:cxn>
                <a:cxn ang="0">
                  <a:pos x="56" y="9"/>
                </a:cxn>
                <a:cxn ang="0">
                  <a:pos x="44" y="10"/>
                </a:cxn>
                <a:cxn ang="0">
                  <a:pos x="23" y="4"/>
                </a:cxn>
                <a:cxn ang="0">
                  <a:pos x="6" y="0"/>
                </a:cxn>
                <a:cxn ang="0">
                  <a:pos x="5" y="3"/>
                </a:cxn>
                <a:cxn ang="0">
                  <a:pos x="4" y="17"/>
                </a:cxn>
                <a:cxn ang="0">
                  <a:pos x="4" y="33"/>
                </a:cxn>
                <a:cxn ang="0">
                  <a:pos x="4" y="120"/>
                </a:cxn>
                <a:cxn ang="0">
                  <a:pos x="72" y="120"/>
                </a:cxn>
                <a:cxn ang="0">
                  <a:pos x="76" y="118"/>
                </a:cxn>
                <a:cxn ang="0">
                  <a:pos x="82" y="120"/>
                </a:cxn>
                <a:cxn ang="0">
                  <a:pos x="96" y="120"/>
                </a:cxn>
                <a:cxn ang="0">
                  <a:pos x="102" y="123"/>
                </a:cxn>
                <a:cxn ang="0">
                  <a:pos x="109" y="118"/>
                </a:cxn>
                <a:cxn ang="0">
                  <a:pos x="116" y="110"/>
                </a:cxn>
                <a:cxn ang="0">
                  <a:pos x="122" y="106"/>
                </a:cxn>
                <a:cxn ang="0">
                  <a:pos x="123" y="105"/>
                </a:cxn>
                <a:cxn ang="0">
                  <a:pos x="123" y="101"/>
                </a:cxn>
                <a:cxn ang="0">
                  <a:pos x="118" y="88"/>
                </a:cxn>
                <a:cxn ang="0">
                  <a:pos x="106" y="65"/>
                </a:cxn>
                <a:cxn ang="0">
                  <a:pos x="100" y="54"/>
                </a:cxn>
                <a:cxn ang="0">
                  <a:pos x="93" y="41"/>
                </a:cxn>
                <a:cxn ang="0">
                  <a:pos x="87" y="20"/>
                </a:cxn>
                <a:cxn ang="0">
                  <a:pos x="95" y="35"/>
                </a:cxn>
                <a:cxn ang="0">
                  <a:pos x="106" y="50"/>
                </a:cxn>
                <a:cxn ang="0">
                  <a:pos x="113" y="34"/>
                </a:cxn>
                <a:cxn ang="0">
                  <a:pos x="113" y="34"/>
                </a:cxn>
                <a:cxn ang="0">
                  <a:pos x="114" y="31"/>
                </a:cxn>
                <a:cxn ang="0">
                  <a:pos x="115" y="27"/>
                </a:cxn>
              </a:cxnLst>
              <a:rect b="b" l="0" r="r" t="0"/>
              <a:pathLst>
                <a:path h="123" w="124">
                  <a:moveTo>
                    <a:pt x="115" y="2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6" y="8"/>
                    <a:pt x="106" y="9"/>
                  </a:cubicBezTo>
                  <a:cubicBezTo>
                    <a:pt x="105" y="10"/>
                    <a:pt x="99" y="7"/>
                    <a:pt x="94" y="8"/>
                  </a:cubicBezTo>
                  <a:cubicBezTo>
                    <a:pt x="89" y="9"/>
                    <a:pt x="85" y="7"/>
                    <a:pt x="80" y="5"/>
                  </a:cubicBezTo>
                  <a:cubicBezTo>
                    <a:pt x="75" y="2"/>
                    <a:pt x="59" y="6"/>
                    <a:pt x="56" y="9"/>
                  </a:cubicBezTo>
                  <a:cubicBezTo>
                    <a:pt x="54" y="12"/>
                    <a:pt x="49" y="12"/>
                    <a:pt x="44" y="10"/>
                  </a:cubicBezTo>
                  <a:cubicBezTo>
                    <a:pt x="39" y="8"/>
                    <a:pt x="32" y="5"/>
                    <a:pt x="23" y="4"/>
                  </a:cubicBezTo>
                  <a:cubicBezTo>
                    <a:pt x="14" y="3"/>
                    <a:pt x="8" y="2"/>
                    <a:pt x="6" y="0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2" y="10"/>
                    <a:pt x="7" y="12"/>
                    <a:pt x="4" y="17"/>
                  </a:cubicBezTo>
                  <a:cubicBezTo>
                    <a:pt x="0" y="21"/>
                    <a:pt x="4" y="26"/>
                    <a:pt x="4" y="33"/>
                  </a:cubicBezTo>
                  <a:cubicBezTo>
                    <a:pt x="4" y="39"/>
                    <a:pt x="4" y="89"/>
                    <a:pt x="4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4" y="119"/>
                    <a:pt x="76" y="118"/>
                  </a:cubicBezTo>
                  <a:cubicBezTo>
                    <a:pt x="78" y="116"/>
                    <a:pt x="82" y="120"/>
                    <a:pt x="8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9" y="123"/>
                    <a:pt x="102" y="123"/>
                  </a:cubicBezTo>
                  <a:cubicBezTo>
                    <a:pt x="106" y="123"/>
                    <a:pt x="104" y="118"/>
                    <a:pt x="109" y="118"/>
                  </a:cubicBezTo>
                  <a:cubicBezTo>
                    <a:pt x="114" y="118"/>
                    <a:pt x="113" y="110"/>
                    <a:pt x="116" y="110"/>
                  </a:cubicBezTo>
                  <a:cubicBezTo>
                    <a:pt x="120" y="110"/>
                    <a:pt x="119" y="110"/>
                    <a:pt x="122" y="106"/>
                  </a:cubicBezTo>
                  <a:cubicBezTo>
                    <a:pt x="122" y="105"/>
                    <a:pt x="123" y="105"/>
                    <a:pt x="123" y="105"/>
                  </a:cubicBezTo>
                  <a:cubicBezTo>
                    <a:pt x="122" y="104"/>
                    <a:pt x="122" y="102"/>
                    <a:pt x="123" y="101"/>
                  </a:cubicBezTo>
                  <a:cubicBezTo>
                    <a:pt x="124" y="95"/>
                    <a:pt x="120" y="96"/>
                    <a:pt x="118" y="88"/>
                  </a:cubicBezTo>
                  <a:cubicBezTo>
                    <a:pt x="115" y="81"/>
                    <a:pt x="106" y="69"/>
                    <a:pt x="106" y="65"/>
                  </a:cubicBezTo>
                  <a:cubicBezTo>
                    <a:pt x="105" y="61"/>
                    <a:pt x="100" y="58"/>
                    <a:pt x="100" y="54"/>
                  </a:cubicBezTo>
                  <a:cubicBezTo>
                    <a:pt x="100" y="49"/>
                    <a:pt x="98" y="48"/>
                    <a:pt x="93" y="41"/>
                  </a:cubicBezTo>
                  <a:cubicBezTo>
                    <a:pt x="87" y="34"/>
                    <a:pt x="86" y="21"/>
                    <a:pt x="87" y="20"/>
                  </a:cubicBezTo>
                  <a:cubicBezTo>
                    <a:pt x="89" y="20"/>
                    <a:pt x="93" y="31"/>
                    <a:pt x="95" y="35"/>
                  </a:cubicBezTo>
                  <a:cubicBezTo>
                    <a:pt x="97" y="39"/>
                    <a:pt x="102" y="50"/>
                    <a:pt x="106" y="50"/>
                  </a:cubicBezTo>
                  <a:cubicBezTo>
                    <a:pt x="110" y="50"/>
                    <a:pt x="112" y="33"/>
                    <a:pt x="113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5" y="27"/>
                  </a:ln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4551363" y="3206750"/>
              <a:ext cx="122238" cy="134938"/>
            </a:xfrm>
            <a:custGeom>
              <a:cxnLst>
                <a:cxn ang="0">
                  <a:pos x="32" y="67"/>
                </a:cxn>
                <a:cxn ang="0">
                  <a:pos x="34" y="58"/>
                </a:cxn>
                <a:cxn ang="0">
                  <a:pos x="41" y="53"/>
                </a:cxn>
                <a:cxn ang="0">
                  <a:pos x="45" y="47"/>
                </a:cxn>
                <a:cxn ang="0">
                  <a:pos x="52" y="54"/>
                </a:cxn>
                <a:cxn ang="0">
                  <a:pos x="60" y="56"/>
                </a:cxn>
                <a:cxn ang="0">
                  <a:pos x="64" y="42"/>
                </a:cxn>
                <a:cxn ang="0">
                  <a:pos x="61" y="30"/>
                </a:cxn>
                <a:cxn ang="0">
                  <a:pos x="59" y="21"/>
                </a:cxn>
                <a:cxn ang="0">
                  <a:pos x="60" y="12"/>
                </a:cxn>
                <a:cxn ang="0">
                  <a:pos x="49" y="12"/>
                </a:cxn>
                <a:cxn ang="0">
                  <a:pos x="50" y="1"/>
                </a:cxn>
                <a:cxn ang="0">
                  <a:pos x="33" y="0"/>
                </a:cxn>
                <a:cxn ang="0">
                  <a:pos x="31" y="1"/>
                </a:cxn>
                <a:cxn ang="0">
                  <a:pos x="31" y="15"/>
                </a:cxn>
                <a:cxn ang="0">
                  <a:pos x="15" y="16"/>
                </a:cxn>
                <a:cxn ang="0">
                  <a:pos x="10" y="16"/>
                </a:cxn>
                <a:cxn ang="0">
                  <a:pos x="8" y="19"/>
                </a:cxn>
                <a:cxn ang="0">
                  <a:pos x="13" y="25"/>
                </a:cxn>
                <a:cxn ang="0">
                  <a:pos x="7" y="29"/>
                </a:cxn>
                <a:cxn ang="0">
                  <a:pos x="2" y="36"/>
                </a:cxn>
                <a:cxn ang="0">
                  <a:pos x="8" y="46"/>
                </a:cxn>
                <a:cxn ang="0">
                  <a:pos x="16" y="57"/>
                </a:cxn>
                <a:cxn ang="0">
                  <a:pos x="27" y="71"/>
                </a:cxn>
                <a:cxn ang="0">
                  <a:pos x="32" y="67"/>
                </a:cxn>
              </a:cxnLst>
              <a:rect b="b" l="0" r="r" t="0"/>
              <a:pathLst>
                <a:path h="71" w="64">
                  <a:moveTo>
                    <a:pt x="32" y="67"/>
                  </a:moveTo>
                  <a:cubicBezTo>
                    <a:pt x="38" y="67"/>
                    <a:pt x="36" y="64"/>
                    <a:pt x="34" y="58"/>
                  </a:cubicBezTo>
                  <a:cubicBezTo>
                    <a:pt x="32" y="53"/>
                    <a:pt x="37" y="53"/>
                    <a:pt x="41" y="53"/>
                  </a:cubicBezTo>
                  <a:cubicBezTo>
                    <a:pt x="44" y="53"/>
                    <a:pt x="43" y="47"/>
                    <a:pt x="45" y="47"/>
                  </a:cubicBezTo>
                  <a:cubicBezTo>
                    <a:pt x="48" y="47"/>
                    <a:pt x="49" y="55"/>
                    <a:pt x="52" y="54"/>
                  </a:cubicBezTo>
                  <a:cubicBezTo>
                    <a:pt x="55" y="53"/>
                    <a:pt x="57" y="56"/>
                    <a:pt x="60" y="56"/>
                  </a:cubicBezTo>
                  <a:cubicBezTo>
                    <a:pt x="64" y="55"/>
                    <a:pt x="64" y="48"/>
                    <a:pt x="64" y="42"/>
                  </a:cubicBezTo>
                  <a:cubicBezTo>
                    <a:pt x="64" y="37"/>
                    <a:pt x="64" y="33"/>
                    <a:pt x="61" y="30"/>
                  </a:cubicBezTo>
                  <a:cubicBezTo>
                    <a:pt x="57" y="28"/>
                    <a:pt x="55" y="23"/>
                    <a:pt x="59" y="21"/>
                  </a:cubicBezTo>
                  <a:cubicBezTo>
                    <a:pt x="63" y="19"/>
                    <a:pt x="64" y="15"/>
                    <a:pt x="60" y="12"/>
                  </a:cubicBezTo>
                  <a:cubicBezTo>
                    <a:pt x="57" y="10"/>
                    <a:pt x="49" y="15"/>
                    <a:pt x="49" y="12"/>
                  </a:cubicBezTo>
                  <a:cubicBezTo>
                    <a:pt x="49" y="11"/>
                    <a:pt x="50" y="5"/>
                    <a:pt x="50" y="1"/>
                  </a:cubicBezTo>
                  <a:cubicBezTo>
                    <a:pt x="42" y="0"/>
                    <a:pt x="33" y="0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9"/>
                    <a:pt x="31" y="15"/>
                    <a:pt x="31" y="15"/>
                  </a:cubicBezTo>
                  <a:cubicBezTo>
                    <a:pt x="31" y="15"/>
                    <a:pt x="18" y="16"/>
                    <a:pt x="15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5"/>
                  </a:cubicBezTo>
                  <a:cubicBezTo>
                    <a:pt x="14" y="27"/>
                    <a:pt x="6" y="26"/>
                    <a:pt x="7" y="29"/>
                  </a:cubicBezTo>
                  <a:cubicBezTo>
                    <a:pt x="7" y="32"/>
                    <a:pt x="4" y="35"/>
                    <a:pt x="2" y="36"/>
                  </a:cubicBezTo>
                  <a:cubicBezTo>
                    <a:pt x="0" y="38"/>
                    <a:pt x="7" y="44"/>
                    <a:pt x="8" y="46"/>
                  </a:cubicBezTo>
                  <a:cubicBezTo>
                    <a:pt x="8" y="49"/>
                    <a:pt x="9" y="51"/>
                    <a:pt x="16" y="57"/>
                  </a:cubicBezTo>
                  <a:cubicBezTo>
                    <a:pt x="22" y="63"/>
                    <a:pt x="19" y="64"/>
                    <a:pt x="27" y="71"/>
                  </a:cubicBezTo>
                  <a:cubicBezTo>
                    <a:pt x="28" y="69"/>
                    <a:pt x="30" y="67"/>
                    <a:pt x="32" y="67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564063" y="3208338"/>
              <a:ext cx="47625" cy="28575"/>
            </a:xfrm>
            <a:custGeom>
              <a:cxnLst>
                <a:cxn ang="0">
                  <a:pos x="24" y="14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" y="8"/>
                </a:cxn>
                <a:cxn ang="0">
                  <a:pos x="3" y="13"/>
                </a:cxn>
                <a:cxn ang="0">
                  <a:pos x="3" y="15"/>
                </a:cxn>
                <a:cxn ang="0">
                  <a:pos x="8" y="15"/>
                </a:cxn>
                <a:cxn ang="0">
                  <a:pos x="24" y="14"/>
                </a:cxn>
              </a:cxnLst>
              <a:rect b="b" l="0" r="r" t="0"/>
              <a:pathLst>
                <a:path h="15" w="25">
                  <a:moveTo>
                    <a:pt x="24" y="14"/>
                  </a:moveTo>
                  <a:cubicBezTo>
                    <a:pt x="24" y="14"/>
                    <a:pt x="25" y="8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3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8" y="15"/>
                  </a:cubicBezTo>
                  <a:cubicBezTo>
                    <a:pt x="11" y="15"/>
                    <a:pt x="24" y="14"/>
                    <a:pt x="24" y="14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4602163" y="3175000"/>
              <a:ext cx="153988" cy="188913"/>
            </a:xfrm>
            <a:custGeom>
              <a:cxnLst>
                <a:cxn ang="0">
                  <a:pos x="21" y="94"/>
                </a:cxn>
                <a:cxn ang="0">
                  <a:pos x="29" y="95"/>
                </a:cxn>
                <a:cxn ang="0">
                  <a:pos x="38" y="95"/>
                </a:cxn>
                <a:cxn ang="0">
                  <a:pos x="43" y="95"/>
                </a:cxn>
                <a:cxn ang="0">
                  <a:pos x="50" y="88"/>
                </a:cxn>
                <a:cxn ang="0">
                  <a:pos x="54" y="80"/>
                </a:cxn>
                <a:cxn ang="0">
                  <a:pos x="55" y="61"/>
                </a:cxn>
                <a:cxn ang="0">
                  <a:pos x="64" y="49"/>
                </a:cxn>
                <a:cxn ang="0">
                  <a:pos x="73" y="25"/>
                </a:cxn>
                <a:cxn ang="0">
                  <a:pos x="77" y="13"/>
                </a:cxn>
                <a:cxn ang="0">
                  <a:pos x="79" y="1"/>
                </a:cxn>
                <a:cxn ang="0">
                  <a:pos x="79" y="1"/>
                </a:cxn>
                <a:cxn ang="0">
                  <a:pos x="69" y="0"/>
                </a:cxn>
                <a:cxn ang="0">
                  <a:pos x="64" y="1"/>
                </a:cxn>
                <a:cxn ang="0">
                  <a:pos x="58" y="3"/>
                </a:cxn>
                <a:cxn ang="0">
                  <a:pos x="56" y="11"/>
                </a:cxn>
                <a:cxn ang="0">
                  <a:pos x="52" y="22"/>
                </a:cxn>
                <a:cxn ang="0">
                  <a:pos x="36" y="17"/>
                </a:cxn>
                <a:cxn ang="0">
                  <a:pos x="23" y="17"/>
                </a:cxn>
                <a:cxn ang="0">
                  <a:pos x="22" y="28"/>
                </a:cxn>
                <a:cxn ang="0">
                  <a:pos x="33" y="28"/>
                </a:cxn>
                <a:cxn ang="0">
                  <a:pos x="32" y="37"/>
                </a:cxn>
                <a:cxn ang="0">
                  <a:pos x="34" y="46"/>
                </a:cxn>
                <a:cxn ang="0">
                  <a:pos x="37" y="58"/>
                </a:cxn>
                <a:cxn ang="0">
                  <a:pos x="33" y="72"/>
                </a:cxn>
                <a:cxn ang="0">
                  <a:pos x="25" y="70"/>
                </a:cxn>
                <a:cxn ang="0">
                  <a:pos x="18" y="63"/>
                </a:cxn>
                <a:cxn ang="0">
                  <a:pos x="14" y="69"/>
                </a:cxn>
                <a:cxn ang="0">
                  <a:pos x="7" y="74"/>
                </a:cxn>
                <a:cxn ang="0">
                  <a:pos x="5" y="83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11" y="99"/>
                </a:cxn>
                <a:cxn ang="0">
                  <a:pos x="21" y="94"/>
                </a:cxn>
              </a:cxnLst>
              <a:rect b="b" l="0" r="r" t="0"/>
              <a:pathLst>
                <a:path h="99" w="80">
                  <a:moveTo>
                    <a:pt x="21" y="94"/>
                  </a:moveTo>
                  <a:cubicBezTo>
                    <a:pt x="23" y="95"/>
                    <a:pt x="25" y="98"/>
                    <a:pt x="29" y="95"/>
                  </a:cubicBezTo>
                  <a:cubicBezTo>
                    <a:pt x="33" y="91"/>
                    <a:pt x="38" y="92"/>
                    <a:pt x="38" y="95"/>
                  </a:cubicBezTo>
                  <a:cubicBezTo>
                    <a:pt x="38" y="99"/>
                    <a:pt x="39" y="98"/>
                    <a:pt x="43" y="95"/>
                  </a:cubicBezTo>
                  <a:cubicBezTo>
                    <a:pt x="46" y="91"/>
                    <a:pt x="50" y="95"/>
                    <a:pt x="50" y="88"/>
                  </a:cubicBezTo>
                  <a:cubicBezTo>
                    <a:pt x="50" y="81"/>
                    <a:pt x="54" y="88"/>
                    <a:pt x="54" y="80"/>
                  </a:cubicBezTo>
                  <a:cubicBezTo>
                    <a:pt x="54" y="72"/>
                    <a:pt x="55" y="65"/>
                    <a:pt x="55" y="61"/>
                  </a:cubicBezTo>
                  <a:cubicBezTo>
                    <a:pt x="55" y="58"/>
                    <a:pt x="64" y="54"/>
                    <a:pt x="64" y="49"/>
                  </a:cubicBezTo>
                  <a:cubicBezTo>
                    <a:pt x="64" y="43"/>
                    <a:pt x="73" y="32"/>
                    <a:pt x="73" y="25"/>
                  </a:cubicBezTo>
                  <a:cubicBezTo>
                    <a:pt x="73" y="18"/>
                    <a:pt x="75" y="16"/>
                    <a:pt x="77" y="13"/>
                  </a:cubicBezTo>
                  <a:cubicBezTo>
                    <a:pt x="78" y="11"/>
                    <a:pt x="80" y="6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9" y="8"/>
                    <a:pt x="56" y="11"/>
                  </a:cubicBezTo>
                  <a:cubicBezTo>
                    <a:pt x="53" y="15"/>
                    <a:pt x="52" y="22"/>
                    <a:pt x="52" y="22"/>
                  </a:cubicBezTo>
                  <a:cubicBezTo>
                    <a:pt x="52" y="22"/>
                    <a:pt x="40" y="16"/>
                    <a:pt x="36" y="17"/>
                  </a:cubicBezTo>
                  <a:cubicBezTo>
                    <a:pt x="35" y="17"/>
                    <a:pt x="29" y="17"/>
                    <a:pt x="23" y="17"/>
                  </a:cubicBezTo>
                  <a:cubicBezTo>
                    <a:pt x="23" y="21"/>
                    <a:pt x="22" y="27"/>
                    <a:pt x="22" y="28"/>
                  </a:cubicBezTo>
                  <a:cubicBezTo>
                    <a:pt x="22" y="31"/>
                    <a:pt x="30" y="26"/>
                    <a:pt x="33" y="28"/>
                  </a:cubicBezTo>
                  <a:cubicBezTo>
                    <a:pt x="37" y="31"/>
                    <a:pt x="36" y="35"/>
                    <a:pt x="32" y="37"/>
                  </a:cubicBezTo>
                  <a:cubicBezTo>
                    <a:pt x="28" y="39"/>
                    <a:pt x="30" y="44"/>
                    <a:pt x="34" y="46"/>
                  </a:cubicBezTo>
                  <a:cubicBezTo>
                    <a:pt x="37" y="49"/>
                    <a:pt x="37" y="53"/>
                    <a:pt x="37" y="58"/>
                  </a:cubicBezTo>
                  <a:cubicBezTo>
                    <a:pt x="37" y="64"/>
                    <a:pt x="37" y="71"/>
                    <a:pt x="33" y="72"/>
                  </a:cubicBezTo>
                  <a:cubicBezTo>
                    <a:pt x="30" y="72"/>
                    <a:pt x="28" y="69"/>
                    <a:pt x="25" y="70"/>
                  </a:cubicBezTo>
                  <a:cubicBezTo>
                    <a:pt x="22" y="71"/>
                    <a:pt x="21" y="63"/>
                    <a:pt x="18" y="63"/>
                  </a:cubicBezTo>
                  <a:cubicBezTo>
                    <a:pt x="16" y="63"/>
                    <a:pt x="17" y="69"/>
                    <a:pt x="14" y="69"/>
                  </a:cubicBezTo>
                  <a:cubicBezTo>
                    <a:pt x="10" y="69"/>
                    <a:pt x="5" y="69"/>
                    <a:pt x="7" y="74"/>
                  </a:cubicBezTo>
                  <a:cubicBezTo>
                    <a:pt x="9" y="80"/>
                    <a:pt x="11" y="83"/>
                    <a:pt x="5" y="83"/>
                  </a:cubicBezTo>
                  <a:cubicBezTo>
                    <a:pt x="3" y="83"/>
                    <a:pt x="1" y="85"/>
                    <a:pt x="0" y="87"/>
                  </a:cubicBezTo>
                  <a:cubicBezTo>
                    <a:pt x="0" y="87"/>
                    <a:pt x="1" y="87"/>
                    <a:pt x="1" y="88"/>
                  </a:cubicBezTo>
                  <a:cubicBezTo>
                    <a:pt x="6" y="91"/>
                    <a:pt x="9" y="95"/>
                    <a:pt x="11" y="99"/>
                  </a:cubicBezTo>
                  <a:cubicBezTo>
                    <a:pt x="15" y="96"/>
                    <a:pt x="20" y="93"/>
                    <a:pt x="21" y="94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4819650" y="2740025"/>
              <a:ext cx="358775" cy="441325"/>
            </a:xfrm>
            <a:custGeom>
              <a:cxnLst>
                <a:cxn ang="0">
                  <a:pos x="141" y="13"/>
                </a:cxn>
                <a:cxn ang="0">
                  <a:pos x="128" y="15"/>
                </a:cxn>
                <a:cxn ang="0">
                  <a:pos x="108" y="13"/>
                </a:cxn>
                <a:cxn ang="0">
                  <a:pos x="36" y="15"/>
                </a:cxn>
                <a:cxn ang="0">
                  <a:pos x="25" y="39"/>
                </a:cxn>
                <a:cxn ang="0">
                  <a:pos x="24" y="88"/>
                </a:cxn>
                <a:cxn ang="0">
                  <a:pos x="10" y="101"/>
                </a:cxn>
                <a:cxn ang="0">
                  <a:pos x="4" y="117"/>
                </a:cxn>
                <a:cxn ang="0">
                  <a:pos x="8" y="132"/>
                </a:cxn>
                <a:cxn ang="0">
                  <a:pos x="12" y="144"/>
                </a:cxn>
                <a:cxn ang="0">
                  <a:pos x="21" y="165"/>
                </a:cxn>
                <a:cxn ang="0">
                  <a:pos x="24" y="170"/>
                </a:cxn>
                <a:cxn ang="0">
                  <a:pos x="35" y="177"/>
                </a:cxn>
                <a:cxn ang="0">
                  <a:pos x="47" y="190"/>
                </a:cxn>
                <a:cxn ang="0">
                  <a:pos x="59" y="204"/>
                </a:cxn>
                <a:cxn ang="0">
                  <a:pos x="64" y="213"/>
                </a:cxn>
                <a:cxn ang="0">
                  <a:pos x="76" y="219"/>
                </a:cxn>
                <a:cxn ang="0">
                  <a:pos x="88" y="218"/>
                </a:cxn>
                <a:cxn ang="0">
                  <a:pos x="109" y="227"/>
                </a:cxn>
                <a:cxn ang="0">
                  <a:pos x="124" y="226"/>
                </a:cxn>
                <a:cxn ang="0">
                  <a:pos x="135" y="222"/>
                </a:cxn>
                <a:cxn ang="0">
                  <a:pos x="146" y="214"/>
                </a:cxn>
                <a:cxn ang="0">
                  <a:pos x="155" y="217"/>
                </a:cxn>
                <a:cxn ang="0">
                  <a:pos x="145" y="198"/>
                </a:cxn>
                <a:cxn ang="0">
                  <a:pos x="125" y="180"/>
                </a:cxn>
                <a:cxn ang="0">
                  <a:pos x="136" y="172"/>
                </a:cxn>
                <a:cxn ang="0">
                  <a:pos x="141" y="149"/>
                </a:cxn>
                <a:cxn ang="0">
                  <a:pos x="149" y="133"/>
                </a:cxn>
                <a:cxn ang="0">
                  <a:pos x="161" y="119"/>
                </a:cxn>
                <a:cxn ang="0">
                  <a:pos x="166" y="90"/>
                </a:cxn>
                <a:cxn ang="0">
                  <a:pos x="176" y="73"/>
                </a:cxn>
                <a:cxn ang="0">
                  <a:pos x="180" y="57"/>
                </a:cxn>
                <a:cxn ang="0">
                  <a:pos x="171" y="20"/>
                </a:cxn>
                <a:cxn ang="0">
                  <a:pos x="155" y="0"/>
                </a:cxn>
                <a:cxn ang="0">
                  <a:pos x="148" y="5"/>
                </a:cxn>
              </a:cxnLst>
              <a:rect b="b" l="0" r="r" t="0"/>
              <a:pathLst>
                <a:path h="231" w="187">
                  <a:moveTo>
                    <a:pt x="148" y="5"/>
                  </a:moveTo>
                  <a:cubicBezTo>
                    <a:pt x="145" y="5"/>
                    <a:pt x="146" y="13"/>
                    <a:pt x="141" y="13"/>
                  </a:cubicBezTo>
                  <a:cubicBezTo>
                    <a:pt x="136" y="13"/>
                    <a:pt x="138" y="18"/>
                    <a:pt x="134" y="18"/>
                  </a:cubicBezTo>
                  <a:cubicBezTo>
                    <a:pt x="131" y="18"/>
                    <a:pt x="128" y="15"/>
                    <a:pt x="128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0" y="11"/>
                    <a:pt x="108" y="13"/>
                  </a:cubicBezTo>
                  <a:cubicBezTo>
                    <a:pt x="106" y="14"/>
                    <a:pt x="104" y="15"/>
                    <a:pt x="104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9"/>
                    <a:pt x="36" y="39"/>
                    <a:pt x="3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6" y="87"/>
                    <a:pt x="24" y="88"/>
                  </a:cubicBezTo>
                  <a:cubicBezTo>
                    <a:pt x="22" y="88"/>
                    <a:pt x="14" y="90"/>
                    <a:pt x="14" y="94"/>
                  </a:cubicBezTo>
                  <a:cubicBezTo>
                    <a:pt x="14" y="97"/>
                    <a:pt x="13" y="100"/>
                    <a:pt x="10" y="101"/>
                  </a:cubicBezTo>
                  <a:cubicBezTo>
                    <a:pt x="6" y="101"/>
                    <a:pt x="10" y="109"/>
                    <a:pt x="5" y="109"/>
                  </a:cubicBezTo>
                  <a:cubicBezTo>
                    <a:pt x="0" y="109"/>
                    <a:pt x="7" y="115"/>
                    <a:pt x="4" y="117"/>
                  </a:cubicBezTo>
                  <a:cubicBezTo>
                    <a:pt x="2" y="120"/>
                    <a:pt x="2" y="124"/>
                    <a:pt x="6" y="124"/>
                  </a:cubicBezTo>
                  <a:cubicBezTo>
                    <a:pt x="9" y="124"/>
                    <a:pt x="8" y="128"/>
                    <a:pt x="8" y="132"/>
                  </a:cubicBezTo>
                  <a:cubicBezTo>
                    <a:pt x="8" y="136"/>
                    <a:pt x="13" y="139"/>
                    <a:pt x="13" y="139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4"/>
                    <a:pt x="20" y="153"/>
                    <a:pt x="20" y="155"/>
                  </a:cubicBezTo>
                  <a:cubicBezTo>
                    <a:pt x="21" y="157"/>
                    <a:pt x="25" y="163"/>
                    <a:pt x="21" y="165"/>
                  </a:cubicBezTo>
                  <a:cubicBezTo>
                    <a:pt x="17" y="167"/>
                    <a:pt x="20" y="169"/>
                    <a:pt x="20" y="169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31" y="173"/>
                    <a:pt x="35" y="177"/>
                  </a:cubicBezTo>
                  <a:cubicBezTo>
                    <a:pt x="38" y="181"/>
                    <a:pt x="40" y="182"/>
                    <a:pt x="40" y="184"/>
                  </a:cubicBezTo>
                  <a:cubicBezTo>
                    <a:pt x="40" y="186"/>
                    <a:pt x="43" y="187"/>
                    <a:pt x="47" y="190"/>
                  </a:cubicBezTo>
                  <a:cubicBezTo>
                    <a:pt x="51" y="194"/>
                    <a:pt x="51" y="196"/>
                    <a:pt x="51" y="198"/>
                  </a:cubicBezTo>
                  <a:cubicBezTo>
                    <a:pt x="51" y="200"/>
                    <a:pt x="59" y="204"/>
                    <a:pt x="59" y="204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2" y="211"/>
                    <a:pt x="63" y="212"/>
                    <a:pt x="64" y="213"/>
                  </a:cubicBezTo>
                  <a:cubicBezTo>
                    <a:pt x="65" y="217"/>
                    <a:pt x="69" y="219"/>
                    <a:pt x="69" y="219"/>
                  </a:cubicBezTo>
                  <a:cubicBezTo>
                    <a:pt x="69" y="219"/>
                    <a:pt x="73" y="221"/>
                    <a:pt x="76" y="219"/>
                  </a:cubicBezTo>
                  <a:cubicBezTo>
                    <a:pt x="79" y="216"/>
                    <a:pt x="82" y="219"/>
                    <a:pt x="82" y="219"/>
                  </a:cubicBezTo>
                  <a:cubicBezTo>
                    <a:pt x="82" y="219"/>
                    <a:pt x="86" y="217"/>
                    <a:pt x="88" y="218"/>
                  </a:cubicBezTo>
                  <a:cubicBezTo>
                    <a:pt x="89" y="219"/>
                    <a:pt x="95" y="224"/>
                    <a:pt x="101" y="229"/>
                  </a:cubicBezTo>
                  <a:cubicBezTo>
                    <a:pt x="102" y="229"/>
                    <a:pt x="107" y="227"/>
                    <a:pt x="109" y="227"/>
                  </a:cubicBezTo>
                  <a:cubicBezTo>
                    <a:pt x="112" y="226"/>
                    <a:pt x="115" y="231"/>
                    <a:pt x="116" y="229"/>
                  </a:cubicBezTo>
                  <a:cubicBezTo>
                    <a:pt x="117" y="228"/>
                    <a:pt x="122" y="225"/>
                    <a:pt x="124" y="226"/>
                  </a:cubicBezTo>
                  <a:cubicBezTo>
                    <a:pt x="126" y="227"/>
                    <a:pt x="131" y="228"/>
                    <a:pt x="131" y="226"/>
                  </a:cubicBezTo>
                  <a:cubicBezTo>
                    <a:pt x="132" y="225"/>
                    <a:pt x="134" y="223"/>
                    <a:pt x="135" y="222"/>
                  </a:cubicBezTo>
                  <a:cubicBezTo>
                    <a:pt x="136" y="222"/>
                    <a:pt x="136" y="221"/>
                    <a:pt x="137" y="220"/>
                  </a:cubicBezTo>
                  <a:cubicBezTo>
                    <a:pt x="137" y="218"/>
                    <a:pt x="143" y="215"/>
                    <a:pt x="146" y="214"/>
                  </a:cubicBezTo>
                  <a:cubicBezTo>
                    <a:pt x="148" y="214"/>
                    <a:pt x="151" y="214"/>
                    <a:pt x="152" y="215"/>
                  </a:cubicBezTo>
                  <a:cubicBezTo>
                    <a:pt x="153" y="216"/>
                    <a:pt x="154" y="216"/>
                    <a:pt x="155" y="217"/>
                  </a:cubicBezTo>
                  <a:cubicBezTo>
                    <a:pt x="156" y="210"/>
                    <a:pt x="157" y="207"/>
                    <a:pt x="155" y="207"/>
                  </a:cubicBezTo>
                  <a:cubicBezTo>
                    <a:pt x="153" y="207"/>
                    <a:pt x="147" y="204"/>
                    <a:pt x="145" y="198"/>
                  </a:cubicBezTo>
                  <a:cubicBezTo>
                    <a:pt x="143" y="193"/>
                    <a:pt x="137" y="189"/>
                    <a:pt x="135" y="186"/>
                  </a:cubicBezTo>
                  <a:cubicBezTo>
                    <a:pt x="134" y="182"/>
                    <a:pt x="126" y="183"/>
                    <a:pt x="125" y="180"/>
                  </a:cubicBezTo>
                  <a:cubicBezTo>
                    <a:pt x="123" y="178"/>
                    <a:pt x="127" y="178"/>
                    <a:pt x="127" y="174"/>
                  </a:cubicBezTo>
                  <a:cubicBezTo>
                    <a:pt x="127" y="171"/>
                    <a:pt x="135" y="173"/>
                    <a:pt x="136" y="172"/>
                  </a:cubicBezTo>
                  <a:cubicBezTo>
                    <a:pt x="137" y="171"/>
                    <a:pt x="137" y="164"/>
                    <a:pt x="137" y="159"/>
                  </a:cubicBezTo>
                  <a:cubicBezTo>
                    <a:pt x="137" y="155"/>
                    <a:pt x="143" y="151"/>
                    <a:pt x="141" y="149"/>
                  </a:cubicBezTo>
                  <a:cubicBezTo>
                    <a:pt x="139" y="147"/>
                    <a:pt x="143" y="146"/>
                    <a:pt x="146" y="144"/>
                  </a:cubicBezTo>
                  <a:cubicBezTo>
                    <a:pt x="148" y="142"/>
                    <a:pt x="146" y="136"/>
                    <a:pt x="149" y="133"/>
                  </a:cubicBezTo>
                  <a:cubicBezTo>
                    <a:pt x="152" y="130"/>
                    <a:pt x="154" y="125"/>
                    <a:pt x="156" y="125"/>
                  </a:cubicBezTo>
                  <a:cubicBezTo>
                    <a:pt x="158" y="125"/>
                    <a:pt x="161" y="122"/>
                    <a:pt x="161" y="119"/>
                  </a:cubicBezTo>
                  <a:cubicBezTo>
                    <a:pt x="161" y="116"/>
                    <a:pt x="166" y="111"/>
                    <a:pt x="165" y="106"/>
                  </a:cubicBezTo>
                  <a:cubicBezTo>
                    <a:pt x="164" y="101"/>
                    <a:pt x="162" y="95"/>
                    <a:pt x="166" y="90"/>
                  </a:cubicBezTo>
                  <a:cubicBezTo>
                    <a:pt x="169" y="86"/>
                    <a:pt x="171" y="83"/>
                    <a:pt x="170" y="79"/>
                  </a:cubicBezTo>
                  <a:cubicBezTo>
                    <a:pt x="169" y="76"/>
                    <a:pt x="174" y="75"/>
                    <a:pt x="176" y="73"/>
                  </a:cubicBezTo>
                  <a:cubicBezTo>
                    <a:pt x="178" y="72"/>
                    <a:pt x="183" y="69"/>
                    <a:pt x="187" y="63"/>
                  </a:cubicBezTo>
                  <a:cubicBezTo>
                    <a:pt x="184" y="60"/>
                    <a:pt x="182" y="57"/>
                    <a:pt x="180" y="57"/>
                  </a:cubicBezTo>
                  <a:cubicBezTo>
                    <a:pt x="176" y="55"/>
                    <a:pt x="173" y="48"/>
                    <a:pt x="173" y="39"/>
                  </a:cubicBezTo>
                  <a:cubicBezTo>
                    <a:pt x="173" y="30"/>
                    <a:pt x="171" y="23"/>
                    <a:pt x="171" y="20"/>
                  </a:cubicBezTo>
                  <a:cubicBezTo>
                    <a:pt x="171" y="17"/>
                    <a:pt x="166" y="11"/>
                    <a:pt x="161" y="9"/>
                  </a:cubicBezTo>
                  <a:cubicBezTo>
                    <a:pt x="157" y="7"/>
                    <a:pt x="155" y="4"/>
                    <a:pt x="155" y="0"/>
                  </a:cubicBezTo>
                  <a:cubicBezTo>
                    <a:pt x="155" y="0"/>
                    <a:pt x="154" y="0"/>
                    <a:pt x="154" y="1"/>
                  </a:cubicBezTo>
                  <a:cubicBezTo>
                    <a:pt x="151" y="5"/>
                    <a:pt x="152" y="5"/>
                    <a:pt x="148" y="5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5245100" y="2978150"/>
              <a:ext cx="41275" cy="41275"/>
            </a:xfrm>
            <a:custGeom>
              <a:cxnLst>
                <a:cxn ang="0">
                  <a:pos x="8" y="3"/>
                </a:cxn>
                <a:cxn ang="0">
                  <a:pos x="3" y="10"/>
                </a:cxn>
                <a:cxn ang="0">
                  <a:pos x="2" y="20"/>
                </a:cxn>
                <a:cxn ang="0">
                  <a:pos x="9" y="19"/>
                </a:cxn>
                <a:cxn ang="0">
                  <a:pos x="14" y="21"/>
                </a:cxn>
                <a:cxn ang="0">
                  <a:pos x="19" y="16"/>
                </a:cxn>
                <a:cxn ang="0">
                  <a:pos x="13" y="13"/>
                </a:cxn>
                <a:cxn ang="0">
                  <a:pos x="19" y="8"/>
                </a:cxn>
                <a:cxn ang="0">
                  <a:pos x="18" y="1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8" y="3"/>
                </a:cxn>
              </a:cxnLst>
              <a:rect b="b" l="0" r="r" t="0"/>
              <a:pathLst>
                <a:path h="21" w="22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20"/>
                  </a:cubicBezTo>
                  <a:cubicBezTo>
                    <a:pt x="3" y="21"/>
                    <a:pt x="7" y="21"/>
                    <a:pt x="9" y="19"/>
                  </a:cubicBezTo>
                  <a:cubicBezTo>
                    <a:pt x="10" y="18"/>
                    <a:pt x="12" y="19"/>
                    <a:pt x="14" y="21"/>
                  </a:cubicBezTo>
                  <a:cubicBezTo>
                    <a:pt x="15" y="19"/>
                    <a:pt x="17" y="17"/>
                    <a:pt x="19" y="16"/>
                  </a:cubicBezTo>
                  <a:cubicBezTo>
                    <a:pt x="16" y="14"/>
                    <a:pt x="13" y="14"/>
                    <a:pt x="13" y="13"/>
                  </a:cubicBezTo>
                  <a:cubicBezTo>
                    <a:pt x="12" y="12"/>
                    <a:pt x="16" y="9"/>
                    <a:pt x="19" y="8"/>
                  </a:cubicBezTo>
                  <a:cubicBezTo>
                    <a:pt x="22" y="7"/>
                    <a:pt x="21" y="4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5130800" y="2860675"/>
              <a:ext cx="146050" cy="123825"/>
            </a:xfrm>
            <a:custGeom>
              <a:cxnLst>
                <a:cxn ang="0">
                  <a:pos x="14" y="10"/>
                </a:cxn>
                <a:cxn ang="0">
                  <a:pos x="8" y="16"/>
                </a:cxn>
                <a:cxn ang="0">
                  <a:pos x="4" y="27"/>
                </a:cxn>
                <a:cxn ang="0">
                  <a:pos x="3" y="43"/>
                </a:cxn>
                <a:cxn ang="0">
                  <a:pos x="13" y="43"/>
                </a:cxn>
                <a:cxn ang="0">
                  <a:pos x="16" y="40"/>
                </a:cxn>
                <a:cxn ang="0">
                  <a:pos x="21" y="38"/>
                </a:cxn>
                <a:cxn ang="0">
                  <a:pos x="28" y="41"/>
                </a:cxn>
                <a:cxn ang="0">
                  <a:pos x="33" y="41"/>
                </a:cxn>
                <a:cxn ang="0">
                  <a:pos x="45" y="41"/>
                </a:cxn>
                <a:cxn ang="0">
                  <a:pos x="68" y="64"/>
                </a:cxn>
                <a:cxn ang="0">
                  <a:pos x="68" y="65"/>
                </a:cxn>
                <a:cxn ang="0">
                  <a:pos x="74" y="64"/>
                </a:cxn>
                <a:cxn ang="0">
                  <a:pos x="77" y="62"/>
                </a:cxn>
                <a:cxn ang="0">
                  <a:pos x="65" y="49"/>
                </a:cxn>
                <a:cxn ang="0">
                  <a:pos x="47" y="36"/>
                </a:cxn>
                <a:cxn ang="0">
                  <a:pos x="40" y="29"/>
                </a:cxn>
                <a:cxn ang="0">
                  <a:pos x="31" y="13"/>
                </a:cxn>
                <a:cxn ang="0">
                  <a:pos x="25" y="0"/>
                </a:cxn>
                <a:cxn ang="0">
                  <a:pos x="14" y="10"/>
                </a:cxn>
              </a:cxnLst>
              <a:rect b="b" l="0" r="r" t="0"/>
              <a:pathLst>
                <a:path h="65" w="77">
                  <a:moveTo>
                    <a:pt x="14" y="10"/>
                  </a:moveTo>
                  <a:cubicBezTo>
                    <a:pt x="12" y="12"/>
                    <a:pt x="7" y="13"/>
                    <a:pt x="8" y="16"/>
                  </a:cubicBezTo>
                  <a:cubicBezTo>
                    <a:pt x="9" y="20"/>
                    <a:pt x="7" y="23"/>
                    <a:pt x="4" y="27"/>
                  </a:cubicBezTo>
                  <a:cubicBezTo>
                    <a:pt x="0" y="32"/>
                    <a:pt x="2" y="38"/>
                    <a:pt x="3" y="43"/>
                  </a:cubicBezTo>
                  <a:cubicBezTo>
                    <a:pt x="7" y="42"/>
                    <a:pt x="12" y="42"/>
                    <a:pt x="13" y="43"/>
                  </a:cubicBezTo>
                  <a:cubicBezTo>
                    <a:pt x="14" y="45"/>
                    <a:pt x="15" y="43"/>
                    <a:pt x="16" y="40"/>
                  </a:cubicBezTo>
                  <a:cubicBezTo>
                    <a:pt x="17" y="36"/>
                    <a:pt x="19" y="36"/>
                    <a:pt x="21" y="38"/>
                  </a:cubicBezTo>
                  <a:cubicBezTo>
                    <a:pt x="23" y="40"/>
                    <a:pt x="25" y="43"/>
                    <a:pt x="28" y="41"/>
                  </a:cubicBezTo>
                  <a:cubicBezTo>
                    <a:pt x="32" y="39"/>
                    <a:pt x="32" y="40"/>
                    <a:pt x="33" y="41"/>
                  </a:cubicBezTo>
                  <a:cubicBezTo>
                    <a:pt x="35" y="42"/>
                    <a:pt x="42" y="41"/>
                    <a:pt x="45" y="41"/>
                  </a:cubicBezTo>
                  <a:cubicBezTo>
                    <a:pt x="47" y="41"/>
                    <a:pt x="68" y="64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cubicBezTo>
                    <a:pt x="71" y="65"/>
                    <a:pt x="73" y="65"/>
                    <a:pt x="74" y="64"/>
                  </a:cubicBezTo>
                  <a:cubicBezTo>
                    <a:pt x="74" y="64"/>
                    <a:pt x="75" y="63"/>
                    <a:pt x="77" y="62"/>
                  </a:cubicBezTo>
                  <a:cubicBezTo>
                    <a:pt x="74" y="59"/>
                    <a:pt x="70" y="55"/>
                    <a:pt x="65" y="49"/>
                  </a:cubicBezTo>
                  <a:cubicBezTo>
                    <a:pt x="58" y="41"/>
                    <a:pt x="51" y="36"/>
                    <a:pt x="47" y="36"/>
                  </a:cubicBezTo>
                  <a:cubicBezTo>
                    <a:pt x="43" y="36"/>
                    <a:pt x="42" y="29"/>
                    <a:pt x="40" y="29"/>
                  </a:cubicBezTo>
                  <a:cubicBezTo>
                    <a:pt x="37" y="29"/>
                    <a:pt x="32" y="19"/>
                    <a:pt x="31" y="13"/>
                  </a:cubicBezTo>
                  <a:cubicBezTo>
                    <a:pt x="31" y="9"/>
                    <a:pt x="28" y="4"/>
                    <a:pt x="25" y="0"/>
                  </a:cubicBezTo>
                  <a:cubicBezTo>
                    <a:pt x="21" y="6"/>
                    <a:pt x="16" y="9"/>
                    <a:pt x="14" y="1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5056188" y="2928938"/>
              <a:ext cx="323850" cy="252413"/>
            </a:xfrm>
            <a:custGeom>
              <a:cxnLst>
                <a:cxn ang="0">
                  <a:pos x="12" y="87"/>
                </a:cxn>
                <a:cxn ang="0">
                  <a:pos x="22" y="99"/>
                </a:cxn>
                <a:cxn ang="0">
                  <a:pos x="32" y="108"/>
                </a:cxn>
                <a:cxn ang="0">
                  <a:pos x="32" y="118"/>
                </a:cxn>
                <a:cxn ang="0">
                  <a:pos x="36" y="119"/>
                </a:cxn>
                <a:cxn ang="0">
                  <a:pos x="47" y="122"/>
                </a:cxn>
                <a:cxn ang="0">
                  <a:pos x="60" y="129"/>
                </a:cxn>
                <a:cxn ang="0">
                  <a:pos x="73" y="131"/>
                </a:cxn>
                <a:cxn ang="0">
                  <a:pos x="81" y="125"/>
                </a:cxn>
                <a:cxn ang="0">
                  <a:pos x="91" y="123"/>
                </a:cxn>
                <a:cxn ang="0">
                  <a:pos x="96" y="126"/>
                </a:cxn>
                <a:cxn ang="0">
                  <a:pos x="102" y="124"/>
                </a:cxn>
                <a:cxn ang="0">
                  <a:pos x="111" y="123"/>
                </a:cxn>
                <a:cxn ang="0">
                  <a:pos x="126" y="115"/>
                </a:cxn>
                <a:cxn ang="0">
                  <a:pos x="138" y="113"/>
                </a:cxn>
                <a:cxn ang="0">
                  <a:pos x="168" y="83"/>
                </a:cxn>
                <a:cxn ang="0">
                  <a:pos x="164" y="80"/>
                </a:cxn>
                <a:cxn ang="0">
                  <a:pos x="149" y="77"/>
                </a:cxn>
                <a:cxn ang="0">
                  <a:pos x="126" y="69"/>
                </a:cxn>
                <a:cxn ang="0">
                  <a:pos x="118" y="62"/>
                </a:cxn>
                <a:cxn ang="0">
                  <a:pos x="111" y="52"/>
                </a:cxn>
                <a:cxn ang="0">
                  <a:pos x="113" y="47"/>
                </a:cxn>
                <a:cxn ang="0">
                  <a:pos x="108" y="45"/>
                </a:cxn>
                <a:cxn ang="0">
                  <a:pos x="101" y="46"/>
                </a:cxn>
                <a:cxn ang="0">
                  <a:pos x="102" y="36"/>
                </a:cxn>
                <a:cxn ang="0">
                  <a:pos x="107" y="28"/>
                </a:cxn>
                <a:cxn ang="0">
                  <a:pos x="84" y="5"/>
                </a:cxn>
                <a:cxn ang="0">
                  <a:pos x="72" y="5"/>
                </a:cxn>
                <a:cxn ang="0">
                  <a:pos x="67" y="5"/>
                </a:cxn>
                <a:cxn ang="0">
                  <a:pos x="60" y="2"/>
                </a:cxn>
                <a:cxn ang="0">
                  <a:pos x="55" y="4"/>
                </a:cxn>
                <a:cxn ang="0">
                  <a:pos x="52" y="7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8" y="20"/>
                </a:cxn>
                <a:cxn ang="0">
                  <a:pos x="33" y="26"/>
                </a:cxn>
                <a:cxn ang="0">
                  <a:pos x="26" y="34"/>
                </a:cxn>
                <a:cxn ang="0">
                  <a:pos x="23" y="45"/>
                </a:cxn>
                <a:cxn ang="0">
                  <a:pos x="18" y="50"/>
                </a:cxn>
                <a:cxn ang="0">
                  <a:pos x="14" y="60"/>
                </a:cxn>
                <a:cxn ang="0">
                  <a:pos x="13" y="73"/>
                </a:cxn>
                <a:cxn ang="0">
                  <a:pos x="4" y="75"/>
                </a:cxn>
                <a:cxn ang="0">
                  <a:pos x="2" y="81"/>
                </a:cxn>
                <a:cxn ang="0">
                  <a:pos x="12" y="87"/>
                </a:cxn>
              </a:cxnLst>
              <a:rect b="b" l="0" r="r" t="0"/>
              <a:pathLst>
                <a:path h="132" w="170">
                  <a:moveTo>
                    <a:pt x="12" y="87"/>
                  </a:moveTo>
                  <a:cubicBezTo>
                    <a:pt x="14" y="90"/>
                    <a:pt x="20" y="94"/>
                    <a:pt x="22" y="99"/>
                  </a:cubicBezTo>
                  <a:cubicBezTo>
                    <a:pt x="24" y="105"/>
                    <a:pt x="30" y="108"/>
                    <a:pt x="32" y="108"/>
                  </a:cubicBezTo>
                  <a:cubicBezTo>
                    <a:pt x="34" y="108"/>
                    <a:pt x="33" y="111"/>
                    <a:pt x="32" y="118"/>
                  </a:cubicBezTo>
                  <a:cubicBezTo>
                    <a:pt x="33" y="118"/>
                    <a:pt x="35" y="119"/>
                    <a:pt x="36" y="119"/>
                  </a:cubicBezTo>
                  <a:cubicBezTo>
                    <a:pt x="38" y="120"/>
                    <a:pt x="45" y="119"/>
                    <a:pt x="47" y="122"/>
                  </a:cubicBezTo>
                  <a:cubicBezTo>
                    <a:pt x="50" y="124"/>
                    <a:pt x="58" y="129"/>
                    <a:pt x="60" y="129"/>
                  </a:cubicBezTo>
                  <a:cubicBezTo>
                    <a:pt x="63" y="129"/>
                    <a:pt x="72" y="130"/>
                    <a:pt x="73" y="131"/>
                  </a:cubicBezTo>
                  <a:cubicBezTo>
                    <a:pt x="75" y="132"/>
                    <a:pt x="77" y="128"/>
                    <a:pt x="81" y="125"/>
                  </a:cubicBezTo>
                  <a:cubicBezTo>
                    <a:pt x="85" y="123"/>
                    <a:pt x="90" y="122"/>
                    <a:pt x="91" y="123"/>
                  </a:cubicBezTo>
                  <a:cubicBezTo>
                    <a:pt x="91" y="125"/>
                    <a:pt x="94" y="127"/>
                    <a:pt x="96" y="126"/>
                  </a:cubicBezTo>
                  <a:cubicBezTo>
                    <a:pt x="97" y="125"/>
                    <a:pt x="99" y="125"/>
                    <a:pt x="102" y="124"/>
                  </a:cubicBezTo>
                  <a:cubicBezTo>
                    <a:pt x="105" y="123"/>
                    <a:pt x="110" y="122"/>
                    <a:pt x="111" y="123"/>
                  </a:cubicBezTo>
                  <a:cubicBezTo>
                    <a:pt x="113" y="123"/>
                    <a:pt x="118" y="115"/>
                    <a:pt x="126" y="115"/>
                  </a:cubicBezTo>
                  <a:cubicBezTo>
                    <a:pt x="133" y="115"/>
                    <a:pt x="135" y="116"/>
                    <a:pt x="138" y="113"/>
                  </a:cubicBezTo>
                  <a:cubicBezTo>
                    <a:pt x="141" y="109"/>
                    <a:pt x="166" y="84"/>
                    <a:pt x="168" y="83"/>
                  </a:cubicBezTo>
                  <a:cubicBezTo>
                    <a:pt x="170" y="81"/>
                    <a:pt x="167" y="80"/>
                    <a:pt x="164" y="80"/>
                  </a:cubicBezTo>
                  <a:cubicBezTo>
                    <a:pt x="162" y="80"/>
                    <a:pt x="157" y="80"/>
                    <a:pt x="149" y="77"/>
                  </a:cubicBezTo>
                  <a:cubicBezTo>
                    <a:pt x="141" y="73"/>
                    <a:pt x="128" y="69"/>
                    <a:pt x="126" y="69"/>
                  </a:cubicBezTo>
                  <a:cubicBezTo>
                    <a:pt x="124" y="68"/>
                    <a:pt x="120" y="63"/>
                    <a:pt x="118" y="62"/>
                  </a:cubicBezTo>
                  <a:cubicBezTo>
                    <a:pt x="116" y="61"/>
                    <a:pt x="112" y="54"/>
                    <a:pt x="111" y="52"/>
                  </a:cubicBezTo>
                  <a:cubicBezTo>
                    <a:pt x="111" y="51"/>
                    <a:pt x="112" y="49"/>
                    <a:pt x="113" y="47"/>
                  </a:cubicBezTo>
                  <a:cubicBezTo>
                    <a:pt x="111" y="45"/>
                    <a:pt x="109" y="44"/>
                    <a:pt x="108" y="45"/>
                  </a:cubicBezTo>
                  <a:cubicBezTo>
                    <a:pt x="106" y="47"/>
                    <a:pt x="102" y="47"/>
                    <a:pt x="101" y="46"/>
                  </a:cubicBezTo>
                  <a:cubicBezTo>
                    <a:pt x="101" y="44"/>
                    <a:pt x="99" y="39"/>
                    <a:pt x="102" y="36"/>
                  </a:cubicBezTo>
                  <a:cubicBezTo>
                    <a:pt x="104" y="34"/>
                    <a:pt x="107" y="28"/>
                    <a:pt x="107" y="28"/>
                  </a:cubicBezTo>
                  <a:cubicBezTo>
                    <a:pt x="107" y="28"/>
                    <a:pt x="86" y="5"/>
                    <a:pt x="84" y="5"/>
                  </a:cubicBezTo>
                  <a:cubicBezTo>
                    <a:pt x="81" y="5"/>
                    <a:pt x="74" y="6"/>
                    <a:pt x="72" y="5"/>
                  </a:cubicBezTo>
                  <a:cubicBezTo>
                    <a:pt x="71" y="4"/>
                    <a:pt x="71" y="3"/>
                    <a:pt x="67" y="5"/>
                  </a:cubicBezTo>
                  <a:cubicBezTo>
                    <a:pt x="64" y="7"/>
                    <a:pt x="62" y="4"/>
                    <a:pt x="60" y="2"/>
                  </a:cubicBezTo>
                  <a:cubicBezTo>
                    <a:pt x="58" y="0"/>
                    <a:pt x="56" y="0"/>
                    <a:pt x="55" y="4"/>
                  </a:cubicBezTo>
                  <a:cubicBezTo>
                    <a:pt x="54" y="7"/>
                    <a:pt x="53" y="9"/>
                    <a:pt x="52" y="7"/>
                  </a:cubicBezTo>
                  <a:cubicBezTo>
                    <a:pt x="51" y="6"/>
                    <a:pt x="46" y="6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12"/>
                    <a:pt x="38" y="17"/>
                    <a:pt x="38" y="20"/>
                  </a:cubicBezTo>
                  <a:cubicBezTo>
                    <a:pt x="38" y="23"/>
                    <a:pt x="35" y="26"/>
                    <a:pt x="33" y="26"/>
                  </a:cubicBezTo>
                  <a:cubicBezTo>
                    <a:pt x="31" y="26"/>
                    <a:pt x="29" y="31"/>
                    <a:pt x="26" y="34"/>
                  </a:cubicBezTo>
                  <a:cubicBezTo>
                    <a:pt x="23" y="37"/>
                    <a:pt x="25" y="43"/>
                    <a:pt x="23" y="45"/>
                  </a:cubicBezTo>
                  <a:cubicBezTo>
                    <a:pt x="20" y="47"/>
                    <a:pt x="16" y="48"/>
                    <a:pt x="18" y="50"/>
                  </a:cubicBezTo>
                  <a:cubicBezTo>
                    <a:pt x="20" y="52"/>
                    <a:pt x="14" y="56"/>
                    <a:pt x="14" y="60"/>
                  </a:cubicBezTo>
                  <a:cubicBezTo>
                    <a:pt x="14" y="65"/>
                    <a:pt x="14" y="72"/>
                    <a:pt x="13" y="73"/>
                  </a:cubicBezTo>
                  <a:cubicBezTo>
                    <a:pt x="12" y="74"/>
                    <a:pt x="4" y="72"/>
                    <a:pt x="4" y="75"/>
                  </a:cubicBezTo>
                  <a:cubicBezTo>
                    <a:pt x="4" y="79"/>
                    <a:pt x="0" y="79"/>
                    <a:pt x="2" y="81"/>
                  </a:cubicBezTo>
                  <a:cubicBezTo>
                    <a:pt x="3" y="84"/>
                    <a:pt x="11" y="83"/>
                    <a:pt x="12" y="87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5106988" y="2468563"/>
              <a:ext cx="33338" cy="39688"/>
            </a:xfrm>
            <a:custGeom>
              <a:cxnLst>
                <a:cxn ang="0">
                  <a:pos x="14" y="9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4" y="9"/>
                </a:cxn>
              </a:cxnLst>
              <a:rect b="b" l="0" r="r" t="0"/>
              <a:pathLst>
                <a:path h="21" w="17">
                  <a:moveTo>
                    <a:pt x="14" y="9"/>
                  </a:moveTo>
                  <a:cubicBezTo>
                    <a:pt x="16" y="7"/>
                    <a:pt x="17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5116513" y="2406650"/>
              <a:ext cx="149225" cy="119063"/>
            </a:xfrm>
            <a:custGeom>
              <a:cxnLst>
                <a:cxn ang="0">
                  <a:pos x="9" y="41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2" y="57"/>
                </a:cxn>
                <a:cxn ang="0">
                  <a:pos x="12" y="62"/>
                </a:cxn>
                <a:cxn ang="0">
                  <a:pos x="23" y="56"/>
                </a:cxn>
                <a:cxn ang="0">
                  <a:pos x="61" y="37"/>
                </a:cxn>
                <a:cxn ang="0">
                  <a:pos x="64" y="30"/>
                </a:cxn>
                <a:cxn ang="0">
                  <a:pos x="65" y="21"/>
                </a:cxn>
                <a:cxn ang="0">
                  <a:pos x="64" y="12"/>
                </a:cxn>
                <a:cxn ang="0">
                  <a:pos x="71" y="7"/>
                </a:cxn>
                <a:cxn ang="0">
                  <a:pos x="78" y="2"/>
                </a:cxn>
                <a:cxn ang="0">
                  <a:pos x="73" y="0"/>
                </a:cxn>
                <a:cxn ang="0">
                  <a:pos x="61" y="2"/>
                </a:cxn>
                <a:cxn ang="0">
                  <a:pos x="46" y="7"/>
                </a:cxn>
                <a:cxn ang="0">
                  <a:pos x="33" y="6"/>
                </a:cxn>
                <a:cxn ang="0">
                  <a:pos x="26" y="8"/>
                </a:cxn>
                <a:cxn ang="0">
                  <a:pos x="16" y="8"/>
                </a:cxn>
                <a:cxn ang="0">
                  <a:pos x="11" y="10"/>
                </a:cxn>
                <a:cxn ang="0">
                  <a:pos x="4" y="18"/>
                </a:cxn>
                <a:cxn ang="0">
                  <a:pos x="4" y="24"/>
                </a:cxn>
                <a:cxn ang="0">
                  <a:pos x="3" y="32"/>
                </a:cxn>
                <a:cxn ang="0">
                  <a:pos x="9" y="41"/>
                </a:cxn>
              </a:cxnLst>
              <a:rect b="b" l="0" r="r" t="0"/>
              <a:pathLst>
                <a:path h="62" w="78">
                  <a:moveTo>
                    <a:pt x="9" y="41"/>
                  </a:moveTo>
                  <a:cubicBezTo>
                    <a:pt x="7" y="42"/>
                    <a:pt x="3" y="48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20" y="57"/>
                    <a:pt x="23" y="56"/>
                  </a:cubicBezTo>
                  <a:cubicBezTo>
                    <a:pt x="26" y="56"/>
                    <a:pt x="61" y="37"/>
                    <a:pt x="61" y="37"/>
                  </a:cubicBezTo>
                  <a:cubicBezTo>
                    <a:pt x="61" y="37"/>
                    <a:pt x="65" y="32"/>
                    <a:pt x="64" y="30"/>
                  </a:cubicBezTo>
                  <a:cubicBezTo>
                    <a:pt x="64" y="28"/>
                    <a:pt x="63" y="24"/>
                    <a:pt x="65" y="21"/>
                  </a:cubicBezTo>
                  <a:cubicBezTo>
                    <a:pt x="67" y="19"/>
                    <a:pt x="63" y="16"/>
                    <a:pt x="64" y="12"/>
                  </a:cubicBezTo>
                  <a:cubicBezTo>
                    <a:pt x="65" y="8"/>
                    <a:pt x="71" y="7"/>
                    <a:pt x="71" y="7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68" y="3"/>
                    <a:pt x="61" y="2"/>
                  </a:cubicBezTo>
                  <a:cubicBezTo>
                    <a:pt x="54" y="2"/>
                    <a:pt x="53" y="7"/>
                    <a:pt x="46" y="7"/>
                  </a:cubicBezTo>
                  <a:cubicBezTo>
                    <a:pt x="39" y="7"/>
                    <a:pt x="35" y="8"/>
                    <a:pt x="33" y="6"/>
                  </a:cubicBezTo>
                  <a:cubicBezTo>
                    <a:pt x="31" y="4"/>
                    <a:pt x="31" y="5"/>
                    <a:pt x="26" y="8"/>
                  </a:cubicBezTo>
                  <a:cubicBezTo>
                    <a:pt x="21" y="10"/>
                    <a:pt x="18" y="9"/>
                    <a:pt x="16" y="8"/>
                  </a:cubicBezTo>
                  <a:cubicBezTo>
                    <a:pt x="13" y="6"/>
                    <a:pt x="12" y="8"/>
                    <a:pt x="11" y="10"/>
                  </a:cubicBezTo>
                  <a:cubicBezTo>
                    <a:pt x="11" y="12"/>
                    <a:pt x="11" y="17"/>
                    <a:pt x="4" y="18"/>
                  </a:cubicBezTo>
                  <a:cubicBezTo>
                    <a:pt x="4" y="20"/>
                    <a:pt x="3" y="22"/>
                    <a:pt x="4" y="24"/>
                  </a:cubicBezTo>
                  <a:cubicBezTo>
                    <a:pt x="6" y="26"/>
                    <a:pt x="4" y="28"/>
                    <a:pt x="3" y="32"/>
                  </a:cubicBezTo>
                  <a:cubicBezTo>
                    <a:pt x="12" y="32"/>
                    <a:pt x="11" y="39"/>
                    <a:pt x="9" y="41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7058025" y="2382838"/>
              <a:ext cx="80963" cy="101600"/>
            </a:xfrm>
            <a:custGeom>
              <a:cxnLst>
                <a:cxn ang="0">
                  <a:pos x="10" y="4"/>
                </a:cxn>
                <a:cxn ang="0">
                  <a:pos x="4" y="9"/>
                </a:cxn>
                <a:cxn ang="0">
                  <a:pos x="7" y="15"/>
                </a:cxn>
                <a:cxn ang="0">
                  <a:pos x="7" y="20"/>
                </a:cxn>
                <a:cxn ang="0">
                  <a:pos x="6" y="30"/>
                </a:cxn>
                <a:cxn ang="0">
                  <a:pos x="3" y="44"/>
                </a:cxn>
                <a:cxn ang="0">
                  <a:pos x="4" y="51"/>
                </a:cxn>
                <a:cxn ang="0">
                  <a:pos x="26" y="44"/>
                </a:cxn>
                <a:cxn ang="0">
                  <a:pos x="37" y="40"/>
                </a:cxn>
                <a:cxn ang="0">
                  <a:pos x="41" y="35"/>
                </a:cxn>
                <a:cxn ang="0">
                  <a:pos x="38" y="19"/>
                </a:cxn>
                <a:cxn ang="0">
                  <a:pos x="27" y="0"/>
                </a:cxn>
                <a:cxn ang="0">
                  <a:pos x="21" y="2"/>
                </a:cxn>
                <a:cxn ang="0">
                  <a:pos x="10" y="4"/>
                </a:cxn>
              </a:cxnLst>
              <a:rect b="b" l="0" r="r" t="0"/>
              <a:pathLst>
                <a:path h="52" w="43">
                  <a:moveTo>
                    <a:pt x="10" y="4"/>
                  </a:moveTo>
                  <a:cubicBezTo>
                    <a:pt x="9" y="5"/>
                    <a:pt x="6" y="7"/>
                    <a:pt x="4" y="9"/>
                  </a:cubicBezTo>
                  <a:cubicBezTo>
                    <a:pt x="5" y="11"/>
                    <a:pt x="5" y="15"/>
                    <a:pt x="7" y="15"/>
                  </a:cubicBezTo>
                  <a:cubicBezTo>
                    <a:pt x="11" y="15"/>
                    <a:pt x="11" y="21"/>
                    <a:pt x="7" y="20"/>
                  </a:cubicBezTo>
                  <a:cubicBezTo>
                    <a:pt x="3" y="19"/>
                    <a:pt x="3" y="25"/>
                    <a:pt x="6" y="30"/>
                  </a:cubicBezTo>
                  <a:cubicBezTo>
                    <a:pt x="10" y="35"/>
                    <a:pt x="0" y="41"/>
                    <a:pt x="3" y="44"/>
                  </a:cubicBezTo>
                  <a:cubicBezTo>
                    <a:pt x="5" y="47"/>
                    <a:pt x="3" y="50"/>
                    <a:pt x="4" y="51"/>
                  </a:cubicBezTo>
                  <a:cubicBezTo>
                    <a:pt x="5" y="53"/>
                    <a:pt x="20" y="51"/>
                    <a:pt x="26" y="44"/>
                  </a:cubicBezTo>
                  <a:cubicBezTo>
                    <a:pt x="32" y="38"/>
                    <a:pt x="34" y="39"/>
                    <a:pt x="37" y="40"/>
                  </a:cubicBezTo>
                  <a:cubicBezTo>
                    <a:pt x="40" y="41"/>
                    <a:pt x="43" y="37"/>
                    <a:pt x="41" y="35"/>
                  </a:cubicBezTo>
                  <a:cubicBezTo>
                    <a:pt x="40" y="32"/>
                    <a:pt x="38" y="26"/>
                    <a:pt x="38" y="19"/>
                  </a:cubicBezTo>
                  <a:cubicBezTo>
                    <a:pt x="39" y="14"/>
                    <a:pt x="33" y="6"/>
                    <a:pt x="27" y="0"/>
                  </a:cubicBezTo>
                  <a:cubicBezTo>
                    <a:pt x="25" y="1"/>
                    <a:pt x="23" y="2"/>
                    <a:pt x="21" y="2"/>
                  </a:cubicBezTo>
                  <a:cubicBezTo>
                    <a:pt x="17" y="2"/>
                    <a:pt x="12" y="2"/>
                    <a:pt x="10" y="4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6246813" y="2668588"/>
              <a:ext cx="95250" cy="128588"/>
            </a:xfrm>
            <a:custGeom>
              <a:cxnLst>
                <a:cxn ang="0">
                  <a:pos x="50" y="56"/>
                </a:cxn>
                <a:cxn ang="0">
                  <a:pos x="46" y="34"/>
                </a:cxn>
                <a:cxn ang="0">
                  <a:pos x="37" y="43"/>
                </a:cxn>
                <a:cxn ang="0">
                  <a:pos x="38" y="31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26" y="17"/>
                </a:cxn>
                <a:cxn ang="0">
                  <a:pos x="21" y="12"/>
                </a:cxn>
                <a:cxn ang="0">
                  <a:pos x="13" y="6"/>
                </a:cxn>
                <a:cxn ang="0">
                  <a:pos x="4" y="6"/>
                </a:cxn>
                <a:cxn ang="0">
                  <a:pos x="11" y="15"/>
                </a:cxn>
                <a:cxn ang="0">
                  <a:pos x="5" y="20"/>
                </a:cxn>
                <a:cxn ang="0">
                  <a:pos x="8" y="37"/>
                </a:cxn>
                <a:cxn ang="0">
                  <a:pos x="12" y="57"/>
                </a:cxn>
                <a:cxn ang="0">
                  <a:pos x="19" y="55"/>
                </a:cxn>
                <a:cxn ang="0">
                  <a:pos x="28" y="51"/>
                </a:cxn>
                <a:cxn ang="0">
                  <a:pos x="35" y="46"/>
                </a:cxn>
                <a:cxn ang="0">
                  <a:pos x="41" y="61"/>
                </a:cxn>
                <a:cxn ang="0">
                  <a:pos x="43" y="67"/>
                </a:cxn>
                <a:cxn ang="0">
                  <a:pos x="47" y="63"/>
                </a:cxn>
                <a:cxn ang="0">
                  <a:pos x="50" y="56"/>
                </a:cxn>
              </a:cxnLst>
              <a:rect b="b" l="0" r="r" t="0"/>
              <a:pathLst>
                <a:path h="67" w="50">
                  <a:moveTo>
                    <a:pt x="50" y="56"/>
                  </a:moveTo>
                  <a:cubicBezTo>
                    <a:pt x="48" y="45"/>
                    <a:pt x="47" y="34"/>
                    <a:pt x="46" y="34"/>
                  </a:cubicBezTo>
                  <a:cubicBezTo>
                    <a:pt x="43" y="34"/>
                    <a:pt x="41" y="44"/>
                    <a:pt x="37" y="43"/>
                  </a:cubicBezTo>
                  <a:cubicBezTo>
                    <a:pt x="34" y="42"/>
                    <a:pt x="34" y="31"/>
                    <a:pt x="38" y="31"/>
                  </a:cubicBezTo>
                  <a:cubicBezTo>
                    <a:pt x="42" y="31"/>
                    <a:pt x="47" y="22"/>
                    <a:pt x="47" y="19"/>
                  </a:cubicBezTo>
                  <a:cubicBezTo>
                    <a:pt x="47" y="17"/>
                    <a:pt x="43" y="17"/>
                    <a:pt x="39" y="17"/>
                  </a:cubicBezTo>
                  <a:cubicBezTo>
                    <a:pt x="35" y="17"/>
                    <a:pt x="26" y="17"/>
                    <a:pt x="26" y="17"/>
                  </a:cubicBezTo>
                  <a:cubicBezTo>
                    <a:pt x="26" y="17"/>
                    <a:pt x="21" y="15"/>
                    <a:pt x="21" y="12"/>
                  </a:cubicBezTo>
                  <a:cubicBezTo>
                    <a:pt x="21" y="8"/>
                    <a:pt x="18" y="6"/>
                    <a:pt x="13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2" y="11"/>
                    <a:pt x="11" y="15"/>
                  </a:cubicBezTo>
                  <a:cubicBezTo>
                    <a:pt x="10" y="19"/>
                    <a:pt x="6" y="17"/>
                    <a:pt x="5" y="20"/>
                  </a:cubicBezTo>
                  <a:cubicBezTo>
                    <a:pt x="4" y="23"/>
                    <a:pt x="6" y="32"/>
                    <a:pt x="8" y="37"/>
                  </a:cubicBezTo>
                  <a:cubicBezTo>
                    <a:pt x="9" y="40"/>
                    <a:pt x="12" y="50"/>
                    <a:pt x="12" y="57"/>
                  </a:cubicBezTo>
                  <a:cubicBezTo>
                    <a:pt x="15" y="57"/>
                    <a:pt x="16" y="55"/>
                    <a:pt x="19" y="55"/>
                  </a:cubicBezTo>
                  <a:cubicBezTo>
                    <a:pt x="23" y="55"/>
                    <a:pt x="28" y="55"/>
                    <a:pt x="28" y="51"/>
                  </a:cubicBezTo>
                  <a:cubicBezTo>
                    <a:pt x="29" y="47"/>
                    <a:pt x="33" y="44"/>
                    <a:pt x="35" y="46"/>
                  </a:cubicBezTo>
                  <a:cubicBezTo>
                    <a:pt x="37" y="47"/>
                    <a:pt x="41" y="56"/>
                    <a:pt x="41" y="61"/>
                  </a:cubicBezTo>
                  <a:cubicBezTo>
                    <a:pt x="41" y="62"/>
                    <a:pt x="42" y="64"/>
                    <a:pt x="43" y="67"/>
                  </a:cubicBezTo>
                  <a:cubicBezTo>
                    <a:pt x="45" y="65"/>
                    <a:pt x="47" y="63"/>
                    <a:pt x="47" y="63"/>
                  </a:cubicBezTo>
                  <a:cubicBezTo>
                    <a:pt x="47" y="63"/>
                    <a:pt x="48" y="58"/>
                    <a:pt x="50" y="56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5832475" y="2452688"/>
              <a:ext cx="601663" cy="635000"/>
            </a:xfrm>
            <a:custGeom>
              <a:cxnLst>
                <a:cxn ang="0">
                  <a:pos x="222" y="133"/>
                </a:cxn>
                <a:cxn ang="0">
                  <a:pos x="221" y="119"/>
                </a:cxn>
                <a:cxn ang="0">
                  <a:pos x="238" y="125"/>
                </a:cxn>
                <a:cxn ang="0">
                  <a:pos x="256" y="130"/>
                </a:cxn>
                <a:cxn ang="0">
                  <a:pos x="255" y="144"/>
                </a:cxn>
                <a:cxn ang="0">
                  <a:pos x="263" y="147"/>
                </a:cxn>
                <a:cxn ang="0">
                  <a:pos x="269" y="168"/>
                </a:cxn>
                <a:cxn ang="0">
                  <a:pos x="274" y="145"/>
                </a:cxn>
                <a:cxn ang="0">
                  <a:pos x="287" y="131"/>
                </a:cxn>
                <a:cxn ang="0">
                  <a:pos x="298" y="109"/>
                </a:cxn>
                <a:cxn ang="0">
                  <a:pos x="312" y="105"/>
                </a:cxn>
                <a:cxn ang="0">
                  <a:pos x="314" y="92"/>
                </a:cxn>
                <a:cxn ang="0">
                  <a:pos x="303" y="81"/>
                </a:cxn>
                <a:cxn ang="0">
                  <a:pos x="283" y="82"/>
                </a:cxn>
                <a:cxn ang="0">
                  <a:pos x="269" y="93"/>
                </a:cxn>
                <a:cxn ang="0">
                  <a:pos x="258" y="100"/>
                </a:cxn>
                <a:cxn ang="0">
                  <a:pos x="248" y="111"/>
                </a:cxn>
                <a:cxn ang="0">
                  <a:pos x="230" y="108"/>
                </a:cxn>
                <a:cxn ang="0">
                  <a:pos x="223" y="95"/>
                </a:cxn>
                <a:cxn ang="0">
                  <a:pos x="218" y="112"/>
                </a:cxn>
                <a:cxn ang="0">
                  <a:pos x="184" y="108"/>
                </a:cxn>
                <a:cxn ang="0">
                  <a:pos x="167" y="103"/>
                </a:cxn>
                <a:cxn ang="0">
                  <a:pos x="149" y="93"/>
                </a:cxn>
                <a:cxn ang="0">
                  <a:pos x="134" y="85"/>
                </a:cxn>
                <a:cxn ang="0">
                  <a:pos x="141" y="69"/>
                </a:cxn>
                <a:cxn ang="0">
                  <a:pos x="130" y="58"/>
                </a:cxn>
                <a:cxn ang="0">
                  <a:pos x="116" y="43"/>
                </a:cxn>
                <a:cxn ang="0">
                  <a:pos x="126" y="34"/>
                </a:cxn>
                <a:cxn ang="0">
                  <a:pos x="119" y="13"/>
                </a:cxn>
                <a:cxn ang="0">
                  <a:pos x="108" y="0"/>
                </a:cxn>
                <a:cxn ang="0">
                  <a:pos x="99" y="9"/>
                </a:cxn>
                <a:cxn ang="0">
                  <a:pos x="71" y="10"/>
                </a:cxn>
                <a:cxn ang="0">
                  <a:pos x="67" y="27"/>
                </a:cxn>
                <a:cxn ang="0">
                  <a:pos x="79" y="43"/>
                </a:cxn>
                <a:cxn ang="0">
                  <a:pos x="71" y="60"/>
                </a:cxn>
                <a:cxn ang="0">
                  <a:pos x="59" y="71"/>
                </a:cxn>
                <a:cxn ang="0">
                  <a:pos x="45" y="89"/>
                </a:cxn>
                <a:cxn ang="0">
                  <a:pos x="31" y="98"/>
                </a:cxn>
                <a:cxn ang="0">
                  <a:pos x="15" y="108"/>
                </a:cxn>
                <a:cxn ang="0">
                  <a:pos x="27" y="127"/>
                </a:cxn>
                <a:cxn ang="0">
                  <a:pos x="22" y="140"/>
                </a:cxn>
                <a:cxn ang="0">
                  <a:pos x="1" y="147"/>
                </a:cxn>
                <a:cxn ang="0">
                  <a:pos x="11" y="158"/>
                </a:cxn>
                <a:cxn ang="0">
                  <a:pos x="8" y="164"/>
                </a:cxn>
                <a:cxn ang="0">
                  <a:pos x="43" y="172"/>
                </a:cxn>
                <a:cxn ang="0">
                  <a:pos x="50" y="177"/>
                </a:cxn>
                <a:cxn ang="0">
                  <a:pos x="52" y="207"/>
                </a:cxn>
                <a:cxn ang="0">
                  <a:pos x="68" y="257"/>
                </a:cxn>
                <a:cxn ang="0">
                  <a:pos x="89" y="310"/>
                </a:cxn>
                <a:cxn ang="0">
                  <a:pos x="111" y="323"/>
                </a:cxn>
                <a:cxn ang="0">
                  <a:pos x="126" y="305"/>
                </a:cxn>
                <a:cxn ang="0">
                  <a:pos x="132" y="283"/>
                </a:cxn>
                <a:cxn ang="0">
                  <a:pos x="134" y="250"/>
                </a:cxn>
                <a:cxn ang="0">
                  <a:pos x="150" y="233"/>
                </a:cxn>
                <a:cxn ang="0">
                  <a:pos x="185" y="201"/>
                </a:cxn>
                <a:cxn ang="0">
                  <a:pos x="206" y="178"/>
                </a:cxn>
                <a:cxn ang="0">
                  <a:pos x="229" y="170"/>
                </a:cxn>
              </a:cxnLst>
              <a:rect b="b" l="0" r="r" t="0"/>
              <a:pathLst>
                <a:path h="332" w="315">
                  <a:moveTo>
                    <a:pt x="225" y="150"/>
                  </a:moveTo>
                  <a:cubicBezTo>
                    <a:pt x="223" y="145"/>
                    <a:pt x="221" y="136"/>
                    <a:pt x="222" y="133"/>
                  </a:cubicBezTo>
                  <a:cubicBezTo>
                    <a:pt x="223" y="130"/>
                    <a:pt x="227" y="132"/>
                    <a:pt x="228" y="128"/>
                  </a:cubicBezTo>
                  <a:cubicBezTo>
                    <a:pt x="229" y="124"/>
                    <a:pt x="217" y="124"/>
                    <a:pt x="221" y="119"/>
                  </a:cubicBezTo>
                  <a:cubicBezTo>
                    <a:pt x="225" y="113"/>
                    <a:pt x="225" y="119"/>
                    <a:pt x="230" y="119"/>
                  </a:cubicBezTo>
                  <a:cubicBezTo>
                    <a:pt x="235" y="119"/>
                    <a:pt x="238" y="121"/>
                    <a:pt x="238" y="125"/>
                  </a:cubicBezTo>
                  <a:cubicBezTo>
                    <a:pt x="238" y="128"/>
                    <a:pt x="243" y="130"/>
                    <a:pt x="243" y="130"/>
                  </a:cubicBezTo>
                  <a:cubicBezTo>
                    <a:pt x="243" y="130"/>
                    <a:pt x="252" y="130"/>
                    <a:pt x="256" y="130"/>
                  </a:cubicBezTo>
                  <a:cubicBezTo>
                    <a:pt x="260" y="130"/>
                    <a:pt x="264" y="130"/>
                    <a:pt x="264" y="132"/>
                  </a:cubicBezTo>
                  <a:cubicBezTo>
                    <a:pt x="264" y="135"/>
                    <a:pt x="259" y="144"/>
                    <a:pt x="255" y="144"/>
                  </a:cubicBezTo>
                  <a:cubicBezTo>
                    <a:pt x="251" y="144"/>
                    <a:pt x="251" y="155"/>
                    <a:pt x="254" y="156"/>
                  </a:cubicBezTo>
                  <a:cubicBezTo>
                    <a:pt x="258" y="157"/>
                    <a:pt x="260" y="147"/>
                    <a:pt x="263" y="147"/>
                  </a:cubicBezTo>
                  <a:cubicBezTo>
                    <a:pt x="264" y="147"/>
                    <a:pt x="265" y="158"/>
                    <a:pt x="267" y="169"/>
                  </a:cubicBezTo>
                  <a:cubicBezTo>
                    <a:pt x="268" y="168"/>
                    <a:pt x="268" y="168"/>
                    <a:pt x="269" y="168"/>
                  </a:cubicBezTo>
                  <a:cubicBezTo>
                    <a:pt x="271" y="168"/>
                    <a:pt x="270" y="158"/>
                    <a:pt x="272" y="156"/>
                  </a:cubicBezTo>
                  <a:cubicBezTo>
                    <a:pt x="274" y="153"/>
                    <a:pt x="273" y="145"/>
                    <a:pt x="274" y="145"/>
                  </a:cubicBezTo>
                  <a:cubicBezTo>
                    <a:pt x="275" y="145"/>
                    <a:pt x="283" y="147"/>
                    <a:pt x="283" y="145"/>
                  </a:cubicBezTo>
                  <a:cubicBezTo>
                    <a:pt x="283" y="143"/>
                    <a:pt x="288" y="135"/>
                    <a:pt x="287" y="131"/>
                  </a:cubicBezTo>
                  <a:cubicBezTo>
                    <a:pt x="286" y="127"/>
                    <a:pt x="290" y="122"/>
                    <a:pt x="290" y="117"/>
                  </a:cubicBezTo>
                  <a:cubicBezTo>
                    <a:pt x="290" y="113"/>
                    <a:pt x="295" y="111"/>
                    <a:pt x="298" y="109"/>
                  </a:cubicBezTo>
                  <a:cubicBezTo>
                    <a:pt x="301" y="106"/>
                    <a:pt x="306" y="102"/>
                    <a:pt x="307" y="105"/>
                  </a:cubicBezTo>
                  <a:cubicBezTo>
                    <a:pt x="308" y="107"/>
                    <a:pt x="315" y="109"/>
                    <a:pt x="312" y="105"/>
                  </a:cubicBezTo>
                  <a:cubicBezTo>
                    <a:pt x="309" y="101"/>
                    <a:pt x="309" y="98"/>
                    <a:pt x="311" y="97"/>
                  </a:cubicBezTo>
                  <a:cubicBezTo>
                    <a:pt x="313" y="96"/>
                    <a:pt x="314" y="92"/>
                    <a:pt x="314" y="92"/>
                  </a:cubicBezTo>
                  <a:cubicBezTo>
                    <a:pt x="314" y="92"/>
                    <a:pt x="308" y="91"/>
                    <a:pt x="307" y="88"/>
                  </a:cubicBezTo>
                  <a:cubicBezTo>
                    <a:pt x="306" y="85"/>
                    <a:pt x="303" y="83"/>
                    <a:pt x="303" y="81"/>
                  </a:cubicBezTo>
                  <a:cubicBezTo>
                    <a:pt x="303" y="78"/>
                    <a:pt x="299" y="79"/>
                    <a:pt x="297" y="81"/>
                  </a:cubicBezTo>
                  <a:cubicBezTo>
                    <a:pt x="294" y="84"/>
                    <a:pt x="289" y="79"/>
                    <a:pt x="283" y="82"/>
                  </a:cubicBezTo>
                  <a:cubicBezTo>
                    <a:pt x="278" y="85"/>
                    <a:pt x="276" y="89"/>
                    <a:pt x="274" y="88"/>
                  </a:cubicBezTo>
                  <a:cubicBezTo>
                    <a:pt x="271" y="88"/>
                    <a:pt x="271" y="90"/>
                    <a:pt x="269" y="93"/>
                  </a:cubicBezTo>
                  <a:cubicBezTo>
                    <a:pt x="267" y="95"/>
                    <a:pt x="265" y="97"/>
                    <a:pt x="264" y="97"/>
                  </a:cubicBezTo>
                  <a:cubicBezTo>
                    <a:pt x="262" y="97"/>
                    <a:pt x="258" y="100"/>
                    <a:pt x="258" y="100"/>
                  </a:cubicBezTo>
                  <a:cubicBezTo>
                    <a:pt x="258" y="100"/>
                    <a:pt x="261" y="106"/>
                    <a:pt x="259" y="109"/>
                  </a:cubicBezTo>
                  <a:cubicBezTo>
                    <a:pt x="258" y="113"/>
                    <a:pt x="253" y="109"/>
                    <a:pt x="248" y="111"/>
                  </a:cubicBezTo>
                  <a:cubicBezTo>
                    <a:pt x="243" y="112"/>
                    <a:pt x="241" y="109"/>
                    <a:pt x="238" y="110"/>
                  </a:cubicBezTo>
                  <a:cubicBezTo>
                    <a:pt x="234" y="111"/>
                    <a:pt x="232" y="108"/>
                    <a:pt x="230" y="108"/>
                  </a:cubicBezTo>
                  <a:cubicBezTo>
                    <a:pt x="228" y="109"/>
                    <a:pt x="226" y="104"/>
                    <a:pt x="226" y="101"/>
                  </a:cubicBezTo>
                  <a:cubicBezTo>
                    <a:pt x="227" y="97"/>
                    <a:pt x="225" y="92"/>
                    <a:pt x="223" y="95"/>
                  </a:cubicBezTo>
                  <a:cubicBezTo>
                    <a:pt x="221" y="97"/>
                    <a:pt x="218" y="96"/>
                    <a:pt x="218" y="100"/>
                  </a:cubicBezTo>
                  <a:cubicBezTo>
                    <a:pt x="218" y="104"/>
                    <a:pt x="221" y="109"/>
                    <a:pt x="218" y="112"/>
                  </a:cubicBezTo>
                  <a:cubicBezTo>
                    <a:pt x="215" y="114"/>
                    <a:pt x="201" y="116"/>
                    <a:pt x="198" y="113"/>
                  </a:cubicBezTo>
                  <a:cubicBezTo>
                    <a:pt x="196" y="111"/>
                    <a:pt x="184" y="110"/>
                    <a:pt x="184" y="108"/>
                  </a:cubicBezTo>
                  <a:cubicBezTo>
                    <a:pt x="183" y="105"/>
                    <a:pt x="180" y="101"/>
                    <a:pt x="177" y="101"/>
                  </a:cubicBezTo>
                  <a:cubicBezTo>
                    <a:pt x="175" y="101"/>
                    <a:pt x="169" y="105"/>
                    <a:pt x="167" y="103"/>
                  </a:cubicBezTo>
                  <a:cubicBezTo>
                    <a:pt x="165" y="102"/>
                    <a:pt x="161" y="98"/>
                    <a:pt x="157" y="98"/>
                  </a:cubicBezTo>
                  <a:cubicBezTo>
                    <a:pt x="154" y="97"/>
                    <a:pt x="149" y="95"/>
                    <a:pt x="149" y="93"/>
                  </a:cubicBezTo>
                  <a:cubicBezTo>
                    <a:pt x="149" y="92"/>
                    <a:pt x="141" y="91"/>
                    <a:pt x="140" y="89"/>
                  </a:cubicBezTo>
                  <a:cubicBezTo>
                    <a:pt x="139" y="87"/>
                    <a:pt x="134" y="87"/>
                    <a:pt x="134" y="85"/>
                  </a:cubicBezTo>
                  <a:cubicBezTo>
                    <a:pt x="134" y="82"/>
                    <a:pt x="136" y="79"/>
                    <a:pt x="136" y="76"/>
                  </a:cubicBezTo>
                  <a:cubicBezTo>
                    <a:pt x="136" y="73"/>
                    <a:pt x="141" y="71"/>
                    <a:pt x="141" y="69"/>
                  </a:cubicBezTo>
                  <a:cubicBezTo>
                    <a:pt x="141" y="67"/>
                    <a:pt x="137" y="64"/>
                    <a:pt x="137" y="64"/>
                  </a:cubicBezTo>
                  <a:cubicBezTo>
                    <a:pt x="137" y="64"/>
                    <a:pt x="133" y="58"/>
                    <a:pt x="130" y="58"/>
                  </a:cubicBezTo>
                  <a:cubicBezTo>
                    <a:pt x="126" y="58"/>
                    <a:pt x="124" y="52"/>
                    <a:pt x="120" y="52"/>
                  </a:cubicBezTo>
                  <a:cubicBezTo>
                    <a:pt x="117" y="51"/>
                    <a:pt x="118" y="45"/>
                    <a:pt x="116" y="43"/>
                  </a:cubicBezTo>
                  <a:cubicBezTo>
                    <a:pt x="115" y="40"/>
                    <a:pt x="116" y="35"/>
                    <a:pt x="119" y="38"/>
                  </a:cubicBezTo>
                  <a:cubicBezTo>
                    <a:pt x="122" y="40"/>
                    <a:pt x="128" y="38"/>
                    <a:pt x="126" y="34"/>
                  </a:cubicBezTo>
                  <a:cubicBezTo>
                    <a:pt x="124" y="30"/>
                    <a:pt x="120" y="26"/>
                    <a:pt x="120" y="24"/>
                  </a:cubicBezTo>
                  <a:cubicBezTo>
                    <a:pt x="120" y="22"/>
                    <a:pt x="122" y="15"/>
                    <a:pt x="119" y="13"/>
                  </a:cubicBezTo>
                  <a:cubicBezTo>
                    <a:pt x="116" y="12"/>
                    <a:pt x="113" y="9"/>
                    <a:pt x="112" y="6"/>
                  </a:cubicBezTo>
                  <a:cubicBezTo>
                    <a:pt x="112" y="3"/>
                    <a:pt x="108" y="0"/>
                    <a:pt x="108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1" y="8"/>
                    <a:pt x="99" y="9"/>
                  </a:cubicBezTo>
                  <a:cubicBezTo>
                    <a:pt x="97" y="10"/>
                    <a:pt x="91" y="11"/>
                    <a:pt x="88" y="13"/>
                  </a:cubicBezTo>
                  <a:cubicBezTo>
                    <a:pt x="85" y="16"/>
                    <a:pt x="76" y="10"/>
                    <a:pt x="71" y="10"/>
                  </a:cubicBezTo>
                  <a:cubicBezTo>
                    <a:pt x="66" y="10"/>
                    <a:pt x="63" y="15"/>
                    <a:pt x="65" y="16"/>
                  </a:cubicBezTo>
                  <a:cubicBezTo>
                    <a:pt x="68" y="18"/>
                    <a:pt x="67" y="27"/>
                    <a:pt x="67" y="27"/>
                  </a:cubicBezTo>
                  <a:cubicBezTo>
                    <a:pt x="67" y="27"/>
                    <a:pt x="70" y="39"/>
                    <a:pt x="74" y="38"/>
                  </a:cubicBezTo>
                  <a:cubicBezTo>
                    <a:pt x="78" y="37"/>
                    <a:pt x="83" y="42"/>
                    <a:pt x="79" y="43"/>
                  </a:cubicBezTo>
                  <a:cubicBezTo>
                    <a:pt x="76" y="44"/>
                    <a:pt x="74" y="48"/>
                    <a:pt x="73" y="51"/>
                  </a:cubicBezTo>
                  <a:cubicBezTo>
                    <a:pt x="73" y="55"/>
                    <a:pt x="74" y="59"/>
                    <a:pt x="71" y="60"/>
                  </a:cubicBezTo>
                  <a:cubicBezTo>
                    <a:pt x="68" y="60"/>
                    <a:pt x="66" y="61"/>
                    <a:pt x="66" y="66"/>
                  </a:cubicBezTo>
                  <a:cubicBezTo>
                    <a:pt x="66" y="71"/>
                    <a:pt x="60" y="69"/>
                    <a:pt x="59" y="71"/>
                  </a:cubicBezTo>
                  <a:cubicBezTo>
                    <a:pt x="58" y="73"/>
                    <a:pt x="56" y="82"/>
                    <a:pt x="55" y="83"/>
                  </a:cubicBezTo>
                  <a:cubicBezTo>
                    <a:pt x="53" y="85"/>
                    <a:pt x="46" y="85"/>
                    <a:pt x="45" y="89"/>
                  </a:cubicBezTo>
                  <a:cubicBezTo>
                    <a:pt x="45" y="93"/>
                    <a:pt x="41" y="98"/>
                    <a:pt x="39" y="97"/>
                  </a:cubicBezTo>
                  <a:cubicBezTo>
                    <a:pt x="37" y="97"/>
                    <a:pt x="33" y="95"/>
                    <a:pt x="31" y="98"/>
                  </a:cubicBezTo>
                  <a:cubicBezTo>
                    <a:pt x="30" y="101"/>
                    <a:pt x="24" y="96"/>
                    <a:pt x="23" y="97"/>
                  </a:cubicBezTo>
                  <a:cubicBezTo>
                    <a:pt x="22" y="98"/>
                    <a:pt x="15" y="104"/>
                    <a:pt x="15" y="108"/>
                  </a:cubicBezTo>
                  <a:cubicBezTo>
                    <a:pt x="15" y="111"/>
                    <a:pt x="22" y="111"/>
                    <a:pt x="22" y="116"/>
                  </a:cubicBezTo>
                  <a:cubicBezTo>
                    <a:pt x="21" y="120"/>
                    <a:pt x="24" y="125"/>
                    <a:pt x="27" y="127"/>
                  </a:cubicBezTo>
                  <a:cubicBezTo>
                    <a:pt x="29" y="130"/>
                    <a:pt x="32" y="135"/>
                    <a:pt x="31" y="138"/>
                  </a:cubicBezTo>
                  <a:cubicBezTo>
                    <a:pt x="29" y="140"/>
                    <a:pt x="26" y="141"/>
                    <a:pt x="22" y="140"/>
                  </a:cubicBezTo>
                  <a:cubicBezTo>
                    <a:pt x="18" y="139"/>
                    <a:pt x="19" y="142"/>
                    <a:pt x="11" y="140"/>
                  </a:cubicBezTo>
                  <a:cubicBezTo>
                    <a:pt x="4" y="139"/>
                    <a:pt x="4" y="144"/>
                    <a:pt x="1" y="147"/>
                  </a:cubicBezTo>
                  <a:cubicBezTo>
                    <a:pt x="1" y="148"/>
                    <a:pt x="1" y="148"/>
                    <a:pt x="0" y="148"/>
                  </a:cubicBezTo>
                  <a:cubicBezTo>
                    <a:pt x="4" y="151"/>
                    <a:pt x="5" y="156"/>
                    <a:pt x="11" y="158"/>
                  </a:cubicBezTo>
                  <a:cubicBezTo>
                    <a:pt x="17" y="160"/>
                    <a:pt x="23" y="154"/>
                    <a:pt x="23" y="158"/>
                  </a:cubicBezTo>
                  <a:cubicBezTo>
                    <a:pt x="23" y="163"/>
                    <a:pt x="8" y="162"/>
                    <a:pt x="8" y="164"/>
                  </a:cubicBezTo>
                  <a:cubicBezTo>
                    <a:pt x="7" y="165"/>
                    <a:pt x="23" y="185"/>
                    <a:pt x="32" y="183"/>
                  </a:cubicBezTo>
                  <a:cubicBezTo>
                    <a:pt x="40" y="182"/>
                    <a:pt x="46" y="173"/>
                    <a:pt x="43" y="172"/>
                  </a:cubicBezTo>
                  <a:cubicBezTo>
                    <a:pt x="41" y="170"/>
                    <a:pt x="45" y="165"/>
                    <a:pt x="47" y="166"/>
                  </a:cubicBezTo>
                  <a:cubicBezTo>
                    <a:pt x="49" y="167"/>
                    <a:pt x="47" y="175"/>
                    <a:pt x="50" y="177"/>
                  </a:cubicBezTo>
                  <a:cubicBezTo>
                    <a:pt x="52" y="179"/>
                    <a:pt x="51" y="183"/>
                    <a:pt x="50" y="188"/>
                  </a:cubicBezTo>
                  <a:cubicBezTo>
                    <a:pt x="48" y="192"/>
                    <a:pt x="51" y="202"/>
                    <a:pt x="52" y="207"/>
                  </a:cubicBezTo>
                  <a:cubicBezTo>
                    <a:pt x="52" y="212"/>
                    <a:pt x="56" y="219"/>
                    <a:pt x="57" y="227"/>
                  </a:cubicBezTo>
                  <a:cubicBezTo>
                    <a:pt x="58" y="235"/>
                    <a:pt x="63" y="249"/>
                    <a:pt x="68" y="257"/>
                  </a:cubicBezTo>
                  <a:cubicBezTo>
                    <a:pt x="72" y="266"/>
                    <a:pt x="76" y="282"/>
                    <a:pt x="79" y="286"/>
                  </a:cubicBezTo>
                  <a:cubicBezTo>
                    <a:pt x="82" y="290"/>
                    <a:pt x="89" y="303"/>
                    <a:pt x="89" y="310"/>
                  </a:cubicBezTo>
                  <a:cubicBezTo>
                    <a:pt x="89" y="318"/>
                    <a:pt x="97" y="328"/>
                    <a:pt x="100" y="330"/>
                  </a:cubicBezTo>
                  <a:cubicBezTo>
                    <a:pt x="103" y="332"/>
                    <a:pt x="109" y="328"/>
                    <a:pt x="111" y="323"/>
                  </a:cubicBezTo>
                  <a:cubicBezTo>
                    <a:pt x="112" y="318"/>
                    <a:pt x="121" y="317"/>
                    <a:pt x="121" y="313"/>
                  </a:cubicBezTo>
                  <a:cubicBezTo>
                    <a:pt x="122" y="309"/>
                    <a:pt x="123" y="305"/>
                    <a:pt x="126" y="305"/>
                  </a:cubicBezTo>
                  <a:cubicBezTo>
                    <a:pt x="129" y="304"/>
                    <a:pt x="129" y="301"/>
                    <a:pt x="129" y="297"/>
                  </a:cubicBezTo>
                  <a:cubicBezTo>
                    <a:pt x="129" y="293"/>
                    <a:pt x="129" y="286"/>
                    <a:pt x="132" y="283"/>
                  </a:cubicBezTo>
                  <a:cubicBezTo>
                    <a:pt x="135" y="279"/>
                    <a:pt x="135" y="268"/>
                    <a:pt x="134" y="264"/>
                  </a:cubicBezTo>
                  <a:cubicBezTo>
                    <a:pt x="132" y="260"/>
                    <a:pt x="133" y="254"/>
                    <a:pt x="134" y="250"/>
                  </a:cubicBezTo>
                  <a:cubicBezTo>
                    <a:pt x="136" y="246"/>
                    <a:pt x="135" y="241"/>
                    <a:pt x="139" y="241"/>
                  </a:cubicBezTo>
                  <a:cubicBezTo>
                    <a:pt x="142" y="240"/>
                    <a:pt x="146" y="238"/>
                    <a:pt x="150" y="233"/>
                  </a:cubicBezTo>
                  <a:cubicBezTo>
                    <a:pt x="153" y="229"/>
                    <a:pt x="163" y="222"/>
                    <a:pt x="167" y="219"/>
                  </a:cubicBezTo>
                  <a:cubicBezTo>
                    <a:pt x="171" y="216"/>
                    <a:pt x="182" y="207"/>
                    <a:pt x="185" y="201"/>
                  </a:cubicBezTo>
                  <a:cubicBezTo>
                    <a:pt x="188" y="196"/>
                    <a:pt x="198" y="194"/>
                    <a:pt x="202" y="189"/>
                  </a:cubicBezTo>
                  <a:cubicBezTo>
                    <a:pt x="207" y="185"/>
                    <a:pt x="205" y="182"/>
                    <a:pt x="206" y="178"/>
                  </a:cubicBezTo>
                  <a:cubicBezTo>
                    <a:pt x="207" y="173"/>
                    <a:pt x="221" y="171"/>
                    <a:pt x="226" y="171"/>
                  </a:cubicBezTo>
                  <a:cubicBezTo>
                    <a:pt x="227" y="171"/>
                    <a:pt x="228" y="171"/>
                    <a:pt x="229" y="170"/>
                  </a:cubicBezTo>
                  <a:cubicBezTo>
                    <a:pt x="229" y="163"/>
                    <a:pt x="226" y="153"/>
                    <a:pt x="225" y="15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6246813" y="2011363"/>
              <a:ext cx="677863" cy="293688"/>
            </a:xfrm>
            <a:custGeom>
              <a:cxnLst>
                <a:cxn ang="0">
                  <a:pos x="329" y="65"/>
                </a:cxn>
                <a:cxn ang="0">
                  <a:pos x="306" y="63"/>
                </a:cxn>
                <a:cxn ang="0">
                  <a:pos x="308" y="52"/>
                </a:cxn>
                <a:cxn ang="0">
                  <a:pos x="309" y="33"/>
                </a:cxn>
                <a:cxn ang="0">
                  <a:pos x="286" y="30"/>
                </a:cxn>
                <a:cxn ang="0">
                  <a:pos x="268" y="40"/>
                </a:cxn>
                <a:cxn ang="0">
                  <a:pos x="238" y="43"/>
                </a:cxn>
                <a:cxn ang="0">
                  <a:pos x="218" y="34"/>
                </a:cxn>
                <a:cxn ang="0">
                  <a:pos x="200" y="28"/>
                </a:cxn>
                <a:cxn ang="0">
                  <a:pos x="179" y="27"/>
                </a:cxn>
                <a:cxn ang="0">
                  <a:pos x="161" y="28"/>
                </a:cxn>
                <a:cxn ang="0">
                  <a:pos x="153" y="13"/>
                </a:cxn>
                <a:cxn ang="0">
                  <a:pos x="133" y="6"/>
                </a:cxn>
                <a:cxn ang="0">
                  <a:pos x="118" y="1"/>
                </a:cxn>
                <a:cxn ang="0">
                  <a:pos x="108" y="9"/>
                </a:cxn>
                <a:cxn ang="0">
                  <a:pos x="107" y="24"/>
                </a:cxn>
                <a:cxn ang="0">
                  <a:pos x="98" y="35"/>
                </a:cxn>
                <a:cxn ang="0">
                  <a:pos x="81" y="33"/>
                </a:cxn>
                <a:cxn ang="0">
                  <a:pos x="68" y="23"/>
                </a:cxn>
                <a:cxn ang="0">
                  <a:pos x="44" y="22"/>
                </a:cxn>
                <a:cxn ang="0">
                  <a:pos x="29" y="30"/>
                </a:cxn>
                <a:cxn ang="0">
                  <a:pos x="10" y="40"/>
                </a:cxn>
                <a:cxn ang="0">
                  <a:pos x="0" y="44"/>
                </a:cxn>
                <a:cxn ang="0">
                  <a:pos x="9" y="55"/>
                </a:cxn>
                <a:cxn ang="0">
                  <a:pos x="29" y="69"/>
                </a:cxn>
                <a:cxn ang="0">
                  <a:pos x="34" y="88"/>
                </a:cxn>
                <a:cxn ang="0">
                  <a:pos x="57" y="104"/>
                </a:cxn>
                <a:cxn ang="0">
                  <a:pos x="72" y="114"/>
                </a:cxn>
                <a:cxn ang="0">
                  <a:pos x="88" y="135"/>
                </a:cxn>
                <a:cxn ang="0">
                  <a:pos x="129" y="137"/>
                </a:cxn>
                <a:cxn ang="0">
                  <a:pos x="162" y="145"/>
                </a:cxn>
                <a:cxn ang="0">
                  <a:pos x="182" y="152"/>
                </a:cxn>
                <a:cxn ang="0">
                  <a:pos x="227" y="141"/>
                </a:cxn>
                <a:cxn ang="0">
                  <a:pos x="261" y="121"/>
                </a:cxn>
                <a:cxn ang="0">
                  <a:pos x="269" y="105"/>
                </a:cxn>
                <a:cxn ang="0">
                  <a:pos x="304" y="99"/>
                </a:cxn>
                <a:cxn ang="0">
                  <a:pos x="328" y="84"/>
                </a:cxn>
                <a:cxn ang="0">
                  <a:pos x="354" y="79"/>
                </a:cxn>
              </a:cxnLst>
              <a:rect b="b" l="0" r="r" t="0"/>
              <a:pathLst>
                <a:path h="153" w="355">
                  <a:moveTo>
                    <a:pt x="340" y="64"/>
                  </a:moveTo>
                  <a:cubicBezTo>
                    <a:pt x="336" y="60"/>
                    <a:pt x="330" y="62"/>
                    <a:pt x="329" y="65"/>
                  </a:cubicBezTo>
                  <a:cubicBezTo>
                    <a:pt x="327" y="69"/>
                    <a:pt x="324" y="64"/>
                    <a:pt x="318" y="64"/>
                  </a:cubicBezTo>
                  <a:cubicBezTo>
                    <a:pt x="311" y="64"/>
                    <a:pt x="311" y="68"/>
                    <a:pt x="306" y="63"/>
                  </a:cubicBezTo>
                  <a:cubicBezTo>
                    <a:pt x="302" y="59"/>
                    <a:pt x="308" y="57"/>
                    <a:pt x="308" y="57"/>
                  </a:cubicBezTo>
                  <a:cubicBezTo>
                    <a:pt x="308" y="52"/>
                    <a:pt x="308" y="52"/>
                    <a:pt x="308" y="52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5" y="33"/>
                    <a:pt x="311" y="32"/>
                    <a:pt x="309" y="33"/>
                  </a:cubicBezTo>
                  <a:cubicBezTo>
                    <a:pt x="307" y="34"/>
                    <a:pt x="300" y="33"/>
                    <a:pt x="300" y="31"/>
                  </a:cubicBezTo>
                  <a:cubicBezTo>
                    <a:pt x="299" y="29"/>
                    <a:pt x="288" y="28"/>
                    <a:pt x="286" y="30"/>
                  </a:cubicBezTo>
                  <a:cubicBezTo>
                    <a:pt x="283" y="32"/>
                    <a:pt x="277" y="34"/>
                    <a:pt x="277" y="36"/>
                  </a:cubicBezTo>
                  <a:cubicBezTo>
                    <a:pt x="276" y="39"/>
                    <a:pt x="270" y="38"/>
                    <a:pt x="268" y="40"/>
                  </a:cubicBezTo>
                  <a:cubicBezTo>
                    <a:pt x="265" y="41"/>
                    <a:pt x="253" y="42"/>
                    <a:pt x="253" y="43"/>
                  </a:cubicBezTo>
                  <a:cubicBezTo>
                    <a:pt x="253" y="45"/>
                    <a:pt x="240" y="45"/>
                    <a:pt x="238" y="43"/>
                  </a:cubicBezTo>
                  <a:cubicBezTo>
                    <a:pt x="236" y="42"/>
                    <a:pt x="225" y="43"/>
                    <a:pt x="224" y="41"/>
                  </a:cubicBezTo>
                  <a:cubicBezTo>
                    <a:pt x="222" y="38"/>
                    <a:pt x="218" y="37"/>
                    <a:pt x="218" y="34"/>
                  </a:cubicBezTo>
                  <a:cubicBezTo>
                    <a:pt x="218" y="32"/>
                    <a:pt x="209" y="32"/>
                    <a:pt x="208" y="30"/>
                  </a:cubicBezTo>
                  <a:cubicBezTo>
                    <a:pt x="207" y="28"/>
                    <a:pt x="201" y="27"/>
                    <a:pt x="200" y="28"/>
                  </a:cubicBezTo>
                  <a:cubicBezTo>
                    <a:pt x="199" y="28"/>
                    <a:pt x="191" y="26"/>
                    <a:pt x="189" y="25"/>
                  </a:cubicBezTo>
                  <a:cubicBezTo>
                    <a:pt x="187" y="25"/>
                    <a:pt x="181" y="27"/>
                    <a:pt x="179" y="27"/>
                  </a:cubicBezTo>
                  <a:cubicBezTo>
                    <a:pt x="177" y="27"/>
                    <a:pt x="173" y="30"/>
                    <a:pt x="171" y="31"/>
                  </a:cubicBezTo>
                  <a:cubicBezTo>
                    <a:pt x="169" y="31"/>
                    <a:pt x="162" y="27"/>
                    <a:pt x="161" y="28"/>
                  </a:cubicBezTo>
                  <a:cubicBezTo>
                    <a:pt x="160" y="29"/>
                    <a:pt x="156" y="24"/>
                    <a:pt x="154" y="22"/>
                  </a:cubicBezTo>
                  <a:cubicBezTo>
                    <a:pt x="152" y="20"/>
                    <a:pt x="154" y="15"/>
                    <a:pt x="153" y="13"/>
                  </a:cubicBezTo>
                  <a:cubicBezTo>
                    <a:pt x="151" y="11"/>
                    <a:pt x="144" y="11"/>
                    <a:pt x="142" y="9"/>
                  </a:cubicBezTo>
                  <a:cubicBezTo>
                    <a:pt x="139" y="8"/>
                    <a:pt x="136" y="6"/>
                    <a:pt x="133" y="6"/>
                  </a:cubicBezTo>
                  <a:cubicBezTo>
                    <a:pt x="131" y="6"/>
                    <a:pt x="127" y="5"/>
                    <a:pt x="126" y="4"/>
                  </a:cubicBezTo>
                  <a:cubicBezTo>
                    <a:pt x="125" y="3"/>
                    <a:pt x="120" y="2"/>
                    <a:pt x="118" y="1"/>
                  </a:cubicBezTo>
                  <a:cubicBezTo>
                    <a:pt x="116" y="0"/>
                    <a:pt x="115" y="3"/>
                    <a:pt x="114" y="5"/>
                  </a:cubicBezTo>
                  <a:cubicBezTo>
                    <a:pt x="113" y="6"/>
                    <a:pt x="109" y="6"/>
                    <a:pt x="108" y="9"/>
                  </a:cubicBezTo>
                  <a:cubicBezTo>
                    <a:pt x="107" y="11"/>
                    <a:pt x="103" y="12"/>
                    <a:pt x="103" y="14"/>
                  </a:cubicBezTo>
                  <a:cubicBezTo>
                    <a:pt x="104" y="17"/>
                    <a:pt x="106" y="22"/>
                    <a:pt x="107" y="24"/>
                  </a:cubicBezTo>
                  <a:cubicBezTo>
                    <a:pt x="109" y="25"/>
                    <a:pt x="108" y="29"/>
                    <a:pt x="107" y="30"/>
                  </a:cubicBezTo>
                  <a:cubicBezTo>
                    <a:pt x="106" y="32"/>
                    <a:pt x="99" y="33"/>
                    <a:pt x="98" y="35"/>
                  </a:cubicBezTo>
                  <a:cubicBezTo>
                    <a:pt x="96" y="37"/>
                    <a:pt x="93" y="35"/>
                    <a:pt x="90" y="33"/>
                  </a:cubicBezTo>
                  <a:cubicBezTo>
                    <a:pt x="86" y="31"/>
                    <a:pt x="82" y="32"/>
                    <a:pt x="81" y="33"/>
                  </a:cubicBezTo>
                  <a:cubicBezTo>
                    <a:pt x="79" y="35"/>
                    <a:pt x="73" y="30"/>
                    <a:pt x="71" y="30"/>
                  </a:cubicBezTo>
                  <a:cubicBezTo>
                    <a:pt x="70" y="29"/>
                    <a:pt x="69" y="23"/>
                    <a:pt x="68" y="23"/>
                  </a:cubicBezTo>
                  <a:cubicBezTo>
                    <a:pt x="66" y="24"/>
                    <a:pt x="54" y="21"/>
                    <a:pt x="52" y="21"/>
                  </a:cubicBezTo>
                  <a:cubicBezTo>
                    <a:pt x="50" y="20"/>
                    <a:pt x="45" y="20"/>
                    <a:pt x="44" y="22"/>
                  </a:cubicBezTo>
                  <a:cubicBezTo>
                    <a:pt x="43" y="24"/>
                    <a:pt x="37" y="23"/>
                    <a:pt x="36" y="25"/>
                  </a:cubicBezTo>
                  <a:cubicBezTo>
                    <a:pt x="35" y="27"/>
                    <a:pt x="31" y="28"/>
                    <a:pt x="29" y="30"/>
                  </a:cubicBezTo>
                  <a:cubicBezTo>
                    <a:pt x="27" y="32"/>
                    <a:pt x="22" y="32"/>
                    <a:pt x="20" y="35"/>
                  </a:cubicBezTo>
                  <a:cubicBezTo>
                    <a:pt x="19" y="38"/>
                    <a:pt x="12" y="40"/>
                    <a:pt x="10" y="40"/>
                  </a:cubicBezTo>
                  <a:cubicBezTo>
                    <a:pt x="8" y="40"/>
                    <a:pt x="3" y="41"/>
                    <a:pt x="2" y="43"/>
                  </a:cubicBezTo>
                  <a:cubicBezTo>
                    <a:pt x="2" y="44"/>
                    <a:pt x="1" y="44"/>
                    <a:pt x="0" y="44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2" y="52"/>
                    <a:pt x="5" y="52"/>
                    <a:pt x="9" y="55"/>
                  </a:cubicBezTo>
                  <a:cubicBezTo>
                    <a:pt x="12" y="58"/>
                    <a:pt x="15" y="61"/>
                    <a:pt x="19" y="61"/>
                  </a:cubicBezTo>
                  <a:cubicBezTo>
                    <a:pt x="23" y="61"/>
                    <a:pt x="28" y="65"/>
                    <a:pt x="29" y="69"/>
                  </a:cubicBezTo>
                  <a:cubicBezTo>
                    <a:pt x="29" y="72"/>
                    <a:pt x="33" y="76"/>
                    <a:pt x="35" y="77"/>
                  </a:cubicBezTo>
                  <a:cubicBezTo>
                    <a:pt x="37" y="79"/>
                    <a:pt x="34" y="84"/>
                    <a:pt x="34" y="88"/>
                  </a:cubicBezTo>
                  <a:cubicBezTo>
                    <a:pt x="34" y="93"/>
                    <a:pt x="29" y="94"/>
                    <a:pt x="31" y="98"/>
                  </a:cubicBezTo>
                  <a:cubicBezTo>
                    <a:pt x="34" y="102"/>
                    <a:pt x="52" y="104"/>
                    <a:pt x="57" y="104"/>
                  </a:cubicBezTo>
                  <a:cubicBezTo>
                    <a:pt x="62" y="104"/>
                    <a:pt x="64" y="109"/>
                    <a:pt x="65" y="109"/>
                  </a:cubicBezTo>
                  <a:cubicBezTo>
                    <a:pt x="68" y="110"/>
                    <a:pt x="69" y="113"/>
                    <a:pt x="72" y="114"/>
                  </a:cubicBezTo>
                  <a:cubicBezTo>
                    <a:pt x="76" y="115"/>
                    <a:pt x="80" y="117"/>
                    <a:pt x="81" y="124"/>
                  </a:cubicBezTo>
                  <a:cubicBezTo>
                    <a:pt x="83" y="130"/>
                    <a:pt x="87" y="132"/>
                    <a:pt x="88" y="135"/>
                  </a:cubicBezTo>
                  <a:cubicBezTo>
                    <a:pt x="88" y="138"/>
                    <a:pt x="96" y="136"/>
                    <a:pt x="102" y="137"/>
                  </a:cubicBezTo>
                  <a:cubicBezTo>
                    <a:pt x="108" y="137"/>
                    <a:pt x="125" y="137"/>
                    <a:pt x="129" y="137"/>
                  </a:cubicBezTo>
                  <a:cubicBezTo>
                    <a:pt x="133" y="138"/>
                    <a:pt x="144" y="137"/>
                    <a:pt x="149" y="142"/>
                  </a:cubicBezTo>
                  <a:cubicBezTo>
                    <a:pt x="155" y="146"/>
                    <a:pt x="158" y="142"/>
                    <a:pt x="162" y="145"/>
                  </a:cubicBezTo>
                  <a:cubicBezTo>
                    <a:pt x="165" y="147"/>
                    <a:pt x="168" y="148"/>
                    <a:pt x="173" y="148"/>
                  </a:cubicBezTo>
                  <a:cubicBezTo>
                    <a:pt x="179" y="147"/>
                    <a:pt x="179" y="151"/>
                    <a:pt x="182" y="152"/>
                  </a:cubicBezTo>
                  <a:cubicBezTo>
                    <a:pt x="186" y="153"/>
                    <a:pt x="192" y="146"/>
                    <a:pt x="202" y="142"/>
                  </a:cubicBezTo>
                  <a:cubicBezTo>
                    <a:pt x="211" y="137"/>
                    <a:pt x="222" y="140"/>
                    <a:pt x="227" y="141"/>
                  </a:cubicBezTo>
                  <a:cubicBezTo>
                    <a:pt x="232" y="142"/>
                    <a:pt x="242" y="139"/>
                    <a:pt x="247" y="132"/>
                  </a:cubicBezTo>
                  <a:cubicBezTo>
                    <a:pt x="253" y="126"/>
                    <a:pt x="261" y="127"/>
                    <a:pt x="261" y="121"/>
                  </a:cubicBezTo>
                  <a:cubicBezTo>
                    <a:pt x="262" y="116"/>
                    <a:pt x="255" y="113"/>
                    <a:pt x="258" y="108"/>
                  </a:cubicBezTo>
                  <a:cubicBezTo>
                    <a:pt x="261" y="103"/>
                    <a:pt x="266" y="104"/>
                    <a:pt x="269" y="105"/>
                  </a:cubicBezTo>
                  <a:cubicBezTo>
                    <a:pt x="272" y="107"/>
                    <a:pt x="280" y="109"/>
                    <a:pt x="287" y="104"/>
                  </a:cubicBezTo>
                  <a:cubicBezTo>
                    <a:pt x="295" y="99"/>
                    <a:pt x="298" y="100"/>
                    <a:pt x="304" y="99"/>
                  </a:cubicBezTo>
                  <a:cubicBezTo>
                    <a:pt x="311" y="98"/>
                    <a:pt x="310" y="94"/>
                    <a:pt x="314" y="89"/>
                  </a:cubicBezTo>
                  <a:cubicBezTo>
                    <a:pt x="319" y="85"/>
                    <a:pt x="324" y="84"/>
                    <a:pt x="328" y="84"/>
                  </a:cubicBezTo>
                  <a:cubicBezTo>
                    <a:pt x="332" y="84"/>
                    <a:pt x="338" y="79"/>
                    <a:pt x="343" y="81"/>
                  </a:cubicBezTo>
                  <a:cubicBezTo>
                    <a:pt x="347" y="82"/>
                    <a:pt x="354" y="83"/>
                    <a:pt x="354" y="79"/>
                  </a:cubicBezTo>
                  <a:cubicBezTo>
                    <a:pt x="355" y="76"/>
                    <a:pt x="343" y="68"/>
                    <a:pt x="340" y="64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5105400" y="2522538"/>
              <a:ext cx="11113" cy="30163"/>
            </a:xfrm>
            <a:custGeom>
              <a:cxnLst>
                <a:cxn ang="0">
                  <a:pos x="2" y="0"/>
                </a:cxn>
                <a:cxn ang="0">
                  <a:pos x="0" y="9"/>
                </a:cxn>
                <a:cxn ang="0">
                  <a:pos x="4" y="16"/>
                </a:cxn>
                <a:cxn ang="0">
                  <a:pos x="5" y="3"/>
                </a:cxn>
                <a:cxn ang="0">
                  <a:pos x="6" y="0"/>
                </a:cxn>
                <a:cxn ang="0">
                  <a:pos x="2" y="0"/>
                </a:cxn>
              </a:cxnLst>
              <a:rect b="b" l="0" r="r" t="0"/>
              <a:pathLst>
                <a:path h="16" w="6">
                  <a:moveTo>
                    <a:pt x="2" y="0"/>
                  </a:moveTo>
                  <a:cubicBezTo>
                    <a:pt x="1" y="1"/>
                    <a:pt x="0" y="8"/>
                    <a:pt x="0" y="9"/>
                  </a:cubicBezTo>
                  <a:cubicBezTo>
                    <a:pt x="0" y="9"/>
                    <a:pt x="1" y="13"/>
                    <a:pt x="4" y="16"/>
                  </a:cubicBezTo>
                  <a:cubicBezTo>
                    <a:pt x="5" y="11"/>
                    <a:pt x="5" y="4"/>
                    <a:pt x="5" y="3"/>
                  </a:cubicBezTo>
                  <a:cubicBezTo>
                    <a:pt x="5" y="2"/>
                    <a:pt x="6" y="1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5086350" y="2503488"/>
              <a:ext cx="31750" cy="90488"/>
            </a:xfrm>
            <a:custGeom>
              <a:cxnLst>
                <a:cxn ang="0">
                  <a:pos x="8" y="47"/>
                </a:cxn>
                <a:cxn ang="0">
                  <a:pos x="9" y="48"/>
                </a:cxn>
                <a:cxn ang="0">
                  <a:pos x="13" y="31"/>
                </a:cxn>
                <a:cxn ang="0">
                  <a:pos x="14" y="26"/>
                </a:cxn>
                <a:cxn ang="0">
                  <a:pos x="10" y="19"/>
                </a:cxn>
                <a:cxn ang="0">
                  <a:pos x="12" y="10"/>
                </a:cxn>
                <a:cxn ang="0">
                  <a:pos x="16" y="10"/>
                </a:cxn>
                <a:cxn ang="0">
                  <a:pos x="17" y="3"/>
                </a:cxn>
                <a:cxn ang="0">
                  <a:pos x="11" y="0"/>
                </a:cxn>
                <a:cxn ang="0">
                  <a:pos x="9" y="6"/>
                </a:cxn>
                <a:cxn ang="0">
                  <a:pos x="0" y="26"/>
                </a:cxn>
                <a:cxn ang="0">
                  <a:pos x="8" y="46"/>
                </a:cxn>
                <a:cxn ang="0">
                  <a:pos x="8" y="47"/>
                </a:cxn>
              </a:cxnLst>
              <a:rect b="b" l="0" r="r" t="0"/>
              <a:pathLst>
                <a:path h="48" w="17">
                  <a:moveTo>
                    <a:pt x="8" y="47"/>
                  </a:moveTo>
                  <a:cubicBezTo>
                    <a:pt x="8" y="47"/>
                    <a:pt x="9" y="47"/>
                    <a:pt x="9" y="48"/>
                  </a:cubicBezTo>
                  <a:cubicBezTo>
                    <a:pt x="10" y="41"/>
                    <a:pt x="11" y="33"/>
                    <a:pt x="13" y="31"/>
                  </a:cubicBezTo>
                  <a:cubicBezTo>
                    <a:pt x="13" y="30"/>
                    <a:pt x="14" y="28"/>
                    <a:pt x="14" y="26"/>
                  </a:cubicBezTo>
                  <a:cubicBezTo>
                    <a:pt x="11" y="23"/>
                    <a:pt x="10" y="19"/>
                    <a:pt x="10" y="19"/>
                  </a:cubicBezTo>
                  <a:cubicBezTo>
                    <a:pt x="10" y="18"/>
                    <a:pt x="11" y="11"/>
                    <a:pt x="12" y="10"/>
                  </a:cubicBezTo>
                  <a:cubicBezTo>
                    <a:pt x="13" y="10"/>
                    <a:pt x="14" y="10"/>
                    <a:pt x="16" y="10"/>
                  </a:cubicBezTo>
                  <a:cubicBezTo>
                    <a:pt x="16" y="8"/>
                    <a:pt x="16" y="5"/>
                    <a:pt x="17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6"/>
                  </a:cubicBezTo>
                  <a:cubicBezTo>
                    <a:pt x="8" y="12"/>
                    <a:pt x="3" y="22"/>
                    <a:pt x="0" y="26"/>
                  </a:cubicBezTo>
                  <a:cubicBezTo>
                    <a:pt x="8" y="46"/>
                    <a:pt x="8" y="46"/>
                    <a:pt x="8" y="46"/>
                  </a:cubicBezTo>
                  <a:lnTo>
                    <a:pt x="8" y="47"/>
                  </a:ln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5103813" y="2503488"/>
              <a:ext cx="92075" cy="98425"/>
            </a:xfrm>
            <a:custGeom>
              <a:cxnLst>
                <a:cxn ang="0">
                  <a:pos x="44" y="0"/>
                </a:cxn>
                <a:cxn ang="0">
                  <a:pos x="30" y="6"/>
                </a:cxn>
                <a:cxn ang="0">
                  <a:pos x="19" y="12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13"/>
                </a:cxn>
                <a:cxn ang="0">
                  <a:pos x="4" y="31"/>
                </a:cxn>
                <a:cxn ang="0">
                  <a:pos x="0" y="48"/>
                </a:cxn>
                <a:cxn ang="0">
                  <a:pos x="10" y="52"/>
                </a:cxn>
                <a:cxn ang="0">
                  <a:pos x="19" y="45"/>
                </a:cxn>
                <a:cxn ang="0">
                  <a:pos x="26" y="42"/>
                </a:cxn>
                <a:cxn ang="0">
                  <a:pos x="33" y="37"/>
                </a:cxn>
                <a:cxn ang="0">
                  <a:pos x="24" y="27"/>
                </a:cxn>
                <a:cxn ang="0">
                  <a:pos x="35" y="20"/>
                </a:cxn>
                <a:cxn ang="0">
                  <a:pos x="47" y="16"/>
                </a:cxn>
                <a:cxn ang="0">
                  <a:pos x="48" y="16"/>
                </a:cxn>
                <a:cxn ang="0">
                  <a:pos x="45" y="5"/>
                </a:cxn>
                <a:cxn ang="0">
                  <a:pos x="44" y="0"/>
                </a:cxn>
              </a:cxnLst>
              <a:rect b="b" l="0" r="r" t="0"/>
              <a:pathLst>
                <a:path h="52" w="48">
                  <a:moveTo>
                    <a:pt x="44" y="0"/>
                  </a:moveTo>
                  <a:cubicBezTo>
                    <a:pt x="37" y="3"/>
                    <a:pt x="31" y="6"/>
                    <a:pt x="30" y="6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7"/>
                    <a:pt x="7" y="11"/>
                    <a:pt x="6" y="13"/>
                  </a:cubicBezTo>
                  <a:cubicBezTo>
                    <a:pt x="6" y="15"/>
                    <a:pt x="6" y="29"/>
                    <a:pt x="4" y="31"/>
                  </a:cubicBezTo>
                  <a:cubicBezTo>
                    <a:pt x="2" y="33"/>
                    <a:pt x="1" y="41"/>
                    <a:pt x="0" y="48"/>
                  </a:cubicBezTo>
                  <a:cubicBezTo>
                    <a:pt x="4" y="50"/>
                    <a:pt x="8" y="52"/>
                    <a:pt x="10" y="52"/>
                  </a:cubicBezTo>
                  <a:cubicBezTo>
                    <a:pt x="14" y="52"/>
                    <a:pt x="19" y="48"/>
                    <a:pt x="19" y="45"/>
                  </a:cubicBezTo>
                  <a:cubicBezTo>
                    <a:pt x="19" y="43"/>
                    <a:pt x="23" y="42"/>
                    <a:pt x="26" y="42"/>
                  </a:cubicBezTo>
                  <a:cubicBezTo>
                    <a:pt x="30" y="42"/>
                    <a:pt x="30" y="38"/>
                    <a:pt x="33" y="37"/>
                  </a:cubicBezTo>
                  <a:cubicBezTo>
                    <a:pt x="35" y="35"/>
                    <a:pt x="27" y="28"/>
                    <a:pt x="24" y="27"/>
                  </a:cubicBezTo>
                  <a:cubicBezTo>
                    <a:pt x="22" y="26"/>
                    <a:pt x="27" y="20"/>
                    <a:pt x="35" y="20"/>
                  </a:cubicBezTo>
                  <a:cubicBezTo>
                    <a:pt x="44" y="19"/>
                    <a:pt x="42" y="16"/>
                    <a:pt x="47" y="16"/>
                  </a:cubicBezTo>
                  <a:cubicBezTo>
                    <a:pt x="47" y="16"/>
                    <a:pt x="47" y="16"/>
                    <a:pt x="48" y="16"/>
                  </a:cubicBezTo>
                  <a:cubicBezTo>
                    <a:pt x="47" y="12"/>
                    <a:pt x="46" y="8"/>
                    <a:pt x="45" y="5"/>
                  </a:cubicBezTo>
                  <a:cubicBezTo>
                    <a:pt x="45" y="4"/>
                    <a:pt x="44" y="2"/>
                    <a:pt x="44" y="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5856288" y="2255838"/>
              <a:ext cx="234950" cy="103188"/>
            </a:xfrm>
            <a:custGeom>
              <a:cxnLst>
                <a:cxn ang="0">
                  <a:pos x="114" y="10"/>
                </a:cxn>
                <a:cxn ang="0">
                  <a:pos x="103" y="7"/>
                </a:cxn>
                <a:cxn ang="0">
                  <a:pos x="74" y="6"/>
                </a:cxn>
                <a:cxn ang="0">
                  <a:pos x="59" y="1"/>
                </a:cxn>
                <a:cxn ang="0">
                  <a:pos x="47" y="6"/>
                </a:cxn>
                <a:cxn ang="0">
                  <a:pos x="37" y="8"/>
                </a:cxn>
                <a:cxn ang="0">
                  <a:pos x="22" y="8"/>
                </a:cxn>
                <a:cxn ang="0">
                  <a:pos x="15" y="16"/>
                </a:cxn>
                <a:cxn ang="0">
                  <a:pos x="12" y="22"/>
                </a:cxn>
                <a:cxn ang="0">
                  <a:pos x="16" y="26"/>
                </a:cxn>
                <a:cxn ang="0">
                  <a:pos x="25" y="25"/>
                </a:cxn>
                <a:cxn ang="0">
                  <a:pos x="40" y="32"/>
                </a:cxn>
                <a:cxn ang="0">
                  <a:pos x="35" y="38"/>
                </a:cxn>
                <a:cxn ang="0">
                  <a:pos x="25" y="40"/>
                </a:cxn>
                <a:cxn ang="0">
                  <a:pos x="8" y="42"/>
                </a:cxn>
                <a:cxn ang="0">
                  <a:pos x="0" y="49"/>
                </a:cxn>
                <a:cxn ang="0">
                  <a:pos x="16" y="50"/>
                </a:cxn>
                <a:cxn ang="0">
                  <a:pos x="26" y="50"/>
                </a:cxn>
                <a:cxn ang="0">
                  <a:pos x="36" y="52"/>
                </a:cxn>
                <a:cxn ang="0">
                  <a:pos x="51" y="51"/>
                </a:cxn>
                <a:cxn ang="0">
                  <a:pos x="52" y="46"/>
                </a:cxn>
                <a:cxn ang="0">
                  <a:pos x="57" y="43"/>
                </a:cxn>
                <a:cxn ang="0">
                  <a:pos x="64" y="39"/>
                </a:cxn>
                <a:cxn ang="0">
                  <a:pos x="70" y="37"/>
                </a:cxn>
                <a:cxn ang="0">
                  <a:pos x="77" y="39"/>
                </a:cxn>
                <a:cxn ang="0">
                  <a:pos x="84" y="34"/>
                </a:cxn>
                <a:cxn ang="0">
                  <a:pos x="94" y="31"/>
                </a:cxn>
                <a:cxn ang="0">
                  <a:pos x="103" y="26"/>
                </a:cxn>
                <a:cxn ang="0">
                  <a:pos x="112" y="21"/>
                </a:cxn>
                <a:cxn ang="0">
                  <a:pos x="122" y="16"/>
                </a:cxn>
                <a:cxn ang="0">
                  <a:pos x="123" y="14"/>
                </a:cxn>
                <a:cxn ang="0">
                  <a:pos x="114" y="10"/>
                </a:cxn>
              </a:cxnLst>
              <a:rect b="b" l="0" r="r" t="0"/>
              <a:pathLst>
                <a:path h="54" w="123">
                  <a:moveTo>
                    <a:pt x="114" y="10"/>
                  </a:moveTo>
                  <a:cubicBezTo>
                    <a:pt x="109" y="5"/>
                    <a:pt x="108" y="9"/>
                    <a:pt x="103" y="7"/>
                  </a:cubicBezTo>
                  <a:cubicBezTo>
                    <a:pt x="98" y="6"/>
                    <a:pt x="78" y="4"/>
                    <a:pt x="74" y="6"/>
                  </a:cubicBezTo>
                  <a:cubicBezTo>
                    <a:pt x="70" y="7"/>
                    <a:pt x="62" y="3"/>
                    <a:pt x="59" y="1"/>
                  </a:cubicBezTo>
                  <a:cubicBezTo>
                    <a:pt x="56" y="0"/>
                    <a:pt x="48" y="1"/>
                    <a:pt x="47" y="6"/>
                  </a:cubicBezTo>
                  <a:cubicBezTo>
                    <a:pt x="47" y="11"/>
                    <a:pt x="43" y="11"/>
                    <a:pt x="37" y="8"/>
                  </a:cubicBezTo>
                  <a:cubicBezTo>
                    <a:pt x="31" y="5"/>
                    <a:pt x="22" y="5"/>
                    <a:pt x="22" y="8"/>
                  </a:cubicBezTo>
                  <a:cubicBezTo>
                    <a:pt x="22" y="11"/>
                    <a:pt x="17" y="15"/>
                    <a:pt x="15" y="16"/>
                  </a:cubicBezTo>
                  <a:cubicBezTo>
                    <a:pt x="14" y="16"/>
                    <a:pt x="13" y="19"/>
                    <a:pt x="12" y="22"/>
                  </a:cubicBezTo>
                  <a:cubicBezTo>
                    <a:pt x="13" y="22"/>
                    <a:pt x="15" y="24"/>
                    <a:pt x="16" y="26"/>
                  </a:cubicBezTo>
                  <a:cubicBezTo>
                    <a:pt x="18" y="28"/>
                    <a:pt x="24" y="28"/>
                    <a:pt x="25" y="25"/>
                  </a:cubicBezTo>
                  <a:cubicBezTo>
                    <a:pt x="26" y="22"/>
                    <a:pt x="35" y="28"/>
                    <a:pt x="40" y="32"/>
                  </a:cubicBezTo>
                  <a:cubicBezTo>
                    <a:pt x="46" y="37"/>
                    <a:pt x="38" y="34"/>
                    <a:pt x="35" y="38"/>
                  </a:cubicBezTo>
                  <a:cubicBezTo>
                    <a:pt x="33" y="42"/>
                    <a:pt x="26" y="38"/>
                    <a:pt x="25" y="40"/>
                  </a:cubicBezTo>
                  <a:cubicBezTo>
                    <a:pt x="23" y="42"/>
                    <a:pt x="11" y="42"/>
                    <a:pt x="8" y="42"/>
                  </a:cubicBezTo>
                  <a:cubicBezTo>
                    <a:pt x="5" y="42"/>
                    <a:pt x="0" y="46"/>
                    <a:pt x="0" y="49"/>
                  </a:cubicBezTo>
                  <a:cubicBezTo>
                    <a:pt x="1" y="51"/>
                    <a:pt x="12" y="47"/>
                    <a:pt x="16" y="50"/>
                  </a:cubicBezTo>
                  <a:cubicBezTo>
                    <a:pt x="20" y="53"/>
                    <a:pt x="24" y="47"/>
                    <a:pt x="26" y="50"/>
                  </a:cubicBezTo>
                  <a:cubicBezTo>
                    <a:pt x="29" y="54"/>
                    <a:pt x="34" y="51"/>
                    <a:pt x="36" y="52"/>
                  </a:cubicBezTo>
                  <a:cubicBezTo>
                    <a:pt x="38" y="53"/>
                    <a:pt x="50" y="51"/>
                    <a:pt x="51" y="51"/>
                  </a:cubicBezTo>
                  <a:cubicBezTo>
                    <a:pt x="52" y="50"/>
                    <a:pt x="52" y="48"/>
                    <a:pt x="52" y="46"/>
                  </a:cubicBezTo>
                  <a:cubicBezTo>
                    <a:pt x="52" y="43"/>
                    <a:pt x="55" y="44"/>
                    <a:pt x="57" y="43"/>
                  </a:cubicBezTo>
                  <a:cubicBezTo>
                    <a:pt x="60" y="42"/>
                    <a:pt x="62" y="39"/>
                    <a:pt x="64" y="39"/>
                  </a:cubicBezTo>
                  <a:cubicBezTo>
                    <a:pt x="66" y="39"/>
                    <a:pt x="68" y="36"/>
                    <a:pt x="70" y="37"/>
                  </a:cubicBezTo>
                  <a:cubicBezTo>
                    <a:pt x="72" y="37"/>
                    <a:pt x="75" y="41"/>
                    <a:pt x="77" y="39"/>
                  </a:cubicBezTo>
                  <a:cubicBezTo>
                    <a:pt x="80" y="37"/>
                    <a:pt x="81" y="39"/>
                    <a:pt x="84" y="34"/>
                  </a:cubicBezTo>
                  <a:cubicBezTo>
                    <a:pt x="88" y="30"/>
                    <a:pt x="90" y="31"/>
                    <a:pt x="94" y="31"/>
                  </a:cubicBezTo>
                  <a:cubicBezTo>
                    <a:pt x="100" y="32"/>
                    <a:pt x="102" y="29"/>
                    <a:pt x="103" y="26"/>
                  </a:cubicBezTo>
                  <a:cubicBezTo>
                    <a:pt x="105" y="23"/>
                    <a:pt x="109" y="23"/>
                    <a:pt x="112" y="21"/>
                  </a:cubicBezTo>
                  <a:cubicBezTo>
                    <a:pt x="115" y="19"/>
                    <a:pt x="120" y="17"/>
                    <a:pt x="122" y="16"/>
                  </a:cubicBezTo>
                  <a:cubicBezTo>
                    <a:pt x="123" y="16"/>
                    <a:pt x="123" y="15"/>
                    <a:pt x="123" y="14"/>
                  </a:cubicBezTo>
                  <a:cubicBezTo>
                    <a:pt x="119" y="11"/>
                    <a:pt x="117" y="14"/>
                    <a:pt x="114" y="1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5210175" y="2244725"/>
              <a:ext cx="149225" cy="66675"/>
            </a:xfrm>
            <a:custGeom>
              <a:cxnLst>
                <a:cxn ang="0">
                  <a:pos x="31" y="27"/>
                </a:cxn>
                <a:cxn ang="0">
                  <a:pos x="39" y="33"/>
                </a:cxn>
                <a:cxn ang="0">
                  <a:pos x="40" y="34"/>
                </a:cxn>
                <a:cxn ang="0">
                  <a:pos x="51" y="32"/>
                </a:cxn>
                <a:cxn ang="0">
                  <a:pos x="61" y="33"/>
                </a:cxn>
                <a:cxn ang="0">
                  <a:pos x="60" y="30"/>
                </a:cxn>
                <a:cxn ang="0">
                  <a:pos x="68" y="33"/>
                </a:cxn>
                <a:cxn ang="0">
                  <a:pos x="77" y="33"/>
                </a:cxn>
                <a:cxn ang="0">
                  <a:pos x="73" y="28"/>
                </a:cxn>
                <a:cxn ang="0">
                  <a:pos x="75" y="24"/>
                </a:cxn>
                <a:cxn ang="0">
                  <a:pos x="68" y="21"/>
                </a:cxn>
                <a:cxn ang="0">
                  <a:pos x="65" y="14"/>
                </a:cxn>
                <a:cxn ang="0">
                  <a:pos x="61" y="12"/>
                </a:cxn>
                <a:cxn ang="0">
                  <a:pos x="49" y="14"/>
                </a:cxn>
                <a:cxn ang="0">
                  <a:pos x="42" y="10"/>
                </a:cxn>
                <a:cxn ang="0">
                  <a:pos x="35" y="6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8" y="12"/>
                </a:cxn>
                <a:cxn ang="0">
                  <a:pos x="22" y="23"/>
                </a:cxn>
                <a:cxn ang="0">
                  <a:pos x="19" y="27"/>
                </a:cxn>
                <a:cxn ang="0">
                  <a:pos x="31" y="27"/>
                </a:cxn>
              </a:cxnLst>
              <a:rect b="b" l="0" r="r" t="0"/>
              <a:pathLst>
                <a:path h="35" w="78">
                  <a:moveTo>
                    <a:pt x="31" y="27"/>
                  </a:moveTo>
                  <a:cubicBezTo>
                    <a:pt x="35" y="25"/>
                    <a:pt x="36" y="29"/>
                    <a:pt x="39" y="33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4" y="33"/>
                    <a:pt x="47" y="32"/>
                    <a:pt x="51" y="32"/>
                  </a:cubicBezTo>
                  <a:cubicBezTo>
                    <a:pt x="54" y="31"/>
                    <a:pt x="58" y="32"/>
                    <a:pt x="61" y="33"/>
                  </a:cubicBezTo>
                  <a:cubicBezTo>
                    <a:pt x="60" y="32"/>
                    <a:pt x="60" y="31"/>
                    <a:pt x="60" y="30"/>
                  </a:cubicBezTo>
                  <a:cubicBezTo>
                    <a:pt x="61" y="28"/>
                    <a:pt x="66" y="31"/>
                    <a:pt x="68" y="33"/>
                  </a:cubicBezTo>
                  <a:cubicBezTo>
                    <a:pt x="70" y="34"/>
                    <a:pt x="75" y="35"/>
                    <a:pt x="77" y="33"/>
                  </a:cubicBezTo>
                  <a:cubicBezTo>
                    <a:pt x="78" y="32"/>
                    <a:pt x="74" y="30"/>
                    <a:pt x="73" y="28"/>
                  </a:cubicBezTo>
                  <a:cubicBezTo>
                    <a:pt x="73" y="27"/>
                    <a:pt x="74" y="26"/>
                    <a:pt x="75" y="24"/>
                  </a:cubicBezTo>
                  <a:cubicBezTo>
                    <a:pt x="72" y="22"/>
                    <a:pt x="69" y="20"/>
                    <a:pt x="68" y="21"/>
                  </a:cubicBezTo>
                  <a:cubicBezTo>
                    <a:pt x="67" y="21"/>
                    <a:pt x="67" y="14"/>
                    <a:pt x="65" y="14"/>
                  </a:cubicBezTo>
                  <a:cubicBezTo>
                    <a:pt x="63" y="14"/>
                    <a:pt x="63" y="12"/>
                    <a:pt x="61" y="12"/>
                  </a:cubicBezTo>
                  <a:cubicBezTo>
                    <a:pt x="59" y="12"/>
                    <a:pt x="51" y="12"/>
                    <a:pt x="49" y="14"/>
                  </a:cubicBezTo>
                  <a:cubicBezTo>
                    <a:pt x="47" y="15"/>
                    <a:pt x="45" y="10"/>
                    <a:pt x="42" y="10"/>
                  </a:cubicBezTo>
                  <a:cubicBezTo>
                    <a:pt x="40" y="10"/>
                    <a:pt x="37" y="8"/>
                    <a:pt x="35" y="6"/>
                  </a:cubicBezTo>
                  <a:cubicBezTo>
                    <a:pt x="34" y="4"/>
                    <a:pt x="21" y="7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7" y="6"/>
                    <a:pt x="16" y="5"/>
                    <a:pt x="18" y="12"/>
                  </a:cubicBezTo>
                  <a:cubicBezTo>
                    <a:pt x="19" y="20"/>
                    <a:pt x="24" y="17"/>
                    <a:pt x="22" y="23"/>
                  </a:cubicBezTo>
                  <a:cubicBezTo>
                    <a:pt x="22" y="25"/>
                    <a:pt x="21" y="26"/>
                    <a:pt x="19" y="27"/>
                  </a:cubicBezTo>
                  <a:cubicBezTo>
                    <a:pt x="24" y="28"/>
                    <a:pt x="29" y="28"/>
                    <a:pt x="31" y="27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4911725" y="2281238"/>
              <a:ext cx="406400" cy="160338"/>
            </a:xfrm>
            <a:custGeom>
              <a:cxnLst>
                <a:cxn ang="0">
                  <a:pos x="206" y="59"/>
                </a:cxn>
                <a:cxn ang="0">
                  <a:pos x="206" y="47"/>
                </a:cxn>
                <a:cxn ang="0">
                  <a:pos x="206" y="37"/>
                </a:cxn>
                <a:cxn ang="0">
                  <a:pos x="209" y="32"/>
                </a:cxn>
                <a:cxn ang="0">
                  <a:pos x="207" y="28"/>
                </a:cxn>
                <a:cxn ang="0">
                  <a:pos x="198" y="24"/>
                </a:cxn>
                <a:cxn ang="0">
                  <a:pos x="195" y="14"/>
                </a:cxn>
                <a:cxn ang="0">
                  <a:pos x="187" y="8"/>
                </a:cxn>
                <a:cxn ang="0">
                  <a:pos x="175" y="8"/>
                </a:cxn>
                <a:cxn ang="0">
                  <a:pos x="154" y="15"/>
                </a:cxn>
                <a:cxn ang="0">
                  <a:pos x="135" y="16"/>
                </a:cxn>
                <a:cxn ang="0">
                  <a:pos x="121" y="11"/>
                </a:cxn>
                <a:cxn ang="0">
                  <a:pos x="111" y="7"/>
                </a:cxn>
                <a:cxn ang="0">
                  <a:pos x="95" y="2"/>
                </a:cxn>
                <a:cxn ang="0">
                  <a:pos x="60" y="13"/>
                </a:cxn>
                <a:cxn ang="0">
                  <a:pos x="36" y="14"/>
                </a:cxn>
                <a:cxn ang="0">
                  <a:pos x="30" y="23"/>
                </a:cxn>
                <a:cxn ang="0">
                  <a:pos x="6" y="25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0" y="45"/>
                </a:cxn>
                <a:cxn ang="0">
                  <a:pos x="10" y="53"/>
                </a:cxn>
                <a:cxn ang="0">
                  <a:pos x="10" y="59"/>
                </a:cxn>
                <a:cxn ang="0">
                  <a:pos x="16" y="65"/>
                </a:cxn>
                <a:cxn ang="0">
                  <a:pos x="23" y="69"/>
                </a:cxn>
                <a:cxn ang="0">
                  <a:pos x="29" y="71"/>
                </a:cxn>
                <a:cxn ang="0">
                  <a:pos x="36" y="78"/>
                </a:cxn>
                <a:cxn ang="0">
                  <a:pos x="50" y="75"/>
                </a:cxn>
                <a:cxn ang="0">
                  <a:pos x="59" y="71"/>
                </a:cxn>
                <a:cxn ang="0">
                  <a:pos x="75" y="80"/>
                </a:cxn>
                <a:cxn ang="0">
                  <a:pos x="86" y="78"/>
                </a:cxn>
                <a:cxn ang="0">
                  <a:pos x="97" y="71"/>
                </a:cxn>
                <a:cxn ang="0">
                  <a:pos x="106" y="74"/>
                </a:cxn>
                <a:cxn ang="0">
                  <a:pos x="114" y="71"/>
                </a:cxn>
                <a:cxn ang="0">
                  <a:pos x="111" y="80"/>
                </a:cxn>
                <a:cxn ang="0">
                  <a:pos x="111" y="84"/>
                </a:cxn>
                <a:cxn ang="0">
                  <a:pos x="118" y="76"/>
                </a:cxn>
                <a:cxn ang="0">
                  <a:pos x="123" y="74"/>
                </a:cxn>
                <a:cxn ang="0">
                  <a:pos x="133" y="74"/>
                </a:cxn>
                <a:cxn ang="0">
                  <a:pos x="140" y="72"/>
                </a:cxn>
                <a:cxn ang="0">
                  <a:pos x="153" y="73"/>
                </a:cxn>
                <a:cxn ang="0">
                  <a:pos x="168" y="68"/>
                </a:cxn>
                <a:cxn ang="0">
                  <a:pos x="180" y="66"/>
                </a:cxn>
                <a:cxn ang="0">
                  <a:pos x="185" y="68"/>
                </a:cxn>
                <a:cxn ang="0">
                  <a:pos x="190" y="64"/>
                </a:cxn>
                <a:cxn ang="0">
                  <a:pos x="200" y="66"/>
                </a:cxn>
                <a:cxn ang="0">
                  <a:pos x="212" y="68"/>
                </a:cxn>
                <a:cxn ang="0">
                  <a:pos x="206" y="59"/>
                </a:cxn>
                <a:cxn ang="0">
                  <a:pos x="19" y="16"/>
                </a:cxn>
                <a:cxn ang="0">
                  <a:pos x="34" y="14"/>
                </a:cxn>
                <a:cxn ang="0">
                  <a:pos x="25" y="8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6" y="3"/>
                </a:cxn>
                <a:cxn ang="0">
                  <a:pos x="7" y="10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8" y="22"/>
                </a:cxn>
                <a:cxn ang="0">
                  <a:pos x="19" y="16"/>
                </a:cxn>
              </a:cxnLst>
              <a:rect b="b" l="0" r="r" t="0"/>
              <a:pathLst>
                <a:path h="84" w="211">
                  <a:moveTo>
                    <a:pt x="206" y="59"/>
                  </a:moveTo>
                  <a:cubicBezTo>
                    <a:pt x="204" y="58"/>
                    <a:pt x="207" y="49"/>
                    <a:pt x="206" y="47"/>
                  </a:cubicBezTo>
                  <a:cubicBezTo>
                    <a:pt x="205" y="45"/>
                    <a:pt x="203" y="37"/>
                    <a:pt x="206" y="37"/>
                  </a:cubicBezTo>
                  <a:cubicBezTo>
                    <a:pt x="208" y="37"/>
                    <a:pt x="206" y="32"/>
                    <a:pt x="209" y="32"/>
                  </a:cubicBezTo>
                  <a:cubicBezTo>
                    <a:pt x="208" y="30"/>
                    <a:pt x="207" y="28"/>
                    <a:pt x="207" y="28"/>
                  </a:cubicBezTo>
                  <a:cubicBezTo>
                    <a:pt x="205" y="26"/>
                    <a:pt x="200" y="29"/>
                    <a:pt x="198" y="24"/>
                  </a:cubicBezTo>
                  <a:cubicBezTo>
                    <a:pt x="196" y="19"/>
                    <a:pt x="198" y="18"/>
                    <a:pt x="195" y="14"/>
                  </a:cubicBezTo>
                  <a:cubicBezTo>
                    <a:pt x="192" y="10"/>
                    <a:pt x="191" y="6"/>
                    <a:pt x="187" y="8"/>
                  </a:cubicBezTo>
                  <a:cubicBezTo>
                    <a:pt x="185" y="9"/>
                    <a:pt x="180" y="9"/>
                    <a:pt x="175" y="8"/>
                  </a:cubicBezTo>
                  <a:cubicBezTo>
                    <a:pt x="170" y="13"/>
                    <a:pt x="158" y="17"/>
                    <a:pt x="154" y="15"/>
                  </a:cubicBezTo>
                  <a:cubicBezTo>
                    <a:pt x="150" y="14"/>
                    <a:pt x="141" y="16"/>
                    <a:pt x="135" y="16"/>
                  </a:cubicBezTo>
                  <a:cubicBezTo>
                    <a:pt x="128" y="16"/>
                    <a:pt x="126" y="11"/>
                    <a:pt x="121" y="11"/>
                  </a:cubicBezTo>
                  <a:cubicBezTo>
                    <a:pt x="116" y="12"/>
                    <a:pt x="116" y="7"/>
                    <a:pt x="111" y="7"/>
                  </a:cubicBezTo>
                  <a:cubicBezTo>
                    <a:pt x="106" y="7"/>
                    <a:pt x="110" y="4"/>
                    <a:pt x="95" y="2"/>
                  </a:cubicBezTo>
                  <a:cubicBezTo>
                    <a:pt x="79" y="0"/>
                    <a:pt x="65" y="9"/>
                    <a:pt x="60" y="13"/>
                  </a:cubicBezTo>
                  <a:cubicBezTo>
                    <a:pt x="55" y="17"/>
                    <a:pt x="37" y="13"/>
                    <a:pt x="36" y="14"/>
                  </a:cubicBezTo>
                  <a:cubicBezTo>
                    <a:pt x="34" y="15"/>
                    <a:pt x="36" y="21"/>
                    <a:pt x="30" y="23"/>
                  </a:cubicBezTo>
                  <a:cubicBezTo>
                    <a:pt x="24" y="25"/>
                    <a:pt x="11" y="23"/>
                    <a:pt x="6" y="25"/>
                  </a:cubicBezTo>
                  <a:cubicBezTo>
                    <a:pt x="2" y="27"/>
                    <a:pt x="0" y="34"/>
                    <a:pt x="4" y="33"/>
                  </a:cubicBezTo>
                  <a:cubicBezTo>
                    <a:pt x="8" y="33"/>
                    <a:pt x="10" y="35"/>
                    <a:pt x="9" y="36"/>
                  </a:cubicBezTo>
                  <a:cubicBezTo>
                    <a:pt x="8" y="38"/>
                    <a:pt x="12" y="43"/>
                    <a:pt x="10" y="45"/>
                  </a:cubicBezTo>
                  <a:cubicBezTo>
                    <a:pt x="8" y="47"/>
                    <a:pt x="7" y="51"/>
                    <a:pt x="10" y="53"/>
                  </a:cubicBezTo>
                  <a:cubicBezTo>
                    <a:pt x="13" y="55"/>
                    <a:pt x="13" y="58"/>
                    <a:pt x="10" y="59"/>
                  </a:cubicBezTo>
                  <a:cubicBezTo>
                    <a:pt x="7" y="59"/>
                    <a:pt x="16" y="63"/>
                    <a:pt x="16" y="65"/>
                  </a:cubicBezTo>
                  <a:cubicBezTo>
                    <a:pt x="16" y="66"/>
                    <a:pt x="23" y="67"/>
                    <a:pt x="23" y="69"/>
                  </a:cubicBezTo>
                  <a:cubicBezTo>
                    <a:pt x="23" y="71"/>
                    <a:pt x="25" y="72"/>
                    <a:pt x="29" y="71"/>
                  </a:cubicBezTo>
                  <a:cubicBezTo>
                    <a:pt x="32" y="70"/>
                    <a:pt x="34" y="75"/>
                    <a:pt x="36" y="78"/>
                  </a:cubicBezTo>
                  <a:cubicBezTo>
                    <a:pt x="38" y="81"/>
                    <a:pt x="50" y="79"/>
                    <a:pt x="50" y="75"/>
                  </a:cubicBezTo>
                  <a:cubicBezTo>
                    <a:pt x="50" y="72"/>
                    <a:pt x="54" y="71"/>
                    <a:pt x="59" y="71"/>
                  </a:cubicBezTo>
                  <a:cubicBezTo>
                    <a:pt x="65" y="72"/>
                    <a:pt x="72" y="79"/>
                    <a:pt x="75" y="80"/>
                  </a:cubicBezTo>
                  <a:cubicBezTo>
                    <a:pt x="77" y="81"/>
                    <a:pt x="83" y="78"/>
                    <a:pt x="86" y="78"/>
                  </a:cubicBezTo>
                  <a:cubicBezTo>
                    <a:pt x="90" y="78"/>
                    <a:pt x="95" y="73"/>
                    <a:pt x="97" y="71"/>
                  </a:cubicBezTo>
                  <a:cubicBezTo>
                    <a:pt x="99" y="70"/>
                    <a:pt x="102" y="75"/>
                    <a:pt x="106" y="74"/>
                  </a:cubicBezTo>
                  <a:cubicBezTo>
                    <a:pt x="109" y="72"/>
                    <a:pt x="112" y="70"/>
                    <a:pt x="114" y="71"/>
                  </a:cubicBezTo>
                  <a:cubicBezTo>
                    <a:pt x="116" y="72"/>
                    <a:pt x="109" y="78"/>
                    <a:pt x="111" y="80"/>
                  </a:cubicBezTo>
                  <a:cubicBezTo>
                    <a:pt x="112" y="81"/>
                    <a:pt x="112" y="83"/>
                    <a:pt x="111" y="84"/>
                  </a:cubicBezTo>
                  <a:cubicBezTo>
                    <a:pt x="118" y="83"/>
                    <a:pt x="118" y="78"/>
                    <a:pt x="118" y="76"/>
                  </a:cubicBezTo>
                  <a:cubicBezTo>
                    <a:pt x="119" y="74"/>
                    <a:pt x="120" y="72"/>
                    <a:pt x="123" y="74"/>
                  </a:cubicBezTo>
                  <a:cubicBezTo>
                    <a:pt x="125" y="75"/>
                    <a:pt x="128" y="76"/>
                    <a:pt x="133" y="74"/>
                  </a:cubicBezTo>
                  <a:cubicBezTo>
                    <a:pt x="138" y="71"/>
                    <a:pt x="138" y="70"/>
                    <a:pt x="140" y="72"/>
                  </a:cubicBezTo>
                  <a:cubicBezTo>
                    <a:pt x="142" y="74"/>
                    <a:pt x="146" y="73"/>
                    <a:pt x="153" y="73"/>
                  </a:cubicBezTo>
                  <a:cubicBezTo>
                    <a:pt x="160" y="73"/>
                    <a:pt x="161" y="68"/>
                    <a:pt x="168" y="68"/>
                  </a:cubicBezTo>
                  <a:cubicBezTo>
                    <a:pt x="175" y="69"/>
                    <a:pt x="180" y="66"/>
                    <a:pt x="180" y="66"/>
                  </a:cubicBezTo>
                  <a:cubicBezTo>
                    <a:pt x="185" y="68"/>
                    <a:pt x="185" y="68"/>
                    <a:pt x="185" y="68"/>
                  </a:cubicBezTo>
                  <a:cubicBezTo>
                    <a:pt x="186" y="66"/>
                    <a:pt x="186" y="64"/>
                    <a:pt x="190" y="64"/>
                  </a:cubicBezTo>
                  <a:cubicBezTo>
                    <a:pt x="195" y="63"/>
                    <a:pt x="197" y="67"/>
                    <a:pt x="200" y="66"/>
                  </a:cubicBezTo>
                  <a:cubicBezTo>
                    <a:pt x="202" y="65"/>
                    <a:pt x="211" y="74"/>
                    <a:pt x="212" y="68"/>
                  </a:cubicBezTo>
                  <a:cubicBezTo>
                    <a:pt x="212" y="66"/>
                    <a:pt x="208" y="59"/>
                    <a:pt x="206" y="59"/>
                  </a:cubicBezTo>
                  <a:close/>
                  <a:moveTo>
                    <a:pt x="19" y="16"/>
                  </a:moveTo>
                  <a:cubicBezTo>
                    <a:pt x="23" y="14"/>
                    <a:pt x="32" y="16"/>
                    <a:pt x="34" y="14"/>
                  </a:cubicBezTo>
                  <a:cubicBezTo>
                    <a:pt x="36" y="12"/>
                    <a:pt x="28" y="10"/>
                    <a:pt x="25" y="8"/>
                  </a:cubicBezTo>
                  <a:cubicBezTo>
                    <a:pt x="24" y="6"/>
                    <a:pt x="23" y="4"/>
                    <a:pt x="22" y="2"/>
                  </a:cubicBezTo>
                  <a:cubicBezTo>
                    <a:pt x="21" y="3"/>
                    <a:pt x="19" y="3"/>
                    <a:pt x="18" y="3"/>
                  </a:cubicBezTo>
                  <a:cubicBezTo>
                    <a:pt x="15" y="1"/>
                    <a:pt x="8" y="2"/>
                    <a:pt x="6" y="3"/>
                  </a:cubicBezTo>
                  <a:cubicBezTo>
                    <a:pt x="5" y="3"/>
                    <a:pt x="7" y="7"/>
                    <a:pt x="7" y="10"/>
                  </a:cubicBezTo>
                  <a:cubicBezTo>
                    <a:pt x="7" y="13"/>
                    <a:pt x="4" y="14"/>
                    <a:pt x="4" y="15"/>
                  </a:cubicBezTo>
                  <a:cubicBezTo>
                    <a:pt x="4" y="17"/>
                    <a:pt x="3" y="18"/>
                    <a:pt x="1" y="19"/>
                  </a:cubicBezTo>
                  <a:cubicBezTo>
                    <a:pt x="4" y="21"/>
                    <a:pt x="6" y="22"/>
                    <a:pt x="8" y="22"/>
                  </a:cubicBezTo>
                  <a:cubicBezTo>
                    <a:pt x="13" y="22"/>
                    <a:pt x="15" y="17"/>
                    <a:pt x="19" y="16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6043613" y="2443163"/>
              <a:ext cx="50800" cy="47625"/>
            </a:xfrm>
            <a:custGeom>
              <a:cxnLst>
                <a:cxn ang="0">
                  <a:pos x="12" y="0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8" y="18"/>
                </a:cxn>
                <a:cxn ang="0">
                  <a:pos x="9" y="25"/>
                </a:cxn>
                <a:cxn ang="0">
                  <a:pos x="14" y="25"/>
                </a:cxn>
                <a:cxn ang="0">
                  <a:pos x="25" y="11"/>
                </a:cxn>
                <a:cxn ang="0">
                  <a:pos x="12" y="0"/>
                </a:cxn>
              </a:cxnLst>
              <a:rect b="b" l="0" r="r" t="0"/>
              <a:pathLst>
                <a:path h="25" w="26">
                  <a:moveTo>
                    <a:pt x="12" y="0"/>
                  </a:moveTo>
                  <a:cubicBezTo>
                    <a:pt x="8" y="0"/>
                    <a:pt x="1" y="4"/>
                    <a:pt x="0" y="8"/>
                  </a:cubicBezTo>
                  <a:cubicBezTo>
                    <a:pt x="0" y="8"/>
                    <a:pt x="1" y="10"/>
                    <a:pt x="1" y="11"/>
                  </a:cubicBezTo>
                  <a:cubicBezTo>
                    <a:pt x="2" y="14"/>
                    <a:pt x="5" y="17"/>
                    <a:pt x="8" y="18"/>
                  </a:cubicBezTo>
                  <a:cubicBezTo>
                    <a:pt x="10" y="19"/>
                    <a:pt x="10" y="22"/>
                    <a:pt x="9" y="25"/>
                  </a:cubicBezTo>
                  <a:cubicBezTo>
                    <a:pt x="11" y="25"/>
                    <a:pt x="13" y="25"/>
                    <a:pt x="14" y="25"/>
                  </a:cubicBezTo>
                  <a:cubicBezTo>
                    <a:pt x="17" y="24"/>
                    <a:pt x="24" y="14"/>
                    <a:pt x="25" y="11"/>
                  </a:cubicBezTo>
                  <a:cubicBezTo>
                    <a:pt x="26" y="8"/>
                    <a:pt x="17" y="1"/>
                    <a:pt x="12" y="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7016750" y="2263775"/>
              <a:ext cx="147638" cy="141288"/>
            </a:xfrm>
            <a:custGeom>
              <a:cxnLst>
                <a:cxn ang="0">
                  <a:pos x="74" y="4"/>
                </a:cxn>
                <a:cxn ang="0">
                  <a:pos x="65" y="0"/>
                </a:cxn>
                <a:cxn ang="0">
                  <a:pos x="58" y="9"/>
                </a:cxn>
                <a:cxn ang="0">
                  <a:pos x="50" y="15"/>
                </a:cxn>
                <a:cxn ang="0">
                  <a:pos x="46" y="19"/>
                </a:cxn>
                <a:cxn ang="0">
                  <a:pos x="38" y="21"/>
                </a:cxn>
                <a:cxn ang="0">
                  <a:pos x="31" y="18"/>
                </a:cxn>
                <a:cxn ang="0">
                  <a:pos x="24" y="26"/>
                </a:cxn>
                <a:cxn ang="0">
                  <a:pos x="3" y="38"/>
                </a:cxn>
                <a:cxn ang="0">
                  <a:pos x="0" y="43"/>
                </a:cxn>
                <a:cxn ang="0">
                  <a:pos x="13" y="49"/>
                </a:cxn>
                <a:cxn ang="0">
                  <a:pos x="6" y="62"/>
                </a:cxn>
                <a:cxn ang="0">
                  <a:pos x="8" y="68"/>
                </a:cxn>
                <a:cxn ang="0">
                  <a:pos x="14" y="71"/>
                </a:cxn>
                <a:cxn ang="0">
                  <a:pos x="22" y="70"/>
                </a:cxn>
                <a:cxn ang="0">
                  <a:pos x="25" y="71"/>
                </a:cxn>
                <a:cxn ang="0">
                  <a:pos x="31" y="66"/>
                </a:cxn>
                <a:cxn ang="0">
                  <a:pos x="42" y="64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41" y="42"/>
                </a:cxn>
                <a:cxn ang="0">
                  <a:pos x="61" y="30"/>
                </a:cxn>
                <a:cxn ang="0">
                  <a:pos x="65" y="17"/>
                </a:cxn>
                <a:cxn ang="0">
                  <a:pos x="77" y="4"/>
                </a:cxn>
                <a:cxn ang="0">
                  <a:pos x="74" y="4"/>
                </a:cxn>
              </a:cxnLst>
              <a:rect b="b" l="0" r="r" t="0"/>
              <a:pathLst>
                <a:path h="74" w="77">
                  <a:moveTo>
                    <a:pt x="74" y="4"/>
                  </a:moveTo>
                  <a:cubicBezTo>
                    <a:pt x="70" y="5"/>
                    <a:pt x="68" y="0"/>
                    <a:pt x="65" y="0"/>
                  </a:cubicBezTo>
                  <a:cubicBezTo>
                    <a:pt x="61" y="0"/>
                    <a:pt x="62" y="9"/>
                    <a:pt x="58" y="9"/>
                  </a:cubicBezTo>
                  <a:cubicBezTo>
                    <a:pt x="54" y="9"/>
                    <a:pt x="55" y="14"/>
                    <a:pt x="50" y="15"/>
                  </a:cubicBezTo>
                  <a:cubicBezTo>
                    <a:pt x="45" y="16"/>
                    <a:pt x="43" y="16"/>
                    <a:pt x="46" y="19"/>
                  </a:cubicBezTo>
                  <a:cubicBezTo>
                    <a:pt x="48" y="23"/>
                    <a:pt x="43" y="21"/>
                    <a:pt x="38" y="21"/>
                  </a:cubicBezTo>
                  <a:cubicBezTo>
                    <a:pt x="34" y="21"/>
                    <a:pt x="34" y="18"/>
                    <a:pt x="31" y="18"/>
                  </a:cubicBezTo>
                  <a:cubicBezTo>
                    <a:pt x="28" y="18"/>
                    <a:pt x="26" y="24"/>
                    <a:pt x="24" y="26"/>
                  </a:cubicBezTo>
                  <a:cubicBezTo>
                    <a:pt x="22" y="29"/>
                    <a:pt x="7" y="36"/>
                    <a:pt x="3" y="38"/>
                  </a:cubicBezTo>
                  <a:cubicBezTo>
                    <a:pt x="2" y="39"/>
                    <a:pt x="1" y="41"/>
                    <a:pt x="0" y="43"/>
                  </a:cubicBezTo>
                  <a:cubicBezTo>
                    <a:pt x="5" y="43"/>
                    <a:pt x="10" y="46"/>
                    <a:pt x="13" y="49"/>
                  </a:cubicBezTo>
                  <a:cubicBezTo>
                    <a:pt x="16" y="53"/>
                    <a:pt x="9" y="58"/>
                    <a:pt x="6" y="62"/>
                  </a:cubicBezTo>
                  <a:cubicBezTo>
                    <a:pt x="3" y="65"/>
                    <a:pt x="8" y="65"/>
                    <a:pt x="8" y="68"/>
                  </a:cubicBezTo>
                  <a:cubicBezTo>
                    <a:pt x="8" y="71"/>
                    <a:pt x="12" y="74"/>
                    <a:pt x="14" y="71"/>
                  </a:cubicBezTo>
                  <a:cubicBezTo>
                    <a:pt x="15" y="69"/>
                    <a:pt x="18" y="70"/>
                    <a:pt x="22" y="70"/>
                  </a:cubicBezTo>
                  <a:cubicBezTo>
                    <a:pt x="24" y="70"/>
                    <a:pt x="24" y="70"/>
                    <a:pt x="25" y="71"/>
                  </a:cubicBezTo>
                  <a:cubicBezTo>
                    <a:pt x="27" y="69"/>
                    <a:pt x="30" y="67"/>
                    <a:pt x="31" y="66"/>
                  </a:cubicBezTo>
                  <a:cubicBezTo>
                    <a:pt x="33" y="64"/>
                    <a:pt x="38" y="64"/>
                    <a:pt x="42" y="64"/>
                  </a:cubicBezTo>
                  <a:cubicBezTo>
                    <a:pt x="44" y="64"/>
                    <a:pt x="46" y="63"/>
                    <a:pt x="48" y="62"/>
                  </a:cubicBezTo>
                  <a:cubicBezTo>
                    <a:pt x="43" y="57"/>
                    <a:pt x="39" y="53"/>
                    <a:pt x="38" y="52"/>
                  </a:cubicBezTo>
                  <a:cubicBezTo>
                    <a:pt x="34" y="50"/>
                    <a:pt x="36" y="43"/>
                    <a:pt x="41" y="42"/>
                  </a:cubicBezTo>
                  <a:cubicBezTo>
                    <a:pt x="46" y="41"/>
                    <a:pt x="57" y="32"/>
                    <a:pt x="61" y="30"/>
                  </a:cubicBezTo>
                  <a:cubicBezTo>
                    <a:pt x="64" y="28"/>
                    <a:pt x="62" y="22"/>
                    <a:pt x="65" y="17"/>
                  </a:cubicBezTo>
                  <a:cubicBezTo>
                    <a:pt x="66" y="14"/>
                    <a:pt x="72" y="9"/>
                    <a:pt x="77" y="4"/>
                  </a:cubicBezTo>
                  <a:cubicBezTo>
                    <a:pt x="76" y="4"/>
                    <a:pt x="75" y="4"/>
                    <a:pt x="74" y="4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6088063" y="2579688"/>
              <a:ext cx="166688" cy="95250"/>
            </a:xfrm>
            <a:custGeom>
              <a:cxnLst>
                <a:cxn ang="0">
                  <a:pos x="85" y="32"/>
                </a:cxn>
                <a:cxn ang="0">
                  <a:pos x="83" y="32"/>
                </a:cxn>
                <a:cxn ang="0">
                  <a:pos x="68" y="29"/>
                </a:cxn>
                <a:cxn ang="0">
                  <a:pos x="46" y="20"/>
                </a:cxn>
                <a:cxn ang="0">
                  <a:pos x="23" y="3"/>
                </a:cxn>
                <a:cxn ang="0">
                  <a:pos x="14" y="2"/>
                </a:cxn>
                <a:cxn ang="0">
                  <a:pos x="7" y="4"/>
                </a:cxn>
                <a:cxn ang="0">
                  <a:pos x="2" y="10"/>
                </a:cxn>
                <a:cxn ang="0">
                  <a:pos x="0" y="19"/>
                </a:cxn>
                <a:cxn ang="0">
                  <a:pos x="6" y="23"/>
                </a:cxn>
                <a:cxn ang="0">
                  <a:pos x="15" y="27"/>
                </a:cxn>
                <a:cxn ang="0">
                  <a:pos x="23" y="32"/>
                </a:cxn>
                <a:cxn ang="0">
                  <a:pos x="33" y="37"/>
                </a:cxn>
                <a:cxn ang="0">
                  <a:pos x="43" y="35"/>
                </a:cxn>
                <a:cxn ang="0">
                  <a:pos x="50" y="42"/>
                </a:cxn>
                <a:cxn ang="0">
                  <a:pos x="64" y="47"/>
                </a:cxn>
                <a:cxn ang="0">
                  <a:pos x="84" y="46"/>
                </a:cxn>
                <a:cxn ang="0">
                  <a:pos x="84" y="34"/>
                </a:cxn>
                <a:cxn ang="0">
                  <a:pos x="85" y="32"/>
                </a:cxn>
              </a:cxnLst>
              <a:rect b="b" l="0" r="r" t="0"/>
              <a:pathLst>
                <a:path h="50" w="87">
                  <a:moveTo>
                    <a:pt x="85" y="32"/>
                  </a:moveTo>
                  <a:cubicBezTo>
                    <a:pt x="84" y="32"/>
                    <a:pt x="84" y="31"/>
                    <a:pt x="83" y="32"/>
                  </a:cubicBezTo>
                  <a:cubicBezTo>
                    <a:pt x="76" y="32"/>
                    <a:pt x="72" y="29"/>
                    <a:pt x="68" y="29"/>
                  </a:cubicBezTo>
                  <a:cubicBezTo>
                    <a:pt x="64" y="29"/>
                    <a:pt x="51" y="24"/>
                    <a:pt x="46" y="20"/>
                  </a:cubicBezTo>
                  <a:cubicBezTo>
                    <a:pt x="41" y="16"/>
                    <a:pt x="27" y="7"/>
                    <a:pt x="23" y="3"/>
                  </a:cubicBezTo>
                  <a:cubicBezTo>
                    <a:pt x="20" y="0"/>
                    <a:pt x="15" y="0"/>
                    <a:pt x="14" y="2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8"/>
                    <a:pt x="2" y="10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1"/>
                    <a:pt x="5" y="21"/>
                    <a:pt x="6" y="23"/>
                  </a:cubicBezTo>
                  <a:cubicBezTo>
                    <a:pt x="7" y="25"/>
                    <a:pt x="15" y="26"/>
                    <a:pt x="15" y="27"/>
                  </a:cubicBezTo>
                  <a:cubicBezTo>
                    <a:pt x="15" y="29"/>
                    <a:pt x="20" y="31"/>
                    <a:pt x="23" y="32"/>
                  </a:cubicBezTo>
                  <a:cubicBezTo>
                    <a:pt x="27" y="32"/>
                    <a:pt x="31" y="36"/>
                    <a:pt x="33" y="37"/>
                  </a:cubicBezTo>
                  <a:cubicBezTo>
                    <a:pt x="35" y="39"/>
                    <a:pt x="41" y="35"/>
                    <a:pt x="43" y="35"/>
                  </a:cubicBezTo>
                  <a:cubicBezTo>
                    <a:pt x="46" y="35"/>
                    <a:pt x="49" y="39"/>
                    <a:pt x="50" y="42"/>
                  </a:cubicBezTo>
                  <a:cubicBezTo>
                    <a:pt x="50" y="44"/>
                    <a:pt x="62" y="45"/>
                    <a:pt x="64" y="47"/>
                  </a:cubicBezTo>
                  <a:cubicBezTo>
                    <a:pt x="67" y="50"/>
                    <a:pt x="81" y="48"/>
                    <a:pt x="84" y="46"/>
                  </a:cubicBezTo>
                  <a:cubicBezTo>
                    <a:pt x="87" y="43"/>
                    <a:pt x="84" y="38"/>
                    <a:pt x="84" y="34"/>
                  </a:cubicBezTo>
                  <a:cubicBezTo>
                    <a:pt x="84" y="33"/>
                    <a:pt x="85" y="32"/>
                    <a:pt x="85" y="32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329363" y="2622550"/>
              <a:ext cx="182563" cy="407988"/>
            </a:xfrm>
            <a:custGeom>
              <a:cxnLst>
                <a:cxn ang="0">
                  <a:pos x="78" y="193"/>
                </a:cxn>
                <a:cxn ang="0">
                  <a:pos x="74" y="185"/>
                </a:cxn>
                <a:cxn ang="0">
                  <a:pos x="70" y="171"/>
                </a:cxn>
                <a:cxn ang="0">
                  <a:pos x="66" y="159"/>
                </a:cxn>
                <a:cxn ang="0">
                  <a:pos x="67" y="151"/>
                </a:cxn>
                <a:cxn ang="0">
                  <a:pos x="68" y="146"/>
                </a:cxn>
                <a:cxn ang="0">
                  <a:pos x="66" y="138"/>
                </a:cxn>
                <a:cxn ang="0">
                  <a:pos x="57" y="128"/>
                </a:cxn>
                <a:cxn ang="0">
                  <a:pos x="59" y="110"/>
                </a:cxn>
                <a:cxn ang="0">
                  <a:pos x="66" y="106"/>
                </a:cxn>
                <a:cxn ang="0">
                  <a:pos x="74" y="104"/>
                </a:cxn>
                <a:cxn ang="0">
                  <a:pos x="84" y="98"/>
                </a:cxn>
                <a:cxn ang="0">
                  <a:pos x="90" y="93"/>
                </a:cxn>
                <a:cxn ang="0">
                  <a:pos x="96" y="84"/>
                </a:cxn>
                <a:cxn ang="0">
                  <a:pos x="96" y="84"/>
                </a:cxn>
                <a:cxn ang="0">
                  <a:pos x="91" y="85"/>
                </a:cxn>
                <a:cxn ang="0">
                  <a:pos x="84" y="81"/>
                </a:cxn>
                <a:cxn ang="0">
                  <a:pos x="78" y="78"/>
                </a:cxn>
                <a:cxn ang="0">
                  <a:pos x="78" y="71"/>
                </a:cxn>
                <a:cxn ang="0">
                  <a:pos x="74" y="66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8" y="49"/>
                </a:cxn>
                <a:cxn ang="0">
                  <a:pos x="67" y="33"/>
                </a:cxn>
                <a:cxn ang="0">
                  <a:pos x="70" y="17"/>
                </a:cxn>
                <a:cxn ang="0">
                  <a:pos x="65" y="11"/>
                </a:cxn>
                <a:cxn ang="0">
                  <a:pos x="63" y="5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4" y="3"/>
                </a:cxn>
                <a:cxn ang="0">
                  <a:pos x="51" y="8"/>
                </a:cxn>
                <a:cxn ang="0">
                  <a:pos x="52" y="16"/>
                </a:cxn>
                <a:cxn ang="0">
                  <a:pos x="47" y="16"/>
                </a:cxn>
                <a:cxn ang="0">
                  <a:pos x="38" y="20"/>
                </a:cxn>
                <a:cxn ang="0">
                  <a:pos x="30" y="28"/>
                </a:cxn>
                <a:cxn ang="0">
                  <a:pos x="27" y="42"/>
                </a:cxn>
                <a:cxn ang="0">
                  <a:pos x="23" y="56"/>
                </a:cxn>
                <a:cxn ang="0">
                  <a:pos x="14" y="56"/>
                </a:cxn>
                <a:cxn ang="0">
                  <a:pos x="12" y="67"/>
                </a:cxn>
                <a:cxn ang="0">
                  <a:pos x="9" y="79"/>
                </a:cxn>
                <a:cxn ang="0">
                  <a:pos x="4" y="87"/>
                </a:cxn>
                <a:cxn ang="0">
                  <a:pos x="0" y="91"/>
                </a:cxn>
                <a:cxn ang="0">
                  <a:pos x="10" y="102"/>
                </a:cxn>
                <a:cxn ang="0">
                  <a:pos x="23" y="125"/>
                </a:cxn>
                <a:cxn ang="0">
                  <a:pos x="22" y="143"/>
                </a:cxn>
                <a:cxn ang="0">
                  <a:pos x="26" y="149"/>
                </a:cxn>
                <a:cxn ang="0">
                  <a:pos x="37" y="148"/>
                </a:cxn>
                <a:cxn ang="0">
                  <a:pos x="47" y="136"/>
                </a:cxn>
                <a:cxn ang="0">
                  <a:pos x="53" y="141"/>
                </a:cxn>
                <a:cxn ang="0">
                  <a:pos x="57" y="153"/>
                </a:cxn>
                <a:cxn ang="0">
                  <a:pos x="63" y="178"/>
                </a:cxn>
                <a:cxn ang="0">
                  <a:pos x="67" y="195"/>
                </a:cxn>
                <a:cxn ang="0">
                  <a:pos x="69" y="209"/>
                </a:cxn>
                <a:cxn ang="0">
                  <a:pos x="68" y="212"/>
                </a:cxn>
                <a:cxn ang="0">
                  <a:pos x="78" y="193"/>
                </a:cxn>
              </a:cxnLst>
              <a:rect b="b" l="0" r="r" t="0"/>
              <a:pathLst>
                <a:path h="213" w="96">
                  <a:moveTo>
                    <a:pt x="78" y="193"/>
                  </a:moveTo>
                  <a:cubicBezTo>
                    <a:pt x="78" y="189"/>
                    <a:pt x="74" y="188"/>
                    <a:pt x="74" y="185"/>
                  </a:cubicBezTo>
                  <a:cubicBezTo>
                    <a:pt x="74" y="181"/>
                    <a:pt x="74" y="175"/>
                    <a:pt x="70" y="171"/>
                  </a:cubicBezTo>
                  <a:cubicBezTo>
                    <a:pt x="65" y="167"/>
                    <a:pt x="63" y="161"/>
                    <a:pt x="66" y="159"/>
                  </a:cubicBezTo>
                  <a:cubicBezTo>
                    <a:pt x="68" y="157"/>
                    <a:pt x="66" y="150"/>
                    <a:pt x="67" y="151"/>
                  </a:cubicBezTo>
                  <a:cubicBezTo>
                    <a:pt x="69" y="151"/>
                    <a:pt x="71" y="147"/>
                    <a:pt x="68" y="146"/>
                  </a:cubicBezTo>
                  <a:cubicBezTo>
                    <a:pt x="65" y="144"/>
                    <a:pt x="68" y="139"/>
                    <a:pt x="66" y="138"/>
                  </a:cubicBezTo>
                  <a:cubicBezTo>
                    <a:pt x="63" y="137"/>
                    <a:pt x="57" y="130"/>
                    <a:pt x="57" y="128"/>
                  </a:cubicBezTo>
                  <a:cubicBezTo>
                    <a:pt x="57" y="126"/>
                    <a:pt x="59" y="113"/>
                    <a:pt x="59" y="110"/>
                  </a:cubicBezTo>
                  <a:cubicBezTo>
                    <a:pt x="60" y="107"/>
                    <a:pt x="64" y="106"/>
                    <a:pt x="66" y="106"/>
                  </a:cubicBezTo>
                  <a:cubicBezTo>
                    <a:pt x="67" y="106"/>
                    <a:pt x="72" y="107"/>
                    <a:pt x="74" y="104"/>
                  </a:cubicBezTo>
                  <a:cubicBezTo>
                    <a:pt x="76" y="101"/>
                    <a:pt x="83" y="100"/>
                    <a:pt x="84" y="98"/>
                  </a:cubicBezTo>
                  <a:cubicBezTo>
                    <a:pt x="85" y="96"/>
                    <a:pt x="90" y="96"/>
                    <a:pt x="90" y="93"/>
                  </a:cubicBezTo>
                  <a:cubicBezTo>
                    <a:pt x="90" y="90"/>
                    <a:pt x="96" y="84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3"/>
                    <a:pt x="94" y="84"/>
                    <a:pt x="91" y="85"/>
                  </a:cubicBezTo>
                  <a:cubicBezTo>
                    <a:pt x="86" y="87"/>
                    <a:pt x="84" y="84"/>
                    <a:pt x="84" y="81"/>
                  </a:cubicBezTo>
                  <a:cubicBezTo>
                    <a:pt x="85" y="78"/>
                    <a:pt x="81" y="78"/>
                    <a:pt x="78" y="78"/>
                  </a:cubicBezTo>
                  <a:cubicBezTo>
                    <a:pt x="75" y="78"/>
                    <a:pt x="77" y="74"/>
                    <a:pt x="78" y="71"/>
                  </a:cubicBezTo>
                  <a:cubicBezTo>
                    <a:pt x="79" y="68"/>
                    <a:pt x="77" y="66"/>
                    <a:pt x="74" y="66"/>
                  </a:cubicBezTo>
                  <a:cubicBezTo>
                    <a:pt x="70" y="65"/>
                    <a:pt x="69" y="58"/>
                    <a:pt x="70" y="56"/>
                  </a:cubicBezTo>
                  <a:cubicBezTo>
                    <a:pt x="71" y="54"/>
                    <a:pt x="63" y="53"/>
                    <a:pt x="60" y="54"/>
                  </a:cubicBezTo>
                  <a:cubicBezTo>
                    <a:pt x="56" y="56"/>
                    <a:pt x="59" y="51"/>
                    <a:pt x="58" y="49"/>
                  </a:cubicBezTo>
                  <a:cubicBezTo>
                    <a:pt x="57" y="46"/>
                    <a:pt x="62" y="38"/>
                    <a:pt x="67" y="33"/>
                  </a:cubicBezTo>
                  <a:cubicBezTo>
                    <a:pt x="72" y="28"/>
                    <a:pt x="70" y="22"/>
                    <a:pt x="70" y="17"/>
                  </a:cubicBezTo>
                  <a:cubicBezTo>
                    <a:pt x="70" y="11"/>
                    <a:pt x="68" y="11"/>
                    <a:pt x="65" y="11"/>
                  </a:cubicBezTo>
                  <a:cubicBezTo>
                    <a:pt x="63" y="11"/>
                    <a:pt x="63" y="8"/>
                    <a:pt x="63" y="5"/>
                  </a:cubicBezTo>
                  <a:cubicBezTo>
                    <a:pt x="63" y="2"/>
                    <a:pt x="58" y="0"/>
                    <a:pt x="55" y="2"/>
                  </a:cubicBezTo>
                  <a:cubicBezTo>
                    <a:pt x="55" y="2"/>
                    <a:pt x="54" y="2"/>
                    <a:pt x="5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3" y="7"/>
                    <a:pt x="51" y="8"/>
                  </a:cubicBezTo>
                  <a:cubicBezTo>
                    <a:pt x="49" y="9"/>
                    <a:pt x="49" y="12"/>
                    <a:pt x="52" y="16"/>
                  </a:cubicBezTo>
                  <a:cubicBezTo>
                    <a:pt x="55" y="20"/>
                    <a:pt x="48" y="18"/>
                    <a:pt x="47" y="16"/>
                  </a:cubicBezTo>
                  <a:cubicBezTo>
                    <a:pt x="46" y="13"/>
                    <a:pt x="41" y="17"/>
                    <a:pt x="38" y="20"/>
                  </a:cubicBezTo>
                  <a:cubicBezTo>
                    <a:pt x="35" y="22"/>
                    <a:pt x="30" y="24"/>
                    <a:pt x="30" y="28"/>
                  </a:cubicBezTo>
                  <a:cubicBezTo>
                    <a:pt x="30" y="33"/>
                    <a:pt x="26" y="38"/>
                    <a:pt x="27" y="42"/>
                  </a:cubicBezTo>
                  <a:cubicBezTo>
                    <a:pt x="28" y="46"/>
                    <a:pt x="23" y="54"/>
                    <a:pt x="23" y="56"/>
                  </a:cubicBezTo>
                  <a:cubicBezTo>
                    <a:pt x="23" y="58"/>
                    <a:pt x="15" y="56"/>
                    <a:pt x="14" y="56"/>
                  </a:cubicBezTo>
                  <a:cubicBezTo>
                    <a:pt x="13" y="56"/>
                    <a:pt x="14" y="64"/>
                    <a:pt x="12" y="67"/>
                  </a:cubicBezTo>
                  <a:cubicBezTo>
                    <a:pt x="10" y="69"/>
                    <a:pt x="11" y="79"/>
                    <a:pt x="9" y="79"/>
                  </a:cubicBezTo>
                  <a:cubicBezTo>
                    <a:pt x="6" y="79"/>
                    <a:pt x="4" y="87"/>
                    <a:pt x="4" y="87"/>
                  </a:cubicBezTo>
                  <a:cubicBezTo>
                    <a:pt x="4" y="87"/>
                    <a:pt x="2" y="89"/>
                    <a:pt x="0" y="91"/>
                  </a:cubicBezTo>
                  <a:cubicBezTo>
                    <a:pt x="2" y="95"/>
                    <a:pt x="6" y="100"/>
                    <a:pt x="10" y="102"/>
                  </a:cubicBezTo>
                  <a:cubicBezTo>
                    <a:pt x="17" y="104"/>
                    <a:pt x="21" y="118"/>
                    <a:pt x="23" y="125"/>
                  </a:cubicBezTo>
                  <a:cubicBezTo>
                    <a:pt x="25" y="132"/>
                    <a:pt x="24" y="139"/>
                    <a:pt x="22" y="143"/>
                  </a:cubicBezTo>
                  <a:cubicBezTo>
                    <a:pt x="19" y="147"/>
                    <a:pt x="22" y="147"/>
                    <a:pt x="26" y="149"/>
                  </a:cubicBezTo>
                  <a:cubicBezTo>
                    <a:pt x="30" y="151"/>
                    <a:pt x="34" y="152"/>
                    <a:pt x="37" y="148"/>
                  </a:cubicBezTo>
                  <a:cubicBezTo>
                    <a:pt x="40" y="144"/>
                    <a:pt x="46" y="141"/>
                    <a:pt x="47" y="136"/>
                  </a:cubicBezTo>
                  <a:cubicBezTo>
                    <a:pt x="48" y="132"/>
                    <a:pt x="50" y="138"/>
                    <a:pt x="53" y="141"/>
                  </a:cubicBezTo>
                  <a:cubicBezTo>
                    <a:pt x="55" y="143"/>
                    <a:pt x="57" y="148"/>
                    <a:pt x="57" y="153"/>
                  </a:cubicBezTo>
                  <a:cubicBezTo>
                    <a:pt x="58" y="159"/>
                    <a:pt x="58" y="173"/>
                    <a:pt x="63" y="178"/>
                  </a:cubicBezTo>
                  <a:cubicBezTo>
                    <a:pt x="68" y="182"/>
                    <a:pt x="69" y="192"/>
                    <a:pt x="67" y="195"/>
                  </a:cubicBezTo>
                  <a:cubicBezTo>
                    <a:pt x="66" y="199"/>
                    <a:pt x="70" y="205"/>
                    <a:pt x="69" y="209"/>
                  </a:cubicBezTo>
                  <a:cubicBezTo>
                    <a:pt x="68" y="209"/>
                    <a:pt x="68" y="211"/>
                    <a:pt x="68" y="212"/>
                  </a:cubicBezTo>
                  <a:cubicBezTo>
                    <a:pt x="72" y="213"/>
                    <a:pt x="78" y="193"/>
                    <a:pt x="78" y="193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6265863" y="2628900"/>
              <a:ext cx="65088" cy="39688"/>
            </a:xfrm>
            <a:custGeom>
              <a:cxnLst>
                <a:cxn ang="0">
                  <a:pos x="33" y="7"/>
                </a:cxn>
                <a:cxn ang="0">
                  <a:pos x="20" y="3"/>
                </a:cxn>
                <a:cxn ang="0">
                  <a:pos x="11" y="2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6"/>
                </a:cxn>
                <a:cxn ang="0">
                  <a:pos x="11" y="18"/>
                </a:cxn>
                <a:cxn ang="0">
                  <a:pos x="21" y="19"/>
                </a:cxn>
                <a:cxn ang="0">
                  <a:pos x="32" y="17"/>
                </a:cxn>
                <a:cxn ang="0">
                  <a:pos x="31" y="8"/>
                </a:cxn>
                <a:cxn ang="0">
                  <a:pos x="33" y="7"/>
                </a:cxn>
              </a:cxnLst>
              <a:rect b="b" l="0" r="r" t="0"/>
              <a:pathLst>
                <a:path h="21" w="34">
                  <a:moveTo>
                    <a:pt x="33" y="7"/>
                  </a:moveTo>
                  <a:cubicBezTo>
                    <a:pt x="26" y="1"/>
                    <a:pt x="24" y="6"/>
                    <a:pt x="20" y="3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8" y="4"/>
                    <a:pt x="5" y="3"/>
                    <a:pt x="3" y="9"/>
                  </a:cubicBezTo>
                  <a:cubicBezTo>
                    <a:pt x="2" y="11"/>
                    <a:pt x="1" y="12"/>
                    <a:pt x="0" y="14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5" y="16"/>
                    <a:pt x="7" y="19"/>
                    <a:pt x="11" y="18"/>
                  </a:cubicBezTo>
                  <a:cubicBezTo>
                    <a:pt x="14" y="17"/>
                    <a:pt x="16" y="20"/>
                    <a:pt x="21" y="19"/>
                  </a:cubicBezTo>
                  <a:cubicBezTo>
                    <a:pt x="26" y="17"/>
                    <a:pt x="31" y="21"/>
                    <a:pt x="32" y="17"/>
                  </a:cubicBezTo>
                  <a:cubicBezTo>
                    <a:pt x="34" y="14"/>
                    <a:pt x="31" y="8"/>
                    <a:pt x="31" y="8"/>
                  </a:cubicBezTo>
                  <a:cubicBezTo>
                    <a:pt x="31" y="8"/>
                    <a:pt x="32" y="7"/>
                    <a:pt x="33" y="7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6535738" y="2741613"/>
              <a:ext cx="160338" cy="331788"/>
            </a:xfrm>
            <a:custGeom>
              <a:cxnLst>
                <a:cxn ang="0">
                  <a:pos x="62" y="22"/>
                </a:cxn>
                <a:cxn ang="0">
                  <a:pos x="51" y="13"/>
                </a:cxn>
                <a:cxn ang="0">
                  <a:pos x="48" y="7"/>
                </a:cxn>
                <a:cxn ang="0">
                  <a:pos x="38" y="2"/>
                </a:cxn>
                <a:cxn ang="0">
                  <a:pos x="29" y="7"/>
                </a:cxn>
                <a:cxn ang="0">
                  <a:pos x="22" y="9"/>
                </a:cxn>
                <a:cxn ang="0">
                  <a:pos x="12" y="9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10" y="27"/>
                </a:cxn>
                <a:cxn ang="0">
                  <a:pos x="20" y="32"/>
                </a:cxn>
                <a:cxn ang="0">
                  <a:pos x="27" y="34"/>
                </a:cxn>
                <a:cxn ang="0">
                  <a:pos x="31" y="42"/>
                </a:cxn>
                <a:cxn ang="0">
                  <a:pos x="22" y="47"/>
                </a:cxn>
                <a:cxn ang="0">
                  <a:pos x="35" y="58"/>
                </a:cxn>
                <a:cxn ang="0">
                  <a:pos x="40" y="68"/>
                </a:cxn>
                <a:cxn ang="0">
                  <a:pos x="50" y="80"/>
                </a:cxn>
                <a:cxn ang="0">
                  <a:pos x="59" y="89"/>
                </a:cxn>
                <a:cxn ang="0">
                  <a:pos x="61" y="100"/>
                </a:cxn>
                <a:cxn ang="0">
                  <a:pos x="65" y="119"/>
                </a:cxn>
                <a:cxn ang="0">
                  <a:pos x="57" y="132"/>
                </a:cxn>
                <a:cxn ang="0">
                  <a:pos x="47" y="138"/>
                </a:cxn>
                <a:cxn ang="0">
                  <a:pos x="47" y="148"/>
                </a:cxn>
                <a:cxn ang="0">
                  <a:pos x="34" y="148"/>
                </a:cxn>
                <a:cxn ang="0">
                  <a:pos x="27" y="153"/>
                </a:cxn>
                <a:cxn ang="0">
                  <a:pos x="32" y="157"/>
                </a:cxn>
                <a:cxn ang="0">
                  <a:pos x="29" y="167"/>
                </a:cxn>
                <a:cxn ang="0">
                  <a:pos x="34" y="172"/>
                </a:cxn>
                <a:cxn ang="0">
                  <a:pos x="45" y="164"/>
                </a:cxn>
                <a:cxn ang="0">
                  <a:pos x="47" y="159"/>
                </a:cxn>
                <a:cxn ang="0">
                  <a:pos x="50" y="153"/>
                </a:cxn>
                <a:cxn ang="0">
                  <a:pos x="57" y="152"/>
                </a:cxn>
                <a:cxn ang="0">
                  <a:pos x="73" y="145"/>
                </a:cxn>
                <a:cxn ang="0">
                  <a:pos x="81" y="130"/>
                </a:cxn>
                <a:cxn ang="0">
                  <a:pos x="79" y="104"/>
                </a:cxn>
                <a:cxn ang="0">
                  <a:pos x="68" y="86"/>
                </a:cxn>
                <a:cxn ang="0">
                  <a:pos x="50" y="71"/>
                </a:cxn>
                <a:cxn ang="0">
                  <a:pos x="45" y="62"/>
                </a:cxn>
                <a:cxn ang="0">
                  <a:pos x="42" y="47"/>
                </a:cxn>
                <a:cxn ang="0">
                  <a:pos x="50" y="37"/>
                </a:cxn>
                <a:cxn ang="0">
                  <a:pos x="54" y="30"/>
                </a:cxn>
                <a:cxn ang="0">
                  <a:pos x="63" y="24"/>
                </a:cxn>
                <a:cxn ang="0">
                  <a:pos x="64" y="24"/>
                </a:cxn>
                <a:cxn ang="0">
                  <a:pos x="62" y="22"/>
                </a:cxn>
              </a:cxnLst>
              <a:rect b="b" l="0" r="r" t="0"/>
              <a:pathLst>
                <a:path h="174" w="84">
                  <a:moveTo>
                    <a:pt x="62" y="22"/>
                  </a:moveTo>
                  <a:cubicBezTo>
                    <a:pt x="59" y="21"/>
                    <a:pt x="51" y="15"/>
                    <a:pt x="51" y="13"/>
                  </a:cubicBezTo>
                  <a:cubicBezTo>
                    <a:pt x="51" y="11"/>
                    <a:pt x="55" y="7"/>
                    <a:pt x="48" y="7"/>
                  </a:cubicBezTo>
                  <a:cubicBezTo>
                    <a:pt x="40" y="6"/>
                    <a:pt x="40" y="3"/>
                    <a:pt x="38" y="2"/>
                  </a:cubicBezTo>
                  <a:cubicBezTo>
                    <a:pt x="37" y="0"/>
                    <a:pt x="31" y="4"/>
                    <a:pt x="29" y="7"/>
                  </a:cubicBezTo>
                  <a:cubicBezTo>
                    <a:pt x="28" y="11"/>
                    <a:pt x="26" y="7"/>
                    <a:pt x="22" y="9"/>
                  </a:cubicBezTo>
                  <a:cubicBezTo>
                    <a:pt x="18" y="11"/>
                    <a:pt x="14" y="6"/>
                    <a:pt x="12" y="9"/>
                  </a:cubicBezTo>
                  <a:cubicBezTo>
                    <a:pt x="10" y="12"/>
                    <a:pt x="6" y="7"/>
                    <a:pt x="4" y="10"/>
                  </a:cubicBezTo>
                  <a:cubicBezTo>
                    <a:pt x="3" y="11"/>
                    <a:pt x="2" y="11"/>
                    <a:pt x="0" y="12"/>
                  </a:cubicBezTo>
                  <a:cubicBezTo>
                    <a:pt x="2" y="14"/>
                    <a:pt x="5" y="16"/>
                    <a:pt x="5" y="18"/>
                  </a:cubicBezTo>
                  <a:cubicBezTo>
                    <a:pt x="5" y="21"/>
                    <a:pt x="10" y="23"/>
                    <a:pt x="10" y="27"/>
                  </a:cubicBezTo>
                  <a:cubicBezTo>
                    <a:pt x="10" y="30"/>
                    <a:pt x="17" y="33"/>
                    <a:pt x="20" y="32"/>
                  </a:cubicBezTo>
                  <a:cubicBezTo>
                    <a:pt x="22" y="30"/>
                    <a:pt x="27" y="29"/>
                    <a:pt x="27" y="34"/>
                  </a:cubicBezTo>
                  <a:cubicBezTo>
                    <a:pt x="28" y="39"/>
                    <a:pt x="31" y="39"/>
                    <a:pt x="31" y="42"/>
                  </a:cubicBezTo>
                  <a:cubicBezTo>
                    <a:pt x="31" y="46"/>
                    <a:pt x="24" y="44"/>
                    <a:pt x="22" y="47"/>
                  </a:cubicBezTo>
                  <a:cubicBezTo>
                    <a:pt x="21" y="51"/>
                    <a:pt x="35" y="55"/>
                    <a:pt x="35" y="58"/>
                  </a:cubicBezTo>
                  <a:cubicBezTo>
                    <a:pt x="35" y="61"/>
                    <a:pt x="39" y="64"/>
                    <a:pt x="40" y="68"/>
                  </a:cubicBezTo>
                  <a:cubicBezTo>
                    <a:pt x="42" y="72"/>
                    <a:pt x="48" y="76"/>
                    <a:pt x="50" y="80"/>
                  </a:cubicBezTo>
                  <a:cubicBezTo>
                    <a:pt x="51" y="84"/>
                    <a:pt x="57" y="87"/>
                    <a:pt x="59" y="89"/>
                  </a:cubicBezTo>
                  <a:cubicBezTo>
                    <a:pt x="61" y="91"/>
                    <a:pt x="62" y="96"/>
                    <a:pt x="61" y="100"/>
                  </a:cubicBezTo>
                  <a:cubicBezTo>
                    <a:pt x="60" y="104"/>
                    <a:pt x="60" y="112"/>
                    <a:pt x="65" y="119"/>
                  </a:cubicBezTo>
                  <a:cubicBezTo>
                    <a:pt x="69" y="125"/>
                    <a:pt x="60" y="128"/>
                    <a:pt x="57" y="132"/>
                  </a:cubicBezTo>
                  <a:cubicBezTo>
                    <a:pt x="54" y="135"/>
                    <a:pt x="55" y="140"/>
                    <a:pt x="47" y="138"/>
                  </a:cubicBezTo>
                  <a:cubicBezTo>
                    <a:pt x="38" y="136"/>
                    <a:pt x="48" y="145"/>
                    <a:pt x="47" y="148"/>
                  </a:cubicBezTo>
                  <a:cubicBezTo>
                    <a:pt x="45" y="151"/>
                    <a:pt x="34" y="145"/>
                    <a:pt x="34" y="148"/>
                  </a:cubicBezTo>
                  <a:cubicBezTo>
                    <a:pt x="34" y="150"/>
                    <a:pt x="30" y="152"/>
                    <a:pt x="27" y="153"/>
                  </a:cubicBezTo>
                  <a:cubicBezTo>
                    <a:pt x="28" y="155"/>
                    <a:pt x="30" y="156"/>
                    <a:pt x="32" y="157"/>
                  </a:cubicBezTo>
                  <a:cubicBezTo>
                    <a:pt x="35" y="159"/>
                    <a:pt x="29" y="162"/>
                    <a:pt x="29" y="167"/>
                  </a:cubicBezTo>
                  <a:cubicBezTo>
                    <a:pt x="29" y="172"/>
                    <a:pt x="33" y="174"/>
                    <a:pt x="34" y="172"/>
                  </a:cubicBezTo>
                  <a:cubicBezTo>
                    <a:pt x="36" y="169"/>
                    <a:pt x="42" y="165"/>
                    <a:pt x="45" y="164"/>
                  </a:cubicBezTo>
                  <a:cubicBezTo>
                    <a:pt x="47" y="163"/>
                    <a:pt x="45" y="159"/>
                    <a:pt x="47" y="159"/>
                  </a:cubicBezTo>
                  <a:cubicBezTo>
                    <a:pt x="50" y="160"/>
                    <a:pt x="49" y="156"/>
                    <a:pt x="50" y="153"/>
                  </a:cubicBezTo>
                  <a:cubicBezTo>
                    <a:pt x="51" y="151"/>
                    <a:pt x="53" y="152"/>
                    <a:pt x="57" y="152"/>
                  </a:cubicBezTo>
                  <a:cubicBezTo>
                    <a:pt x="61" y="152"/>
                    <a:pt x="67" y="149"/>
                    <a:pt x="73" y="145"/>
                  </a:cubicBezTo>
                  <a:cubicBezTo>
                    <a:pt x="78" y="141"/>
                    <a:pt x="79" y="140"/>
                    <a:pt x="81" y="130"/>
                  </a:cubicBezTo>
                  <a:cubicBezTo>
                    <a:pt x="84" y="119"/>
                    <a:pt x="79" y="107"/>
                    <a:pt x="79" y="104"/>
                  </a:cubicBezTo>
                  <a:cubicBezTo>
                    <a:pt x="79" y="101"/>
                    <a:pt x="71" y="86"/>
                    <a:pt x="68" y="86"/>
                  </a:cubicBezTo>
                  <a:cubicBezTo>
                    <a:pt x="65" y="86"/>
                    <a:pt x="52" y="73"/>
                    <a:pt x="50" y="71"/>
                  </a:cubicBezTo>
                  <a:cubicBezTo>
                    <a:pt x="48" y="69"/>
                    <a:pt x="48" y="65"/>
                    <a:pt x="45" y="62"/>
                  </a:cubicBezTo>
                  <a:cubicBezTo>
                    <a:pt x="42" y="59"/>
                    <a:pt x="41" y="52"/>
                    <a:pt x="42" y="47"/>
                  </a:cubicBezTo>
                  <a:cubicBezTo>
                    <a:pt x="43" y="42"/>
                    <a:pt x="50" y="40"/>
                    <a:pt x="50" y="37"/>
                  </a:cubicBezTo>
                  <a:cubicBezTo>
                    <a:pt x="50" y="33"/>
                    <a:pt x="51" y="30"/>
                    <a:pt x="54" y="30"/>
                  </a:cubicBezTo>
                  <a:cubicBezTo>
                    <a:pt x="58" y="30"/>
                    <a:pt x="62" y="27"/>
                    <a:pt x="63" y="24"/>
                  </a:cubicBezTo>
                  <a:cubicBezTo>
                    <a:pt x="63" y="24"/>
                    <a:pt x="64" y="24"/>
                    <a:pt x="64" y="24"/>
                  </a:cubicBezTo>
                  <a:cubicBezTo>
                    <a:pt x="63" y="22"/>
                    <a:pt x="62" y="22"/>
                    <a:pt x="62" y="22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535738" y="2940050"/>
              <a:ext cx="131763" cy="93663"/>
            </a:xfrm>
            <a:custGeom>
              <a:cxnLst>
                <a:cxn ang="0">
                  <a:pos x="34" y="44"/>
                </a:cxn>
                <a:cxn ang="0">
                  <a:pos x="47" y="44"/>
                </a:cxn>
                <a:cxn ang="0">
                  <a:pos x="47" y="34"/>
                </a:cxn>
                <a:cxn ang="0">
                  <a:pos x="57" y="28"/>
                </a:cxn>
                <a:cxn ang="0">
                  <a:pos x="65" y="15"/>
                </a:cxn>
                <a:cxn ang="0">
                  <a:pos x="61" y="1"/>
                </a:cxn>
                <a:cxn ang="0">
                  <a:pos x="53" y="2"/>
                </a:cxn>
                <a:cxn ang="0">
                  <a:pos x="45" y="5"/>
                </a:cxn>
                <a:cxn ang="0">
                  <a:pos x="42" y="8"/>
                </a:cxn>
                <a:cxn ang="0">
                  <a:pos x="35" y="3"/>
                </a:cxn>
                <a:cxn ang="0">
                  <a:pos x="20" y="3"/>
                </a:cxn>
                <a:cxn ang="0">
                  <a:pos x="4" y="10"/>
                </a:cxn>
                <a:cxn ang="0">
                  <a:pos x="5" y="21"/>
                </a:cxn>
                <a:cxn ang="0">
                  <a:pos x="6" y="29"/>
                </a:cxn>
                <a:cxn ang="0">
                  <a:pos x="6" y="30"/>
                </a:cxn>
                <a:cxn ang="0">
                  <a:pos x="9" y="40"/>
                </a:cxn>
                <a:cxn ang="0">
                  <a:pos x="16" y="41"/>
                </a:cxn>
                <a:cxn ang="0">
                  <a:pos x="17" y="47"/>
                </a:cxn>
                <a:cxn ang="0">
                  <a:pos x="26" y="48"/>
                </a:cxn>
                <a:cxn ang="0">
                  <a:pos x="27" y="49"/>
                </a:cxn>
                <a:cxn ang="0">
                  <a:pos x="34" y="44"/>
                </a:cxn>
              </a:cxnLst>
              <a:rect b="b" l="0" r="r" t="0"/>
              <a:pathLst>
                <a:path h="49" w="69">
                  <a:moveTo>
                    <a:pt x="34" y="44"/>
                  </a:moveTo>
                  <a:cubicBezTo>
                    <a:pt x="34" y="41"/>
                    <a:pt x="45" y="47"/>
                    <a:pt x="47" y="44"/>
                  </a:cubicBezTo>
                  <a:cubicBezTo>
                    <a:pt x="48" y="41"/>
                    <a:pt x="38" y="32"/>
                    <a:pt x="47" y="34"/>
                  </a:cubicBezTo>
                  <a:cubicBezTo>
                    <a:pt x="55" y="36"/>
                    <a:pt x="54" y="31"/>
                    <a:pt x="57" y="28"/>
                  </a:cubicBezTo>
                  <a:cubicBezTo>
                    <a:pt x="60" y="24"/>
                    <a:pt x="69" y="21"/>
                    <a:pt x="65" y="15"/>
                  </a:cubicBezTo>
                  <a:cubicBezTo>
                    <a:pt x="61" y="10"/>
                    <a:pt x="61" y="5"/>
                    <a:pt x="61" y="1"/>
                  </a:cubicBezTo>
                  <a:cubicBezTo>
                    <a:pt x="58" y="3"/>
                    <a:pt x="54" y="3"/>
                    <a:pt x="53" y="2"/>
                  </a:cubicBezTo>
                  <a:cubicBezTo>
                    <a:pt x="50" y="1"/>
                    <a:pt x="45" y="1"/>
                    <a:pt x="45" y="5"/>
                  </a:cubicBezTo>
                  <a:cubicBezTo>
                    <a:pt x="45" y="9"/>
                    <a:pt x="41" y="9"/>
                    <a:pt x="42" y="8"/>
                  </a:cubicBezTo>
                  <a:cubicBezTo>
                    <a:pt x="42" y="6"/>
                    <a:pt x="38" y="6"/>
                    <a:pt x="35" y="3"/>
                  </a:cubicBezTo>
                  <a:cubicBezTo>
                    <a:pt x="33" y="0"/>
                    <a:pt x="24" y="4"/>
                    <a:pt x="20" y="3"/>
                  </a:cubicBezTo>
                  <a:cubicBezTo>
                    <a:pt x="16" y="1"/>
                    <a:pt x="9" y="5"/>
                    <a:pt x="4" y="10"/>
                  </a:cubicBezTo>
                  <a:cubicBezTo>
                    <a:pt x="0" y="16"/>
                    <a:pt x="5" y="16"/>
                    <a:pt x="5" y="21"/>
                  </a:cubicBezTo>
                  <a:cubicBezTo>
                    <a:pt x="5" y="25"/>
                    <a:pt x="8" y="25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11" y="31"/>
                    <a:pt x="9" y="37"/>
                    <a:pt x="9" y="40"/>
                  </a:cubicBezTo>
                  <a:cubicBezTo>
                    <a:pt x="10" y="43"/>
                    <a:pt x="14" y="41"/>
                    <a:pt x="16" y="41"/>
                  </a:cubicBezTo>
                  <a:cubicBezTo>
                    <a:pt x="19" y="41"/>
                    <a:pt x="15" y="45"/>
                    <a:pt x="17" y="47"/>
                  </a:cubicBezTo>
                  <a:cubicBezTo>
                    <a:pt x="19" y="49"/>
                    <a:pt x="25" y="45"/>
                    <a:pt x="26" y="48"/>
                  </a:cubicBezTo>
                  <a:cubicBezTo>
                    <a:pt x="26" y="48"/>
                    <a:pt x="26" y="49"/>
                    <a:pt x="27" y="49"/>
                  </a:cubicBezTo>
                  <a:cubicBezTo>
                    <a:pt x="30" y="48"/>
                    <a:pt x="34" y="46"/>
                    <a:pt x="34" y="44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492875" y="2762250"/>
              <a:ext cx="160338" cy="195263"/>
            </a:xfrm>
            <a:custGeom>
              <a:cxnLst>
                <a:cxn ang="0">
                  <a:pos x="57" y="47"/>
                </a:cxn>
                <a:cxn ang="0">
                  <a:pos x="44" y="36"/>
                </a:cxn>
                <a:cxn ang="0">
                  <a:pos x="53" y="31"/>
                </a:cxn>
                <a:cxn ang="0">
                  <a:pos x="49" y="23"/>
                </a:cxn>
                <a:cxn ang="0">
                  <a:pos x="42" y="21"/>
                </a:cxn>
                <a:cxn ang="0">
                  <a:pos x="32" y="16"/>
                </a:cxn>
                <a:cxn ang="0">
                  <a:pos x="27" y="7"/>
                </a:cxn>
                <a:cxn ang="0">
                  <a:pos x="22" y="1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6" y="16"/>
                </a:cxn>
                <a:cxn ang="0">
                  <a:pos x="10" y="11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3" y="34"/>
                </a:cxn>
                <a:cxn ang="0">
                  <a:pos x="11" y="37"/>
                </a:cxn>
                <a:cxn ang="0">
                  <a:pos x="10" y="49"/>
                </a:cxn>
                <a:cxn ang="0">
                  <a:pos x="7" y="58"/>
                </a:cxn>
                <a:cxn ang="0">
                  <a:pos x="17" y="54"/>
                </a:cxn>
                <a:cxn ang="0">
                  <a:pos x="26" y="53"/>
                </a:cxn>
                <a:cxn ang="0">
                  <a:pos x="33" y="51"/>
                </a:cxn>
                <a:cxn ang="0">
                  <a:pos x="43" y="51"/>
                </a:cxn>
                <a:cxn ang="0">
                  <a:pos x="52" y="59"/>
                </a:cxn>
                <a:cxn ang="0">
                  <a:pos x="52" y="73"/>
                </a:cxn>
                <a:cxn ang="0">
                  <a:pos x="60" y="85"/>
                </a:cxn>
                <a:cxn ang="0">
                  <a:pos x="59" y="97"/>
                </a:cxn>
                <a:cxn ang="0">
                  <a:pos x="64" y="101"/>
                </a:cxn>
                <a:cxn ang="0">
                  <a:pos x="67" y="98"/>
                </a:cxn>
                <a:cxn ang="0">
                  <a:pos x="75" y="95"/>
                </a:cxn>
                <a:cxn ang="0">
                  <a:pos x="83" y="94"/>
                </a:cxn>
                <a:cxn ang="0">
                  <a:pos x="83" y="89"/>
                </a:cxn>
                <a:cxn ang="0">
                  <a:pos x="81" y="78"/>
                </a:cxn>
                <a:cxn ang="0">
                  <a:pos x="72" y="69"/>
                </a:cxn>
                <a:cxn ang="0">
                  <a:pos x="62" y="57"/>
                </a:cxn>
                <a:cxn ang="0">
                  <a:pos x="57" y="47"/>
                </a:cxn>
              </a:cxnLst>
              <a:rect b="b" l="0" r="r" t="0"/>
              <a:pathLst>
                <a:path h="102" w="84">
                  <a:moveTo>
                    <a:pt x="57" y="47"/>
                  </a:moveTo>
                  <a:cubicBezTo>
                    <a:pt x="57" y="44"/>
                    <a:pt x="43" y="40"/>
                    <a:pt x="44" y="36"/>
                  </a:cubicBezTo>
                  <a:cubicBezTo>
                    <a:pt x="46" y="33"/>
                    <a:pt x="53" y="35"/>
                    <a:pt x="53" y="31"/>
                  </a:cubicBezTo>
                  <a:cubicBezTo>
                    <a:pt x="53" y="28"/>
                    <a:pt x="50" y="28"/>
                    <a:pt x="49" y="23"/>
                  </a:cubicBezTo>
                  <a:cubicBezTo>
                    <a:pt x="49" y="18"/>
                    <a:pt x="44" y="19"/>
                    <a:pt x="42" y="21"/>
                  </a:cubicBezTo>
                  <a:cubicBezTo>
                    <a:pt x="39" y="22"/>
                    <a:pt x="32" y="19"/>
                    <a:pt x="32" y="16"/>
                  </a:cubicBezTo>
                  <a:cubicBezTo>
                    <a:pt x="32" y="12"/>
                    <a:pt x="27" y="10"/>
                    <a:pt x="27" y="7"/>
                  </a:cubicBezTo>
                  <a:cubicBezTo>
                    <a:pt x="27" y="5"/>
                    <a:pt x="24" y="3"/>
                    <a:pt x="22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7"/>
                    <a:pt x="16" y="16"/>
                  </a:cubicBezTo>
                  <a:cubicBezTo>
                    <a:pt x="12" y="15"/>
                    <a:pt x="12" y="10"/>
                    <a:pt x="10" y="11"/>
                  </a:cubicBezTo>
                  <a:cubicBezTo>
                    <a:pt x="10" y="11"/>
                    <a:pt x="4" y="17"/>
                    <a:pt x="4" y="20"/>
                  </a:cubicBezTo>
                  <a:cubicBezTo>
                    <a:pt x="4" y="22"/>
                    <a:pt x="2" y="22"/>
                    <a:pt x="0" y="23"/>
                  </a:cubicBezTo>
                  <a:cubicBezTo>
                    <a:pt x="1" y="24"/>
                    <a:pt x="2" y="25"/>
                    <a:pt x="2" y="25"/>
                  </a:cubicBezTo>
                  <a:cubicBezTo>
                    <a:pt x="3" y="27"/>
                    <a:pt x="2" y="31"/>
                    <a:pt x="3" y="34"/>
                  </a:cubicBezTo>
                  <a:cubicBezTo>
                    <a:pt x="5" y="38"/>
                    <a:pt x="10" y="32"/>
                    <a:pt x="11" y="37"/>
                  </a:cubicBezTo>
                  <a:cubicBezTo>
                    <a:pt x="13" y="42"/>
                    <a:pt x="10" y="44"/>
                    <a:pt x="10" y="49"/>
                  </a:cubicBezTo>
                  <a:cubicBezTo>
                    <a:pt x="10" y="54"/>
                    <a:pt x="6" y="53"/>
                    <a:pt x="7" y="58"/>
                  </a:cubicBezTo>
                  <a:cubicBezTo>
                    <a:pt x="8" y="62"/>
                    <a:pt x="14" y="57"/>
                    <a:pt x="17" y="54"/>
                  </a:cubicBezTo>
                  <a:cubicBezTo>
                    <a:pt x="21" y="51"/>
                    <a:pt x="24" y="51"/>
                    <a:pt x="26" y="53"/>
                  </a:cubicBezTo>
                  <a:cubicBezTo>
                    <a:pt x="27" y="55"/>
                    <a:pt x="32" y="54"/>
                    <a:pt x="33" y="51"/>
                  </a:cubicBezTo>
                  <a:cubicBezTo>
                    <a:pt x="34" y="49"/>
                    <a:pt x="41" y="48"/>
                    <a:pt x="43" y="51"/>
                  </a:cubicBezTo>
                  <a:cubicBezTo>
                    <a:pt x="46" y="54"/>
                    <a:pt x="48" y="57"/>
                    <a:pt x="52" y="59"/>
                  </a:cubicBezTo>
                  <a:cubicBezTo>
                    <a:pt x="55" y="61"/>
                    <a:pt x="49" y="72"/>
                    <a:pt x="52" y="73"/>
                  </a:cubicBezTo>
                  <a:cubicBezTo>
                    <a:pt x="56" y="74"/>
                    <a:pt x="61" y="79"/>
                    <a:pt x="60" y="85"/>
                  </a:cubicBezTo>
                  <a:cubicBezTo>
                    <a:pt x="60" y="90"/>
                    <a:pt x="63" y="93"/>
                    <a:pt x="59" y="97"/>
                  </a:cubicBezTo>
                  <a:cubicBezTo>
                    <a:pt x="61" y="99"/>
                    <a:pt x="64" y="99"/>
                    <a:pt x="64" y="101"/>
                  </a:cubicBezTo>
                  <a:cubicBezTo>
                    <a:pt x="63" y="102"/>
                    <a:pt x="67" y="102"/>
                    <a:pt x="67" y="98"/>
                  </a:cubicBezTo>
                  <a:cubicBezTo>
                    <a:pt x="67" y="94"/>
                    <a:pt x="72" y="94"/>
                    <a:pt x="75" y="95"/>
                  </a:cubicBezTo>
                  <a:cubicBezTo>
                    <a:pt x="76" y="96"/>
                    <a:pt x="80" y="96"/>
                    <a:pt x="83" y="94"/>
                  </a:cubicBezTo>
                  <a:cubicBezTo>
                    <a:pt x="83" y="92"/>
                    <a:pt x="83" y="90"/>
                    <a:pt x="83" y="89"/>
                  </a:cubicBezTo>
                  <a:cubicBezTo>
                    <a:pt x="84" y="85"/>
                    <a:pt x="83" y="80"/>
                    <a:pt x="81" y="78"/>
                  </a:cubicBezTo>
                  <a:cubicBezTo>
                    <a:pt x="79" y="76"/>
                    <a:pt x="73" y="73"/>
                    <a:pt x="72" y="69"/>
                  </a:cubicBezTo>
                  <a:cubicBezTo>
                    <a:pt x="70" y="65"/>
                    <a:pt x="64" y="61"/>
                    <a:pt x="62" y="57"/>
                  </a:cubicBezTo>
                  <a:cubicBezTo>
                    <a:pt x="61" y="53"/>
                    <a:pt x="57" y="50"/>
                    <a:pt x="57" y="47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437313" y="2806700"/>
              <a:ext cx="176213" cy="328613"/>
            </a:xfrm>
            <a:custGeom>
              <a:cxnLst>
                <a:cxn ang="0">
                  <a:pos x="56" y="91"/>
                </a:cxn>
                <a:cxn ang="0">
                  <a:pos x="55" y="80"/>
                </a:cxn>
                <a:cxn ang="0">
                  <a:pos x="71" y="73"/>
                </a:cxn>
                <a:cxn ang="0">
                  <a:pos x="86" y="73"/>
                </a:cxn>
                <a:cxn ang="0">
                  <a:pos x="88" y="74"/>
                </a:cxn>
                <a:cxn ang="0">
                  <a:pos x="89" y="62"/>
                </a:cxn>
                <a:cxn ang="0">
                  <a:pos x="81" y="50"/>
                </a:cxn>
                <a:cxn ang="0">
                  <a:pos x="81" y="36"/>
                </a:cxn>
                <a:cxn ang="0">
                  <a:pos x="72" y="28"/>
                </a:cxn>
                <a:cxn ang="0">
                  <a:pos x="62" y="28"/>
                </a:cxn>
                <a:cxn ang="0">
                  <a:pos x="55" y="30"/>
                </a:cxn>
                <a:cxn ang="0">
                  <a:pos x="46" y="31"/>
                </a:cxn>
                <a:cxn ang="0">
                  <a:pos x="36" y="35"/>
                </a:cxn>
                <a:cxn ang="0">
                  <a:pos x="39" y="26"/>
                </a:cxn>
                <a:cxn ang="0">
                  <a:pos x="40" y="14"/>
                </a:cxn>
                <a:cxn ang="0">
                  <a:pos x="32" y="11"/>
                </a:cxn>
                <a:cxn ang="0">
                  <a:pos x="31" y="2"/>
                </a:cxn>
                <a:cxn ang="0">
                  <a:pos x="29" y="0"/>
                </a:cxn>
                <a:cxn ang="0">
                  <a:pos x="27" y="2"/>
                </a:cxn>
                <a:cxn ang="0">
                  <a:pos x="17" y="8"/>
                </a:cxn>
                <a:cxn ang="0">
                  <a:pos x="9" y="10"/>
                </a:cxn>
                <a:cxn ang="0">
                  <a:pos x="2" y="14"/>
                </a:cxn>
                <a:cxn ang="0">
                  <a:pos x="0" y="32"/>
                </a:cxn>
                <a:cxn ang="0">
                  <a:pos x="9" y="42"/>
                </a:cxn>
                <a:cxn ang="0">
                  <a:pos x="11" y="50"/>
                </a:cxn>
                <a:cxn ang="0">
                  <a:pos x="10" y="55"/>
                </a:cxn>
                <a:cxn ang="0">
                  <a:pos x="9" y="63"/>
                </a:cxn>
                <a:cxn ang="0">
                  <a:pos x="13" y="75"/>
                </a:cxn>
                <a:cxn ang="0">
                  <a:pos x="17" y="89"/>
                </a:cxn>
                <a:cxn ang="0">
                  <a:pos x="21" y="97"/>
                </a:cxn>
                <a:cxn ang="0">
                  <a:pos x="11" y="116"/>
                </a:cxn>
                <a:cxn ang="0">
                  <a:pos x="8" y="132"/>
                </a:cxn>
                <a:cxn ang="0">
                  <a:pos x="9" y="142"/>
                </a:cxn>
                <a:cxn ang="0">
                  <a:pos x="23" y="157"/>
                </a:cxn>
                <a:cxn ang="0">
                  <a:pos x="27" y="162"/>
                </a:cxn>
                <a:cxn ang="0">
                  <a:pos x="33" y="163"/>
                </a:cxn>
                <a:cxn ang="0">
                  <a:pos x="39" y="170"/>
                </a:cxn>
                <a:cxn ang="0">
                  <a:pos x="48" y="171"/>
                </a:cxn>
                <a:cxn ang="0">
                  <a:pos x="51" y="166"/>
                </a:cxn>
                <a:cxn ang="0">
                  <a:pos x="38" y="159"/>
                </a:cxn>
                <a:cxn ang="0">
                  <a:pos x="30" y="146"/>
                </a:cxn>
                <a:cxn ang="0">
                  <a:pos x="26" y="135"/>
                </a:cxn>
                <a:cxn ang="0">
                  <a:pos x="19" y="130"/>
                </a:cxn>
                <a:cxn ang="0">
                  <a:pos x="20" y="112"/>
                </a:cxn>
                <a:cxn ang="0">
                  <a:pos x="27" y="89"/>
                </a:cxn>
                <a:cxn ang="0">
                  <a:pos x="36" y="86"/>
                </a:cxn>
                <a:cxn ang="0">
                  <a:pos x="45" y="93"/>
                </a:cxn>
                <a:cxn ang="0">
                  <a:pos x="57" y="99"/>
                </a:cxn>
                <a:cxn ang="0">
                  <a:pos x="57" y="100"/>
                </a:cxn>
                <a:cxn ang="0">
                  <a:pos x="57" y="99"/>
                </a:cxn>
                <a:cxn ang="0">
                  <a:pos x="56" y="91"/>
                </a:cxn>
              </a:cxnLst>
              <a:rect b="b" l="0" r="r" t="0"/>
              <a:pathLst>
                <a:path h="172" w="92">
                  <a:moveTo>
                    <a:pt x="56" y="91"/>
                  </a:moveTo>
                  <a:cubicBezTo>
                    <a:pt x="56" y="86"/>
                    <a:pt x="51" y="86"/>
                    <a:pt x="55" y="80"/>
                  </a:cubicBezTo>
                  <a:cubicBezTo>
                    <a:pt x="60" y="75"/>
                    <a:pt x="67" y="71"/>
                    <a:pt x="71" y="73"/>
                  </a:cubicBezTo>
                  <a:cubicBezTo>
                    <a:pt x="75" y="74"/>
                    <a:pt x="84" y="70"/>
                    <a:pt x="86" y="73"/>
                  </a:cubicBezTo>
                  <a:cubicBezTo>
                    <a:pt x="87" y="74"/>
                    <a:pt x="87" y="74"/>
                    <a:pt x="88" y="74"/>
                  </a:cubicBezTo>
                  <a:cubicBezTo>
                    <a:pt x="92" y="70"/>
                    <a:pt x="89" y="67"/>
                    <a:pt x="89" y="62"/>
                  </a:cubicBezTo>
                  <a:cubicBezTo>
                    <a:pt x="90" y="56"/>
                    <a:pt x="85" y="51"/>
                    <a:pt x="81" y="50"/>
                  </a:cubicBezTo>
                  <a:cubicBezTo>
                    <a:pt x="78" y="49"/>
                    <a:pt x="84" y="38"/>
                    <a:pt x="81" y="36"/>
                  </a:cubicBezTo>
                  <a:cubicBezTo>
                    <a:pt x="77" y="34"/>
                    <a:pt x="75" y="31"/>
                    <a:pt x="72" y="28"/>
                  </a:cubicBezTo>
                  <a:cubicBezTo>
                    <a:pt x="70" y="25"/>
                    <a:pt x="63" y="26"/>
                    <a:pt x="62" y="28"/>
                  </a:cubicBezTo>
                  <a:cubicBezTo>
                    <a:pt x="61" y="31"/>
                    <a:pt x="56" y="32"/>
                    <a:pt x="55" y="30"/>
                  </a:cubicBezTo>
                  <a:cubicBezTo>
                    <a:pt x="53" y="28"/>
                    <a:pt x="50" y="28"/>
                    <a:pt x="46" y="31"/>
                  </a:cubicBezTo>
                  <a:cubicBezTo>
                    <a:pt x="43" y="34"/>
                    <a:pt x="37" y="39"/>
                    <a:pt x="36" y="35"/>
                  </a:cubicBezTo>
                  <a:cubicBezTo>
                    <a:pt x="35" y="30"/>
                    <a:pt x="39" y="31"/>
                    <a:pt x="39" y="26"/>
                  </a:cubicBezTo>
                  <a:cubicBezTo>
                    <a:pt x="39" y="21"/>
                    <a:pt x="42" y="19"/>
                    <a:pt x="40" y="14"/>
                  </a:cubicBezTo>
                  <a:cubicBezTo>
                    <a:pt x="39" y="9"/>
                    <a:pt x="34" y="15"/>
                    <a:pt x="32" y="11"/>
                  </a:cubicBezTo>
                  <a:cubicBezTo>
                    <a:pt x="31" y="8"/>
                    <a:pt x="32" y="4"/>
                    <a:pt x="31" y="2"/>
                  </a:cubicBezTo>
                  <a:cubicBezTo>
                    <a:pt x="31" y="2"/>
                    <a:pt x="30" y="1"/>
                    <a:pt x="29" y="0"/>
                  </a:cubicBezTo>
                  <a:cubicBezTo>
                    <a:pt x="28" y="1"/>
                    <a:pt x="28" y="1"/>
                    <a:pt x="27" y="2"/>
                  </a:cubicBezTo>
                  <a:cubicBezTo>
                    <a:pt x="26" y="4"/>
                    <a:pt x="19" y="5"/>
                    <a:pt x="17" y="8"/>
                  </a:cubicBezTo>
                  <a:cubicBezTo>
                    <a:pt x="15" y="11"/>
                    <a:pt x="10" y="10"/>
                    <a:pt x="9" y="10"/>
                  </a:cubicBezTo>
                  <a:cubicBezTo>
                    <a:pt x="7" y="10"/>
                    <a:pt x="3" y="11"/>
                    <a:pt x="2" y="14"/>
                  </a:cubicBezTo>
                  <a:cubicBezTo>
                    <a:pt x="2" y="17"/>
                    <a:pt x="0" y="30"/>
                    <a:pt x="0" y="32"/>
                  </a:cubicBezTo>
                  <a:cubicBezTo>
                    <a:pt x="0" y="34"/>
                    <a:pt x="6" y="41"/>
                    <a:pt x="9" y="42"/>
                  </a:cubicBezTo>
                  <a:cubicBezTo>
                    <a:pt x="11" y="43"/>
                    <a:pt x="8" y="48"/>
                    <a:pt x="11" y="50"/>
                  </a:cubicBezTo>
                  <a:cubicBezTo>
                    <a:pt x="14" y="51"/>
                    <a:pt x="12" y="55"/>
                    <a:pt x="10" y="55"/>
                  </a:cubicBezTo>
                  <a:cubicBezTo>
                    <a:pt x="9" y="54"/>
                    <a:pt x="11" y="61"/>
                    <a:pt x="9" y="63"/>
                  </a:cubicBezTo>
                  <a:cubicBezTo>
                    <a:pt x="6" y="65"/>
                    <a:pt x="8" y="71"/>
                    <a:pt x="13" y="75"/>
                  </a:cubicBezTo>
                  <a:cubicBezTo>
                    <a:pt x="17" y="79"/>
                    <a:pt x="17" y="85"/>
                    <a:pt x="17" y="89"/>
                  </a:cubicBezTo>
                  <a:cubicBezTo>
                    <a:pt x="17" y="92"/>
                    <a:pt x="21" y="93"/>
                    <a:pt x="21" y="97"/>
                  </a:cubicBezTo>
                  <a:cubicBezTo>
                    <a:pt x="21" y="97"/>
                    <a:pt x="15" y="117"/>
                    <a:pt x="11" y="116"/>
                  </a:cubicBezTo>
                  <a:cubicBezTo>
                    <a:pt x="10" y="121"/>
                    <a:pt x="9" y="128"/>
                    <a:pt x="8" y="132"/>
                  </a:cubicBezTo>
                  <a:cubicBezTo>
                    <a:pt x="7" y="138"/>
                    <a:pt x="6" y="142"/>
                    <a:pt x="9" y="142"/>
                  </a:cubicBezTo>
                  <a:cubicBezTo>
                    <a:pt x="12" y="143"/>
                    <a:pt x="18" y="150"/>
                    <a:pt x="23" y="157"/>
                  </a:cubicBezTo>
                  <a:cubicBezTo>
                    <a:pt x="25" y="159"/>
                    <a:pt x="26" y="161"/>
                    <a:pt x="27" y="162"/>
                  </a:cubicBezTo>
                  <a:cubicBezTo>
                    <a:pt x="29" y="162"/>
                    <a:pt x="31" y="162"/>
                    <a:pt x="33" y="163"/>
                  </a:cubicBezTo>
                  <a:cubicBezTo>
                    <a:pt x="38" y="164"/>
                    <a:pt x="39" y="167"/>
                    <a:pt x="39" y="170"/>
                  </a:cubicBezTo>
                  <a:cubicBezTo>
                    <a:pt x="39" y="172"/>
                    <a:pt x="46" y="171"/>
                    <a:pt x="48" y="171"/>
                  </a:cubicBezTo>
                  <a:cubicBezTo>
                    <a:pt x="49" y="170"/>
                    <a:pt x="47" y="167"/>
                    <a:pt x="51" y="166"/>
                  </a:cubicBezTo>
                  <a:cubicBezTo>
                    <a:pt x="49" y="163"/>
                    <a:pt x="43" y="159"/>
                    <a:pt x="38" y="159"/>
                  </a:cubicBezTo>
                  <a:cubicBezTo>
                    <a:pt x="33" y="158"/>
                    <a:pt x="30" y="150"/>
                    <a:pt x="30" y="146"/>
                  </a:cubicBezTo>
                  <a:cubicBezTo>
                    <a:pt x="31" y="142"/>
                    <a:pt x="26" y="139"/>
                    <a:pt x="26" y="135"/>
                  </a:cubicBezTo>
                  <a:cubicBezTo>
                    <a:pt x="26" y="132"/>
                    <a:pt x="23" y="132"/>
                    <a:pt x="19" y="130"/>
                  </a:cubicBezTo>
                  <a:cubicBezTo>
                    <a:pt x="15" y="128"/>
                    <a:pt x="20" y="117"/>
                    <a:pt x="20" y="112"/>
                  </a:cubicBezTo>
                  <a:cubicBezTo>
                    <a:pt x="21" y="107"/>
                    <a:pt x="29" y="93"/>
                    <a:pt x="27" y="89"/>
                  </a:cubicBezTo>
                  <a:cubicBezTo>
                    <a:pt x="24" y="85"/>
                    <a:pt x="35" y="81"/>
                    <a:pt x="36" y="86"/>
                  </a:cubicBezTo>
                  <a:cubicBezTo>
                    <a:pt x="37" y="91"/>
                    <a:pt x="38" y="93"/>
                    <a:pt x="45" y="93"/>
                  </a:cubicBezTo>
                  <a:cubicBezTo>
                    <a:pt x="51" y="93"/>
                    <a:pt x="51" y="98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9" y="95"/>
                    <a:pt x="56" y="95"/>
                    <a:pt x="56" y="91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4665663" y="1922463"/>
              <a:ext cx="207963" cy="169863"/>
            </a:xfrm>
            <a:custGeom>
              <a:cxnLst>
                <a:cxn ang="0">
                  <a:pos x="2" y="19"/>
                </a:cxn>
                <a:cxn ang="0">
                  <a:pos x="2" y="31"/>
                </a:cxn>
                <a:cxn ang="0">
                  <a:pos x="3" y="36"/>
                </a:cxn>
                <a:cxn ang="0">
                  <a:pos x="5" y="41"/>
                </a:cxn>
                <a:cxn ang="0">
                  <a:pos x="7" y="47"/>
                </a:cxn>
                <a:cxn ang="0">
                  <a:pos x="10" y="56"/>
                </a:cxn>
                <a:cxn ang="0">
                  <a:pos x="10" y="61"/>
                </a:cxn>
                <a:cxn ang="0">
                  <a:pos x="16" y="65"/>
                </a:cxn>
                <a:cxn ang="0">
                  <a:pos x="24" y="70"/>
                </a:cxn>
                <a:cxn ang="0">
                  <a:pos x="30" y="73"/>
                </a:cxn>
                <a:cxn ang="0">
                  <a:pos x="36" y="72"/>
                </a:cxn>
                <a:cxn ang="0">
                  <a:pos x="39" y="76"/>
                </a:cxn>
                <a:cxn ang="0">
                  <a:pos x="47" y="78"/>
                </a:cxn>
                <a:cxn ang="0">
                  <a:pos x="52" y="84"/>
                </a:cxn>
                <a:cxn ang="0">
                  <a:pos x="59" y="83"/>
                </a:cxn>
                <a:cxn ang="0">
                  <a:pos x="68" y="85"/>
                </a:cxn>
                <a:cxn ang="0">
                  <a:pos x="77" y="85"/>
                </a:cxn>
                <a:cxn ang="0">
                  <a:pos x="86" y="88"/>
                </a:cxn>
                <a:cxn ang="0">
                  <a:pos x="93" y="89"/>
                </a:cxn>
                <a:cxn ang="0">
                  <a:pos x="93" y="82"/>
                </a:cxn>
                <a:cxn ang="0">
                  <a:pos x="103" y="71"/>
                </a:cxn>
                <a:cxn ang="0">
                  <a:pos x="108" y="67"/>
                </a:cxn>
                <a:cxn ang="0">
                  <a:pos x="104" y="56"/>
                </a:cxn>
                <a:cxn ang="0">
                  <a:pos x="103" y="46"/>
                </a:cxn>
                <a:cxn ang="0">
                  <a:pos x="99" y="40"/>
                </a:cxn>
                <a:cxn ang="0">
                  <a:pos x="106" y="35"/>
                </a:cxn>
                <a:cxn ang="0">
                  <a:pos x="105" y="25"/>
                </a:cxn>
                <a:cxn ang="0">
                  <a:pos x="103" y="16"/>
                </a:cxn>
                <a:cxn ang="0">
                  <a:pos x="95" y="10"/>
                </a:cxn>
                <a:cxn ang="0">
                  <a:pos x="94" y="9"/>
                </a:cxn>
                <a:cxn ang="0">
                  <a:pos x="65" y="8"/>
                </a:cxn>
                <a:cxn ang="0">
                  <a:pos x="59" y="6"/>
                </a:cxn>
                <a:cxn ang="0">
                  <a:pos x="53" y="9"/>
                </a:cxn>
                <a:cxn ang="0">
                  <a:pos x="48" y="2"/>
                </a:cxn>
                <a:cxn ang="0">
                  <a:pos x="23" y="9"/>
                </a:cxn>
                <a:cxn ang="0">
                  <a:pos x="6" y="15"/>
                </a:cxn>
                <a:cxn ang="0">
                  <a:pos x="2" y="18"/>
                </a:cxn>
                <a:cxn ang="0">
                  <a:pos x="2" y="19"/>
                </a:cxn>
              </a:cxnLst>
              <a:rect b="b" l="0" r="r" t="0"/>
              <a:pathLst>
                <a:path h="89" w="109">
                  <a:moveTo>
                    <a:pt x="2" y="19"/>
                  </a:moveTo>
                  <a:cubicBezTo>
                    <a:pt x="3" y="21"/>
                    <a:pt x="4" y="28"/>
                    <a:pt x="2" y="31"/>
                  </a:cubicBezTo>
                  <a:cubicBezTo>
                    <a:pt x="0" y="34"/>
                    <a:pt x="1" y="35"/>
                    <a:pt x="3" y="36"/>
                  </a:cubicBezTo>
                  <a:cubicBezTo>
                    <a:pt x="5" y="37"/>
                    <a:pt x="5" y="39"/>
                    <a:pt x="5" y="41"/>
                  </a:cubicBezTo>
                  <a:cubicBezTo>
                    <a:pt x="5" y="43"/>
                    <a:pt x="7" y="43"/>
                    <a:pt x="7" y="47"/>
                  </a:cubicBezTo>
                  <a:cubicBezTo>
                    <a:pt x="7" y="51"/>
                    <a:pt x="8" y="54"/>
                    <a:pt x="10" y="56"/>
                  </a:cubicBezTo>
                  <a:cubicBezTo>
                    <a:pt x="11" y="57"/>
                    <a:pt x="11" y="59"/>
                    <a:pt x="10" y="61"/>
                  </a:cubicBezTo>
                  <a:cubicBezTo>
                    <a:pt x="12" y="63"/>
                    <a:pt x="14" y="64"/>
                    <a:pt x="16" y="65"/>
                  </a:cubicBezTo>
                  <a:cubicBezTo>
                    <a:pt x="22" y="67"/>
                    <a:pt x="24" y="68"/>
                    <a:pt x="24" y="70"/>
                  </a:cubicBezTo>
                  <a:cubicBezTo>
                    <a:pt x="24" y="72"/>
                    <a:pt x="29" y="75"/>
                    <a:pt x="30" y="73"/>
                  </a:cubicBezTo>
                  <a:cubicBezTo>
                    <a:pt x="31" y="70"/>
                    <a:pt x="34" y="72"/>
                    <a:pt x="36" y="72"/>
                  </a:cubicBezTo>
                  <a:cubicBezTo>
                    <a:pt x="38" y="72"/>
                    <a:pt x="39" y="74"/>
                    <a:pt x="39" y="76"/>
                  </a:cubicBezTo>
                  <a:cubicBezTo>
                    <a:pt x="40" y="77"/>
                    <a:pt x="45" y="76"/>
                    <a:pt x="47" y="78"/>
                  </a:cubicBezTo>
                  <a:cubicBezTo>
                    <a:pt x="48" y="79"/>
                    <a:pt x="49" y="83"/>
                    <a:pt x="52" y="84"/>
                  </a:cubicBezTo>
                  <a:cubicBezTo>
                    <a:pt x="54" y="86"/>
                    <a:pt x="57" y="82"/>
                    <a:pt x="59" y="83"/>
                  </a:cubicBezTo>
                  <a:cubicBezTo>
                    <a:pt x="60" y="85"/>
                    <a:pt x="65" y="86"/>
                    <a:pt x="68" y="85"/>
                  </a:cubicBezTo>
                  <a:cubicBezTo>
                    <a:pt x="71" y="83"/>
                    <a:pt x="73" y="86"/>
                    <a:pt x="77" y="85"/>
                  </a:cubicBezTo>
                  <a:cubicBezTo>
                    <a:pt x="81" y="85"/>
                    <a:pt x="85" y="86"/>
                    <a:pt x="86" y="88"/>
                  </a:cubicBezTo>
                  <a:cubicBezTo>
                    <a:pt x="87" y="88"/>
                    <a:pt x="90" y="89"/>
                    <a:pt x="93" y="89"/>
                  </a:cubicBezTo>
                  <a:cubicBezTo>
                    <a:pt x="94" y="88"/>
                    <a:pt x="92" y="83"/>
                    <a:pt x="93" y="82"/>
                  </a:cubicBezTo>
                  <a:cubicBezTo>
                    <a:pt x="93" y="81"/>
                    <a:pt x="102" y="73"/>
                    <a:pt x="103" y="71"/>
                  </a:cubicBezTo>
                  <a:cubicBezTo>
                    <a:pt x="105" y="69"/>
                    <a:pt x="107" y="69"/>
                    <a:pt x="108" y="67"/>
                  </a:cubicBezTo>
                  <a:cubicBezTo>
                    <a:pt x="109" y="65"/>
                    <a:pt x="105" y="58"/>
                    <a:pt x="104" y="56"/>
                  </a:cubicBezTo>
                  <a:cubicBezTo>
                    <a:pt x="103" y="55"/>
                    <a:pt x="102" y="49"/>
                    <a:pt x="103" y="46"/>
                  </a:cubicBezTo>
                  <a:cubicBezTo>
                    <a:pt x="104" y="44"/>
                    <a:pt x="99" y="42"/>
                    <a:pt x="99" y="40"/>
                  </a:cubicBezTo>
                  <a:cubicBezTo>
                    <a:pt x="99" y="39"/>
                    <a:pt x="103" y="36"/>
                    <a:pt x="106" y="35"/>
                  </a:cubicBezTo>
                  <a:cubicBezTo>
                    <a:pt x="108" y="34"/>
                    <a:pt x="107" y="27"/>
                    <a:pt x="105" y="25"/>
                  </a:cubicBezTo>
                  <a:cubicBezTo>
                    <a:pt x="103" y="23"/>
                    <a:pt x="102" y="20"/>
                    <a:pt x="103" y="16"/>
                  </a:cubicBezTo>
                  <a:cubicBezTo>
                    <a:pt x="105" y="13"/>
                    <a:pt x="96" y="10"/>
                    <a:pt x="95" y="10"/>
                  </a:cubicBezTo>
                  <a:cubicBezTo>
                    <a:pt x="94" y="10"/>
                    <a:pt x="94" y="10"/>
                    <a:pt x="94" y="9"/>
                  </a:cubicBezTo>
                  <a:cubicBezTo>
                    <a:pt x="86" y="11"/>
                    <a:pt x="66" y="9"/>
                    <a:pt x="65" y="8"/>
                  </a:cubicBezTo>
                  <a:cubicBezTo>
                    <a:pt x="64" y="8"/>
                    <a:pt x="61" y="7"/>
                    <a:pt x="59" y="6"/>
                  </a:cubicBezTo>
                  <a:cubicBezTo>
                    <a:pt x="58" y="8"/>
                    <a:pt x="56" y="9"/>
                    <a:pt x="53" y="9"/>
                  </a:cubicBezTo>
                  <a:cubicBezTo>
                    <a:pt x="48" y="9"/>
                    <a:pt x="48" y="5"/>
                    <a:pt x="48" y="2"/>
                  </a:cubicBezTo>
                  <a:cubicBezTo>
                    <a:pt x="48" y="0"/>
                    <a:pt x="28" y="4"/>
                    <a:pt x="23" y="9"/>
                  </a:cubicBezTo>
                  <a:cubicBezTo>
                    <a:pt x="18" y="15"/>
                    <a:pt x="6" y="13"/>
                    <a:pt x="6" y="15"/>
                  </a:cubicBezTo>
                  <a:cubicBezTo>
                    <a:pt x="5" y="17"/>
                    <a:pt x="3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4695825" y="2198688"/>
              <a:ext cx="79375" cy="74613"/>
            </a:xfrm>
            <a:custGeom>
              <a:cxnLst>
                <a:cxn ang="0">
                  <a:pos x="31" y="35"/>
                </a:cxn>
                <a:cxn ang="0">
                  <a:pos x="39" y="23"/>
                </a:cxn>
                <a:cxn ang="0">
                  <a:pos x="40" y="8"/>
                </a:cxn>
                <a:cxn ang="0">
                  <a:pos x="30" y="2"/>
                </a:cxn>
                <a:cxn ang="0">
                  <a:pos x="13" y="1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6" y="13"/>
                </a:cxn>
                <a:cxn ang="0">
                  <a:pos x="15" y="24"/>
                </a:cxn>
                <a:cxn ang="0">
                  <a:pos x="24" y="34"/>
                </a:cxn>
                <a:cxn ang="0">
                  <a:pos x="30" y="39"/>
                </a:cxn>
                <a:cxn ang="0">
                  <a:pos x="31" y="35"/>
                </a:cxn>
              </a:cxnLst>
              <a:rect b="b" l="0" r="r" t="0"/>
              <a:pathLst>
                <a:path h="39" w="41">
                  <a:moveTo>
                    <a:pt x="31" y="35"/>
                  </a:moveTo>
                  <a:cubicBezTo>
                    <a:pt x="30" y="33"/>
                    <a:pt x="37" y="23"/>
                    <a:pt x="39" y="23"/>
                  </a:cubicBezTo>
                  <a:cubicBezTo>
                    <a:pt x="41" y="23"/>
                    <a:pt x="41" y="13"/>
                    <a:pt x="40" y="8"/>
                  </a:cubicBezTo>
                  <a:cubicBezTo>
                    <a:pt x="35" y="4"/>
                    <a:pt x="30" y="2"/>
                    <a:pt x="30" y="2"/>
                  </a:cubicBezTo>
                  <a:cubicBezTo>
                    <a:pt x="30" y="2"/>
                    <a:pt x="15" y="2"/>
                    <a:pt x="13" y="1"/>
                  </a:cubicBezTo>
                  <a:cubicBezTo>
                    <a:pt x="10" y="0"/>
                    <a:pt x="8" y="4"/>
                    <a:pt x="6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7"/>
                    <a:pt x="15" y="22"/>
                    <a:pt x="15" y="24"/>
                  </a:cubicBezTo>
                  <a:cubicBezTo>
                    <a:pt x="15" y="25"/>
                    <a:pt x="21" y="29"/>
                    <a:pt x="24" y="34"/>
                  </a:cubicBezTo>
                  <a:cubicBezTo>
                    <a:pt x="26" y="35"/>
                    <a:pt x="28" y="37"/>
                    <a:pt x="30" y="39"/>
                  </a:cubicBezTo>
                  <a:cubicBezTo>
                    <a:pt x="30" y="37"/>
                    <a:pt x="31" y="36"/>
                    <a:pt x="31" y="35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4657725" y="2165350"/>
              <a:ext cx="114300" cy="98425"/>
            </a:xfrm>
            <a:custGeom>
              <a:cxnLst>
                <a:cxn ang="0">
                  <a:pos x="35" y="42"/>
                </a:cxn>
                <a:cxn ang="0">
                  <a:pos x="26" y="31"/>
                </a:cxn>
                <a:cxn ang="0">
                  <a:pos x="21" y="23"/>
                </a:cxn>
                <a:cxn ang="0">
                  <a:pos x="26" y="20"/>
                </a:cxn>
                <a:cxn ang="0">
                  <a:pos x="33" y="19"/>
                </a:cxn>
                <a:cxn ang="0">
                  <a:pos x="50" y="20"/>
                </a:cxn>
                <a:cxn ang="0">
                  <a:pos x="60" y="26"/>
                </a:cxn>
                <a:cxn ang="0">
                  <a:pos x="60" y="23"/>
                </a:cxn>
                <a:cxn ang="0">
                  <a:pos x="56" y="15"/>
                </a:cxn>
                <a:cxn ang="0">
                  <a:pos x="53" y="8"/>
                </a:cxn>
                <a:cxn ang="0">
                  <a:pos x="50" y="9"/>
                </a:cxn>
                <a:cxn ang="0">
                  <a:pos x="38" y="7"/>
                </a:cxn>
                <a:cxn ang="0">
                  <a:pos x="29" y="0"/>
                </a:cxn>
                <a:cxn ang="0">
                  <a:pos x="22" y="4"/>
                </a:cxn>
                <a:cxn ang="0">
                  <a:pos x="19" y="10"/>
                </a:cxn>
                <a:cxn ang="0">
                  <a:pos x="15" y="15"/>
                </a:cxn>
                <a:cxn ang="0">
                  <a:pos x="8" y="15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11" y="25"/>
                </a:cxn>
                <a:cxn ang="0">
                  <a:pos x="21" y="40"/>
                </a:cxn>
                <a:cxn ang="0">
                  <a:pos x="30" y="45"/>
                </a:cxn>
                <a:cxn ang="0">
                  <a:pos x="40" y="50"/>
                </a:cxn>
                <a:cxn ang="0">
                  <a:pos x="44" y="52"/>
                </a:cxn>
                <a:cxn ang="0">
                  <a:pos x="35" y="42"/>
                </a:cxn>
              </a:cxnLst>
              <a:rect b="b" l="0" r="r" t="0"/>
              <a:pathLst>
                <a:path h="52" w="60">
                  <a:moveTo>
                    <a:pt x="35" y="42"/>
                  </a:moveTo>
                  <a:cubicBezTo>
                    <a:pt x="35" y="40"/>
                    <a:pt x="26" y="35"/>
                    <a:pt x="26" y="31"/>
                  </a:cubicBezTo>
                  <a:cubicBezTo>
                    <a:pt x="26" y="27"/>
                    <a:pt x="21" y="26"/>
                    <a:pt x="21" y="23"/>
                  </a:cubicBezTo>
                  <a:cubicBezTo>
                    <a:pt x="20" y="21"/>
                    <a:pt x="23" y="18"/>
                    <a:pt x="26" y="20"/>
                  </a:cubicBezTo>
                  <a:cubicBezTo>
                    <a:pt x="28" y="22"/>
                    <a:pt x="30" y="18"/>
                    <a:pt x="33" y="19"/>
                  </a:cubicBezTo>
                  <a:cubicBezTo>
                    <a:pt x="35" y="20"/>
                    <a:pt x="50" y="20"/>
                    <a:pt x="50" y="20"/>
                  </a:cubicBezTo>
                  <a:cubicBezTo>
                    <a:pt x="50" y="20"/>
                    <a:pt x="55" y="22"/>
                    <a:pt x="60" y="26"/>
                  </a:cubicBezTo>
                  <a:cubicBezTo>
                    <a:pt x="60" y="24"/>
                    <a:pt x="60" y="24"/>
                    <a:pt x="60" y="23"/>
                  </a:cubicBezTo>
                  <a:cubicBezTo>
                    <a:pt x="59" y="20"/>
                    <a:pt x="60" y="16"/>
                    <a:pt x="56" y="15"/>
                  </a:cubicBezTo>
                  <a:cubicBezTo>
                    <a:pt x="55" y="14"/>
                    <a:pt x="54" y="11"/>
                    <a:pt x="53" y="8"/>
                  </a:cubicBezTo>
                  <a:cubicBezTo>
                    <a:pt x="52" y="9"/>
                    <a:pt x="50" y="9"/>
                    <a:pt x="50" y="9"/>
                  </a:cubicBezTo>
                  <a:cubicBezTo>
                    <a:pt x="47" y="10"/>
                    <a:pt x="40" y="10"/>
                    <a:pt x="38" y="7"/>
                  </a:cubicBezTo>
                  <a:cubicBezTo>
                    <a:pt x="36" y="5"/>
                    <a:pt x="31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5"/>
                    <a:pt x="21" y="10"/>
                    <a:pt x="19" y="10"/>
                  </a:cubicBezTo>
                  <a:cubicBezTo>
                    <a:pt x="17" y="10"/>
                    <a:pt x="16" y="13"/>
                    <a:pt x="15" y="15"/>
                  </a:cubicBezTo>
                  <a:cubicBezTo>
                    <a:pt x="15" y="16"/>
                    <a:pt x="10" y="14"/>
                    <a:pt x="8" y="15"/>
                  </a:cubicBezTo>
                  <a:cubicBezTo>
                    <a:pt x="7" y="15"/>
                    <a:pt x="2" y="16"/>
                    <a:pt x="0" y="16"/>
                  </a:cubicBezTo>
                  <a:cubicBezTo>
                    <a:pt x="1" y="18"/>
                    <a:pt x="0" y="21"/>
                    <a:pt x="2" y="21"/>
                  </a:cubicBezTo>
                  <a:cubicBezTo>
                    <a:pt x="5" y="21"/>
                    <a:pt x="11" y="21"/>
                    <a:pt x="11" y="25"/>
                  </a:cubicBezTo>
                  <a:cubicBezTo>
                    <a:pt x="11" y="29"/>
                    <a:pt x="18" y="37"/>
                    <a:pt x="21" y="40"/>
                  </a:cubicBezTo>
                  <a:cubicBezTo>
                    <a:pt x="24" y="43"/>
                    <a:pt x="30" y="43"/>
                    <a:pt x="30" y="45"/>
                  </a:cubicBezTo>
                  <a:cubicBezTo>
                    <a:pt x="30" y="48"/>
                    <a:pt x="35" y="50"/>
                    <a:pt x="40" y="50"/>
                  </a:cubicBezTo>
                  <a:cubicBezTo>
                    <a:pt x="41" y="50"/>
                    <a:pt x="43" y="51"/>
                    <a:pt x="44" y="52"/>
                  </a:cubicBezTo>
                  <a:cubicBezTo>
                    <a:pt x="41" y="47"/>
                    <a:pt x="35" y="43"/>
                    <a:pt x="35" y="42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4768850" y="2270125"/>
              <a:ext cx="39688" cy="77788"/>
            </a:xfrm>
            <a:custGeom>
              <a:cxnLst>
                <a:cxn ang="0">
                  <a:pos x="14" y="35"/>
                </a:cxn>
                <a:cxn ang="0">
                  <a:pos x="17" y="31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15" y="17"/>
                </a:cxn>
                <a:cxn ang="0">
                  <a:pos x="16" y="5"/>
                </a:cxn>
                <a:cxn ang="0">
                  <a:pos x="6" y="0"/>
                </a:cxn>
                <a:cxn ang="0">
                  <a:pos x="1" y="8"/>
                </a:cxn>
                <a:cxn ang="0">
                  <a:pos x="4" y="15"/>
                </a:cxn>
                <a:cxn ang="0">
                  <a:pos x="3" y="32"/>
                </a:cxn>
                <a:cxn ang="0">
                  <a:pos x="11" y="41"/>
                </a:cxn>
                <a:cxn ang="0">
                  <a:pos x="14" y="35"/>
                </a:cxn>
              </a:cxnLst>
              <a:rect b="b" l="0" r="r" t="0"/>
              <a:pathLst>
                <a:path h="41" w="21">
                  <a:moveTo>
                    <a:pt x="14" y="35"/>
                  </a:moveTo>
                  <a:cubicBezTo>
                    <a:pt x="17" y="35"/>
                    <a:pt x="15" y="33"/>
                    <a:pt x="17" y="31"/>
                  </a:cubicBezTo>
                  <a:cubicBezTo>
                    <a:pt x="19" y="29"/>
                    <a:pt x="21" y="26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1"/>
                    <a:pt x="15" y="20"/>
                    <a:pt x="15" y="17"/>
                  </a:cubicBezTo>
                  <a:cubicBezTo>
                    <a:pt x="14" y="14"/>
                    <a:pt x="15" y="9"/>
                    <a:pt x="16" y="5"/>
                  </a:cubicBezTo>
                  <a:cubicBezTo>
                    <a:pt x="14" y="4"/>
                    <a:pt x="8" y="0"/>
                    <a:pt x="6" y="0"/>
                  </a:cubicBezTo>
                  <a:cubicBezTo>
                    <a:pt x="4" y="0"/>
                    <a:pt x="1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9"/>
                    <a:pt x="3" y="32"/>
                  </a:cubicBezTo>
                  <a:cubicBezTo>
                    <a:pt x="7" y="34"/>
                    <a:pt x="8" y="40"/>
                    <a:pt x="11" y="41"/>
                  </a:cubicBezTo>
                  <a:cubicBezTo>
                    <a:pt x="12" y="38"/>
                    <a:pt x="12" y="35"/>
                    <a:pt x="14" y="35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4570413" y="2095500"/>
              <a:ext cx="160338" cy="71438"/>
            </a:xfrm>
            <a:custGeom>
              <a:cxnLst>
                <a:cxn ang="0">
                  <a:pos x="71" y="3"/>
                </a:cxn>
                <a:cxn ang="0">
                  <a:pos x="60" y="0"/>
                </a:cxn>
                <a:cxn ang="0">
                  <a:pos x="58" y="5"/>
                </a:cxn>
                <a:cxn ang="0">
                  <a:pos x="48" y="5"/>
                </a:cxn>
                <a:cxn ang="0">
                  <a:pos x="42" y="10"/>
                </a:cxn>
                <a:cxn ang="0">
                  <a:pos x="38" y="17"/>
                </a:cxn>
                <a:cxn ang="0">
                  <a:pos x="33" y="20"/>
                </a:cxn>
                <a:cxn ang="0">
                  <a:pos x="22" y="22"/>
                </a:cxn>
                <a:cxn ang="0">
                  <a:pos x="15" y="23"/>
                </a:cxn>
                <a:cxn ang="0">
                  <a:pos x="9" y="24"/>
                </a:cxn>
                <a:cxn ang="0">
                  <a:pos x="2" y="22"/>
                </a:cxn>
                <a:cxn ang="0">
                  <a:pos x="1" y="28"/>
                </a:cxn>
                <a:cxn ang="0">
                  <a:pos x="7" y="31"/>
                </a:cxn>
                <a:cxn ang="0">
                  <a:pos x="14" y="32"/>
                </a:cxn>
                <a:cxn ang="0">
                  <a:pos x="21" y="30"/>
                </a:cxn>
                <a:cxn ang="0">
                  <a:pos x="30" y="29"/>
                </a:cxn>
                <a:cxn ang="0">
                  <a:pos x="32" y="34"/>
                </a:cxn>
                <a:cxn ang="0">
                  <a:pos x="42" y="35"/>
                </a:cxn>
                <a:cxn ang="0">
                  <a:pos x="55" y="37"/>
                </a:cxn>
                <a:cxn ang="0">
                  <a:pos x="64" y="34"/>
                </a:cxn>
                <a:cxn ang="0">
                  <a:pos x="72" y="31"/>
                </a:cxn>
                <a:cxn ang="0">
                  <a:pos x="72" y="31"/>
                </a:cxn>
                <a:cxn ang="0">
                  <a:pos x="74" y="29"/>
                </a:cxn>
                <a:cxn ang="0">
                  <a:pos x="76" y="24"/>
                </a:cxn>
                <a:cxn ang="0">
                  <a:pos x="77" y="19"/>
                </a:cxn>
                <a:cxn ang="0">
                  <a:pos x="82" y="16"/>
                </a:cxn>
                <a:cxn ang="0">
                  <a:pos x="84" y="13"/>
                </a:cxn>
                <a:cxn ang="0">
                  <a:pos x="79" y="4"/>
                </a:cxn>
                <a:cxn ang="0">
                  <a:pos x="71" y="3"/>
                </a:cxn>
              </a:cxnLst>
              <a:rect b="b" l="0" r="r" t="0"/>
              <a:pathLst>
                <a:path h="37" w="84">
                  <a:moveTo>
                    <a:pt x="71" y="3"/>
                  </a:moveTo>
                  <a:cubicBezTo>
                    <a:pt x="68" y="0"/>
                    <a:pt x="60" y="0"/>
                    <a:pt x="60" y="0"/>
                  </a:cubicBezTo>
                  <a:cubicBezTo>
                    <a:pt x="60" y="0"/>
                    <a:pt x="59" y="3"/>
                    <a:pt x="58" y="5"/>
                  </a:cubicBezTo>
                  <a:cubicBezTo>
                    <a:pt x="57" y="6"/>
                    <a:pt x="52" y="6"/>
                    <a:pt x="48" y="5"/>
                  </a:cubicBezTo>
                  <a:cubicBezTo>
                    <a:pt x="47" y="7"/>
                    <a:pt x="43" y="8"/>
                    <a:pt x="42" y="10"/>
                  </a:cubicBezTo>
                  <a:cubicBezTo>
                    <a:pt x="42" y="12"/>
                    <a:pt x="36" y="11"/>
                    <a:pt x="38" y="17"/>
                  </a:cubicBezTo>
                  <a:cubicBezTo>
                    <a:pt x="40" y="23"/>
                    <a:pt x="35" y="21"/>
                    <a:pt x="33" y="20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4"/>
                    <a:pt x="17" y="24"/>
                    <a:pt x="15" y="23"/>
                  </a:cubicBezTo>
                  <a:cubicBezTo>
                    <a:pt x="14" y="22"/>
                    <a:pt x="10" y="21"/>
                    <a:pt x="9" y="24"/>
                  </a:cubicBezTo>
                  <a:cubicBezTo>
                    <a:pt x="7" y="26"/>
                    <a:pt x="4" y="22"/>
                    <a:pt x="2" y="22"/>
                  </a:cubicBezTo>
                  <a:cubicBezTo>
                    <a:pt x="0" y="22"/>
                    <a:pt x="1" y="27"/>
                    <a:pt x="1" y="28"/>
                  </a:cubicBezTo>
                  <a:cubicBezTo>
                    <a:pt x="1" y="29"/>
                    <a:pt x="4" y="32"/>
                    <a:pt x="7" y="31"/>
                  </a:cubicBezTo>
                  <a:cubicBezTo>
                    <a:pt x="9" y="30"/>
                    <a:pt x="12" y="31"/>
                    <a:pt x="14" y="32"/>
                  </a:cubicBezTo>
                  <a:cubicBezTo>
                    <a:pt x="16" y="34"/>
                    <a:pt x="19" y="31"/>
                    <a:pt x="21" y="30"/>
                  </a:cubicBezTo>
                  <a:cubicBezTo>
                    <a:pt x="22" y="29"/>
                    <a:pt x="29" y="29"/>
                    <a:pt x="30" y="29"/>
                  </a:cubicBezTo>
                  <a:cubicBezTo>
                    <a:pt x="30" y="29"/>
                    <a:pt x="31" y="33"/>
                    <a:pt x="32" y="34"/>
                  </a:cubicBezTo>
                  <a:cubicBezTo>
                    <a:pt x="33" y="34"/>
                    <a:pt x="38" y="35"/>
                    <a:pt x="42" y="35"/>
                  </a:cubicBezTo>
                  <a:cubicBezTo>
                    <a:pt x="46" y="35"/>
                    <a:pt x="53" y="37"/>
                    <a:pt x="55" y="37"/>
                  </a:cubicBezTo>
                  <a:cubicBezTo>
                    <a:pt x="57" y="37"/>
                    <a:pt x="60" y="34"/>
                    <a:pt x="64" y="34"/>
                  </a:cubicBezTo>
                  <a:cubicBezTo>
                    <a:pt x="69" y="34"/>
                    <a:pt x="71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8"/>
                    <a:pt x="74" y="25"/>
                    <a:pt x="76" y="24"/>
                  </a:cubicBezTo>
                  <a:cubicBezTo>
                    <a:pt x="77" y="22"/>
                    <a:pt x="75" y="19"/>
                    <a:pt x="77" y="19"/>
                  </a:cubicBezTo>
                  <a:cubicBezTo>
                    <a:pt x="79" y="20"/>
                    <a:pt x="82" y="20"/>
                    <a:pt x="82" y="16"/>
                  </a:cubicBezTo>
                  <a:cubicBezTo>
                    <a:pt x="82" y="15"/>
                    <a:pt x="83" y="14"/>
                    <a:pt x="84" y="13"/>
                  </a:cubicBezTo>
                  <a:cubicBezTo>
                    <a:pt x="81" y="10"/>
                    <a:pt x="79" y="4"/>
                    <a:pt x="79" y="4"/>
                  </a:cubicBezTo>
                  <a:cubicBezTo>
                    <a:pt x="79" y="4"/>
                    <a:pt x="74" y="6"/>
                    <a:pt x="71" y="3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4706938" y="2103438"/>
              <a:ext cx="142875" cy="80963"/>
            </a:xfrm>
            <a:custGeom>
              <a:cxnLst>
                <a:cxn ang="0">
                  <a:pos x="71" y="8"/>
                </a:cxn>
                <a:cxn ang="0">
                  <a:pos x="68" y="7"/>
                </a:cxn>
                <a:cxn ang="0">
                  <a:pos x="61" y="4"/>
                </a:cxn>
                <a:cxn ang="0">
                  <a:pos x="51" y="1"/>
                </a:cxn>
                <a:cxn ang="0">
                  <a:pos x="40" y="7"/>
                </a:cxn>
                <a:cxn ang="0">
                  <a:pos x="28" y="11"/>
                </a:cxn>
                <a:cxn ang="0">
                  <a:pos x="13" y="11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5" y="15"/>
                </a:cxn>
                <a:cxn ang="0">
                  <a:pos x="4" y="20"/>
                </a:cxn>
                <a:cxn ang="0">
                  <a:pos x="2" y="25"/>
                </a:cxn>
                <a:cxn ang="0">
                  <a:pos x="0" y="27"/>
                </a:cxn>
                <a:cxn ang="0">
                  <a:pos x="3" y="32"/>
                </a:cxn>
                <a:cxn ang="0">
                  <a:pos x="3" y="32"/>
                </a:cxn>
                <a:cxn ang="0">
                  <a:pos x="12" y="39"/>
                </a:cxn>
                <a:cxn ang="0">
                  <a:pos x="24" y="41"/>
                </a:cxn>
                <a:cxn ang="0">
                  <a:pos x="39" y="37"/>
                </a:cxn>
                <a:cxn ang="0">
                  <a:pos x="44" y="38"/>
                </a:cxn>
                <a:cxn ang="0">
                  <a:pos x="47" y="39"/>
                </a:cxn>
                <a:cxn ang="0">
                  <a:pos x="54" y="34"/>
                </a:cxn>
                <a:cxn ang="0">
                  <a:pos x="64" y="17"/>
                </a:cxn>
                <a:cxn ang="0">
                  <a:pos x="72" y="12"/>
                </a:cxn>
                <a:cxn ang="0">
                  <a:pos x="71" y="8"/>
                </a:cxn>
              </a:cxnLst>
              <a:rect b="b" l="0" r="r" t="0"/>
              <a:pathLst>
                <a:path h="42" w="74">
                  <a:moveTo>
                    <a:pt x="71" y="8"/>
                  </a:moveTo>
                  <a:cubicBezTo>
                    <a:pt x="70" y="8"/>
                    <a:pt x="69" y="7"/>
                    <a:pt x="68" y="7"/>
                  </a:cubicBezTo>
                  <a:cubicBezTo>
                    <a:pt x="65" y="6"/>
                    <a:pt x="62" y="5"/>
                    <a:pt x="61" y="4"/>
                  </a:cubicBezTo>
                  <a:cubicBezTo>
                    <a:pt x="59" y="2"/>
                    <a:pt x="52" y="1"/>
                    <a:pt x="51" y="1"/>
                  </a:cubicBezTo>
                  <a:cubicBezTo>
                    <a:pt x="50" y="0"/>
                    <a:pt x="43" y="7"/>
                    <a:pt x="40" y="7"/>
                  </a:cubicBezTo>
                  <a:cubicBezTo>
                    <a:pt x="38" y="7"/>
                    <a:pt x="28" y="9"/>
                    <a:pt x="28" y="11"/>
                  </a:cubicBezTo>
                  <a:cubicBezTo>
                    <a:pt x="28" y="14"/>
                    <a:pt x="16" y="14"/>
                    <a:pt x="13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11" y="10"/>
                    <a:pt x="10" y="11"/>
                    <a:pt x="10" y="12"/>
                  </a:cubicBezTo>
                  <a:cubicBezTo>
                    <a:pt x="10" y="16"/>
                    <a:pt x="7" y="16"/>
                    <a:pt x="5" y="15"/>
                  </a:cubicBezTo>
                  <a:cubicBezTo>
                    <a:pt x="3" y="15"/>
                    <a:pt x="5" y="18"/>
                    <a:pt x="4" y="20"/>
                  </a:cubicBezTo>
                  <a:cubicBezTo>
                    <a:pt x="2" y="21"/>
                    <a:pt x="4" y="24"/>
                    <a:pt x="2" y="25"/>
                  </a:cubicBezTo>
                  <a:cubicBezTo>
                    <a:pt x="1" y="25"/>
                    <a:pt x="0" y="26"/>
                    <a:pt x="0" y="27"/>
                  </a:cubicBezTo>
                  <a:cubicBezTo>
                    <a:pt x="1" y="28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10" y="37"/>
                    <a:pt x="12" y="39"/>
                  </a:cubicBezTo>
                  <a:cubicBezTo>
                    <a:pt x="14" y="42"/>
                    <a:pt x="21" y="42"/>
                    <a:pt x="24" y="41"/>
                  </a:cubicBezTo>
                  <a:cubicBezTo>
                    <a:pt x="26" y="41"/>
                    <a:pt x="39" y="37"/>
                    <a:pt x="39" y="37"/>
                  </a:cubicBezTo>
                  <a:cubicBezTo>
                    <a:pt x="39" y="37"/>
                    <a:pt x="42" y="38"/>
                    <a:pt x="44" y="38"/>
                  </a:cubicBezTo>
                  <a:cubicBezTo>
                    <a:pt x="44" y="38"/>
                    <a:pt x="46" y="38"/>
                    <a:pt x="47" y="39"/>
                  </a:cubicBezTo>
                  <a:cubicBezTo>
                    <a:pt x="48" y="38"/>
                    <a:pt x="51" y="37"/>
                    <a:pt x="54" y="34"/>
                  </a:cubicBezTo>
                  <a:cubicBezTo>
                    <a:pt x="57" y="30"/>
                    <a:pt x="63" y="18"/>
                    <a:pt x="64" y="17"/>
                  </a:cubicBezTo>
                  <a:cubicBezTo>
                    <a:pt x="66" y="16"/>
                    <a:pt x="70" y="14"/>
                    <a:pt x="72" y="12"/>
                  </a:cubicBezTo>
                  <a:cubicBezTo>
                    <a:pt x="74" y="11"/>
                    <a:pt x="73" y="9"/>
                    <a:pt x="71" y="8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4625975" y="2038350"/>
              <a:ext cx="134938" cy="69850"/>
            </a:xfrm>
            <a:custGeom>
              <a:cxnLst>
                <a:cxn ang="0">
                  <a:pos x="68" y="17"/>
                </a:cxn>
                <a:cxn ang="0">
                  <a:pos x="60" y="15"/>
                </a:cxn>
                <a:cxn ang="0">
                  <a:pos x="57" y="11"/>
                </a:cxn>
                <a:cxn ang="0">
                  <a:pos x="51" y="12"/>
                </a:cxn>
                <a:cxn ang="0">
                  <a:pos x="45" y="9"/>
                </a:cxn>
                <a:cxn ang="0">
                  <a:pos x="37" y="4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4" y="2"/>
                </a:cxn>
                <a:cxn ang="0">
                  <a:pos x="15" y="6"/>
                </a:cxn>
                <a:cxn ang="0">
                  <a:pos x="3" y="10"/>
                </a:cxn>
                <a:cxn ang="0">
                  <a:pos x="4" y="16"/>
                </a:cxn>
                <a:cxn ang="0">
                  <a:pos x="8" y="26"/>
                </a:cxn>
                <a:cxn ang="0">
                  <a:pos x="20" y="35"/>
                </a:cxn>
                <a:cxn ang="0">
                  <a:pos x="19" y="35"/>
                </a:cxn>
                <a:cxn ang="0">
                  <a:pos x="29" y="35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54" y="33"/>
                </a:cxn>
                <a:cxn ang="0">
                  <a:pos x="65" y="27"/>
                </a:cxn>
                <a:cxn ang="0">
                  <a:pos x="71" y="22"/>
                </a:cxn>
                <a:cxn ang="0">
                  <a:pos x="68" y="17"/>
                </a:cxn>
              </a:cxnLst>
              <a:rect b="b" l="0" r="r" t="0"/>
              <a:pathLst>
                <a:path h="36" w="71">
                  <a:moveTo>
                    <a:pt x="68" y="17"/>
                  </a:moveTo>
                  <a:cubicBezTo>
                    <a:pt x="66" y="15"/>
                    <a:pt x="61" y="16"/>
                    <a:pt x="60" y="15"/>
                  </a:cubicBezTo>
                  <a:cubicBezTo>
                    <a:pt x="60" y="13"/>
                    <a:pt x="59" y="11"/>
                    <a:pt x="57" y="11"/>
                  </a:cubicBezTo>
                  <a:cubicBezTo>
                    <a:pt x="55" y="11"/>
                    <a:pt x="52" y="9"/>
                    <a:pt x="51" y="12"/>
                  </a:cubicBezTo>
                  <a:cubicBezTo>
                    <a:pt x="50" y="14"/>
                    <a:pt x="45" y="11"/>
                    <a:pt x="45" y="9"/>
                  </a:cubicBezTo>
                  <a:cubicBezTo>
                    <a:pt x="45" y="7"/>
                    <a:pt x="43" y="6"/>
                    <a:pt x="37" y="4"/>
                  </a:cubicBezTo>
                  <a:cubicBezTo>
                    <a:pt x="35" y="3"/>
                    <a:pt x="33" y="2"/>
                    <a:pt x="31" y="0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9" y="3"/>
                    <a:pt x="26" y="0"/>
                    <a:pt x="24" y="2"/>
                  </a:cubicBezTo>
                  <a:cubicBezTo>
                    <a:pt x="23" y="3"/>
                    <a:pt x="18" y="3"/>
                    <a:pt x="15" y="6"/>
                  </a:cubicBezTo>
                  <a:cubicBezTo>
                    <a:pt x="12" y="8"/>
                    <a:pt x="7" y="10"/>
                    <a:pt x="3" y="10"/>
                  </a:cubicBezTo>
                  <a:cubicBezTo>
                    <a:pt x="0" y="11"/>
                    <a:pt x="3" y="14"/>
                    <a:pt x="4" y="16"/>
                  </a:cubicBezTo>
                  <a:cubicBezTo>
                    <a:pt x="5" y="19"/>
                    <a:pt x="5" y="24"/>
                    <a:pt x="8" y="26"/>
                  </a:cubicBezTo>
                  <a:cubicBezTo>
                    <a:pt x="10" y="28"/>
                    <a:pt x="19" y="33"/>
                    <a:pt x="20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23" y="36"/>
                    <a:pt x="28" y="36"/>
                    <a:pt x="29" y="35"/>
                  </a:cubicBezTo>
                  <a:cubicBezTo>
                    <a:pt x="30" y="33"/>
                    <a:pt x="31" y="30"/>
                    <a:pt x="31" y="30"/>
                  </a:cubicBezTo>
                  <a:cubicBezTo>
                    <a:pt x="31" y="30"/>
                    <a:pt x="39" y="30"/>
                    <a:pt x="42" y="33"/>
                  </a:cubicBezTo>
                  <a:cubicBezTo>
                    <a:pt x="45" y="36"/>
                    <a:pt x="50" y="34"/>
                    <a:pt x="50" y="34"/>
                  </a:cubicBezTo>
                  <a:cubicBezTo>
                    <a:pt x="50" y="34"/>
                    <a:pt x="50" y="35"/>
                    <a:pt x="51" y="36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7" y="32"/>
                    <a:pt x="62" y="32"/>
                    <a:pt x="65" y="27"/>
                  </a:cubicBezTo>
                  <a:cubicBezTo>
                    <a:pt x="66" y="25"/>
                    <a:pt x="69" y="23"/>
                    <a:pt x="71" y="22"/>
                  </a:cubicBezTo>
                  <a:cubicBezTo>
                    <a:pt x="70" y="20"/>
                    <a:pt x="69" y="17"/>
                    <a:pt x="68" y="17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4722813" y="2079625"/>
              <a:ext cx="120650" cy="50800"/>
            </a:xfrm>
            <a:custGeom>
              <a:cxnLst>
                <a:cxn ang="0">
                  <a:pos x="47" y="3"/>
                </a:cxn>
                <a:cxn ang="0">
                  <a:pos x="38" y="3"/>
                </a:cxn>
                <a:cxn ang="0">
                  <a:pos x="29" y="1"/>
                </a:cxn>
                <a:cxn ang="0">
                  <a:pos x="22" y="2"/>
                </a:cxn>
                <a:cxn ang="0">
                  <a:pos x="20" y="1"/>
                </a:cxn>
                <a:cxn ang="0">
                  <a:pos x="14" y="6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5" y="24"/>
                </a:cxn>
                <a:cxn ang="0">
                  <a:pos x="20" y="24"/>
                </a:cxn>
                <a:cxn ang="0">
                  <a:pos x="32" y="20"/>
                </a:cxn>
                <a:cxn ang="0">
                  <a:pos x="43" y="14"/>
                </a:cxn>
                <a:cxn ang="0">
                  <a:pos x="53" y="17"/>
                </a:cxn>
                <a:cxn ang="0">
                  <a:pos x="60" y="20"/>
                </a:cxn>
                <a:cxn ang="0">
                  <a:pos x="58" y="16"/>
                </a:cxn>
                <a:cxn ang="0">
                  <a:pos x="63" y="8"/>
                </a:cxn>
                <a:cxn ang="0">
                  <a:pos x="63" y="7"/>
                </a:cxn>
                <a:cxn ang="0">
                  <a:pos x="56" y="6"/>
                </a:cxn>
                <a:cxn ang="0">
                  <a:pos x="47" y="3"/>
                </a:cxn>
              </a:cxnLst>
              <a:rect b="b" l="0" r="r" t="0"/>
              <a:pathLst>
                <a:path h="27" w="62">
                  <a:moveTo>
                    <a:pt x="47" y="3"/>
                  </a:moveTo>
                  <a:cubicBezTo>
                    <a:pt x="43" y="4"/>
                    <a:pt x="41" y="1"/>
                    <a:pt x="38" y="3"/>
                  </a:cubicBezTo>
                  <a:cubicBezTo>
                    <a:pt x="35" y="4"/>
                    <a:pt x="30" y="3"/>
                    <a:pt x="29" y="1"/>
                  </a:cubicBezTo>
                  <a:cubicBezTo>
                    <a:pt x="27" y="0"/>
                    <a:pt x="24" y="4"/>
                    <a:pt x="22" y="2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18" y="2"/>
                    <a:pt x="15" y="4"/>
                    <a:pt x="14" y="6"/>
                  </a:cubicBezTo>
                  <a:cubicBezTo>
                    <a:pt x="11" y="11"/>
                    <a:pt x="6" y="11"/>
                    <a:pt x="3" y="12"/>
                  </a:cubicBezTo>
                  <a:cubicBezTo>
                    <a:pt x="2" y="12"/>
                    <a:pt x="1" y="13"/>
                    <a:pt x="0" y="15"/>
                  </a:cubicBezTo>
                  <a:cubicBezTo>
                    <a:pt x="1" y="18"/>
                    <a:pt x="3" y="22"/>
                    <a:pt x="5" y="24"/>
                  </a:cubicBezTo>
                  <a:cubicBezTo>
                    <a:pt x="8" y="27"/>
                    <a:pt x="20" y="27"/>
                    <a:pt x="20" y="24"/>
                  </a:cubicBezTo>
                  <a:cubicBezTo>
                    <a:pt x="20" y="22"/>
                    <a:pt x="30" y="20"/>
                    <a:pt x="32" y="20"/>
                  </a:cubicBezTo>
                  <a:cubicBezTo>
                    <a:pt x="35" y="20"/>
                    <a:pt x="42" y="13"/>
                    <a:pt x="43" y="14"/>
                  </a:cubicBezTo>
                  <a:cubicBezTo>
                    <a:pt x="44" y="14"/>
                    <a:pt x="51" y="15"/>
                    <a:pt x="53" y="17"/>
                  </a:cubicBezTo>
                  <a:cubicBezTo>
                    <a:pt x="54" y="18"/>
                    <a:pt x="57" y="19"/>
                    <a:pt x="60" y="20"/>
                  </a:cubicBezTo>
                  <a:cubicBezTo>
                    <a:pt x="59" y="18"/>
                    <a:pt x="58" y="17"/>
                    <a:pt x="58" y="16"/>
                  </a:cubicBezTo>
                  <a:cubicBezTo>
                    <a:pt x="58" y="14"/>
                    <a:pt x="62" y="9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7"/>
                    <a:pt x="57" y="6"/>
                    <a:pt x="56" y="6"/>
                  </a:cubicBezTo>
                  <a:cubicBezTo>
                    <a:pt x="55" y="4"/>
                    <a:pt x="51" y="3"/>
                    <a:pt x="47" y="3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4151313" y="2281238"/>
              <a:ext cx="80963" cy="133350"/>
            </a:xfrm>
            <a:custGeom>
              <a:cxnLst>
                <a:cxn ang="0">
                  <a:pos x="30" y="57"/>
                </a:cxn>
                <a:cxn ang="0">
                  <a:pos x="28" y="52"/>
                </a:cxn>
                <a:cxn ang="0">
                  <a:pos x="31" y="45"/>
                </a:cxn>
                <a:cxn ang="0">
                  <a:pos x="27" y="39"/>
                </a:cxn>
                <a:cxn ang="0">
                  <a:pos x="30" y="35"/>
                </a:cxn>
                <a:cxn ang="0">
                  <a:pos x="32" y="27"/>
                </a:cxn>
                <a:cxn ang="0">
                  <a:pos x="31" y="17"/>
                </a:cxn>
                <a:cxn ang="0">
                  <a:pos x="39" y="10"/>
                </a:cxn>
                <a:cxn ang="0">
                  <a:pos x="36" y="6"/>
                </a:cxn>
                <a:cxn ang="0">
                  <a:pos x="29" y="4"/>
                </a:cxn>
                <a:cxn ang="0">
                  <a:pos x="25" y="4"/>
                </a:cxn>
                <a:cxn ang="0">
                  <a:pos x="18" y="3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4" y="38"/>
                </a:cxn>
                <a:cxn ang="0">
                  <a:pos x="8" y="48"/>
                </a:cxn>
                <a:cxn ang="0">
                  <a:pos x="10" y="67"/>
                </a:cxn>
                <a:cxn ang="0">
                  <a:pos x="18" y="70"/>
                </a:cxn>
                <a:cxn ang="0">
                  <a:pos x="27" y="68"/>
                </a:cxn>
                <a:cxn ang="0">
                  <a:pos x="26" y="64"/>
                </a:cxn>
                <a:cxn ang="0">
                  <a:pos x="30" y="57"/>
                </a:cxn>
              </a:cxnLst>
              <a:rect b="b" l="0" r="r" t="0"/>
              <a:pathLst>
                <a:path h="70" w="42">
                  <a:moveTo>
                    <a:pt x="30" y="57"/>
                  </a:moveTo>
                  <a:cubicBezTo>
                    <a:pt x="35" y="56"/>
                    <a:pt x="29" y="53"/>
                    <a:pt x="28" y="52"/>
                  </a:cubicBezTo>
                  <a:cubicBezTo>
                    <a:pt x="27" y="50"/>
                    <a:pt x="28" y="45"/>
                    <a:pt x="31" y="45"/>
                  </a:cubicBezTo>
                  <a:cubicBezTo>
                    <a:pt x="33" y="45"/>
                    <a:pt x="31" y="43"/>
                    <a:pt x="27" y="39"/>
                  </a:cubicBezTo>
                  <a:cubicBezTo>
                    <a:pt x="24" y="36"/>
                    <a:pt x="27" y="35"/>
                    <a:pt x="30" y="35"/>
                  </a:cubicBezTo>
                  <a:cubicBezTo>
                    <a:pt x="33" y="35"/>
                    <a:pt x="29" y="30"/>
                    <a:pt x="32" y="27"/>
                  </a:cubicBezTo>
                  <a:cubicBezTo>
                    <a:pt x="35" y="24"/>
                    <a:pt x="31" y="19"/>
                    <a:pt x="31" y="17"/>
                  </a:cubicBezTo>
                  <a:cubicBezTo>
                    <a:pt x="31" y="14"/>
                    <a:pt x="35" y="13"/>
                    <a:pt x="39" y="10"/>
                  </a:cubicBezTo>
                  <a:cubicBezTo>
                    <a:pt x="42" y="7"/>
                    <a:pt x="36" y="8"/>
                    <a:pt x="36" y="6"/>
                  </a:cubicBezTo>
                  <a:cubicBezTo>
                    <a:pt x="36" y="3"/>
                    <a:pt x="32" y="2"/>
                    <a:pt x="29" y="4"/>
                  </a:cubicBezTo>
                  <a:cubicBezTo>
                    <a:pt x="26" y="6"/>
                    <a:pt x="27" y="4"/>
                    <a:pt x="25" y="4"/>
                  </a:cubicBezTo>
                  <a:cubicBezTo>
                    <a:pt x="22" y="4"/>
                    <a:pt x="18" y="5"/>
                    <a:pt x="18" y="3"/>
                  </a:cubicBezTo>
                  <a:cubicBezTo>
                    <a:pt x="18" y="0"/>
                    <a:pt x="16" y="0"/>
                    <a:pt x="14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0" y="7"/>
                    <a:pt x="10" y="10"/>
                    <a:pt x="11" y="11"/>
                  </a:cubicBezTo>
                  <a:cubicBezTo>
                    <a:pt x="13" y="15"/>
                    <a:pt x="8" y="33"/>
                    <a:pt x="4" y="38"/>
                  </a:cubicBezTo>
                  <a:cubicBezTo>
                    <a:pt x="0" y="43"/>
                    <a:pt x="4" y="45"/>
                    <a:pt x="8" y="48"/>
                  </a:cubicBezTo>
                  <a:cubicBezTo>
                    <a:pt x="13" y="52"/>
                    <a:pt x="10" y="64"/>
                    <a:pt x="10" y="67"/>
                  </a:cubicBezTo>
                  <a:cubicBezTo>
                    <a:pt x="10" y="70"/>
                    <a:pt x="14" y="70"/>
                    <a:pt x="18" y="70"/>
                  </a:cubicBezTo>
                  <a:cubicBezTo>
                    <a:pt x="21" y="70"/>
                    <a:pt x="24" y="68"/>
                    <a:pt x="27" y="68"/>
                  </a:cubicBezTo>
                  <a:cubicBezTo>
                    <a:pt x="26" y="66"/>
                    <a:pt x="26" y="65"/>
                    <a:pt x="26" y="64"/>
                  </a:cubicBezTo>
                  <a:cubicBezTo>
                    <a:pt x="26" y="62"/>
                    <a:pt x="26" y="58"/>
                    <a:pt x="30" y="57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4430713" y="1968500"/>
              <a:ext cx="88900" cy="76200"/>
            </a:xfrm>
            <a:custGeom>
              <a:cxnLst>
                <a:cxn ang="0">
                  <a:pos x="15" y="31"/>
                </a:cxn>
                <a:cxn ang="0">
                  <a:pos x="23" y="32"/>
                </a:cxn>
                <a:cxn ang="0">
                  <a:pos x="31" y="38"/>
                </a:cxn>
                <a:cxn ang="0">
                  <a:pos x="33" y="40"/>
                </a:cxn>
                <a:cxn ang="0">
                  <a:pos x="35" y="32"/>
                </a:cxn>
                <a:cxn ang="0">
                  <a:pos x="35" y="26"/>
                </a:cxn>
                <a:cxn ang="0">
                  <a:pos x="42" y="23"/>
                </a:cxn>
                <a:cxn ang="0">
                  <a:pos x="44" y="20"/>
                </a:cxn>
                <a:cxn ang="0">
                  <a:pos x="40" y="14"/>
                </a:cxn>
                <a:cxn ang="0">
                  <a:pos x="46" y="8"/>
                </a:cxn>
                <a:cxn ang="0">
                  <a:pos x="46" y="1"/>
                </a:cxn>
                <a:cxn ang="0">
                  <a:pos x="43" y="2"/>
                </a:cxn>
                <a:cxn ang="0">
                  <a:pos x="32" y="2"/>
                </a:cxn>
                <a:cxn ang="0">
                  <a:pos x="27" y="10"/>
                </a:cxn>
                <a:cxn ang="0">
                  <a:pos x="22" y="10"/>
                </a:cxn>
                <a:cxn ang="0">
                  <a:pos x="16" y="13"/>
                </a:cxn>
                <a:cxn ang="0">
                  <a:pos x="11" y="22"/>
                </a:cxn>
                <a:cxn ang="0">
                  <a:pos x="2" y="33"/>
                </a:cxn>
                <a:cxn ang="0">
                  <a:pos x="0" y="34"/>
                </a:cxn>
                <a:cxn ang="0">
                  <a:pos x="4" y="35"/>
                </a:cxn>
                <a:cxn ang="0">
                  <a:pos x="15" y="31"/>
                </a:cxn>
              </a:cxnLst>
              <a:rect b="b" l="0" r="r" t="0"/>
              <a:pathLst>
                <a:path h="40" w="47">
                  <a:moveTo>
                    <a:pt x="15" y="31"/>
                  </a:moveTo>
                  <a:cubicBezTo>
                    <a:pt x="17" y="29"/>
                    <a:pt x="21" y="30"/>
                    <a:pt x="23" y="32"/>
                  </a:cubicBezTo>
                  <a:cubicBezTo>
                    <a:pt x="25" y="34"/>
                    <a:pt x="28" y="35"/>
                    <a:pt x="31" y="38"/>
                  </a:cubicBezTo>
                  <a:cubicBezTo>
                    <a:pt x="32" y="39"/>
                    <a:pt x="33" y="40"/>
                    <a:pt x="33" y="40"/>
                  </a:cubicBezTo>
                  <a:cubicBezTo>
                    <a:pt x="34" y="38"/>
                    <a:pt x="34" y="34"/>
                    <a:pt x="35" y="32"/>
                  </a:cubicBezTo>
                  <a:cubicBezTo>
                    <a:pt x="36" y="29"/>
                    <a:pt x="34" y="26"/>
                    <a:pt x="35" y="26"/>
                  </a:cubicBezTo>
                  <a:cubicBezTo>
                    <a:pt x="37" y="26"/>
                    <a:pt x="42" y="26"/>
                    <a:pt x="42" y="23"/>
                  </a:cubicBezTo>
                  <a:cubicBezTo>
                    <a:pt x="42" y="20"/>
                    <a:pt x="43" y="21"/>
                    <a:pt x="44" y="20"/>
                  </a:cubicBezTo>
                  <a:cubicBezTo>
                    <a:pt x="45" y="18"/>
                    <a:pt x="41" y="15"/>
                    <a:pt x="40" y="14"/>
                  </a:cubicBezTo>
                  <a:cubicBezTo>
                    <a:pt x="40" y="13"/>
                    <a:pt x="43" y="12"/>
                    <a:pt x="46" y="8"/>
                  </a:cubicBezTo>
                  <a:cubicBezTo>
                    <a:pt x="47" y="7"/>
                    <a:pt x="47" y="4"/>
                    <a:pt x="46" y="1"/>
                  </a:cubicBezTo>
                  <a:cubicBezTo>
                    <a:pt x="45" y="2"/>
                    <a:pt x="44" y="3"/>
                    <a:pt x="43" y="2"/>
                  </a:cubicBezTo>
                  <a:cubicBezTo>
                    <a:pt x="40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8"/>
                    <a:pt x="16" y="9"/>
                    <a:pt x="16" y="13"/>
                  </a:cubicBezTo>
                  <a:cubicBezTo>
                    <a:pt x="17" y="16"/>
                    <a:pt x="11" y="18"/>
                    <a:pt x="11" y="22"/>
                  </a:cubicBezTo>
                  <a:cubicBezTo>
                    <a:pt x="12" y="26"/>
                    <a:pt x="6" y="30"/>
                    <a:pt x="2" y="33"/>
                  </a:cubicBezTo>
                  <a:cubicBezTo>
                    <a:pt x="2" y="33"/>
                    <a:pt x="1" y="33"/>
                    <a:pt x="0" y="34"/>
                  </a:cubicBezTo>
                  <a:cubicBezTo>
                    <a:pt x="2" y="34"/>
                    <a:pt x="4" y="35"/>
                    <a:pt x="4" y="35"/>
                  </a:cubicBezTo>
                  <a:cubicBezTo>
                    <a:pt x="8" y="35"/>
                    <a:pt x="13" y="33"/>
                    <a:pt x="15" y="31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4487863" y="2065338"/>
              <a:ext cx="15875" cy="19050"/>
            </a:xfrm>
            <a:custGeom>
              <a:cxnLst>
                <a:cxn ang="0">
                  <a:pos x="4" y="0"/>
                </a:cxn>
                <a:cxn ang="0">
                  <a:pos x="0" y="9"/>
                </a:cxn>
                <a:cxn ang="0">
                  <a:pos x="8" y="10"/>
                </a:cxn>
                <a:cxn ang="0">
                  <a:pos x="4" y="1"/>
                </a:cxn>
                <a:cxn ang="0">
                  <a:pos x="4" y="0"/>
                </a:cxn>
              </a:cxnLst>
              <a:rect b="b" l="0" r="r" t="0"/>
              <a:pathLst>
                <a:path h="10" w="8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2" y="9"/>
                    <a:pt x="5" y="10"/>
                    <a:pt x="8" y="10"/>
                  </a:cubicBezTo>
                  <a:cubicBezTo>
                    <a:pt x="7" y="4"/>
                    <a:pt x="5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4416425" y="2024063"/>
              <a:ext cx="84138" cy="60325"/>
            </a:xfrm>
            <a:custGeom>
              <a:cxnLst>
                <a:cxn ang="0">
                  <a:pos x="1" y="9"/>
                </a:cxn>
                <a:cxn ang="0">
                  <a:pos x="5" y="14"/>
                </a:cxn>
                <a:cxn ang="0">
                  <a:pos x="11" y="17"/>
                </a:cxn>
                <a:cxn ang="0">
                  <a:pos x="18" y="21"/>
                </a:cxn>
                <a:cxn ang="0">
                  <a:pos x="21" y="25"/>
                </a:cxn>
                <a:cxn ang="0">
                  <a:pos x="26" y="23"/>
                </a:cxn>
                <a:cxn ang="0">
                  <a:pos x="30" y="28"/>
                </a:cxn>
                <a:cxn ang="0">
                  <a:pos x="35" y="32"/>
                </a:cxn>
                <a:cxn ang="0">
                  <a:pos x="37" y="31"/>
                </a:cxn>
                <a:cxn ang="0">
                  <a:pos x="41" y="22"/>
                </a:cxn>
                <a:cxn ang="0">
                  <a:pos x="43" y="19"/>
                </a:cxn>
                <a:cxn ang="0">
                  <a:pos x="40" y="12"/>
                </a:cxn>
                <a:cxn ang="0">
                  <a:pos x="40" y="11"/>
                </a:cxn>
                <a:cxn ang="0">
                  <a:pos x="38" y="9"/>
                </a:cxn>
                <a:cxn ang="0">
                  <a:pos x="30" y="3"/>
                </a:cxn>
                <a:cxn ang="0">
                  <a:pos x="22" y="2"/>
                </a:cxn>
                <a:cxn ang="0">
                  <a:pos x="11" y="6"/>
                </a:cxn>
                <a:cxn ang="0">
                  <a:pos x="7" y="5"/>
                </a:cxn>
                <a:cxn ang="0">
                  <a:pos x="0" y="8"/>
                </a:cxn>
                <a:cxn ang="0">
                  <a:pos x="1" y="9"/>
                </a:cxn>
              </a:cxnLst>
              <a:rect b="b" l="0" r="r" t="0"/>
              <a:pathLst>
                <a:path h="32" w="44">
                  <a:moveTo>
                    <a:pt x="1" y="9"/>
                  </a:moveTo>
                  <a:cubicBezTo>
                    <a:pt x="2" y="11"/>
                    <a:pt x="4" y="15"/>
                    <a:pt x="5" y="14"/>
                  </a:cubicBezTo>
                  <a:cubicBezTo>
                    <a:pt x="6" y="12"/>
                    <a:pt x="9" y="16"/>
                    <a:pt x="11" y="17"/>
                  </a:cubicBezTo>
                  <a:cubicBezTo>
                    <a:pt x="13" y="18"/>
                    <a:pt x="18" y="20"/>
                    <a:pt x="18" y="21"/>
                  </a:cubicBezTo>
                  <a:cubicBezTo>
                    <a:pt x="18" y="23"/>
                    <a:pt x="19" y="26"/>
                    <a:pt x="21" y="25"/>
                  </a:cubicBezTo>
                  <a:cubicBezTo>
                    <a:pt x="24" y="24"/>
                    <a:pt x="26" y="21"/>
                    <a:pt x="26" y="23"/>
                  </a:cubicBezTo>
                  <a:cubicBezTo>
                    <a:pt x="26" y="25"/>
                    <a:pt x="27" y="28"/>
                    <a:pt x="30" y="28"/>
                  </a:cubicBezTo>
                  <a:cubicBezTo>
                    <a:pt x="32" y="27"/>
                    <a:pt x="33" y="32"/>
                    <a:pt x="35" y="32"/>
                  </a:cubicBezTo>
                  <a:cubicBezTo>
                    <a:pt x="36" y="31"/>
                    <a:pt x="36" y="31"/>
                    <a:pt x="37" y="31"/>
                  </a:cubicBezTo>
                  <a:cubicBezTo>
                    <a:pt x="37" y="26"/>
                    <a:pt x="39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4" y="17"/>
                    <a:pt x="40" y="14"/>
                    <a:pt x="40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9" y="10"/>
                    <a:pt x="38" y="9"/>
                  </a:cubicBezTo>
                  <a:cubicBezTo>
                    <a:pt x="35" y="6"/>
                    <a:pt x="32" y="5"/>
                    <a:pt x="30" y="3"/>
                  </a:cubicBezTo>
                  <a:cubicBezTo>
                    <a:pt x="28" y="1"/>
                    <a:pt x="24" y="0"/>
                    <a:pt x="22" y="2"/>
                  </a:cubicBezTo>
                  <a:cubicBezTo>
                    <a:pt x="20" y="4"/>
                    <a:pt x="15" y="6"/>
                    <a:pt x="11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5" y="6"/>
                    <a:pt x="2" y="7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4797425" y="2112963"/>
              <a:ext cx="195263" cy="128588"/>
            </a:xfrm>
            <a:custGeom>
              <a:cxnLst>
                <a:cxn ang="0">
                  <a:pos x="91" y="45"/>
                </a:cxn>
                <a:cxn ang="0">
                  <a:pos x="87" y="42"/>
                </a:cxn>
                <a:cxn ang="0">
                  <a:pos x="87" y="41"/>
                </a:cxn>
                <a:cxn ang="0">
                  <a:pos x="85" y="29"/>
                </a:cxn>
                <a:cxn ang="0">
                  <a:pos x="78" y="13"/>
                </a:cxn>
                <a:cxn ang="0">
                  <a:pos x="70" y="0"/>
                </a:cxn>
                <a:cxn ang="0">
                  <a:pos x="65" y="3"/>
                </a:cxn>
                <a:cxn ang="0">
                  <a:pos x="59" y="6"/>
                </a:cxn>
                <a:cxn ang="0">
                  <a:pos x="53" y="7"/>
                </a:cxn>
                <a:cxn ang="0">
                  <a:pos x="48" y="8"/>
                </a:cxn>
                <a:cxn ang="0">
                  <a:pos x="41" y="6"/>
                </a:cxn>
                <a:cxn ang="0">
                  <a:pos x="30" y="4"/>
                </a:cxn>
                <a:cxn ang="0">
                  <a:pos x="26" y="5"/>
                </a:cxn>
                <a:cxn ang="0">
                  <a:pos x="25" y="7"/>
                </a:cxn>
                <a:cxn ang="0">
                  <a:pos x="17" y="12"/>
                </a:cxn>
                <a:cxn ang="0">
                  <a:pos x="7" y="29"/>
                </a:cxn>
                <a:cxn ang="0">
                  <a:pos x="0" y="34"/>
                </a:cxn>
                <a:cxn ang="0">
                  <a:pos x="4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22" y="55"/>
                </a:cxn>
                <a:cxn ang="0">
                  <a:pos x="22" y="60"/>
                </a:cxn>
                <a:cxn ang="0">
                  <a:pos x="29" y="65"/>
                </a:cxn>
                <a:cxn ang="0">
                  <a:pos x="41" y="66"/>
                </a:cxn>
                <a:cxn ang="0">
                  <a:pos x="53" y="66"/>
                </a:cxn>
                <a:cxn ang="0">
                  <a:pos x="61" y="63"/>
                </a:cxn>
                <a:cxn ang="0">
                  <a:pos x="74" y="61"/>
                </a:cxn>
                <a:cxn ang="0">
                  <a:pos x="83" y="63"/>
                </a:cxn>
                <a:cxn ang="0">
                  <a:pos x="90" y="66"/>
                </a:cxn>
                <a:cxn ang="0">
                  <a:pos x="90" y="61"/>
                </a:cxn>
                <a:cxn ang="0">
                  <a:pos x="96" y="51"/>
                </a:cxn>
                <a:cxn ang="0">
                  <a:pos x="101" y="45"/>
                </a:cxn>
                <a:cxn ang="0">
                  <a:pos x="101" y="45"/>
                </a:cxn>
                <a:cxn ang="0">
                  <a:pos x="97" y="42"/>
                </a:cxn>
                <a:cxn ang="0">
                  <a:pos x="91" y="45"/>
                </a:cxn>
              </a:cxnLst>
              <a:rect b="b" l="0" r="r" t="0"/>
              <a:pathLst>
                <a:path h="67" w="102">
                  <a:moveTo>
                    <a:pt x="91" y="45"/>
                  </a:moveTo>
                  <a:cubicBezTo>
                    <a:pt x="89" y="44"/>
                    <a:pt x="86" y="43"/>
                    <a:pt x="87" y="42"/>
                  </a:cubicBezTo>
                  <a:cubicBezTo>
                    <a:pt x="87" y="42"/>
                    <a:pt x="87" y="42"/>
                    <a:pt x="87" y="41"/>
                  </a:cubicBezTo>
                  <a:cubicBezTo>
                    <a:pt x="84" y="39"/>
                    <a:pt x="83" y="31"/>
                    <a:pt x="85" y="29"/>
                  </a:cubicBezTo>
                  <a:cubicBezTo>
                    <a:pt x="88" y="26"/>
                    <a:pt x="81" y="17"/>
                    <a:pt x="78" y="13"/>
                  </a:cubicBezTo>
                  <a:cubicBezTo>
                    <a:pt x="76" y="11"/>
                    <a:pt x="73" y="6"/>
                    <a:pt x="70" y="0"/>
                  </a:cubicBezTo>
                  <a:cubicBezTo>
                    <a:pt x="68" y="1"/>
                    <a:pt x="65" y="2"/>
                    <a:pt x="65" y="3"/>
                  </a:cubicBezTo>
                  <a:cubicBezTo>
                    <a:pt x="64" y="5"/>
                    <a:pt x="61" y="6"/>
                    <a:pt x="59" y="6"/>
                  </a:cubicBezTo>
                  <a:cubicBezTo>
                    <a:pt x="57" y="6"/>
                    <a:pt x="55" y="5"/>
                    <a:pt x="53" y="7"/>
                  </a:cubicBezTo>
                  <a:cubicBezTo>
                    <a:pt x="51" y="9"/>
                    <a:pt x="49" y="9"/>
                    <a:pt x="48" y="8"/>
                  </a:cubicBezTo>
                  <a:cubicBezTo>
                    <a:pt x="47" y="7"/>
                    <a:pt x="44" y="6"/>
                    <a:pt x="41" y="6"/>
                  </a:cubicBezTo>
                  <a:cubicBezTo>
                    <a:pt x="39" y="6"/>
                    <a:pt x="32" y="4"/>
                    <a:pt x="30" y="4"/>
                  </a:cubicBezTo>
                  <a:cubicBezTo>
                    <a:pt x="29" y="4"/>
                    <a:pt x="27" y="4"/>
                    <a:pt x="26" y="5"/>
                  </a:cubicBezTo>
                  <a:cubicBezTo>
                    <a:pt x="26" y="5"/>
                    <a:pt x="26" y="6"/>
                    <a:pt x="25" y="7"/>
                  </a:cubicBezTo>
                  <a:cubicBezTo>
                    <a:pt x="23" y="9"/>
                    <a:pt x="19" y="11"/>
                    <a:pt x="17" y="12"/>
                  </a:cubicBezTo>
                  <a:cubicBezTo>
                    <a:pt x="16" y="13"/>
                    <a:pt x="10" y="25"/>
                    <a:pt x="7" y="29"/>
                  </a:cubicBezTo>
                  <a:cubicBezTo>
                    <a:pt x="3" y="32"/>
                    <a:pt x="0" y="33"/>
                    <a:pt x="0" y="34"/>
                  </a:cubicBezTo>
                  <a:cubicBezTo>
                    <a:pt x="0" y="35"/>
                    <a:pt x="4" y="39"/>
                    <a:pt x="4" y="41"/>
                  </a:cubicBezTo>
                  <a:cubicBezTo>
                    <a:pt x="4" y="43"/>
                    <a:pt x="5" y="45"/>
                    <a:pt x="8" y="45"/>
                  </a:cubicBezTo>
                  <a:cubicBezTo>
                    <a:pt x="10" y="45"/>
                    <a:pt x="7" y="51"/>
                    <a:pt x="9" y="52"/>
                  </a:cubicBezTo>
                  <a:cubicBezTo>
                    <a:pt x="11" y="52"/>
                    <a:pt x="22" y="53"/>
                    <a:pt x="22" y="55"/>
                  </a:cubicBezTo>
                  <a:cubicBezTo>
                    <a:pt x="22" y="57"/>
                    <a:pt x="23" y="59"/>
                    <a:pt x="22" y="60"/>
                  </a:cubicBezTo>
                  <a:cubicBezTo>
                    <a:pt x="25" y="61"/>
                    <a:pt x="28" y="65"/>
                    <a:pt x="29" y="65"/>
                  </a:cubicBezTo>
                  <a:cubicBezTo>
                    <a:pt x="30" y="64"/>
                    <a:pt x="39" y="66"/>
                    <a:pt x="41" y="66"/>
                  </a:cubicBezTo>
                  <a:cubicBezTo>
                    <a:pt x="42" y="66"/>
                    <a:pt x="50" y="66"/>
                    <a:pt x="53" y="66"/>
                  </a:cubicBezTo>
                  <a:cubicBezTo>
                    <a:pt x="55" y="67"/>
                    <a:pt x="58" y="65"/>
                    <a:pt x="61" y="63"/>
                  </a:cubicBezTo>
                  <a:cubicBezTo>
                    <a:pt x="63" y="61"/>
                    <a:pt x="71" y="60"/>
                    <a:pt x="74" y="61"/>
                  </a:cubicBezTo>
                  <a:cubicBezTo>
                    <a:pt x="77" y="61"/>
                    <a:pt x="82" y="62"/>
                    <a:pt x="83" y="63"/>
                  </a:cubicBezTo>
                  <a:cubicBezTo>
                    <a:pt x="84" y="64"/>
                    <a:pt x="87" y="65"/>
                    <a:pt x="90" y="66"/>
                  </a:cubicBezTo>
                  <a:cubicBezTo>
                    <a:pt x="90" y="65"/>
                    <a:pt x="90" y="63"/>
                    <a:pt x="90" y="61"/>
                  </a:cubicBezTo>
                  <a:cubicBezTo>
                    <a:pt x="90" y="57"/>
                    <a:pt x="92" y="52"/>
                    <a:pt x="96" y="51"/>
                  </a:cubicBezTo>
                  <a:cubicBezTo>
                    <a:pt x="99" y="51"/>
                    <a:pt x="102" y="51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0" y="43"/>
                    <a:pt x="98" y="42"/>
                    <a:pt x="97" y="42"/>
                  </a:cubicBezTo>
                  <a:cubicBezTo>
                    <a:pt x="96" y="42"/>
                    <a:pt x="92" y="45"/>
                    <a:pt x="91" y="45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4930775" y="2109788"/>
              <a:ext cx="66675" cy="82550"/>
            </a:xfrm>
            <a:custGeom>
              <a:cxnLst>
                <a:cxn ang="0">
                  <a:pos x="26" y="11"/>
                </a:cxn>
                <a:cxn ang="0">
                  <a:pos x="18" y="5"/>
                </a:cxn>
                <a:cxn ang="0">
                  <a:pos x="9" y="0"/>
                </a:cxn>
                <a:cxn ang="0">
                  <a:pos x="0" y="2"/>
                </a:cxn>
                <a:cxn ang="0">
                  <a:pos x="8" y="15"/>
                </a:cxn>
                <a:cxn ang="0">
                  <a:pos x="15" y="31"/>
                </a:cxn>
                <a:cxn ang="0">
                  <a:pos x="17" y="43"/>
                </a:cxn>
                <a:cxn ang="0">
                  <a:pos x="23" y="34"/>
                </a:cxn>
                <a:cxn ang="0">
                  <a:pos x="28" y="29"/>
                </a:cxn>
                <a:cxn ang="0">
                  <a:pos x="35" y="30"/>
                </a:cxn>
                <a:cxn ang="0">
                  <a:pos x="33" y="23"/>
                </a:cxn>
                <a:cxn ang="0">
                  <a:pos x="26" y="11"/>
                </a:cxn>
              </a:cxnLst>
              <a:rect b="b" l="0" r="r" t="0"/>
              <a:pathLst>
                <a:path h="43" w="35">
                  <a:moveTo>
                    <a:pt x="26" y="11"/>
                  </a:moveTo>
                  <a:cubicBezTo>
                    <a:pt x="24" y="7"/>
                    <a:pt x="20" y="5"/>
                    <a:pt x="18" y="5"/>
                  </a:cubicBezTo>
                  <a:cubicBezTo>
                    <a:pt x="15" y="5"/>
                    <a:pt x="11" y="0"/>
                    <a:pt x="9" y="0"/>
                  </a:cubicBezTo>
                  <a:cubicBezTo>
                    <a:pt x="7" y="0"/>
                    <a:pt x="4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9"/>
                    <a:pt x="18" y="28"/>
                    <a:pt x="15" y="31"/>
                  </a:cubicBezTo>
                  <a:cubicBezTo>
                    <a:pt x="13" y="33"/>
                    <a:pt x="14" y="41"/>
                    <a:pt x="17" y="43"/>
                  </a:cubicBezTo>
                  <a:cubicBezTo>
                    <a:pt x="18" y="42"/>
                    <a:pt x="23" y="35"/>
                    <a:pt x="23" y="34"/>
                  </a:cubicBezTo>
                  <a:cubicBezTo>
                    <a:pt x="23" y="32"/>
                    <a:pt x="24" y="28"/>
                    <a:pt x="28" y="29"/>
                  </a:cubicBezTo>
                  <a:cubicBezTo>
                    <a:pt x="32" y="30"/>
                    <a:pt x="35" y="31"/>
                    <a:pt x="35" y="30"/>
                  </a:cubicBezTo>
                  <a:cubicBezTo>
                    <a:pt x="35" y="29"/>
                    <a:pt x="34" y="24"/>
                    <a:pt x="33" y="23"/>
                  </a:cubicBezTo>
                  <a:cubicBezTo>
                    <a:pt x="31" y="21"/>
                    <a:pt x="27" y="16"/>
                    <a:pt x="26" y="11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4833938" y="2227263"/>
              <a:ext cx="134938" cy="74613"/>
            </a:xfrm>
            <a:custGeom>
              <a:cxnLst>
                <a:cxn ang="0">
                  <a:pos x="55" y="1"/>
                </a:cxn>
                <a:cxn ang="0">
                  <a:pos x="42" y="3"/>
                </a:cxn>
                <a:cxn ang="0">
                  <a:pos x="34" y="6"/>
                </a:cxn>
                <a:cxn ang="0">
                  <a:pos x="22" y="6"/>
                </a:cxn>
                <a:cxn ang="0">
                  <a:pos x="10" y="5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9"/>
                </a:cxn>
                <a:cxn ang="0">
                  <a:pos x="6" y="16"/>
                </a:cxn>
                <a:cxn ang="0">
                  <a:pos x="2" y="21"/>
                </a:cxn>
                <a:cxn ang="0">
                  <a:pos x="2" y="26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26" y="37"/>
                </a:cxn>
                <a:cxn ang="0">
                  <a:pos x="38" y="39"/>
                </a:cxn>
                <a:cxn ang="0">
                  <a:pos x="42" y="36"/>
                </a:cxn>
                <a:cxn ang="0">
                  <a:pos x="47" y="34"/>
                </a:cxn>
                <a:cxn ang="0">
                  <a:pos x="47" y="31"/>
                </a:cxn>
                <a:cxn ang="0">
                  <a:pos x="59" y="31"/>
                </a:cxn>
                <a:cxn ang="0">
                  <a:pos x="63" y="30"/>
                </a:cxn>
                <a:cxn ang="0">
                  <a:pos x="62" y="27"/>
                </a:cxn>
                <a:cxn ang="0">
                  <a:pos x="60" y="19"/>
                </a:cxn>
                <a:cxn ang="0">
                  <a:pos x="69" y="9"/>
                </a:cxn>
                <a:cxn ang="0">
                  <a:pos x="71" y="6"/>
                </a:cxn>
                <a:cxn ang="0">
                  <a:pos x="64" y="3"/>
                </a:cxn>
                <a:cxn ang="0">
                  <a:pos x="55" y="1"/>
                </a:cxn>
              </a:cxnLst>
              <a:rect b="b" l="0" r="r" t="0"/>
              <a:pathLst>
                <a:path h="39" w="71">
                  <a:moveTo>
                    <a:pt x="55" y="1"/>
                  </a:moveTo>
                  <a:cubicBezTo>
                    <a:pt x="52" y="0"/>
                    <a:pt x="44" y="1"/>
                    <a:pt x="42" y="3"/>
                  </a:cubicBezTo>
                  <a:cubicBezTo>
                    <a:pt x="39" y="5"/>
                    <a:pt x="36" y="7"/>
                    <a:pt x="34" y="6"/>
                  </a:cubicBezTo>
                  <a:cubicBezTo>
                    <a:pt x="31" y="6"/>
                    <a:pt x="23" y="6"/>
                    <a:pt x="22" y="6"/>
                  </a:cubicBezTo>
                  <a:cubicBezTo>
                    <a:pt x="20" y="6"/>
                    <a:pt x="11" y="4"/>
                    <a:pt x="10" y="5"/>
                  </a:cubicBezTo>
                  <a:cubicBezTo>
                    <a:pt x="9" y="5"/>
                    <a:pt x="6" y="1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0" y="3"/>
                    <a:pt x="0" y="7"/>
                    <a:pt x="2" y="9"/>
                  </a:cubicBezTo>
                  <a:cubicBezTo>
                    <a:pt x="5" y="11"/>
                    <a:pt x="8" y="16"/>
                    <a:pt x="6" y="16"/>
                  </a:cubicBezTo>
                  <a:cubicBezTo>
                    <a:pt x="4" y="16"/>
                    <a:pt x="2" y="19"/>
                    <a:pt x="2" y="21"/>
                  </a:cubicBezTo>
                  <a:cubicBezTo>
                    <a:pt x="2" y="22"/>
                    <a:pt x="1" y="26"/>
                    <a:pt x="2" y="26"/>
                  </a:cubicBezTo>
                  <a:cubicBezTo>
                    <a:pt x="3" y="27"/>
                    <a:pt x="8" y="32"/>
                    <a:pt x="8" y="34"/>
                  </a:cubicBezTo>
                  <a:cubicBezTo>
                    <a:pt x="9" y="35"/>
                    <a:pt x="11" y="36"/>
                    <a:pt x="11" y="37"/>
                  </a:cubicBezTo>
                  <a:cubicBezTo>
                    <a:pt x="15" y="36"/>
                    <a:pt x="24" y="36"/>
                    <a:pt x="26" y="37"/>
                  </a:cubicBezTo>
                  <a:cubicBezTo>
                    <a:pt x="28" y="38"/>
                    <a:pt x="38" y="39"/>
                    <a:pt x="38" y="39"/>
                  </a:cubicBezTo>
                  <a:cubicBezTo>
                    <a:pt x="40" y="39"/>
                    <a:pt x="43" y="38"/>
                    <a:pt x="42" y="36"/>
                  </a:cubicBezTo>
                  <a:cubicBezTo>
                    <a:pt x="41" y="35"/>
                    <a:pt x="45" y="34"/>
                    <a:pt x="47" y="34"/>
                  </a:cubicBezTo>
                  <a:cubicBezTo>
                    <a:pt x="47" y="32"/>
                    <a:pt x="47" y="31"/>
                    <a:pt x="47" y="31"/>
                  </a:cubicBezTo>
                  <a:cubicBezTo>
                    <a:pt x="49" y="30"/>
                    <a:pt x="56" y="29"/>
                    <a:pt x="59" y="31"/>
                  </a:cubicBezTo>
                  <a:cubicBezTo>
                    <a:pt x="60" y="31"/>
                    <a:pt x="62" y="31"/>
                    <a:pt x="63" y="30"/>
                  </a:cubicBezTo>
                  <a:cubicBezTo>
                    <a:pt x="63" y="28"/>
                    <a:pt x="63" y="27"/>
                    <a:pt x="62" y="27"/>
                  </a:cubicBezTo>
                  <a:cubicBezTo>
                    <a:pt x="60" y="27"/>
                    <a:pt x="57" y="19"/>
                    <a:pt x="60" y="19"/>
                  </a:cubicBezTo>
                  <a:cubicBezTo>
                    <a:pt x="62" y="18"/>
                    <a:pt x="65" y="10"/>
                    <a:pt x="69" y="9"/>
                  </a:cubicBezTo>
                  <a:cubicBezTo>
                    <a:pt x="70" y="8"/>
                    <a:pt x="71" y="8"/>
                    <a:pt x="71" y="6"/>
                  </a:cubicBezTo>
                  <a:cubicBezTo>
                    <a:pt x="68" y="5"/>
                    <a:pt x="65" y="4"/>
                    <a:pt x="64" y="3"/>
                  </a:cubicBezTo>
                  <a:cubicBezTo>
                    <a:pt x="63" y="2"/>
                    <a:pt x="58" y="1"/>
                    <a:pt x="55" y="1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4795838" y="2273300"/>
              <a:ext cx="58738" cy="42863"/>
            </a:xfrm>
            <a:custGeom>
              <a:cxnLst>
                <a:cxn ang="0">
                  <a:pos x="7" y="22"/>
                </a:cxn>
                <a:cxn ang="0">
                  <a:pos x="7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3" y="21"/>
                </a:cxn>
                <a:cxn ang="0">
                  <a:pos x="13" y="21"/>
                </a:cxn>
                <a:cxn ang="0">
                  <a:pos x="15" y="21"/>
                </a:cxn>
                <a:cxn ang="0">
                  <a:pos x="20" y="18"/>
                </a:cxn>
                <a:cxn ang="0">
                  <a:pos x="30" y="13"/>
                </a:cxn>
                <a:cxn ang="0">
                  <a:pos x="31" y="13"/>
                </a:cxn>
                <a:cxn ang="0">
                  <a:pos x="28" y="10"/>
                </a:cxn>
                <a:cxn ang="0">
                  <a:pos x="22" y="2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15"/>
                </a:cxn>
                <a:cxn ang="0">
                  <a:pos x="7" y="22"/>
                </a:cxn>
              </a:cxnLst>
              <a:rect b="b" l="0" r="r" t="0"/>
              <a:pathLst>
                <a:path h="22" w="31">
                  <a:moveTo>
                    <a:pt x="7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8" y="21"/>
                    <a:pt x="18" y="17"/>
                    <a:pt x="20" y="18"/>
                  </a:cubicBezTo>
                  <a:cubicBezTo>
                    <a:pt x="21" y="19"/>
                    <a:pt x="29" y="15"/>
                    <a:pt x="30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1" y="12"/>
                    <a:pt x="29" y="11"/>
                    <a:pt x="28" y="10"/>
                  </a:cubicBezTo>
                  <a:cubicBezTo>
                    <a:pt x="28" y="8"/>
                    <a:pt x="23" y="3"/>
                    <a:pt x="22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14" y="1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1" y="7"/>
                    <a:pt x="0" y="12"/>
                    <a:pt x="1" y="15"/>
                  </a:cubicBezTo>
                  <a:cubicBezTo>
                    <a:pt x="1" y="18"/>
                    <a:pt x="4" y="19"/>
                    <a:pt x="7" y="22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4833938" y="1998663"/>
              <a:ext cx="384175" cy="223838"/>
            </a:xfrm>
            <a:custGeom>
              <a:cxnLst>
                <a:cxn ang="0">
                  <a:pos x="187" y="67"/>
                </a:cxn>
                <a:cxn ang="0">
                  <a:pos x="199" y="60"/>
                </a:cxn>
                <a:cxn ang="0">
                  <a:pos x="200" y="53"/>
                </a:cxn>
                <a:cxn ang="0">
                  <a:pos x="201" y="45"/>
                </a:cxn>
                <a:cxn ang="0">
                  <a:pos x="185" y="39"/>
                </a:cxn>
                <a:cxn ang="0">
                  <a:pos x="170" y="31"/>
                </a:cxn>
                <a:cxn ang="0">
                  <a:pos x="158" y="32"/>
                </a:cxn>
                <a:cxn ang="0">
                  <a:pos x="149" y="28"/>
                </a:cxn>
                <a:cxn ang="0">
                  <a:pos x="135" y="17"/>
                </a:cxn>
                <a:cxn ang="0">
                  <a:pos x="131" y="2"/>
                </a:cxn>
                <a:cxn ang="0">
                  <a:pos x="115" y="1"/>
                </a:cxn>
                <a:cxn ang="0">
                  <a:pos x="106" y="3"/>
                </a:cxn>
                <a:cxn ang="0">
                  <a:pos x="92" y="12"/>
                </a:cxn>
                <a:cxn ang="0">
                  <a:pos x="80" y="15"/>
                </a:cxn>
                <a:cxn ang="0">
                  <a:pos x="65" y="12"/>
                </a:cxn>
                <a:cxn ang="0">
                  <a:pos x="47" y="9"/>
                </a:cxn>
                <a:cxn ang="0">
                  <a:pos x="21" y="11"/>
                </a:cxn>
                <a:cxn ang="0">
                  <a:pos x="16" y="16"/>
                </a:cxn>
                <a:cxn ang="0">
                  <a:pos x="15" y="31"/>
                </a:cxn>
                <a:cxn ang="0">
                  <a:pos x="5" y="50"/>
                </a:cxn>
                <a:cxn ang="0">
                  <a:pos x="5" y="63"/>
                </a:cxn>
                <a:cxn ang="0">
                  <a:pos x="11" y="64"/>
                </a:cxn>
                <a:cxn ang="0">
                  <a:pos x="29" y="68"/>
                </a:cxn>
                <a:cxn ang="0">
                  <a:pos x="40" y="66"/>
                </a:cxn>
                <a:cxn ang="0">
                  <a:pos x="60" y="58"/>
                </a:cxn>
                <a:cxn ang="0">
                  <a:pos x="77" y="69"/>
                </a:cxn>
                <a:cxn ang="0">
                  <a:pos x="86" y="88"/>
                </a:cxn>
                <a:cxn ang="0">
                  <a:pos x="74" y="92"/>
                </a:cxn>
                <a:cxn ang="0">
                  <a:pos x="72" y="105"/>
                </a:cxn>
                <a:cxn ang="0">
                  <a:pos x="82" y="105"/>
                </a:cxn>
                <a:cxn ang="0">
                  <a:pos x="97" y="85"/>
                </a:cxn>
                <a:cxn ang="0">
                  <a:pos x="111" y="90"/>
                </a:cxn>
                <a:cxn ang="0">
                  <a:pos x="114" y="101"/>
                </a:cxn>
                <a:cxn ang="0">
                  <a:pos x="126" y="115"/>
                </a:cxn>
                <a:cxn ang="0">
                  <a:pos x="146" y="108"/>
                </a:cxn>
                <a:cxn ang="0">
                  <a:pos x="150" y="103"/>
                </a:cxn>
                <a:cxn ang="0">
                  <a:pos x="155" y="85"/>
                </a:cxn>
                <a:cxn ang="0">
                  <a:pos x="178" y="78"/>
                </a:cxn>
              </a:cxnLst>
              <a:rect b="b" l="0" r="r" t="0"/>
              <a:pathLst>
                <a:path h="117" w="201">
                  <a:moveTo>
                    <a:pt x="179" y="73"/>
                  </a:moveTo>
                  <a:cubicBezTo>
                    <a:pt x="180" y="73"/>
                    <a:pt x="186" y="67"/>
                    <a:pt x="187" y="67"/>
                  </a:cubicBezTo>
                  <a:cubicBezTo>
                    <a:pt x="189" y="67"/>
                    <a:pt x="197" y="68"/>
                    <a:pt x="197" y="67"/>
                  </a:cubicBezTo>
                  <a:cubicBezTo>
                    <a:pt x="197" y="66"/>
                    <a:pt x="199" y="62"/>
                    <a:pt x="199" y="60"/>
                  </a:cubicBezTo>
                  <a:cubicBezTo>
                    <a:pt x="198" y="59"/>
                    <a:pt x="196" y="57"/>
                    <a:pt x="196" y="56"/>
                  </a:cubicBezTo>
                  <a:cubicBezTo>
                    <a:pt x="197" y="55"/>
                    <a:pt x="200" y="55"/>
                    <a:pt x="200" y="53"/>
                  </a:cubicBezTo>
                  <a:cubicBezTo>
                    <a:pt x="200" y="52"/>
                    <a:pt x="197" y="51"/>
                    <a:pt x="197" y="50"/>
                  </a:cubicBezTo>
                  <a:cubicBezTo>
                    <a:pt x="197" y="49"/>
                    <a:pt x="201" y="47"/>
                    <a:pt x="201" y="45"/>
                  </a:cubicBezTo>
                  <a:cubicBezTo>
                    <a:pt x="200" y="43"/>
                    <a:pt x="197" y="43"/>
                    <a:pt x="194" y="41"/>
                  </a:cubicBezTo>
                  <a:cubicBezTo>
                    <a:pt x="191" y="40"/>
                    <a:pt x="188" y="40"/>
                    <a:pt x="185" y="39"/>
                  </a:cubicBezTo>
                  <a:cubicBezTo>
                    <a:pt x="182" y="37"/>
                    <a:pt x="175" y="38"/>
                    <a:pt x="175" y="37"/>
                  </a:cubicBezTo>
                  <a:cubicBezTo>
                    <a:pt x="175" y="36"/>
                    <a:pt x="171" y="33"/>
                    <a:pt x="170" y="31"/>
                  </a:cubicBezTo>
                  <a:cubicBezTo>
                    <a:pt x="169" y="30"/>
                    <a:pt x="166" y="31"/>
                    <a:pt x="164" y="32"/>
                  </a:cubicBezTo>
                  <a:cubicBezTo>
                    <a:pt x="162" y="33"/>
                    <a:pt x="160" y="34"/>
                    <a:pt x="158" y="32"/>
                  </a:cubicBezTo>
                  <a:cubicBezTo>
                    <a:pt x="156" y="31"/>
                    <a:pt x="155" y="29"/>
                    <a:pt x="153" y="30"/>
                  </a:cubicBezTo>
                  <a:cubicBezTo>
                    <a:pt x="151" y="31"/>
                    <a:pt x="148" y="30"/>
                    <a:pt x="149" y="28"/>
                  </a:cubicBezTo>
                  <a:cubicBezTo>
                    <a:pt x="149" y="25"/>
                    <a:pt x="145" y="20"/>
                    <a:pt x="144" y="19"/>
                  </a:cubicBezTo>
                  <a:cubicBezTo>
                    <a:pt x="142" y="18"/>
                    <a:pt x="137" y="19"/>
                    <a:pt x="135" y="17"/>
                  </a:cubicBezTo>
                  <a:cubicBezTo>
                    <a:pt x="134" y="14"/>
                    <a:pt x="132" y="12"/>
                    <a:pt x="133" y="11"/>
                  </a:cubicBezTo>
                  <a:cubicBezTo>
                    <a:pt x="134" y="9"/>
                    <a:pt x="133" y="4"/>
                    <a:pt x="131" y="2"/>
                  </a:cubicBezTo>
                  <a:cubicBezTo>
                    <a:pt x="130" y="0"/>
                    <a:pt x="124" y="0"/>
                    <a:pt x="122" y="1"/>
                  </a:cubicBezTo>
                  <a:cubicBezTo>
                    <a:pt x="120" y="2"/>
                    <a:pt x="116" y="0"/>
                    <a:pt x="115" y="1"/>
                  </a:cubicBezTo>
                  <a:cubicBezTo>
                    <a:pt x="113" y="2"/>
                    <a:pt x="112" y="4"/>
                    <a:pt x="109" y="4"/>
                  </a:cubicBezTo>
                  <a:cubicBezTo>
                    <a:pt x="108" y="4"/>
                    <a:pt x="107" y="4"/>
                    <a:pt x="106" y="3"/>
                  </a:cubicBezTo>
                  <a:cubicBezTo>
                    <a:pt x="104" y="4"/>
                    <a:pt x="99" y="4"/>
                    <a:pt x="99" y="4"/>
                  </a:cubicBezTo>
                  <a:cubicBezTo>
                    <a:pt x="99" y="4"/>
                    <a:pt x="92" y="10"/>
                    <a:pt x="92" y="12"/>
                  </a:cubicBezTo>
                  <a:cubicBezTo>
                    <a:pt x="92" y="14"/>
                    <a:pt x="92" y="17"/>
                    <a:pt x="90" y="15"/>
                  </a:cubicBezTo>
                  <a:cubicBezTo>
                    <a:pt x="89" y="14"/>
                    <a:pt x="82" y="14"/>
                    <a:pt x="80" y="15"/>
                  </a:cubicBezTo>
                  <a:cubicBezTo>
                    <a:pt x="78" y="16"/>
                    <a:pt x="76" y="11"/>
                    <a:pt x="73" y="12"/>
                  </a:cubicBezTo>
                  <a:cubicBezTo>
                    <a:pt x="70" y="14"/>
                    <a:pt x="66" y="10"/>
                    <a:pt x="65" y="12"/>
                  </a:cubicBezTo>
                  <a:cubicBezTo>
                    <a:pt x="65" y="13"/>
                    <a:pt x="61" y="12"/>
                    <a:pt x="58" y="11"/>
                  </a:cubicBezTo>
                  <a:cubicBezTo>
                    <a:pt x="55" y="9"/>
                    <a:pt x="49" y="11"/>
                    <a:pt x="47" y="9"/>
                  </a:cubicBezTo>
                  <a:cubicBezTo>
                    <a:pt x="45" y="7"/>
                    <a:pt x="32" y="7"/>
                    <a:pt x="28" y="7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19" y="13"/>
                    <a:pt x="17" y="12"/>
                    <a:pt x="15" y="12"/>
                  </a:cubicBezTo>
                  <a:cubicBezTo>
                    <a:pt x="15" y="14"/>
                    <a:pt x="15" y="15"/>
                    <a:pt x="16" y="16"/>
                  </a:cubicBezTo>
                  <a:cubicBezTo>
                    <a:pt x="17" y="18"/>
                    <a:pt x="21" y="25"/>
                    <a:pt x="20" y="27"/>
                  </a:cubicBezTo>
                  <a:cubicBezTo>
                    <a:pt x="19" y="29"/>
                    <a:pt x="17" y="29"/>
                    <a:pt x="15" y="31"/>
                  </a:cubicBezTo>
                  <a:cubicBezTo>
                    <a:pt x="14" y="33"/>
                    <a:pt x="5" y="41"/>
                    <a:pt x="5" y="42"/>
                  </a:cubicBezTo>
                  <a:cubicBezTo>
                    <a:pt x="4" y="43"/>
                    <a:pt x="6" y="49"/>
                    <a:pt x="5" y="50"/>
                  </a:cubicBezTo>
                  <a:cubicBezTo>
                    <a:pt x="4" y="51"/>
                    <a:pt x="0" y="56"/>
                    <a:pt x="0" y="58"/>
                  </a:cubicBezTo>
                  <a:cubicBezTo>
                    <a:pt x="0" y="60"/>
                    <a:pt x="3" y="63"/>
                    <a:pt x="5" y="63"/>
                  </a:cubicBezTo>
                  <a:cubicBezTo>
                    <a:pt x="6" y="64"/>
                    <a:pt x="6" y="64"/>
                    <a:pt x="7" y="65"/>
                  </a:cubicBezTo>
                  <a:cubicBezTo>
                    <a:pt x="8" y="64"/>
                    <a:pt x="10" y="64"/>
                    <a:pt x="11" y="64"/>
                  </a:cubicBezTo>
                  <a:cubicBezTo>
                    <a:pt x="13" y="64"/>
                    <a:pt x="20" y="66"/>
                    <a:pt x="22" y="66"/>
                  </a:cubicBezTo>
                  <a:cubicBezTo>
                    <a:pt x="25" y="66"/>
                    <a:pt x="28" y="67"/>
                    <a:pt x="29" y="68"/>
                  </a:cubicBezTo>
                  <a:cubicBezTo>
                    <a:pt x="30" y="69"/>
                    <a:pt x="32" y="69"/>
                    <a:pt x="34" y="67"/>
                  </a:cubicBezTo>
                  <a:cubicBezTo>
                    <a:pt x="36" y="65"/>
                    <a:pt x="38" y="66"/>
                    <a:pt x="40" y="66"/>
                  </a:cubicBezTo>
                  <a:cubicBezTo>
                    <a:pt x="42" y="66"/>
                    <a:pt x="45" y="65"/>
                    <a:pt x="46" y="63"/>
                  </a:cubicBezTo>
                  <a:cubicBezTo>
                    <a:pt x="47" y="61"/>
                    <a:pt x="57" y="59"/>
                    <a:pt x="60" y="58"/>
                  </a:cubicBezTo>
                  <a:cubicBezTo>
                    <a:pt x="62" y="58"/>
                    <a:pt x="66" y="63"/>
                    <a:pt x="69" y="63"/>
                  </a:cubicBezTo>
                  <a:cubicBezTo>
                    <a:pt x="71" y="63"/>
                    <a:pt x="75" y="65"/>
                    <a:pt x="77" y="69"/>
                  </a:cubicBezTo>
                  <a:cubicBezTo>
                    <a:pt x="78" y="74"/>
                    <a:pt x="82" y="79"/>
                    <a:pt x="84" y="81"/>
                  </a:cubicBezTo>
                  <a:cubicBezTo>
                    <a:pt x="85" y="82"/>
                    <a:pt x="86" y="87"/>
                    <a:pt x="86" y="88"/>
                  </a:cubicBezTo>
                  <a:cubicBezTo>
                    <a:pt x="86" y="89"/>
                    <a:pt x="83" y="88"/>
                    <a:pt x="79" y="87"/>
                  </a:cubicBezTo>
                  <a:cubicBezTo>
                    <a:pt x="75" y="86"/>
                    <a:pt x="74" y="90"/>
                    <a:pt x="74" y="92"/>
                  </a:cubicBezTo>
                  <a:cubicBezTo>
                    <a:pt x="74" y="94"/>
                    <a:pt x="69" y="101"/>
                    <a:pt x="68" y="102"/>
                  </a:cubicBezTo>
                  <a:cubicBezTo>
                    <a:pt x="67" y="103"/>
                    <a:pt x="70" y="104"/>
                    <a:pt x="72" y="105"/>
                  </a:cubicBezTo>
                  <a:cubicBezTo>
                    <a:pt x="73" y="105"/>
                    <a:pt x="77" y="102"/>
                    <a:pt x="78" y="102"/>
                  </a:cubicBezTo>
                  <a:cubicBezTo>
                    <a:pt x="79" y="102"/>
                    <a:pt x="81" y="103"/>
                    <a:pt x="82" y="105"/>
                  </a:cubicBezTo>
                  <a:cubicBezTo>
                    <a:pt x="82" y="99"/>
                    <a:pt x="83" y="100"/>
                    <a:pt x="88" y="96"/>
                  </a:cubicBezTo>
                  <a:cubicBezTo>
                    <a:pt x="93" y="93"/>
                    <a:pt x="93" y="86"/>
                    <a:pt x="97" y="85"/>
                  </a:cubicBezTo>
                  <a:cubicBezTo>
                    <a:pt x="102" y="84"/>
                    <a:pt x="104" y="82"/>
                    <a:pt x="110" y="83"/>
                  </a:cubicBezTo>
                  <a:cubicBezTo>
                    <a:pt x="116" y="84"/>
                    <a:pt x="107" y="88"/>
                    <a:pt x="111" y="90"/>
                  </a:cubicBezTo>
                  <a:cubicBezTo>
                    <a:pt x="115" y="93"/>
                    <a:pt x="129" y="90"/>
                    <a:pt x="129" y="93"/>
                  </a:cubicBezTo>
                  <a:cubicBezTo>
                    <a:pt x="130" y="96"/>
                    <a:pt x="114" y="100"/>
                    <a:pt x="114" y="101"/>
                  </a:cubicBezTo>
                  <a:cubicBezTo>
                    <a:pt x="115" y="103"/>
                    <a:pt x="123" y="105"/>
                    <a:pt x="126" y="107"/>
                  </a:cubicBezTo>
                  <a:cubicBezTo>
                    <a:pt x="129" y="108"/>
                    <a:pt x="125" y="114"/>
                    <a:pt x="126" y="115"/>
                  </a:cubicBezTo>
                  <a:cubicBezTo>
                    <a:pt x="128" y="117"/>
                    <a:pt x="132" y="116"/>
                    <a:pt x="135" y="113"/>
                  </a:cubicBezTo>
                  <a:cubicBezTo>
                    <a:pt x="139" y="111"/>
                    <a:pt x="142" y="111"/>
                    <a:pt x="146" y="108"/>
                  </a:cubicBezTo>
                  <a:cubicBezTo>
                    <a:pt x="151" y="105"/>
                    <a:pt x="160" y="108"/>
                    <a:pt x="161" y="106"/>
                  </a:cubicBezTo>
                  <a:cubicBezTo>
                    <a:pt x="162" y="104"/>
                    <a:pt x="159" y="103"/>
                    <a:pt x="150" y="103"/>
                  </a:cubicBezTo>
                  <a:cubicBezTo>
                    <a:pt x="141" y="104"/>
                    <a:pt x="141" y="96"/>
                    <a:pt x="141" y="94"/>
                  </a:cubicBezTo>
                  <a:cubicBezTo>
                    <a:pt x="141" y="92"/>
                    <a:pt x="150" y="86"/>
                    <a:pt x="155" y="85"/>
                  </a:cubicBezTo>
                  <a:cubicBezTo>
                    <a:pt x="160" y="85"/>
                    <a:pt x="164" y="83"/>
                    <a:pt x="169" y="81"/>
                  </a:cubicBezTo>
                  <a:cubicBezTo>
                    <a:pt x="171" y="80"/>
                    <a:pt x="175" y="79"/>
                    <a:pt x="178" y="78"/>
                  </a:cubicBezTo>
                  <a:cubicBezTo>
                    <a:pt x="178" y="76"/>
                    <a:pt x="177" y="73"/>
                    <a:pt x="179" y="73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4854575" y="1884363"/>
              <a:ext cx="203200" cy="146050"/>
            </a:xfrm>
            <a:custGeom>
              <a:cxnLst>
                <a:cxn ang="0">
                  <a:pos x="99" y="38"/>
                </a:cxn>
                <a:cxn ang="0">
                  <a:pos x="93" y="32"/>
                </a:cxn>
                <a:cxn ang="0">
                  <a:pos x="88" y="25"/>
                </a:cxn>
                <a:cxn ang="0">
                  <a:pos x="86" y="17"/>
                </a:cxn>
                <a:cxn ang="0">
                  <a:pos x="85" y="9"/>
                </a:cxn>
                <a:cxn ang="0">
                  <a:pos x="75" y="6"/>
                </a:cxn>
                <a:cxn ang="0">
                  <a:pos x="69" y="6"/>
                </a:cxn>
                <a:cxn ang="0">
                  <a:pos x="63" y="3"/>
                </a:cxn>
                <a:cxn ang="0">
                  <a:pos x="57" y="1"/>
                </a:cxn>
                <a:cxn ang="0">
                  <a:pos x="57" y="0"/>
                </a:cxn>
                <a:cxn ang="0">
                  <a:pos x="53" y="2"/>
                </a:cxn>
                <a:cxn ang="0">
                  <a:pos x="49" y="6"/>
                </a:cxn>
                <a:cxn ang="0">
                  <a:pos x="41" y="7"/>
                </a:cxn>
                <a:cxn ang="0">
                  <a:pos x="38" y="13"/>
                </a:cxn>
                <a:cxn ang="0">
                  <a:pos x="37" y="17"/>
                </a:cxn>
                <a:cxn ang="0">
                  <a:pos x="33" y="20"/>
                </a:cxn>
                <a:cxn ang="0">
                  <a:pos x="27" y="26"/>
                </a:cxn>
                <a:cxn ang="0">
                  <a:pos x="26" y="31"/>
                </a:cxn>
                <a:cxn ang="0">
                  <a:pos x="18" y="33"/>
                </a:cxn>
                <a:cxn ang="0">
                  <a:pos x="13" y="36"/>
                </a:cxn>
                <a:cxn ang="0">
                  <a:pos x="4" y="35"/>
                </a:cxn>
                <a:cxn ang="0">
                  <a:pos x="4" y="36"/>
                </a:cxn>
                <a:cxn ang="0">
                  <a:pos x="6" y="45"/>
                </a:cxn>
                <a:cxn ang="0">
                  <a:pos x="7" y="55"/>
                </a:cxn>
                <a:cxn ang="0">
                  <a:pos x="0" y="60"/>
                </a:cxn>
                <a:cxn ang="0">
                  <a:pos x="4" y="66"/>
                </a:cxn>
                <a:cxn ang="0">
                  <a:pos x="4" y="72"/>
                </a:cxn>
                <a:cxn ang="0">
                  <a:pos x="10" y="71"/>
                </a:cxn>
                <a:cxn ang="0">
                  <a:pos x="17" y="67"/>
                </a:cxn>
                <a:cxn ang="0">
                  <a:pos x="36" y="69"/>
                </a:cxn>
                <a:cxn ang="0">
                  <a:pos x="47" y="71"/>
                </a:cxn>
                <a:cxn ang="0">
                  <a:pos x="54" y="72"/>
                </a:cxn>
                <a:cxn ang="0">
                  <a:pos x="62" y="72"/>
                </a:cxn>
                <a:cxn ang="0">
                  <a:pos x="69" y="75"/>
                </a:cxn>
                <a:cxn ang="0">
                  <a:pos x="79" y="75"/>
                </a:cxn>
                <a:cxn ang="0">
                  <a:pos x="81" y="72"/>
                </a:cxn>
                <a:cxn ang="0">
                  <a:pos x="88" y="64"/>
                </a:cxn>
                <a:cxn ang="0">
                  <a:pos x="95" y="63"/>
                </a:cxn>
                <a:cxn ang="0">
                  <a:pos x="94" y="58"/>
                </a:cxn>
                <a:cxn ang="0">
                  <a:pos x="92" y="48"/>
                </a:cxn>
                <a:cxn ang="0">
                  <a:pos x="100" y="49"/>
                </a:cxn>
                <a:cxn ang="0">
                  <a:pos x="106" y="44"/>
                </a:cxn>
                <a:cxn ang="0">
                  <a:pos x="99" y="38"/>
                </a:cxn>
              </a:cxnLst>
              <a:rect b="b" l="0" r="r" t="0"/>
              <a:pathLst>
                <a:path h="77" w="105">
                  <a:moveTo>
                    <a:pt x="99" y="38"/>
                  </a:moveTo>
                  <a:cubicBezTo>
                    <a:pt x="97" y="37"/>
                    <a:pt x="96" y="33"/>
                    <a:pt x="93" y="32"/>
                  </a:cubicBezTo>
                  <a:cubicBezTo>
                    <a:pt x="90" y="30"/>
                    <a:pt x="90" y="26"/>
                    <a:pt x="88" y="25"/>
                  </a:cubicBezTo>
                  <a:cubicBezTo>
                    <a:pt x="85" y="23"/>
                    <a:pt x="87" y="19"/>
                    <a:pt x="86" y="17"/>
                  </a:cubicBezTo>
                  <a:cubicBezTo>
                    <a:pt x="86" y="14"/>
                    <a:pt x="87" y="10"/>
                    <a:pt x="85" y="9"/>
                  </a:cubicBezTo>
                  <a:cubicBezTo>
                    <a:pt x="84" y="8"/>
                    <a:pt x="78" y="5"/>
                    <a:pt x="75" y="6"/>
                  </a:cubicBezTo>
                  <a:cubicBezTo>
                    <a:pt x="72" y="7"/>
                    <a:pt x="70" y="8"/>
                    <a:pt x="69" y="6"/>
                  </a:cubicBezTo>
                  <a:cubicBezTo>
                    <a:pt x="68" y="4"/>
                    <a:pt x="66" y="2"/>
                    <a:pt x="63" y="3"/>
                  </a:cubicBezTo>
                  <a:cubicBezTo>
                    <a:pt x="60" y="4"/>
                    <a:pt x="59" y="3"/>
                    <a:pt x="57" y="1"/>
                  </a:cubicBezTo>
                  <a:cubicBezTo>
                    <a:pt x="57" y="1"/>
                    <a:pt x="57" y="1"/>
                    <a:pt x="57" y="0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3"/>
                    <a:pt x="51" y="6"/>
                    <a:pt x="49" y="6"/>
                  </a:cubicBezTo>
                  <a:cubicBezTo>
                    <a:pt x="46" y="6"/>
                    <a:pt x="44" y="5"/>
                    <a:pt x="41" y="7"/>
                  </a:cubicBezTo>
                  <a:cubicBezTo>
                    <a:pt x="38" y="9"/>
                    <a:pt x="38" y="11"/>
                    <a:pt x="38" y="13"/>
                  </a:cubicBezTo>
                  <a:cubicBezTo>
                    <a:pt x="38" y="15"/>
                    <a:pt x="39" y="17"/>
                    <a:pt x="37" y="17"/>
                  </a:cubicBezTo>
                  <a:cubicBezTo>
                    <a:pt x="35" y="17"/>
                    <a:pt x="35" y="20"/>
                    <a:pt x="33" y="20"/>
                  </a:cubicBezTo>
                  <a:cubicBezTo>
                    <a:pt x="31" y="21"/>
                    <a:pt x="28" y="24"/>
                    <a:pt x="27" y="26"/>
                  </a:cubicBezTo>
                  <a:cubicBezTo>
                    <a:pt x="27" y="27"/>
                    <a:pt x="27" y="31"/>
                    <a:pt x="26" y="31"/>
                  </a:cubicBezTo>
                  <a:cubicBezTo>
                    <a:pt x="24" y="31"/>
                    <a:pt x="20" y="32"/>
                    <a:pt x="18" y="33"/>
                  </a:cubicBezTo>
                  <a:cubicBezTo>
                    <a:pt x="17" y="35"/>
                    <a:pt x="15" y="37"/>
                    <a:pt x="13" y="36"/>
                  </a:cubicBezTo>
                  <a:cubicBezTo>
                    <a:pt x="11" y="36"/>
                    <a:pt x="8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40"/>
                    <a:pt x="4" y="43"/>
                    <a:pt x="6" y="45"/>
                  </a:cubicBezTo>
                  <a:cubicBezTo>
                    <a:pt x="8" y="47"/>
                    <a:pt x="9" y="54"/>
                    <a:pt x="7" y="55"/>
                  </a:cubicBezTo>
                  <a:cubicBezTo>
                    <a:pt x="4" y="56"/>
                    <a:pt x="0" y="59"/>
                    <a:pt x="0" y="60"/>
                  </a:cubicBezTo>
                  <a:cubicBezTo>
                    <a:pt x="0" y="62"/>
                    <a:pt x="5" y="64"/>
                    <a:pt x="4" y="66"/>
                  </a:cubicBezTo>
                  <a:cubicBezTo>
                    <a:pt x="3" y="67"/>
                    <a:pt x="3" y="70"/>
                    <a:pt x="4" y="72"/>
                  </a:cubicBezTo>
                  <a:cubicBezTo>
                    <a:pt x="6" y="72"/>
                    <a:pt x="8" y="73"/>
                    <a:pt x="10" y="71"/>
                  </a:cubicBezTo>
                  <a:cubicBezTo>
                    <a:pt x="12" y="69"/>
                    <a:pt x="13" y="67"/>
                    <a:pt x="17" y="67"/>
                  </a:cubicBezTo>
                  <a:cubicBezTo>
                    <a:pt x="21" y="67"/>
                    <a:pt x="34" y="67"/>
                    <a:pt x="36" y="69"/>
                  </a:cubicBezTo>
                  <a:cubicBezTo>
                    <a:pt x="38" y="71"/>
                    <a:pt x="44" y="69"/>
                    <a:pt x="47" y="71"/>
                  </a:cubicBezTo>
                  <a:cubicBezTo>
                    <a:pt x="50" y="72"/>
                    <a:pt x="54" y="73"/>
                    <a:pt x="54" y="72"/>
                  </a:cubicBezTo>
                  <a:cubicBezTo>
                    <a:pt x="55" y="70"/>
                    <a:pt x="59" y="74"/>
                    <a:pt x="62" y="72"/>
                  </a:cubicBezTo>
                  <a:cubicBezTo>
                    <a:pt x="65" y="71"/>
                    <a:pt x="67" y="76"/>
                    <a:pt x="69" y="75"/>
                  </a:cubicBezTo>
                  <a:cubicBezTo>
                    <a:pt x="71" y="74"/>
                    <a:pt x="78" y="74"/>
                    <a:pt x="79" y="75"/>
                  </a:cubicBezTo>
                  <a:cubicBezTo>
                    <a:pt x="81" y="77"/>
                    <a:pt x="81" y="74"/>
                    <a:pt x="81" y="72"/>
                  </a:cubicBezTo>
                  <a:cubicBezTo>
                    <a:pt x="81" y="70"/>
                    <a:pt x="88" y="64"/>
                    <a:pt x="88" y="64"/>
                  </a:cubicBezTo>
                  <a:cubicBezTo>
                    <a:pt x="88" y="64"/>
                    <a:pt x="93" y="64"/>
                    <a:pt x="95" y="63"/>
                  </a:cubicBezTo>
                  <a:cubicBezTo>
                    <a:pt x="95" y="62"/>
                    <a:pt x="94" y="60"/>
                    <a:pt x="94" y="58"/>
                  </a:cubicBezTo>
                  <a:cubicBezTo>
                    <a:pt x="92" y="53"/>
                    <a:pt x="90" y="49"/>
                    <a:pt x="92" y="48"/>
                  </a:cubicBezTo>
                  <a:cubicBezTo>
                    <a:pt x="93" y="46"/>
                    <a:pt x="98" y="50"/>
                    <a:pt x="100" y="49"/>
                  </a:cubicBezTo>
                  <a:cubicBezTo>
                    <a:pt x="102" y="48"/>
                    <a:pt x="106" y="46"/>
                    <a:pt x="106" y="44"/>
                  </a:cubicBezTo>
                  <a:cubicBezTo>
                    <a:pt x="105" y="41"/>
                    <a:pt x="101" y="38"/>
                    <a:pt x="99" y="38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4803775" y="1827213"/>
              <a:ext cx="160338" cy="74613"/>
            </a:xfrm>
            <a:custGeom>
              <a:cxnLst>
                <a:cxn ang="0">
                  <a:pos x="29" y="27"/>
                </a:cxn>
                <a:cxn ang="0">
                  <a:pos x="43" y="27"/>
                </a:cxn>
                <a:cxn ang="0">
                  <a:pos x="49" y="30"/>
                </a:cxn>
                <a:cxn ang="0">
                  <a:pos x="60" y="36"/>
                </a:cxn>
                <a:cxn ang="0">
                  <a:pos x="66" y="39"/>
                </a:cxn>
                <a:cxn ang="0">
                  <a:pos x="68" y="37"/>
                </a:cxn>
                <a:cxn ang="0">
                  <a:pos x="76" y="36"/>
                </a:cxn>
                <a:cxn ang="0">
                  <a:pos x="80" y="32"/>
                </a:cxn>
                <a:cxn ang="0">
                  <a:pos x="84" y="30"/>
                </a:cxn>
                <a:cxn ang="0">
                  <a:pos x="81" y="24"/>
                </a:cxn>
                <a:cxn ang="0">
                  <a:pos x="78" y="17"/>
                </a:cxn>
                <a:cxn ang="0">
                  <a:pos x="76" y="11"/>
                </a:cxn>
                <a:cxn ang="0">
                  <a:pos x="74" y="8"/>
                </a:cxn>
                <a:cxn ang="0">
                  <a:pos x="64" y="7"/>
                </a:cxn>
                <a:cxn ang="0">
                  <a:pos x="52" y="1"/>
                </a:cxn>
                <a:cxn ang="0">
                  <a:pos x="40" y="1"/>
                </a:cxn>
                <a:cxn ang="0">
                  <a:pos x="39" y="12"/>
                </a:cxn>
                <a:cxn ang="0">
                  <a:pos x="30" y="16"/>
                </a:cxn>
                <a:cxn ang="0">
                  <a:pos x="20" y="5"/>
                </a:cxn>
                <a:cxn ang="0">
                  <a:pos x="9" y="10"/>
                </a:cxn>
                <a:cxn ang="0">
                  <a:pos x="5" y="19"/>
                </a:cxn>
                <a:cxn ang="0">
                  <a:pos x="3" y="29"/>
                </a:cxn>
                <a:cxn ang="0">
                  <a:pos x="3" y="30"/>
                </a:cxn>
                <a:cxn ang="0">
                  <a:pos x="12" y="27"/>
                </a:cxn>
                <a:cxn ang="0">
                  <a:pos x="29" y="27"/>
                </a:cxn>
              </a:cxnLst>
              <a:rect b="b" l="0" r="r" t="0"/>
              <a:pathLst>
                <a:path h="39" w="84">
                  <a:moveTo>
                    <a:pt x="29" y="27"/>
                  </a:moveTo>
                  <a:cubicBezTo>
                    <a:pt x="32" y="27"/>
                    <a:pt x="39" y="29"/>
                    <a:pt x="43" y="27"/>
                  </a:cubicBezTo>
                  <a:cubicBezTo>
                    <a:pt x="47" y="26"/>
                    <a:pt x="47" y="31"/>
                    <a:pt x="49" y="30"/>
                  </a:cubicBezTo>
                  <a:cubicBezTo>
                    <a:pt x="52" y="29"/>
                    <a:pt x="57" y="33"/>
                    <a:pt x="60" y="36"/>
                  </a:cubicBezTo>
                  <a:cubicBezTo>
                    <a:pt x="62" y="37"/>
                    <a:pt x="64" y="38"/>
                    <a:pt x="66" y="39"/>
                  </a:cubicBezTo>
                  <a:cubicBezTo>
                    <a:pt x="66" y="38"/>
                    <a:pt x="67" y="38"/>
                    <a:pt x="68" y="37"/>
                  </a:cubicBezTo>
                  <a:cubicBezTo>
                    <a:pt x="71" y="35"/>
                    <a:pt x="73" y="36"/>
                    <a:pt x="76" y="36"/>
                  </a:cubicBezTo>
                  <a:cubicBezTo>
                    <a:pt x="78" y="36"/>
                    <a:pt x="78" y="33"/>
                    <a:pt x="80" y="32"/>
                  </a:cubicBezTo>
                  <a:cubicBezTo>
                    <a:pt x="81" y="31"/>
                    <a:pt x="82" y="31"/>
                    <a:pt x="84" y="30"/>
                  </a:cubicBezTo>
                  <a:cubicBezTo>
                    <a:pt x="83" y="29"/>
                    <a:pt x="83" y="25"/>
                    <a:pt x="81" y="24"/>
                  </a:cubicBezTo>
                  <a:cubicBezTo>
                    <a:pt x="79" y="22"/>
                    <a:pt x="77" y="19"/>
                    <a:pt x="78" y="17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10"/>
                    <a:pt x="75" y="9"/>
                    <a:pt x="74" y="8"/>
                  </a:cubicBezTo>
                  <a:cubicBezTo>
                    <a:pt x="70" y="7"/>
                    <a:pt x="65" y="7"/>
                    <a:pt x="64" y="7"/>
                  </a:cubicBezTo>
                  <a:cubicBezTo>
                    <a:pt x="62" y="8"/>
                    <a:pt x="54" y="2"/>
                    <a:pt x="52" y="1"/>
                  </a:cubicBezTo>
                  <a:cubicBezTo>
                    <a:pt x="51" y="0"/>
                    <a:pt x="46" y="0"/>
                    <a:pt x="40" y="1"/>
                  </a:cubicBezTo>
                  <a:cubicBezTo>
                    <a:pt x="37" y="4"/>
                    <a:pt x="39" y="7"/>
                    <a:pt x="39" y="12"/>
                  </a:cubicBezTo>
                  <a:cubicBezTo>
                    <a:pt x="39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2"/>
                    <a:pt x="13" y="7"/>
                    <a:pt x="9" y="10"/>
                  </a:cubicBezTo>
                  <a:cubicBezTo>
                    <a:pt x="5" y="12"/>
                    <a:pt x="7" y="16"/>
                    <a:pt x="5" y="19"/>
                  </a:cubicBezTo>
                  <a:cubicBezTo>
                    <a:pt x="2" y="21"/>
                    <a:pt x="0" y="24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7" y="30"/>
                    <a:pt x="10" y="29"/>
                    <a:pt x="12" y="27"/>
                  </a:cubicBezTo>
                  <a:cubicBezTo>
                    <a:pt x="16" y="25"/>
                    <a:pt x="25" y="27"/>
                    <a:pt x="29" y="27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4803775" y="1874838"/>
              <a:ext cx="125413" cy="79375"/>
            </a:xfrm>
            <a:custGeom>
              <a:cxnLst>
                <a:cxn ang="0">
                  <a:pos x="10" y="21"/>
                </a:cxn>
                <a:cxn ang="0">
                  <a:pos x="16" y="23"/>
                </a:cxn>
                <a:cxn ang="0">
                  <a:pos x="23" y="27"/>
                </a:cxn>
                <a:cxn ang="0">
                  <a:pos x="23" y="35"/>
                </a:cxn>
                <a:cxn ang="0">
                  <a:pos x="31" y="40"/>
                </a:cxn>
                <a:cxn ang="0">
                  <a:pos x="40" y="41"/>
                </a:cxn>
                <a:cxn ang="0">
                  <a:pos x="45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60" y="25"/>
                </a:cxn>
                <a:cxn ang="0">
                  <a:pos x="64" y="22"/>
                </a:cxn>
                <a:cxn ang="0">
                  <a:pos x="65" y="18"/>
                </a:cxn>
                <a:cxn ang="0">
                  <a:pos x="66" y="14"/>
                </a:cxn>
                <a:cxn ang="0">
                  <a:pos x="60" y="11"/>
                </a:cxn>
                <a:cxn ang="0">
                  <a:pos x="49" y="5"/>
                </a:cxn>
                <a:cxn ang="0">
                  <a:pos x="43" y="2"/>
                </a:cxn>
                <a:cxn ang="0">
                  <a:pos x="29" y="2"/>
                </a:cxn>
                <a:cxn ang="0">
                  <a:pos x="12" y="2"/>
                </a:cxn>
                <a:cxn ang="0">
                  <a:pos x="3" y="5"/>
                </a:cxn>
                <a:cxn ang="0">
                  <a:pos x="2" y="17"/>
                </a:cxn>
                <a:cxn ang="0">
                  <a:pos x="3" y="20"/>
                </a:cxn>
                <a:cxn ang="0">
                  <a:pos x="10" y="21"/>
                </a:cxn>
              </a:cxnLst>
              <a:rect b="b" l="0" r="r" t="0"/>
              <a:pathLst>
                <a:path h="42" w="66">
                  <a:moveTo>
                    <a:pt x="10" y="21"/>
                  </a:moveTo>
                  <a:cubicBezTo>
                    <a:pt x="11" y="23"/>
                    <a:pt x="15" y="24"/>
                    <a:pt x="16" y="23"/>
                  </a:cubicBezTo>
                  <a:cubicBezTo>
                    <a:pt x="18" y="23"/>
                    <a:pt x="23" y="25"/>
                    <a:pt x="23" y="27"/>
                  </a:cubicBezTo>
                  <a:cubicBezTo>
                    <a:pt x="23" y="29"/>
                    <a:pt x="21" y="35"/>
                    <a:pt x="23" y="35"/>
                  </a:cubicBezTo>
                  <a:cubicBezTo>
                    <a:pt x="24" y="35"/>
                    <a:pt x="31" y="37"/>
                    <a:pt x="31" y="40"/>
                  </a:cubicBezTo>
                  <a:cubicBezTo>
                    <a:pt x="35" y="40"/>
                    <a:pt x="38" y="41"/>
                    <a:pt x="40" y="41"/>
                  </a:cubicBezTo>
                  <a:cubicBezTo>
                    <a:pt x="42" y="42"/>
                    <a:pt x="44" y="40"/>
                    <a:pt x="45" y="38"/>
                  </a:cubicBezTo>
                  <a:cubicBezTo>
                    <a:pt x="47" y="37"/>
                    <a:pt x="51" y="36"/>
                    <a:pt x="53" y="36"/>
                  </a:cubicBezTo>
                  <a:cubicBezTo>
                    <a:pt x="54" y="36"/>
                    <a:pt x="54" y="32"/>
                    <a:pt x="54" y="31"/>
                  </a:cubicBezTo>
                  <a:cubicBezTo>
                    <a:pt x="55" y="29"/>
                    <a:pt x="58" y="26"/>
                    <a:pt x="60" y="25"/>
                  </a:cubicBezTo>
                  <a:cubicBezTo>
                    <a:pt x="62" y="25"/>
                    <a:pt x="62" y="22"/>
                    <a:pt x="64" y="22"/>
                  </a:cubicBezTo>
                  <a:cubicBezTo>
                    <a:pt x="66" y="22"/>
                    <a:pt x="65" y="20"/>
                    <a:pt x="65" y="18"/>
                  </a:cubicBezTo>
                  <a:cubicBezTo>
                    <a:pt x="65" y="17"/>
                    <a:pt x="65" y="16"/>
                    <a:pt x="66" y="14"/>
                  </a:cubicBezTo>
                  <a:cubicBezTo>
                    <a:pt x="64" y="13"/>
                    <a:pt x="62" y="12"/>
                    <a:pt x="60" y="11"/>
                  </a:cubicBezTo>
                  <a:cubicBezTo>
                    <a:pt x="57" y="8"/>
                    <a:pt x="52" y="4"/>
                    <a:pt x="49" y="5"/>
                  </a:cubicBezTo>
                  <a:cubicBezTo>
                    <a:pt x="47" y="6"/>
                    <a:pt x="47" y="1"/>
                    <a:pt x="43" y="2"/>
                  </a:cubicBezTo>
                  <a:cubicBezTo>
                    <a:pt x="39" y="4"/>
                    <a:pt x="32" y="2"/>
                    <a:pt x="29" y="2"/>
                  </a:cubicBezTo>
                  <a:cubicBezTo>
                    <a:pt x="25" y="2"/>
                    <a:pt x="16" y="0"/>
                    <a:pt x="12" y="2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5" y="20"/>
                    <a:pt x="9" y="19"/>
                    <a:pt x="10" y="21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4495800" y="2132013"/>
              <a:ext cx="96838" cy="55563"/>
            </a:xfrm>
            <a:custGeom>
              <a:cxnLst>
                <a:cxn ang="0">
                  <a:pos x="46" y="12"/>
                </a:cxn>
                <a:cxn ang="0">
                  <a:pos x="40" y="9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26" y="2"/>
                </a:cxn>
                <a:cxn ang="0">
                  <a:pos x="16" y="2"/>
                </a:cxn>
                <a:cxn ang="0">
                  <a:pos x="15" y="4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3" y="21"/>
                </a:cxn>
                <a:cxn ang="0">
                  <a:pos x="8" y="22"/>
                </a:cxn>
                <a:cxn ang="0">
                  <a:pos x="10" y="27"/>
                </a:cxn>
                <a:cxn ang="0">
                  <a:pos x="10" y="27"/>
                </a:cxn>
                <a:cxn ang="0">
                  <a:pos x="20" y="27"/>
                </a:cxn>
                <a:cxn ang="0">
                  <a:pos x="25" y="19"/>
                </a:cxn>
                <a:cxn ang="0">
                  <a:pos x="32" y="26"/>
                </a:cxn>
                <a:cxn ang="0">
                  <a:pos x="35" y="22"/>
                </a:cxn>
                <a:cxn ang="0">
                  <a:pos x="39" y="20"/>
                </a:cxn>
                <a:cxn ang="0">
                  <a:pos x="44" y="19"/>
                </a:cxn>
                <a:cxn ang="0">
                  <a:pos x="47" y="17"/>
                </a:cxn>
                <a:cxn ang="0">
                  <a:pos x="49" y="15"/>
                </a:cxn>
                <a:cxn ang="0">
                  <a:pos x="51" y="12"/>
                </a:cxn>
                <a:cxn ang="0">
                  <a:pos x="46" y="12"/>
                </a:cxn>
              </a:cxnLst>
              <a:rect b="b" l="0" r="r" t="0"/>
              <a:pathLst>
                <a:path h="28" w="51">
                  <a:moveTo>
                    <a:pt x="46" y="12"/>
                  </a:moveTo>
                  <a:cubicBezTo>
                    <a:pt x="43" y="13"/>
                    <a:pt x="40" y="10"/>
                    <a:pt x="40" y="9"/>
                  </a:cubicBezTo>
                  <a:cubicBezTo>
                    <a:pt x="40" y="8"/>
                    <a:pt x="39" y="6"/>
                    <a:pt x="40" y="4"/>
                  </a:cubicBezTo>
                  <a:cubicBezTo>
                    <a:pt x="38" y="3"/>
                    <a:pt x="35" y="2"/>
                    <a:pt x="33" y="1"/>
                  </a:cubicBezTo>
                  <a:cubicBezTo>
                    <a:pt x="30" y="0"/>
                    <a:pt x="28" y="0"/>
                    <a:pt x="26" y="2"/>
                  </a:cubicBezTo>
                  <a:cubicBezTo>
                    <a:pt x="24" y="2"/>
                    <a:pt x="19" y="2"/>
                    <a:pt x="16" y="2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2" y="4"/>
                    <a:pt x="9" y="6"/>
                    <a:pt x="9" y="8"/>
                  </a:cubicBezTo>
                  <a:cubicBezTo>
                    <a:pt x="8" y="11"/>
                    <a:pt x="3" y="13"/>
                    <a:pt x="2" y="17"/>
                  </a:cubicBezTo>
                  <a:cubicBezTo>
                    <a:pt x="0" y="22"/>
                    <a:pt x="1" y="24"/>
                    <a:pt x="3" y="21"/>
                  </a:cubicBezTo>
                  <a:cubicBezTo>
                    <a:pt x="5" y="18"/>
                    <a:pt x="8" y="19"/>
                    <a:pt x="8" y="22"/>
                  </a:cubicBezTo>
                  <a:cubicBezTo>
                    <a:pt x="8" y="24"/>
                    <a:pt x="11" y="24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3" y="27"/>
                    <a:pt x="18" y="27"/>
                    <a:pt x="20" y="27"/>
                  </a:cubicBezTo>
                  <a:cubicBezTo>
                    <a:pt x="22" y="27"/>
                    <a:pt x="24" y="19"/>
                    <a:pt x="25" y="19"/>
                  </a:cubicBezTo>
                  <a:cubicBezTo>
                    <a:pt x="26" y="18"/>
                    <a:pt x="29" y="24"/>
                    <a:pt x="32" y="26"/>
                  </a:cubicBezTo>
                  <a:cubicBezTo>
                    <a:pt x="34" y="29"/>
                    <a:pt x="35" y="24"/>
                    <a:pt x="35" y="22"/>
                  </a:cubicBezTo>
                  <a:cubicBezTo>
                    <a:pt x="35" y="20"/>
                    <a:pt x="37" y="20"/>
                    <a:pt x="39" y="20"/>
                  </a:cubicBezTo>
                  <a:cubicBezTo>
                    <a:pt x="40" y="20"/>
                    <a:pt x="44" y="21"/>
                    <a:pt x="44" y="19"/>
                  </a:cubicBezTo>
                  <a:cubicBezTo>
                    <a:pt x="44" y="16"/>
                    <a:pt x="46" y="17"/>
                    <a:pt x="47" y="17"/>
                  </a:cubicBezTo>
                  <a:cubicBezTo>
                    <a:pt x="49" y="17"/>
                    <a:pt x="49" y="15"/>
                    <a:pt x="49" y="15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2"/>
                    <a:pt x="47" y="11"/>
                    <a:pt x="46" y="12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4494213" y="1927225"/>
              <a:ext cx="192088" cy="219075"/>
            </a:xfrm>
            <a:custGeom>
              <a:cxnLst>
                <a:cxn ang="0">
                  <a:pos x="13" y="29"/>
                </a:cxn>
                <a:cxn ang="0">
                  <a:pos x="7" y="35"/>
                </a:cxn>
                <a:cxn ang="0">
                  <a:pos x="11" y="41"/>
                </a:cxn>
                <a:cxn ang="0">
                  <a:pos x="9" y="44"/>
                </a:cxn>
                <a:cxn ang="0">
                  <a:pos x="2" y="47"/>
                </a:cxn>
                <a:cxn ang="0">
                  <a:pos x="2" y="53"/>
                </a:cxn>
                <a:cxn ang="0">
                  <a:pos x="0" y="62"/>
                </a:cxn>
                <a:cxn ang="0">
                  <a:pos x="3" y="69"/>
                </a:cxn>
                <a:cxn ang="0">
                  <a:pos x="1" y="73"/>
                </a:cxn>
                <a:cxn ang="0">
                  <a:pos x="5" y="82"/>
                </a:cxn>
                <a:cxn ang="0">
                  <a:pos x="7" y="84"/>
                </a:cxn>
                <a:cxn ang="0">
                  <a:pos x="14" y="87"/>
                </a:cxn>
                <a:cxn ang="0">
                  <a:pos x="20" y="89"/>
                </a:cxn>
                <a:cxn ang="0">
                  <a:pos x="23" y="93"/>
                </a:cxn>
                <a:cxn ang="0">
                  <a:pos x="18" y="102"/>
                </a:cxn>
                <a:cxn ang="0">
                  <a:pos x="17" y="109"/>
                </a:cxn>
                <a:cxn ang="0">
                  <a:pos x="27" y="109"/>
                </a:cxn>
                <a:cxn ang="0">
                  <a:pos x="34" y="108"/>
                </a:cxn>
                <a:cxn ang="0">
                  <a:pos x="41" y="111"/>
                </a:cxn>
                <a:cxn ang="0">
                  <a:pos x="42" y="110"/>
                </a:cxn>
                <a:cxn ang="0">
                  <a:pos x="49" y="112"/>
                </a:cxn>
                <a:cxn ang="0">
                  <a:pos x="55" y="111"/>
                </a:cxn>
                <a:cxn ang="0">
                  <a:pos x="62" y="110"/>
                </a:cxn>
                <a:cxn ang="0">
                  <a:pos x="73" y="108"/>
                </a:cxn>
                <a:cxn ang="0">
                  <a:pos x="78" y="105"/>
                </a:cxn>
                <a:cxn ang="0">
                  <a:pos x="82" y="98"/>
                </a:cxn>
                <a:cxn ang="0">
                  <a:pos x="89" y="93"/>
                </a:cxn>
                <a:cxn ang="0">
                  <a:pos x="77" y="84"/>
                </a:cxn>
                <a:cxn ang="0">
                  <a:pos x="73" y="74"/>
                </a:cxn>
                <a:cxn ang="0">
                  <a:pos x="72" y="68"/>
                </a:cxn>
                <a:cxn ang="0">
                  <a:pos x="84" y="64"/>
                </a:cxn>
                <a:cxn ang="0">
                  <a:pos x="93" y="60"/>
                </a:cxn>
                <a:cxn ang="0">
                  <a:pos x="99" y="59"/>
                </a:cxn>
                <a:cxn ang="0">
                  <a:pos x="100" y="53"/>
                </a:cxn>
                <a:cxn ang="0">
                  <a:pos x="97" y="44"/>
                </a:cxn>
                <a:cxn ang="0">
                  <a:pos x="95" y="38"/>
                </a:cxn>
                <a:cxn ang="0">
                  <a:pos x="93" y="33"/>
                </a:cxn>
                <a:cxn ang="0">
                  <a:pos x="92" y="28"/>
                </a:cxn>
                <a:cxn ang="0">
                  <a:pos x="92" y="16"/>
                </a:cxn>
                <a:cxn ang="0">
                  <a:pos x="92" y="15"/>
                </a:cxn>
                <a:cxn ang="0">
                  <a:pos x="91" y="14"/>
                </a:cxn>
                <a:cxn ang="0">
                  <a:pos x="85" y="10"/>
                </a:cxn>
                <a:cxn ang="0">
                  <a:pos x="86" y="3"/>
                </a:cxn>
                <a:cxn ang="0">
                  <a:pos x="76" y="6"/>
                </a:cxn>
                <a:cxn ang="0">
                  <a:pos x="63" y="13"/>
                </a:cxn>
                <a:cxn ang="0">
                  <a:pos x="57" y="9"/>
                </a:cxn>
                <a:cxn ang="0">
                  <a:pos x="53" y="7"/>
                </a:cxn>
                <a:cxn ang="0">
                  <a:pos x="45" y="3"/>
                </a:cxn>
                <a:cxn ang="0">
                  <a:pos x="44" y="0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32" y="5"/>
                </a:cxn>
                <a:cxn ang="0">
                  <a:pos x="35" y="15"/>
                </a:cxn>
                <a:cxn ang="0">
                  <a:pos x="30" y="19"/>
                </a:cxn>
                <a:cxn ang="0">
                  <a:pos x="22" y="18"/>
                </a:cxn>
                <a:cxn ang="0">
                  <a:pos x="13" y="19"/>
                </a:cxn>
                <a:cxn ang="0">
                  <a:pos x="13" y="22"/>
                </a:cxn>
                <a:cxn ang="0">
                  <a:pos x="13" y="29"/>
                </a:cxn>
              </a:cxnLst>
              <a:rect b="b" l="0" r="r" t="0"/>
              <a:pathLst>
                <a:path h="114" w="100">
                  <a:moveTo>
                    <a:pt x="13" y="29"/>
                  </a:moveTo>
                  <a:cubicBezTo>
                    <a:pt x="10" y="33"/>
                    <a:pt x="7" y="34"/>
                    <a:pt x="7" y="35"/>
                  </a:cubicBezTo>
                  <a:cubicBezTo>
                    <a:pt x="8" y="36"/>
                    <a:pt x="12" y="39"/>
                    <a:pt x="11" y="41"/>
                  </a:cubicBezTo>
                  <a:cubicBezTo>
                    <a:pt x="10" y="42"/>
                    <a:pt x="9" y="41"/>
                    <a:pt x="9" y="44"/>
                  </a:cubicBezTo>
                  <a:cubicBezTo>
                    <a:pt x="9" y="47"/>
                    <a:pt x="4" y="47"/>
                    <a:pt x="2" y="47"/>
                  </a:cubicBezTo>
                  <a:cubicBezTo>
                    <a:pt x="1" y="47"/>
                    <a:pt x="3" y="50"/>
                    <a:pt x="2" y="53"/>
                  </a:cubicBezTo>
                  <a:cubicBezTo>
                    <a:pt x="1" y="55"/>
                    <a:pt x="1" y="60"/>
                    <a:pt x="0" y="62"/>
                  </a:cubicBezTo>
                  <a:cubicBezTo>
                    <a:pt x="0" y="64"/>
                    <a:pt x="4" y="67"/>
                    <a:pt x="3" y="69"/>
                  </a:cubicBezTo>
                  <a:cubicBezTo>
                    <a:pt x="3" y="70"/>
                    <a:pt x="0" y="72"/>
                    <a:pt x="1" y="73"/>
                  </a:cubicBezTo>
                  <a:cubicBezTo>
                    <a:pt x="2" y="74"/>
                    <a:pt x="4" y="76"/>
                    <a:pt x="5" y="82"/>
                  </a:cubicBezTo>
                  <a:cubicBezTo>
                    <a:pt x="6" y="83"/>
                    <a:pt x="7" y="83"/>
                    <a:pt x="7" y="84"/>
                  </a:cubicBezTo>
                  <a:cubicBezTo>
                    <a:pt x="9" y="86"/>
                    <a:pt x="11" y="87"/>
                    <a:pt x="14" y="87"/>
                  </a:cubicBezTo>
                  <a:cubicBezTo>
                    <a:pt x="18" y="87"/>
                    <a:pt x="19" y="89"/>
                    <a:pt x="20" y="89"/>
                  </a:cubicBezTo>
                  <a:cubicBezTo>
                    <a:pt x="22" y="89"/>
                    <a:pt x="26" y="90"/>
                    <a:pt x="23" y="93"/>
                  </a:cubicBezTo>
                  <a:cubicBezTo>
                    <a:pt x="19" y="96"/>
                    <a:pt x="19" y="99"/>
                    <a:pt x="18" y="102"/>
                  </a:cubicBezTo>
                  <a:cubicBezTo>
                    <a:pt x="18" y="104"/>
                    <a:pt x="18" y="107"/>
                    <a:pt x="17" y="109"/>
                  </a:cubicBezTo>
                  <a:cubicBezTo>
                    <a:pt x="20" y="109"/>
                    <a:pt x="25" y="109"/>
                    <a:pt x="27" y="109"/>
                  </a:cubicBezTo>
                  <a:cubicBezTo>
                    <a:pt x="29" y="107"/>
                    <a:pt x="31" y="107"/>
                    <a:pt x="34" y="108"/>
                  </a:cubicBezTo>
                  <a:cubicBezTo>
                    <a:pt x="36" y="109"/>
                    <a:pt x="39" y="110"/>
                    <a:pt x="41" y="111"/>
                  </a:cubicBezTo>
                  <a:cubicBezTo>
                    <a:pt x="41" y="110"/>
                    <a:pt x="41" y="110"/>
                    <a:pt x="42" y="110"/>
                  </a:cubicBezTo>
                  <a:cubicBezTo>
                    <a:pt x="44" y="110"/>
                    <a:pt x="47" y="114"/>
                    <a:pt x="49" y="112"/>
                  </a:cubicBezTo>
                  <a:cubicBezTo>
                    <a:pt x="50" y="109"/>
                    <a:pt x="54" y="110"/>
                    <a:pt x="55" y="111"/>
                  </a:cubicBezTo>
                  <a:cubicBezTo>
                    <a:pt x="57" y="112"/>
                    <a:pt x="60" y="112"/>
                    <a:pt x="62" y="110"/>
                  </a:cubicBezTo>
                  <a:cubicBezTo>
                    <a:pt x="64" y="108"/>
                    <a:pt x="72" y="107"/>
                    <a:pt x="73" y="108"/>
                  </a:cubicBezTo>
                  <a:cubicBezTo>
                    <a:pt x="75" y="109"/>
                    <a:pt x="80" y="111"/>
                    <a:pt x="78" y="105"/>
                  </a:cubicBezTo>
                  <a:cubicBezTo>
                    <a:pt x="76" y="99"/>
                    <a:pt x="82" y="100"/>
                    <a:pt x="82" y="98"/>
                  </a:cubicBezTo>
                  <a:cubicBezTo>
                    <a:pt x="83" y="95"/>
                    <a:pt x="90" y="94"/>
                    <a:pt x="89" y="93"/>
                  </a:cubicBezTo>
                  <a:cubicBezTo>
                    <a:pt x="88" y="91"/>
                    <a:pt x="79" y="86"/>
                    <a:pt x="77" y="84"/>
                  </a:cubicBezTo>
                  <a:cubicBezTo>
                    <a:pt x="74" y="82"/>
                    <a:pt x="74" y="77"/>
                    <a:pt x="73" y="74"/>
                  </a:cubicBezTo>
                  <a:cubicBezTo>
                    <a:pt x="72" y="72"/>
                    <a:pt x="69" y="69"/>
                    <a:pt x="72" y="68"/>
                  </a:cubicBezTo>
                  <a:cubicBezTo>
                    <a:pt x="76" y="68"/>
                    <a:pt x="81" y="66"/>
                    <a:pt x="84" y="64"/>
                  </a:cubicBezTo>
                  <a:cubicBezTo>
                    <a:pt x="87" y="61"/>
                    <a:pt x="92" y="61"/>
                    <a:pt x="93" y="60"/>
                  </a:cubicBezTo>
                  <a:cubicBezTo>
                    <a:pt x="95" y="58"/>
                    <a:pt x="98" y="61"/>
                    <a:pt x="99" y="59"/>
                  </a:cubicBezTo>
                  <a:cubicBezTo>
                    <a:pt x="100" y="58"/>
                    <a:pt x="101" y="55"/>
                    <a:pt x="100" y="53"/>
                  </a:cubicBezTo>
                  <a:cubicBezTo>
                    <a:pt x="98" y="51"/>
                    <a:pt x="97" y="48"/>
                    <a:pt x="97" y="44"/>
                  </a:cubicBezTo>
                  <a:cubicBezTo>
                    <a:pt x="97" y="40"/>
                    <a:pt x="95" y="40"/>
                    <a:pt x="95" y="38"/>
                  </a:cubicBezTo>
                  <a:cubicBezTo>
                    <a:pt x="95" y="36"/>
                    <a:pt x="95" y="34"/>
                    <a:pt x="93" y="33"/>
                  </a:cubicBezTo>
                  <a:cubicBezTo>
                    <a:pt x="91" y="32"/>
                    <a:pt x="90" y="31"/>
                    <a:pt x="92" y="28"/>
                  </a:cubicBezTo>
                  <a:cubicBezTo>
                    <a:pt x="94" y="25"/>
                    <a:pt x="93" y="18"/>
                    <a:pt x="92" y="16"/>
                  </a:cubicBezTo>
                  <a:cubicBezTo>
                    <a:pt x="92" y="16"/>
                    <a:pt x="92" y="15"/>
                    <a:pt x="92" y="15"/>
                  </a:cubicBezTo>
                  <a:cubicBezTo>
                    <a:pt x="92" y="15"/>
                    <a:pt x="91" y="14"/>
                    <a:pt x="91" y="14"/>
                  </a:cubicBezTo>
                  <a:cubicBezTo>
                    <a:pt x="91" y="11"/>
                    <a:pt x="89" y="10"/>
                    <a:pt x="85" y="10"/>
                  </a:cubicBezTo>
                  <a:cubicBezTo>
                    <a:pt x="80" y="10"/>
                    <a:pt x="87" y="6"/>
                    <a:pt x="86" y="3"/>
                  </a:cubicBezTo>
                  <a:cubicBezTo>
                    <a:pt x="84" y="1"/>
                    <a:pt x="80" y="7"/>
                    <a:pt x="76" y="6"/>
                  </a:cubicBezTo>
                  <a:cubicBezTo>
                    <a:pt x="72" y="5"/>
                    <a:pt x="67" y="11"/>
                    <a:pt x="63" y="13"/>
                  </a:cubicBezTo>
                  <a:cubicBezTo>
                    <a:pt x="60" y="16"/>
                    <a:pt x="55" y="13"/>
                    <a:pt x="57" y="9"/>
                  </a:cubicBezTo>
                  <a:cubicBezTo>
                    <a:pt x="60" y="5"/>
                    <a:pt x="57" y="6"/>
                    <a:pt x="53" y="7"/>
                  </a:cubicBezTo>
                  <a:cubicBezTo>
                    <a:pt x="49" y="9"/>
                    <a:pt x="44" y="7"/>
                    <a:pt x="45" y="3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38" y="0"/>
                    <a:pt x="34" y="0"/>
                    <a:pt x="30" y="0"/>
                  </a:cubicBezTo>
                  <a:cubicBezTo>
                    <a:pt x="31" y="1"/>
                    <a:pt x="32" y="3"/>
                    <a:pt x="32" y="5"/>
                  </a:cubicBezTo>
                  <a:cubicBezTo>
                    <a:pt x="30" y="8"/>
                    <a:pt x="33" y="10"/>
                    <a:pt x="35" y="15"/>
                  </a:cubicBezTo>
                  <a:cubicBezTo>
                    <a:pt x="37" y="19"/>
                    <a:pt x="30" y="16"/>
                    <a:pt x="30" y="19"/>
                  </a:cubicBezTo>
                  <a:cubicBezTo>
                    <a:pt x="30" y="22"/>
                    <a:pt x="24" y="19"/>
                    <a:pt x="22" y="18"/>
                  </a:cubicBezTo>
                  <a:cubicBezTo>
                    <a:pt x="20" y="17"/>
                    <a:pt x="13" y="18"/>
                    <a:pt x="13" y="19"/>
                  </a:cubicBezTo>
                  <a:cubicBezTo>
                    <a:pt x="13" y="20"/>
                    <a:pt x="13" y="21"/>
                    <a:pt x="13" y="22"/>
                  </a:cubicBezTo>
                  <a:cubicBezTo>
                    <a:pt x="14" y="25"/>
                    <a:pt x="14" y="28"/>
                    <a:pt x="13" y="29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4808538" y="1404938"/>
              <a:ext cx="225425" cy="360363"/>
            </a:xfrm>
            <a:custGeom>
              <a:cxnLst>
                <a:cxn ang="0">
                  <a:pos x="100" y="158"/>
                </a:cxn>
                <a:cxn ang="0">
                  <a:pos x="117" y="142"/>
                </a:cxn>
                <a:cxn ang="0">
                  <a:pos x="114" y="133"/>
                </a:cxn>
                <a:cxn ang="0">
                  <a:pos x="100" y="122"/>
                </a:cxn>
                <a:cxn ang="0">
                  <a:pos x="107" y="116"/>
                </a:cxn>
                <a:cxn ang="0">
                  <a:pos x="101" y="110"/>
                </a:cxn>
                <a:cxn ang="0">
                  <a:pos x="102" y="104"/>
                </a:cxn>
                <a:cxn ang="0">
                  <a:pos x="97" y="101"/>
                </a:cxn>
                <a:cxn ang="0">
                  <a:pos x="99" y="97"/>
                </a:cxn>
                <a:cxn ang="0">
                  <a:pos x="98" y="89"/>
                </a:cxn>
                <a:cxn ang="0">
                  <a:pos x="101" y="82"/>
                </a:cxn>
                <a:cxn ang="0">
                  <a:pos x="91" y="65"/>
                </a:cxn>
                <a:cxn ang="0">
                  <a:pos x="94" y="58"/>
                </a:cxn>
                <a:cxn ang="0">
                  <a:pos x="101" y="50"/>
                </a:cxn>
                <a:cxn ang="0">
                  <a:pos x="93" y="42"/>
                </a:cxn>
                <a:cxn ang="0">
                  <a:pos x="86" y="38"/>
                </a:cxn>
                <a:cxn ang="0">
                  <a:pos x="84" y="31"/>
                </a:cxn>
                <a:cxn ang="0">
                  <a:pos x="86" y="25"/>
                </a:cxn>
                <a:cxn ang="0">
                  <a:pos x="90" y="22"/>
                </a:cxn>
                <a:cxn ang="0">
                  <a:pos x="93" y="18"/>
                </a:cxn>
                <a:cxn ang="0">
                  <a:pos x="93" y="11"/>
                </a:cxn>
                <a:cxn ang="0">
                  <a:pos x="81" y="3"/>
                </a:cxn>
                <a:cxn ang="0">
                  <a:pos x="72" y="3"/>
                </a:cxn>
                <a:cxn ang="0">
                  <a:pos x="61" y="6"/>
                </a:cxn>
                <a:cxn ang="0">
                  <a:pos x="54" y="14"/>
                </a:cxn>
                <a:cxn ang="0">
                  <a:pos x="52" y="23"/>
                </a:cxn>
                <a:cxn ang="0">
                  <a:pos x="47" y="30"/>
                </a:cxn>
                <a:cxn ang="0">
                  <a:pos x="40" y="28"/>
                </a:cxn>
                <a:cxn ang="0">
                  <a:pos x="32" y="28"/>
                </a:cxn>
                <a:cxn ang="0">
                  <a:pos x="19" y="27"/>
                </a:cxn>
                <a:cxn ang="0">
                  <a:pos x="7" y="18"/>
                </a:cxn>
                <a:cxn ang="0">
                  <a:pos x="0" y="23"/>
                </a:cxn>
                <a:cxn ang="0">
                  <a:pos x="12" y="32"/>
                </a:cxn>
                <a:cxn ang="0">
                  <a:pos x="28" y="42"/>
                </a:cxn>
                <a:cxn ang="0">
                  <a:pos x="29" y="53"/>
                </a:cxn>
                <a:cxn ang="0">
                  <a:pos x="31" y="63"/>
                </a:cxn>
                <a:cxn ang="0">
                  <a:pos x="31" y="73"/>
                </a:cxn>
                <a:cxn ang="0">
                  <a:pos x="33" y="78"/>
                </a:cxn>
                <a:cxn ang="0">
                  <a:pos x="34" y="84"/>
                </a:cxn>
                <a:cxn ang="0">
                  <a:pos x="44" y="88"/>
                </a:cxn>
                <a:cxn ang="0">
                  <a:pos x="48" y="96"/>
                </a:cxn>
                <a:cxn ang="0">
                  <a:pos x="46" y="100"/>
                </a:cxn>
                <a:cxn ang="0">
                  <a:pos x="39" y="105"/>
                </a:cxn>
                <a:cxn ang="0">
                  <a:pos x="28" y="117"/>
                </a:cxn>
                <a:cxn ang="0">
                  <a:pos x="21" y="122"/>
                </a:cxn>
                <a:cxn ang="0">
                  <a:pos x="15" y="128"/>
                </a:cxn>
                <a:cxn ang="0">
                  <a:pos x="7" y="132"/>
                </a:cxn>
                <a:cxn ang="0">
                  <a:pos x="2" y="139"/>
                </a:cxn>
                <a:cxn ang="0">
                  <a:pos x="3" y="146"/>
                </a:cxn>
                <a:cxn ang="0">
                  <a:pos x="4" y="153"/>
                </a:cxn>
                <a:cxn ang="0">
                  <a:pos x="6" y="166"/>
                </a:cxn>
                <a:cxn ang="0">
                  <a:pos x="3" y="178"/>
                </a:cxn>
                <a:cxn ang="0">
                  <a:pos x="13" y="182"/>
                </a:cxn>
                <a:cxn ang="0">
                  <a:pos x="20" y="186"/>
                </a:cxn>
                <a:cxn ang="0">
                  <a:pos x="33" y="188"/>
                </a:cxn>
                <a:cxn ang="0">
                  <a:pos x="68" y="180"/>
                </a:cxn>
                <a:cxn ang="0">
                  <a:pos x="78" y="179"/>
                </a:cxn>
                <a:cxn ang="0">
                  <a:pos x="83" y="172"/>
                </a:cxn>
                <a:cxn ang="0">
                  <a:pos x="100" y="158"/>
                </a:cxn>
              </a:cxnLst>
              <a:rect b="b" l="0" r="r" t="0"/>
              <a:pathLst>
                <a:path h="189" w="118">
                  <a:moveTo>
                    <a:pt x="100" y="158"/>
                  </a:moveTo>
                  <a:cubicBezTo>
                    <a:pt x="103" y="152"/>
                    <a:pt x="115" y="148"/>
                    <a:pt x="117" y="142"/>
                  </a:cubicBezTo>
                  <a:cubicBezTo>
                    <a:pt x="118" y="140"/>
                    <a:pt x="118" y="138"/>
                    <a:pt x="114" y="133"/>
                  </a:cubicBezTo>
                  <a:cubicBezTo>
                    <a:pt x="110" y="128"/>
                    <a:pt x="100" y="125"/>
                    <a:pt x="100" y="122"/>
                  </a:cubicBezTo>
                  <a:cubicBezTo>
                    <a:pt x="99" y="120"/>
                    <a:pt x="107" y="119"/>
                    <a:pt x="107" y="116"/>
                  </a:cubicBezTo>
                  <a:cubicBezTo>
                    <a:pt x="106" y="113"/>
                    <a:pt x="102" y="113"/>
                    <a:pt x="101" y="110"/>
                  </a:cubicBezTo>
                  <a:cubicBezTo>
                    <a:pt x="99" y="107"/>
                    <a:pt x="103" y="106"/>
                    <a:pt x="102" y="104"/>
                  </a:cubicBezTo>
                  <a:cubicBezTo>
                    <a:pt x="102" y="103"/>
                    <a:pt x="97" y="102"/>
                    <a:pt x="97" y="101"/>
                  </a:cubicBezTo>
                  <a:cubicBezTo>
                    <a:pt x="96" y="99"/>
                    <a:pt x="100" y="99"/>
                    <a:pt x="99" y="97"/>
                  </a:cubicBezTo>
                  <a:cubicBezTo>
                    <a:pt x="99" y="95"/>
                    <a:pt x="95" y="92"/>
                    <a:pt x="98" y="89"/>
                  </a:cubicBezTo>
                  <a:cubicBezTo>
                    <a:pt x="100" y="86"/>
                    <a:pt x="105" y="89"/>
                    <a:pt x="101" y="82"/>
                  </a:cubicBezTo>
                  <a:cubicBezTo>
                    <a:pt x="98" y="75"/>
                    <a:pt x="92" y="67"/>
                    <a:pt x="91" y="65"/>
                  </a:cubicBezTo>
                  <a:cubicBezTo>
                    <a:pt x="89" y="63"/>
                    <a:pt x="92" y="60"/>
                    <a:pt x="94" y="58"/>
                  </a:cubicBezTo>
                  <a:cubicBezTo>
                    <a:pt x="96" y="57"/>
                    <a:pt x="101" y="52"/>
                    <a:pt x="101" y="50"/>
                  </a:cubicBezTo>
                  <a:cubicBezTo>
                    <a:pt x="101" y="48"/>
                    <a:pt x="95" y="43"/>
                    <a:pt x="93" y="42"/>
                  </a:cubicBezTo>
                  <a:cubicBezTo>
                    <a:pt x="91" y="41"/>
                    <a:pt x="88" y="41"/>
                    <a:pt x="86" y="38"/>
                  </a:cubicBezTo>
                  <a:cubicBezTo>
                    <a:pt x="84" y="34"/>
                    <a:pt x="83" y="33"/>
                    <a:pt x="84" y="31"/>
                  </a:cubicBezTo>
                  <a:cubicBezTo>
                    <a:pt x="86" y="29"/>
                    <a:pt x="86" y="27"/>
                    <a:pt x="86" y="25"/>
                  </a:cubicBezTo>
                  <a:cubicBezTo>
                    <a:pt x="86" y="23"/>
                    <a:pt x="90" y="25"/>
                    <a:pt x="90" y="22"/>
                  </a:cubicBezTo>
                  <a:cubicBezTo>
                    <a:pt x="91" y="20"/>
                    <a:pt x="92" y="19"/>
                    <a:pt x="93" y="18"/>
                  </a:cubicBezTo>
                  <a:cubicBezTo>
                    <a:pt x="93" y="15"/>
                    <a:pt x="93" y="13"/>
                    <a:pt x="93" y="11"/>
                  </a:cubicBezTo>
                  <a:cubicBezTo>
                    <a:pt x="92" y="8"/>
                    <a:pt x="83" y="7"/>
                    <a:pt x="81" y="3"/>
                  </a:cubicBezTo>
                  <a:cubicBezTo>
                    <a:pt x="79" y="0"/>
                    <a:pt x="74" y="1"/>
                    <a:pt x="72" y="3"/>
                  </a:cubicBezTo>
                  <a:cubicBezTo>
                    <a:pt x="70" y="6"/>
                    <a:pt x="61" y="3"/>
                    <a:pt x="61" y="6"/>
                  </a:cubicBezTo>
                  <a:cubicBezTo>
                    <a:pt x="61" y="9"/>
                    <a:pt x="54" y="10"/>
                    <a:pt x="54" y="14"/>
                  </a:cubicBezTo>
                  <a:cubicBezTo>
                    <a:pt x="54" y="17"/>
                    <a:pt x="57" y="24"/>
                    <a:pt x="52" y="23"/>
                  </a:cubicBezTo>
                  <a:cubicBezTo>
                    <a:pt x="46" y="23"/>
                    <a:pt x="50" y="25"/>
                    <a:pt x="47" y="30"/>
                  </a:cubicBezTo>
                  <a:cubicBezTo>
                    <a:pt x="44" y="34"/>
                    <a:pt x="44" y="27"/>
                    <a:pt x="40" y="28"/>
                  </a:cubicBezTo>
                  <a:cubicBezTo>
                    <a:pt x="37" y="29"/>
                    <a:pt x="33" y="25"/>
                    <a:pt x="32" y="28"/>
                  </a:cubicBezTo>
                  <a:cubicBezTo>
                    <a:pt x="30" y="30"/>
                    <a:pt x="25" y="28"/>
                    <a:pt x="19" y="27"/>
                  </a:cubicBezTo>
                  <a:cubicBezTo>
                    <a:pt x="14" y="26"/>
                    <a:pt x="11" y="18"/>
                    <a:pt x="7" y="18"/>
                  </a:cubicBezTo>
                  <a:cubicBezTo>
                    <a:pt x="4" y="18"/>
                    <a:pt x="1" y="20"/>
                    <a:pt x="0" y="23"/>
                  </a:cubicBezTo>
                  <a:cubicBezTo>
                    <a:pt x="4" y="26"/>
                    <a:pt x="7" y="30"/>
                    <a:pt x="12" y="32"/>
                  </a:cubicBezTo>
                  <a:cubicBezTo>
                    <a:pt x="18" y="35"/>
                    <a:pt x="29" y="38"/>
                    <a:pt x="28" y="42"/>
                  </a:cubicBezTo>
                  <a:cubicBezTo>
                    <a:pt x="28" y="46"/>
                    <a:pt x="26" y="51"/>
                    <a:pt x="29" y="53"/>
                  </a:cubicBezTo>
                  <a:cubicBezTo>
                    <a:pt x="31" y="54"/>
                    <a:pt x="28" y="61"/>
                    <a:pt x="31" y="63"/>
                  </a:cubicBezTo>
                  <a:cubicBezTo>
                    <a:pt x="34" y="64"/>
                    <a:pt x="33" y="73"/>
                    <a:pt x="31" y="73"/>
                  </a:cubicBezTo>
                  <a:cubicBezTo>
                    <a:pt x="28" y="73"/>
                    <a:pt x="31" y="77"/>
                    <a:pt x="33" y="78"/>
                  </a:cubicBezTo>
                  <a:cubicBezTo>
                    <a:pt x="34" y="79"/>
                    <a:pt x="34" y="81"/>
                    <a:pt x="34" y="84"/>
                  </a:cubicBezTo>
                  <a:cubicBezTo>
                    <a:pt x="38" y="85"/>
                    <a:pt x="41" y="86"/>
                    <a:pt x="44" y="88"/>
                  </a:cubicBezTo>
                  <a:cubicBezTo>
                    <a:pt x="48" y="90"/>
                    <a:pt x="47" y="93"/>
                    <a:pt x="48" y="96"/>
                  </a:cubicBezTo>
                  <a:cubicBezTo>
                    <a:pt x="48" y="100"/>
                    <a:pt x="48" y="102"/>
                    <a:pt x="46" y="100"/>
                  </a:cubicBezTo>
                  <a:cubicBezTo>
                    <a:pt x="43" y="99"/>
                    <a:pt x="41" y="100"/>
                    <a:pt x="39" y="105"/>
                  </a:cubicBezTo>
                  <a:cubicBezTo>
                    <a:pt x="38" y="110"/>
                    <a:pt x="32" y="116"/>
                    <a:pt x="28" y="117"/>
                  </a:cubicBezTo>
                  <a:cubicBezTo>
                    <a:pt x="24" y="117"/>
                    <a:pt x="24" y="121"/>
                    <a:pt x="21" y="122"/>
                  </a:cubicBezTo>
                  <a:cubicBezTo>
                    <a:pt x="18" y="123"/>
                    <a:pt x="15" y="125"/>
                    <a:pt x="15" y="128"/>
                  </a:cubicBezTo>
                  <a:cubicBezTo>
                    <a:pt x="15" y="132"/>
                    <a:pt x="11" y="132"/>
                    <a:pt x="7" y="132"/>
                  </a:cubicBezTo>
                  <a:cubicBezTo>
                    <a:pt x="4" y="132"/>
                    <a:pt x="5" y="138"/>
                    <a:pt x="2" y="139"/>
                  </a:cubicBezTo>
                  <a:cubicBezTo>
                    <a:pt x="0" y="141"/>
                    <a:pt x="0" y="143"/>
                    <a:pt x="3" y="146"/>
                  </a:cubicBezTo>
                  <a:cubicBezTo>
                    <a:pt x="5" y="149"/>
                    <a:pt x="3" y="151"/>
                    <a:pt x="4" y="153"/>
                  </a:cubicBezTo>
                  <a:cubicBezTo>
                    <a:pt x="5" y="156"/>
                    <a:pt x="8" y="161"/>
                    <a:pt x="6" y="166"/>
                  </a:cubicBezTo>
                  <a:cubicBezTo>
                    <a:pt x="3" y="172"/>
                    <a:pt x="1" y="178"/>
                    <a:pt x="3" y="178"/>
                  </a:cubicBezTo>
                  <a:cubicBezTo>
                    <a:pt x="5" y="177"/>
                    <a:pt x="10" y="182"/>
                    <a:pt x="13" y="182"/>
                  </a:cubicBezTo>
                  <a:cubicBezTo>
                    <a:pt x="17" y="182"/>
                    <a:pt x="17" y="187"/>
                    <a:pt x="20" y="186"/>
                  </a:cubicBezTo>
                  <a:cubicBezTo>
                    <a:pt x="23" y="185"/>
                    <a:pt x="23" y="189"/>
                    <a:pt x="33" y="188"/>
                  </a:cubicBezTo>
                  <a:cubicBezTo>
                    <a:pt x="42" y="188"/>
                    <a:pt x="60" y="180"/>
                    <a:pt x="68" y="180"/>
                  </a:cubicBezTo>
                  <a:cubicBezTo>
                    <a:pt x="72" y="180"/>
                    <a:pt x="75" y="180"/>
                    <a:pt x="78" y="179"/>
                  </a:cubicBezTo>
                  <a:cubicBezTo>
                    <a:pt x="79" y="177"/>
                    <a:pt x="81" y="174"/>
                    <a:pt x="83" y="172"/>
                  </a:cubicBezTo>
                  <a:cubicBezTo>
                    <a:pt x="88" y="168"/>
                    <a:pt x="98" y="164"/>
                    <a:pt x="100" y="158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5097463" y="2533650"/>
              <a:ext cx="455613" cy="363538"/>
            </a:xfrm>
            <a:custGeom>
              <a:cxnLst>
                <a:cxn ang="0">
                  <a:pos x="142" y="40"/>
                </a:cxn>
                <a:cxn ang="0">
                  <a:pos x="122" y="38"/>
                </a:cxn>
                <a:cxn ang="0">
                  <a:pos x="109" y="33"/>
                </a:cxn>
                <a:cxn ang="0">
                  <a:pos x="82" y="13"/>
                </a:cxn>
                <a:cxn ang="0">
                  <a:pos x="59" y="0"/>
                </a:cxn>
                <a:cxn ang="0">
                  <a:pos x="50" y="0"/>
                </a:cxn>
                <a:cxn ang="0">
                  <a:pos x="38" y="4"/>
                </a:cxn>
                <a:cxn ang="0">
                  <a:pos x="27" y="11"/>
                </a:cxn>
                <a:cxn ang="0">
                  <a:pos x="36" y="21"/>
                </a:cxn>
                <a:cxn ang="0">
                  <a:pos x="29" y="26"/>
                </a:cxn>
                <a:cxn ang="0">
                  <a:pos x="22" y="29"/>
                </a:cxn>
                <a:cxn ang="0">
                  <a:pos x="13" y="36"/>
                </a:cxn>
                <a:cxn ang="0">
                  <a:pos x="2" y="31"/>
                </a:cxn>
                <a:cxn ang="0">
                  <a:pos x="1" y="34"/>
                </a:cxn>
                <a:cxn ang="0">
                  <a:pos x="0" y="37"/>
                </a:cxn>
                <a:cxn ang="0">
                  <a:pos x="2" y="50"/>
                </a:cxn>
                <a:cxn ang="0">
                  <a:pos x="11" y="61"/>
                </a:cxn>
                <a:cxn ang="0">
                  <a:pos x="28" y="87"/>
                </a:cxn>
                <a:cxn ang="0">
                  <a:pos x="36" y="99"/>
                </a:cxn>
                <a:cxn ang="0">
                  <a:pos x="47" y="112"/>
                </a:cxn>
                <a:cxn ang="0">
                  <a:pos x="49" y="124"/>
                </a:cxn>
                <a:cxn ang="0">
                  <a:pos x="59" y="143"/>
                </a:cxn>
                <a:cxn ang="0">
                  <a:pos x="72" y="158"/>
                </a:cxn>
                <a:cxn ang="0">
                  <a:pos x="82" y="175"/>
                </a:cxn>
                <a:cxn ang="0">
                  <a:pos x="86" y="184"/>
                </a:cxn>
                <a:cxn ang="0">
                  <a:pos x="89" y="190"/>
                </a:cxn>
                <a:cxn ang="0">
                  <a:pos x="95" y="188"/>
                </a:cxn>
                <a:cxn ang="0">
                  <a:pos x="94" y="181"/>
                </a:cxn>
                <a:cxn ang="0">
                  <a:pos x="99" y="177"/>
                </a:cxn>
                <a:cxn ang="0">
                  <a:pos x="107" y="179"/>
                </a:cxn>
                <a:cxn ang="0">
                  <a:pos x="121" y="180"/>
                </a:cxn>
                <a:cxn ang="0">
                  <a:pos x="137" y="182"/>
                </a:cxn>
                <a:cxn ang="0">
                  <a:pos x="145" y="179"/>
                </a:cxn>
                <a:cxn ang="0">
                  <a:pos x="162" y="164"/>
                </a:cxn>
                <a:cxn ang="0">
                  <a:pos x="184" y="163"/>
                </a:cxn>
                <a:cxn ang="0">
                  <a:pos x="230" y="148"/>
                </a:cxn>
                <a:cxn ang="0">
                  <a:pos x="238" y="125"/>
                </a:cxn>
                <a:cxn ang="0">
                  <a:pos x="232" y="117"/>
                </a:cxn>
                <a:cxn ang="0">
                  <a:pos x="203" y="113"/>
                </a:cxn>
                <a:cxn ang="0">
                  <a:pos x="195" y="101"/>
                </a:cxn>
                <a:cxn ang="0">
                  <a:pos x="190" y="94"/>
                </a:cxn>
                <a:cxn ang="0">
                  <a:pos x="181" y="88"/>
                </a:cxn>
                <a:cxn ang="0">
                  <a:pos x="175" y="76"/>
                </a:cxn>
                <a:cxn ang="0">
                  <a:pos x="170" y="63"/>
                </a:cxn>
                <a:cxn ang="0">
                  <a:pos x="158" y="50"/>
                </a:cxn>
                <a:cxn ang="0">
                  <a:pos x="157" y="45"/>
                </a:cxn>
                <a:cxn ang="0">
                  <a:pos x="148" y="45"/>
                </a:cxn>
                <a:cxn ang="0">
                  <a:pos x="142" y="40"/>
                </a:cxn>
              </a:cxnLst>
              <a:rect b="b" l="0" r="r" t="0"/>
              <a:pathLst>
                <a:path h="190" w="238">
                  <a:moveTo>
                    <a:pt x="142" y="40"/>
                  </a:moveTo>
                  <a:cubicBezTo>
                    <a:pt x="142" y="40"/>
                    <a:pt x="125" y="38"/>
                    <a:pt x="122" y="38"/>
                  </a:cubicBezTo>
                  <a:cubicBezTo>
                    <a:pt x="119" y="38"/>
                    <a:pt x="113" y="37"/>
                    <a:pt x="109" y="33"/>
                  </a:cubicBezTo>
                  <a:cubicBezTo>
                    <a:pt x="105" y="30"/>
                    <a:pt x="85" y="15"/>
                    <a:pt x="82" y="13"/>
                  </a:cubicBezTo>
                  <a:cubicBezTo>
                    <a:pt x="78" y="11"/>
                    <a:pt x="63" y="1"/>
                    <a:pt x="59" y="0"/>
                  </a:cubicBezTo>
                  <a:cubicBezTo>
                    <a:pt x="55" y="0"/>
                    <a:pt x="55" y="0"/>
                    <a:pt x="50" y="0"/>
                  </a:cubicBezTo>
                  <a:cubicBezTo>
                    <a:pt x="45" y="0"/>
                    <a:pt x="47" y="3"/>
                    <a:pt x="38" y="4"/>
                  </a:cubicBezTo>
                  <a:cubicBezTo>
                    <a:pt x="30" y="4"/>
                    <a:pt x="25" y="10"/>
                    <a:pt x="27" y="11"/>
                  </a:cubicBezTo>
                  <a:cubicBezTo>
                    <a:pt x="30" y="12"/>
                    <a:pt x="38" y="19"/>
                    <a:pt x="36" y="21"/>
                  </a:cubicBezTo>
                  <a:cubicBezTo>
                    <a:pt x="33" y="22"/>
                    <a:pt x="33" y="26"/>
                    <a:pt x="29" y="26"/>
                  </a:cubicBezTo>
                  <a:cubicBezTo>
                    <a:pt x="26" y="26"/>
                    <a:pt x="22" y="27"/>
                    <a:pt x="22" y="29"/>
                  </a:cubicBezTo>
                  <a:cubicBezTo>
                    <a:pt x="22" y="32"/>
                    <a:pt x="17" y="36"/>
                    <a:pt x="13" y="36"/>
                  </a:cubicBezTo>
                  <a:cubicBezTo>
                    <a:pt x="11" y="36"/>
                    <a:pt x="6" y="33"/>
                    <a:pt x="2" y="31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0"/>
                    <a:pt x="0" y="49"/>
                    <a:pt x="2" y="50"/>
                  </a:cubicBezTo>
                  <a:cubicBezTo>
                    <a:pt x="5" y="51"/>
                    <a:pt x="6" y="55"/>
                    <a:pt x="11" y="61"/>
                  </a:cubicBezTo>
                  <a:cubicBezTo>
                    <a:pt x="17" y="67"/>
                    <a:pt x="28" y="83"/>
                    <a:pt x="28" y="87"/>
                  </a:cubicBezTo>
                  <a:cubicBezTo>
                    <a:pt x="28" y="90"/>
                    <a:pt x="30" y="95"/>
                    <a:pt x="36" y="99"/>
                  </a:cubicBezTo>
                  <a:cubicBezTo>
                    <a:pt x="43" y="104"/>
                    <a:pt x="43" y="109"/>
                    <a:pt x="47" y="112"/>
                  </a:cubicBezTo>
                  <a:cubicBezTo>
                    <a:pt x="50" y="114"/>
                    <a:pt x="49" y="118"/>
                    <a:pt x="49" y="124"/>
                  </a:cubicBezTo>
                  <a:cubicBezTo>
                    <a:pt x="50" y="131"/>
                    <a:pt x="53" y="140"/>
                    <a:pt x="59" y="143"/>
                  </a:cubicBezTo>
                  <a:cubicBezTo>
                    <a:pt x="65" y="147"/>
                    <a:pt x="69" y="151"/>
                    <a:pt x="72" y="158"/>
                  </a:cubicBezTo>
                  <a:cubicBezTo>
                    <a:pt x="74" y="165"/>
                    <a:pt x="78" y="171"/>
                    <a:pt x="82" y="175"/>
                  </a:cubicBezTo>
                  <a:cubicBezTo>
                    <a:pt x="86" y="179"/>
                    <a:pt x="84" y="181"/>
                    <a:pt x="86" y="184"/>
                  </a:cubicBezTo>
                  <a:cubicBezTo>
                    <a:pt x="87" y="185"/>
                    <a:pt x="88" y="188"/>
                    <a:pt x="89" y="190"/>
                  </a:cubicBezTo>
                  <a:cubicBezTo>
                    <a:pt x="92" y="189"/>
                    <a:pt x="94" y="188"/>
                    <a:pt x="95" y="188"/>
                  </a:cubicBezTo>
                  <a:cubicBezTo>
                    <a:pt x="95" y="186"/>
                    <a:pt x="93" y="183"/>
                    <a:pt x="94" y="181"/>
                  </a:cubicBezTo>
                  <a:cubicBezTo>
                    <a:pt x="95" y="180"/>
                    <a:pt x="97" y="178"/>
                    <a:pt x="99" y="177"/>
                  </a:cubicBezTo>
                  <a:cubicBezTo>
                    <a:pt x="101" y="177"/>
                    <a:pt x="103" y="179"/>
                    <a:pt x="107" y="179"/>
                  </a:cubicBezTo>
                  <a:cubicBezTo>
                    <a:pt x="112" y="178"/>
                    <a:pt x="120" y="179"/>
                    <a:pt x="121" y="180"/>
                  </a:cubicBezTo>
                  <a:cubicBezTo>
                    <a:pt x="122" y="181"/>
                    <a:pt x="134" y="180"/>
                    <a:pt x="137" y="182"/>
                  </a:cubicBezTo>
                  <a:cubicBezTo>
                    <a:pt x="140" y="185"/>
                    <a:pt x="143" y="184"/>
                    <a:pt x="145" y="179"/>
                  </a:cubicBezTo>
                  <a:cubicBezTo>
                    <a:pt x="147" y="175"/>
                    <a:pt x="160" y="165"/>
                    <a:pt x="162" y="164"/>
                  </a:cubicBezTo>
                  <a:cubicBezTo>
                    <a:pt x="164" y="163"/>
                    <a:pt x="179" y="164"/>
                    <a:pt x="184" y="163"/>
                  </a:cubicBezTo>
                  <a:cubicBezTo>
                    <a:pt x="190" y="162"/>
                    <a:pt x="228" y="150"/>
                    <a:pt x="230" y="148"/>
                  </a:cubicBezTo>
                  <a:cubicBezTo>
                    <a:pt x="231" y="147"/>
                    <a:pt x="238" y="127"/>
                    <a:pt x="238" y="125"/>
                  </a:cubicBezTo>
                  <a:cubicBezTo>
                    <a:pt x="238" y="122"/>
                    <a:pt x="235" y="116"/>
                    <a:pt x="232" y="117"/>
                  </a:cubicBezTo>
                  <a:cubicBezTo>
                    <a:pt x="229" y="117"/>
                    <a:pt x="205" y="114"/>
                    <a:pt x="203" y="113"/>
                  </a:cubicBezTo>
                  <a:cubicBezTo>
                    <a:pt x="202" y="113"/>
                    <a:pt x="196" y="108"/>
                    <a:pt x="195" y="101"/>
                  </a:cubicBezTo>
                  <a:cubicBezTo>
                    <a:pt x="193" y="100"/>
                    <a:pt x="191" y="97"/>
                    <a:pt x="190" y="94"/>
                  </a:cubicBezTo>
                  <a:cubicBezTo>
                    <a:pt x="188" y="95"/>
                    <a:pt x="183" y="94"/>
                    <a:pt x="181" y="88"/>
                  </a:cubicBezTo>
                  <a:cubicBezTo>
                    <a:pt x="179" y="86"/>
                    <a:pt x="173" y="78"/>
                    <a:pt x="175" y="76"/>
                  </a:cubicBezTo>
                  <a:cubicBezTo>
                    <a:pt x="177" y="73"/>
                    <a:pt x="174" y="67"/>
                    <a:pt x="170" y="63"/>
                  </a:cubicBezTo>
                  <a:cubicBezTo>
                    <a:pt x="166" y="60"/>
                    <a:pt x="159" y="54"/>
                    <a:pt x="158" y="50"/>
                  </a:cubicBezTo>
                  <a:cubicBezTo>
                    <a:pt x="158" y="49"/>
                    <a:pt x="158" y="47"/>
                    <a:pt x="157" y="45"/>
                  </a:cubicBezTo>
                  <a:cubicBezTo>
                    <a:pt x="148" y="45"/>
                    <a:pt x="148" y="45"/>
                    <a:pt x="148" y="45"/>
                  </a:cubicBezTo>
                  <a:lnTo>
                    <a:pt x="142" y="40"/>
                  </a:ln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5470525" y="2700338"/>
              <a:ext cx="174625" cy="192088"/>
            </a:xfrm>
            <a:custGeom>
              <a:cxnLst>
                <a:cxn ang="0">
                  <a:pos x="45" y="3"/>
                </a:cxn>
                <a:cxn ang="0">
                  <a:pos x="45" y="11"/>
                </a:cxn>
                <a:cxn ang="0">
                  <a:pos x="38" y="20"/>
                </a:cxn>
                <a:cxn ang="0">
                  <a:pos x="35" y="30"/>
                </a:cxn>
                <a:cxn ang="0">
                  <a:pos x="37" y="30"/>
                </a:cxn>
                <a:cxn ang="0">
                  <a:pos x="43" y="38"/>
                </a:cxn>
                <a:cxn ang="0">
                  <a:pos x="35" y="61"/>
                </a:cxn>
                <a:cxn ang="0">
                  <a:pos x="0" y="73"/>
                </a:cxn>
                <a:cxn ang="0">
                  <a:pos x="14" y="101"/>
                </a:cxn>
                <a:cxn ang="0">
                  <a:pos x="17" y="100"/>
                </a:cxn>
                <a:cxn ang="0">
                  <a:pos x="35" y="97"/>
                </a:cxn>
                <a:cxn ang="0">
                  <a:pos x="40" y="88"/>
                </a:cxn>
                <a:cxn ang="0">
                  <a:pos x="52" y="86"/>
                </a:cxn>
                <a:cxn ang="0">
                  <a:pos x="59" y="76"/>
                </a:cxn>
                <a:cxn ang="0">
                  <a:pos x="67" y="72"/>
                </a:cxn>
                <a:cxn ang="0">
                  <a:pos x="70" y="57"/>
                </a:cxn>
                <a:cxn ang="0">
                  <a:pos x="80" y="51"/>
                </a:cxn>
                <a:cxn ang="0">
                  <a:pos x="89" y="37"/>
                </a:cxn>
                <a:cxn ang="0">
                  <a:pos x="88" y="31"/>
                </a:cxn>
                <a:cxn ang="0">
                  <a:pos x="79" y="19"/>
                </a:cxn>
                <a:cxn ang="0">
                  <a:pos x="60" y="12"/>
                </a:cxn>
                <a:cxn ang="0">
                  <a:pos x="54" y="0"/>
                </a:cxn>
                <a:cxn ang="0">
                  <a:pos x="50" y="3"/>
                </a:cxn>
                <a:cxn ang="0">
                  <a:pos x="45" y="3"/>
                </a:cxn>
              </a:cxnLst>
              <a:rect b="b" l="0" r="r" t="0"/>
              <a:pathLst>
                <a:path h="100" w="91">
                  <a:moveTo>
                    <a:pt x="45" y="3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7" y="30"/>
                  </a:cubicBezTo>
                  <a:cubicBezTo>
                    <a:pt x="40" y="29"/>
                    <a:pt x="43" y="35"/>
                    <a:pt x="43" y="38"/>
                  </a:cubicBezTo>
                  <a:cubicBezTo>
                    <a:pt x="43" y="40"/>
                    <a:pt x="36" y="60"/>
                    <a:pt x="35" y="61"/>
                  </a:cubicBezTo>
                  <a:cubicBezTo>
                    <a:pt x="34" y="62"/>
                    <a:pt x="14" y="69"/>
                    <a:pt x="0" y="73"/>
                  </a:cubicBezTo>
                  <a:cubicBezTo>
                    <a:pt x="3" y="79"/>
                    <a:pt x="9" y="91"/>
                    <a:pt x="14" y="101"/>
                  </a:cubicBezTo>
                  <a:cubicBezTo>
                    <a:pt x="15" y="101"/>
                    <a:pt x="16" y="101"/>
                    <a:pt x="17" y="100"/>
                  </a:cubicBezTo>
                  <a:cubicBezTo>
                    <a:pt x="23" y="96"/>
                    <a:pt x="31" y="98"/>
                    <a:pt x="35" y="97"/>
                  </a:cubicBezTo>
                  <a:cubicBezTo>
                    <a:pt x="40" y="96"/>
                    <a:pt x="36" y="92"/>
                    <a:pt x="40" y="88"/>
                  </a:cubicBezTo>
                  <a:cubicBezTo>
                    <a:pt x="44" y="85"/>
                    <a:pt x="50" y="87"/>
                    <a:pt x="52" y="86"/>
                  </a:cubicBezTo>
                  <a:cubicBezTo>
                    <a:pt x="54" y="85"/>
                    <a:pt x="56" y="77"/>
                    <a:pt x="59" y="76"/>
                  </a:cubicBezTo>
                  <a:cubicBezTo>
                    <a:pt x="63" y="74"/>
                    <a:pt x="67" y="75"/>
                    <a:pt x="67" y="72"/>
                  </a:cubicBezTo>
                  <a:cubicBezTo>
                    <a:pt x="66" y="69"/>
                    <a:pt x="67" y="58"/>
                    <a:pt x="70" y="57"/>
                  </a:cubicBezTo>
                  <a:cubicBezTo>
                    <a:pt x="74" y="56"/>
                    <a:pt x="79" y="53"/>
                    <a:pt x="80" y="51"/>
                  </a:cubicBezTo>
                  <a:cubicBezTo>
                    <a:pt x="80" y="49"/>
                    <a:pt x="87" y="41"/>
                    <a:pt x="89" y="37"/>
                  </a:cubicBezTo>
                  <a:cubicBezTo>
                    <a:pt x="91" y="34"/>
                    <a:pt x="91" y="32"/>
                    <a:pt x="88" y="31"/>
                  </a:cubicBezTo>
                  <a:cubicBezTo>
                    <a:pt x="85" y="31"/>
                    <a:pt x="80" y="22"/>
                    <a:pt x="79" y="19"/>
                  </a:cubicBezTo>
                  <a:cubicBezTo>
                    <a:pt x="77" y="17"/>
                    <a:pt x="68" y="19"/>
                    <a:pt x="60" y="12"/>
                  </a:cubicBezTo>
                  <a:cubicBezTo>
                    <a:pt x="57" y="10"/>
                    <a:pt x="55" y="5"/>
                    <a:pt x="54" y="0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5" y="3"/>
                  </a:ln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5443538" y="2676525"/>
              <a:ext cx="25400" cy="38100"/>
            </a:xfrm>
            <a:custGeom>
              <a:cxnLst>
                <a:cxn ang="0">
                  <a:pos x="9" y="19"/>
                </a:cxn>
                <a:cxn ang="0">
                  <a:pos x="10" y="16"/>
                </a:cxn>
                <a:cxn ang="0">
                  <a:pos x="8" y="2"/>
                </a:cxn>
                <a:cxn ang="0">
                  <a:pos x="1" y="13"/>
                </a:cxn>
                <a:cxn ang="0">
                  <a:pos x="0" y="13"/>
                </a:cxn>
                <a:cxn ang="0">
                  <a:pos x="9" y="19"/>
                </a:cxn>
              </a:cxnLst>
              <a:rect b="b" l="0" r="r" t="0"/>
              <a:pathLst>
                <a:path h="20" w="13">
                  <a:moveTo>
                    <a:pt x="9" y="19"/>
                  </a:moveTo>
                  <a:cubicBezTo>
                    <a:pt x="9" y="18"/>
                    <a:pt x="9" y="17"/>
                    <a:pt x="10" y="16"/>
                  </a:cubicBezTo>
                  <a:cubicBezTo>
                    <a:pt x="12" y="12"/>
                    <a:pt x="13" y="3"/>
                    <a:pt x="8" y="2"/>
                  </a:cubicBezTo>
                  <a:cubicBezTo>
                    <a:pt x="3" y="0"/>
                    <a:pt x="1" y="10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2" y="19"/>
                    <a:pt x="7" y="20"/>
                    <a:pt x="9" y="19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5470525" y="2673350"/>
              <a:ext cx="103188" cy="84138"/>
            </a:xfrm>
            <a:custGeom>
              <a:cxnLst>
                <a:cxn ang="0">
                  <a:pos x="8" y="40"/>
                </a:cxn>
                <a:cxn ang="0">
                  <a:pos x="35" y="44"/>
                </a:cxn>
                <a:cxn ang="0">
                  <a:pos x="38" y="34"/>
                </a:cxn>
                <a:cxn ang="0">
                  <a:pos x="45" y="25"/>
                </a:cxn>
                <a:cxn ang="0">
                  <a:pos x="45" y="17"/>
                </a:cxn>
                <a:cxn ang="0">
                  <a:pos x="50" y="17"/>
                </a:cxn>
                <a:cxn ang="0">
                  <a:pos x="54" y="14"/>
                </a:cxn>
                <a:cxn ang="0">
                  <a:pos x="51" y="0"/>
                </a:cxn>
                <a:cxn ang="0">
                  <a:pos x="37" y="16"/>
                </a:cxn>
                <a:cxn ang="0">
                  <a:pos x="16" y="26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8" y="40"/>
                </a:cxn>
              </a:cxnLst>
              <a:rect b="b" l="0" r="r" t="0"/>
              <a:pathLst>
                <a:path h="44" w="54">
                  <a:moveTo>
                    <a:pt x="8" y="40"/>
                  </a:moveTo>
                  <a:cubicBezTo>
                    <a:pt x="10" y="41"/>
                    <a:pt x="28" y="43"/>
                    <a:pt x="35" y="4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2" y="7"/>
                    <a:pt x="52" y="0"/>
                    <a:pt x="51" y="0"/>
                  </a:cubicBezTo>
                  <a:cubicBezTo>
                    <a:pt x="49" y="0"/>
                    <a:pt x="40" y="9"/>
                    <a:pt x="37" y="16"/>
                  </a:cubicBezTo>
                  <a:cubicBezTo>
                    <a:pt x="34" y="22"/>
                    <a:pt x="24" y="27"/>
                    <a:pt x="16" y="26"/>
                  </a:cubicBezTo>
                  <a:cubicBezTo>
                    <a:pt x="7" y="24"/>
                    <a:pt x="5" y="28"/>
                    <a:pt x="2" y="29"/>
                  </a:cubicBezTo>
                  <a:cubicBezTo>
                    <a:pt x="2" y="29"/>
                    <a:pt x="1" y="29"/>
                    <a:pt x="0" y="28"/>
                  </a:cubicBezTo>
                  <a:cubicBezTo>
                    <a:pt x="1" y="35"/>
                    <a:pt x="7" y="40"/>
                    <a:pt x="8" y="4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93"/>
            <p:cNvSpPr>
              <a:spLocks noEditPoints="1"/>
            </p:cNvSpPr>
            <p:nvPr/>
          </p:nvSpPr>
          <p:spPr bwMode="auto">
            <a:xfrm>
              <a:off x="6489700" y="3114675"/>
              <a:ext cx="419100" cy="130175"/>
            </a:xfrm>
            <a:custGeom>
              <a:cxnLst>
                <a:cxn ang="0">
                  <a:pos x="39" y="24"/>
                </a:cxn>
                <a:cxn ang="0">
                  <a:pos x="31" y="12"/>
                </a:cxn>
                <a:cxn ang="0">
                  <a:pos x="25" y="7"/>
                </a:cxn>
                <a:cxn ang="0">
                  <a:pos x="24" y="5"/>
                </a:cxn>
                <a:cxn ang="0">
                  <a:pos x="21" y="10"/>
                </a:cxn>
                <a:cxn ang="0">
                  <a:pos x="12" y="9"/>
                </a:cxn>
                <a:cxn ang="0">
                  <a:pos x="6" y="2"/>
                </a:cxn>
                <a:cxn ang="0">
                  <a:pos x="0" y="1"/>
                </a:cxn>
                <a:cxn ang="0">
                  <a:pos x="3" y="19"/>
                </a:cxn>
                <a:cxn ang="0">
                  <a:pos x="14" y="40"/>
                </a:cxn>
                <a:cxn ang="0">
                  <a:pos x="25" y="51"/>
                </a:cxn>
                <a:cxn ang="0">
                  <a:pos x="47" y="62"/>
                </a:cxn>
                <a:cxn ang="0">
                  <a:pos x="39" y="46"/>
                </a:cxn>
                <a:cxn ang="0">
                  <a:pos x="39" y="24"/>
                </a:cxn>
                <a:cxn ang="0">
                  <a:pos x="210" y="11"/>
                </a:cxn>
                <a:cxn ang="0">
                  <a:pos x="200" y="9"/>
                </a:cxn>
                <a:cxn ang="0">
                  <a:pos x="189" y="0"/>
                </a:cxn>
                <a:cxn ang="0">
                  <a:pos x="180" y="11"/>
                </a:cxn>
                <a:cxn ang="0">
                  <a:pos x="174" y="19"/>
                </a:cxn>
                <a:cxn ang="0">
                  <a:pos x="172" y="22"/>
                </a:cxn>
                <a:cxn ang="0">
                  <a:pos x="172" y="29"/>
                </a:cxn>
                <a:cxn ang="0">
                  <a:pos x="165" y="31"/>
                </a:cxn>
                <a:cxn ang="0">
                  <a:pos x="159" y="23"/>
                </a:cxn>
                <a:cxn ang="0">
                  <a:pos x="158" y="23"/>
                </a:cxn>
                <a:cxn ang="0">
                  <a:pos x="148" y="39"/>
                </a:cxn>
                <a:cxn ang="0">
                  <a:pos x="132" y="44"/>
                </a:cxn>
                <a:cxn ang="0">
                  <a:pos x="125" y="58"/>
                </a:cxn>
                <a:cxn ang="0">
                  <a:pos x="108" y="54"/>
                </a:cxn>
                <a:cxn ang="0">
                  <a:pos x="111" y="61"/>
                </a:cxn>
                <a:cxn ang="0">
                  <a:pos x="121" y="66"/>
                </a:cxn>
                <a:cxn ang="0">
                  <a:pos x="135" y="65"/>
                </a:cxn>
                <a:cxn ang="0">
                  <a:pos x="147" y="60"/>
                </a:cxn>
                <a:cxn ang="0">
                  <a:pos x="157" y="62"/>
                </a:cxn>
                <a:cxn ang="0">
                  <a:pos x="167" y="55"/>
                </a:cxn>
                <a:cxn ang="0">
                  <a:pos x="171" y="45"/>
                </a:cxn>
                <a:cxn ang="0">
                  <a:pos x="177" y="35"/>
                </a:cxn>
                <a:cxn ang="0">
                  <a:pos x="195" y="27"/>
                </a:cxn>
                <a:cxn ang="0">
                  <a:pos x="200" y="29"/>
                </a:cxn>
                <a:cxn ang="0">
                  <a:pos x="207" y="22"/>
                </a:cxn>
                <a:cxn ang="0">
                  <a:pos x="217" y="18"/>
                </a:cxn>
                <a:cxn ang="0">
                  <a:pos x="210" y="11"/>
                </a:cxn>
              </a:cxnLst>
              <a:rect b="b" l="0" r="r" t="0"/>
              <a:pathLst>
                <a:path h="68" w="219">
                  <a:moveTo>
                    <a:pt x="39" y="24"/>
                  </a:moveTo>
                  <a:cubicBezTo>
                    <a:pt x="39" y="17"/>
                    <a:pt x="32" y="17"/>
                    <a:pt x="31" y="12"/>
                  </a:cubicBezTo>
                  <a:cubicBezTo>
                    <a:pt x="29" y="7"/>
                    <a:pt x="26" y="10"/>
                    <a:pt x="25" y="7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0" y="6"/>
                    <a:pt x="22" y="9"/>
                    <a:pt x="21" y="10"/>
                  </a:cubicBezTo>
                  <a:cubicBezTo>
                    <a:pt x="19" y="10"/>
                    <a:pt x="12" y="11"/>
                    <a:pt x="12" y="9"/>
                  </a:cubicBezTo>
                  <a:cubicBezTo>
                    <a:pt x="12" y="6"/>
                    <a:pt x="11" y="3"/>
                    <a:pt x="6" y="2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7"/>
                    <a:pt x="3" y="14"/>
                    <a:pt x="3" y="19"/>
                  </a:cubicBezTo>
                  <a:cubicBezTo>
                    <a:pt x="3" y="25"/>
                    <a:pt x="13" y="36"/>
                    <a:pt x="14" y="40"/>
                  </a:cubicBezTo>
                  <a:cubicBezTo>
                    <a:pt x="16" y="45"/>
                    <a:pt x="19" y="46"/>
                    <a:pt x="25" y="51"/>
                  </a:cubicBezTo>
                  <a:cubicBezTo>
                    <a:pt x="32" y="55"/>
                    <a:pt x="44" y="63"/>
                    <a:pt x="47" y="62"/>
                  </a:cubicBezTo>
                  <a:cubicBezTo>
                    <a:pt x="49" y="61"/>
                    <a:pt x="43" y="50"/>
                    <a:pt x="39" y="46"/>
                  </a:cubicBezTo>
                  <a:cubicBezTo>
                    <a:pt x="36" y="42"/>
                    <a:pt x="39" y="32"/>
                    <a:pt x="39" y="24"/>
                  </a:cubicBezTo>
                  <a:close/>
                  <a:moveTo>
                    <a:pt x="210" y="11"/>
                  </a:moveTo>
                  <a:cubicBezTo>
                    <a:pt x="207" y="12"/>
                    <a:pt x="200" y="12"/>
                    <a:pt x="200" y="9"/>
                  </a:cubicBezTo>
                  <a:cubicBezTo>
                    <a:pt x="200" y="6"/>
                    <a:pt x="193" y="0"/>
                    <a:pt x="189" y="0"/>
                  </a:cubicBezTo>
                  <a:cubicBezTo>
                    <a:pt x="185" y="0"/>
                    <a:pt x="181" y="8"/>
                    <a:pt x="180" y="11"/>
                  </a:cubicBezTo>
                  <a:cubicBezTo>
                    <a:pt x="180" y="15"/>
                    <a:pt x="174" y="14"/>
                    <a:pt x="174" y="19"/>
                  </a:cubicBezTo>
                  <a:cubicBezTo>
                    <a:pt x="175" y="21"/>
                    <a:pt x="173" y="21"/>
                    <a:pt x="172" y="22"/>
                  </a:cubicBezTo>
                  <a:cubicBezTo>
                    <a:pt x="173" y="26"/>
                    <a:pt x="174" y="29"/>
                    <a:pt x="172" y="29"/>
                  </a:cubicBezTo>
                  <a:cubicBezTo>
                    <a:pt x="169" y="28"/>
                    <a:pt x="169" y="31"/>
                    <a:pt x="165" y="31"/>
                  </a:cubicBezTo>
                  <a:cubicBezTo>
                    <a:pt x="163" y="31"/>
                    <a:pt x="161" y="28"/>
                    <a:pt x="159" y="23"/>
                  </a:cubicBezTo>
                  <a:cubicBezTo>
                    <a:pt x="159" y="23"/>
                    <a:pt x="158" y="23"/>
                    <a:pt x="158" y="23"/>
                  </a:cubicBezTo>
                  <a:cubicBezTo>
                    <a:pt x="156" y="23"/>
                    <a:pt x="150" y="33"/>
                    <a:pt x="148" y="39"/>
                  </a:cubicBezTo>
                  <a:cubicBezTo>
                    <a:pt x="147" y="45"/>
                    <a:pt x="141" y="43"/>
                    <a:pt x="132" y="44"/>
                  </a:cubicBezTo>
                  <a:cubicBezTo>
                    <a:pt x="123" y="45"/>
                    <a:pt x="127" y="54"/>
                    <a:pt x="125" y="58"/>
                  </a:cubicBezTo>
                  <a:cubicBezTo>
                    <a:pt x="123" y="62"/>
                    <a:pt x="113" y="55"/>
                    <a:pt x="108" y="54"/>
                  </a:cubicBezTo>
                  <a:cubicBezTo>
                    <a:pt x="109" y="58"/>
                    <a:pt x="110" y="61"/>
                    <a:pt x="111" y="61"/>
                  </a:cubicBezTo>
                  <a:cubicBezTo>
                    <a:pt x="114" y="61"/>
                    <a:pt x="118" y="68"/>
                    <a:pt x="121" y="66"/>
                  </a:cubicBezTo>
                  <a:cubicBezTo>
                    <a:pt x="123" y="64"/>
                    <a:pt x="131" y="66"/>
                    <a:pt x="135" y="65"/>
                  </a:cubicBezTo>
                  <a:cubicBezTo>
                    <a:pt x="139" y="63"/>
                    <a:pt x="140" y="60"/>
                    <a:pt x="147" y="60"/>
                  </a:cubicBezTo>
                  <a:cubicBezTo>
                    <a:pt x="153" y="60"/>
                    <a:pt x="151" y="65"/>
                    <a:pt x="157" y="62"/>
                  </a:cubicBezTo>
                  <a:cubicBezTo>
                    <a:pt x="164" y="59"/>
                    <a:pt x="168" y="61"/>
                    <a:pt x="167" y="55"/>
                  </a:cubicBezTo>
                  <a:cubicBezTo>
                    <a:pt x="167" y="49"/>
                    <a:pt x="171" y="49"/>
                    <a:pt x="171" y="45"/>
                  </a:cubicBezTo>
                  <a:cubicBezTo>
                    <a:pt x="170" y="40"/>
                    <a:pt x="178" y="43"/>
                    <a:pt x="177" y="35"/>
                  </a:cubicBezTo>
                  <a:cubicBezTo>
                    <a:pt x="177" y="26"/>
                    <a:pt x="189" y="27"/>
                    <a:pt x="195" y="27"/>
                  </a:cubicBezTo>
                  <a:cubicBezTo>
                    <a:pt x="196" y="27"/>
                    <a:pt x="198" y="28"/>
                    <a:pt x="200" y="29"/>
                  </a:cubicBezTo>
                  <a:cubicBezTo>
                    <a:pt x="204" y="27"/>
                    <a:pt x="210" y="24"/>
                    <a:pt x="207" y="22"/>
                  </a:cubicBezTo>
                  <a:cubicBezTo>
                    <a:pt x="204" y="20"/>
                    <a:pt x="216" y="22"/>
                    <a:pt x="217" y="18"/>
                  </a:cubicBezTo>
                  <a:cubicBezTo>
                    <a:pt x="219" y="14"/>
                    <a:pt x="213" y="11"/>
                    <a:pt x="210" y="11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6792913" y="3155950"/>
              <a:ext cx="28575" cy="17463"/>
            </a:xfrm>
            <a:custGeom>
              <a:cxnLst>
                <a:cxn ang="0">
                  <a:pos x="6" y="9"/>
                </a:cxn>
                <a:cxn ang="0">
                  <a:pos x="13" y="7"/>
                </a:cxn>
                <a:cxn ang="0">
                  <a:pos x="13" y="0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6" y="9"/>
                </a:cxn>
              </a:cxnLst>
              <a:rect b="b" l="0" r="r" t="0"/>
              <a:pathLst>
                <a:path h="9" w="15">
                  <a:moveTo>
                    <a:pt x="6" y="9"/>
                  </a:moveTo>
                  <a:cubicBezTo>
                    <a:pt x="10" y="9"/>
                    <a:pt x="10" y="6"/>
                    <a:pt x="13" y="7"/>
                  </a:cubicBezTo>
                  <a:cubicBezTo>
                    <a:pt x="15" y="7"/>
                    <a:pt x="14" y="4"/>
                    <a:pt x="13" y="0"/>
                  </a:cubicBezTo>
                  <a:cubicBezTo>
                    <a:pt x="11" y="1"/>
                    <a:pt x="7" y="1"/>
                    <a:pt x="7" y="3"/>
                  </a:cubicBezTo>
                  <a:cubicBezTo>
                    <a:pt x="7" y="5"/>
                    <a:pt x="2" y="1"/>
                    <a:pt x="0" y="1"/>
                  </a:cubicBezTo>
                  <a:cubicBezTo>
                    <a:pt x="2" y="6"/>
                    <a:pt x="4" y="9"/>
                    <a:pt x="6" y="9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5187950" y="2401888"/>
              <a:ext cx="209550" cy="206375"/>
            </a:xfrm>
            <a:custGeom>
              <a:cxnLst>
                <a:cxn ang="0">
                  <a:pos x="93" y="98"/>
                </a:cxn>
                <a:cxn ang="0">
                  <a:pos x="98" y="94"/>
                </a:cxn>
                <a:cxn ang="0">
                  <a:pos x="106" y="98"/>
                </a:cxn>
                <a:cxn ang="0">
                  <a:pos x="110" y="95"/>
                </a:cxn>
                <a:cxn ang="0">
                  <a:pos x="104" y="87"/>
                </a:cxn>
                <a:cxn ang="0">
                  <a:pos x="100" y="79"/>
                </a:cxn>
                <a:cxn ang="0">
                  <a:pos x="101" y="71"/>
                </a:cxn>
                <a:cxn ang="0">
                  <a:pos x="96" y="65"/>
                </a:cxn>
                <a:cxn ang="0">
                  <a:pos x="83" y="56"/>
                </a:cxn>
                <a:cxn ang="0">
                  <a:pos x="78" y="50"/>
                </a:cxn>
                <a:cxn ang="0">
                  <a:pos x="76" y="40"/>
                </a:cxn>
                <a:cxn ang="0">
                  <a:pos x="81" y="31"/>
                </a:cxn>
                <a:cxn ang="0">
                  <a:pos x="82" y="24"/>
                </a:cxn>
                <a:cxn ang="0">
                  <a:pos x="78" y="20"/>
                </a:cxn>
                <a:cxn ang="0">
                  <a:pos x="72" y="14"/>
                </a:cxn>
                <a:cxn ang="0">
                  <a:pos x="68" y="5"/>
                </a:cxn>
                <a:cxn ang="0">
                  <a:pos x="56" y="3"/>
                </a:cxn>
                <a:cxn ang="0">
                  <a:pos x="46" y="1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4" y="10"/>
                </a:cxn>
                <a:cxn ang="0">
                  <a:pos x="27" y="15"/>
                </a:cxn>
                <a:cxn ang="0">
                  <a:pos x="28" y="24"/>
                </a:cxn>
                <a:cxn ang="0">
                  <a:pos x="27" y="33"/>
                </a:cxn>
                <a:cxn ang="0">
                  <a:pos x="24" y="40"/>
                </a:cxn>
                <a:cxn ang="0">
                  <a:pos x="0" y="53"/>
                </a:cxn>
                <a:cxn ang="0">
                  <a:pos x="1" y="58"/>
                </a:cxn>
                <a:cxn ang="0">
                  <a:pos x="4" y="69"/>
                </a:cxn>
                <a:cxn ang="0">
                  <a:pos x="12" y="69"/>
                </a:cxn>
                <a:cxn ang="0">
                  <a:pos x="35" y="82"/>
                </a:cxn>
                <a:cxn ang="0">
                  <a:pos x="62" y="102"/>
                </a:cxn>
                <a:cxn ang="0">
                  <a:pos x="75" y="107"/>
                </a:cxn>
                <a:cxn ang="0">
                  <a:pos x="88" y="108"/>
                </a:cxn>
                <a:cxn ang="0">
                  <a:pos x="93" y="98"/>
                </a:cxn>
              </a:cxnLst>
              <a:rect b="b" l="0" r="r" t="0"/>
              <a:pathLst>
                <a:path h="108" w="110">
                  <a:moveTo>
                    <a:pt x="93" y="98"/>
                  </a:moveTo>
                  <a:cubicBezTo>
                    <a:pt x="94" y="97"/>
                    <a:pt x="95" y="94"/>
                    <a:pt x="98" y="94"/>
                  </a:cubicBezTo>
                  <a:cubicBezTo>
                    <a:pt x="101" y="94"/>
                    <a:pt x="103" y="95"/>
                    <a:pt x="106" y="98"/>
                  </a:cubicBezTo>
                  <a:cubicBezTo>
                    <a:pt x="107" y="97"/>
                    <a:pt x="109" y="96"/>
                    <a:pt x="110" y="95"/>
                  </a:cubicBezTo>
                  <a:cubicBezTo>
                    <a:pt x="107" y="92"/>
                    <a:pt x="104" y="89"/>
                    <a:pt x="104" y="87"/>
                  </a:cubicBezTo>
                  <a:cubicBezTo>
                    <a:pt x="105" y="83"/>
                    <a:pt x="101" y="81"/>
                    <a:pt x="100" y="79"/>
                  </a:cubicBezTo>
                  <a:cubicBezTo>
                    <a:pt x="100" y="77"/>
                    <a:pt x="103" y="73"/>
                    <a:pt x="101" y="71"/>
                  </a:cubicBezTo>
                  <a:cubicBezTo>
                    <a:pt x="99" y="70"/>
                    <a:pt x="99" y="65"/>
                    <a:pt x="96" y="65"/>
                  </a:cubicBezTo>
                  <a:cubicBezTo>
                    <a:pt x="93" y="64"/>
                    <a:pt x="83" y="59"/>
                    <a:pt x="83" y="56"/>
                  </a:cubicBezTo>
                  <a:cubicBezTo>
                    <a:pt x="84" y="53"/>
                    <a:pt x="80" y="51"/>
                    <a:pt x="78" y="50"/>
                  </a:cubicBezTo>
                  <a:cubicBezTo>
                    <a:pt x="76" y="49"/>
                    <a:pt x="74" y="41"/>
                    <a:pt x="76" y="40"/>
                  </a:cubicBezTo>
                  <a:cubicBezTo>
                    <a:pt x="79" y="39"/>
                    <a:pt x="78" y="31"/>
                    <a:pt x="81" y="31"/>
                  </a:cubicBezTo>
                  <a:cubicBezTo>
                    <a:pt x="84" y="31"/>
                    <a:pt x="81" y="27"/>
                    <a:pt x="82" y="24"/>
                  </a:cubicBezTo>
                  <a:cubicBezTo>
                    <a:pt x="83" y="22"/>
                    <a:pt x="80" y="20"/>
                    <a:pt x="78" y="20"/>
                  </a:cubicBezTo>
                  <a:cubicBezTo>
                    <a:pt x="76" y="20"/>
                    <a:pt x="72" y="17"/>
                    <a:pt x="72" y="14"/>
                  </a:cubicBezTo>
                  <a:cubicBezTo>
                    <a:pt x="72" y="11"/>
                    <a:pt x="67" y="6"/>
                    <a:pt x="68" y="5"/>
                  </a:cubicBezTo>
                  <a:cubicBezTo>
                    <a:pt x="67" y="11"/>
                    <a:pt x="58" y="2"/>
                    <a:pt x="56" y="3"/>
                  </a:cubicBezTo>
                  <a:cubicBezTo>
                    <a:pt x="53" y="4"/>
                    <a:pt x="51" y="0"/>
                    <a:pt x="46" y="1"/>
                  </a:cubicBezTo>
                  <a:cubicBezTo>
                    <a:pt x="42" y="1"/>
                    <a:pt x="42" y="3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28" y="11"/>
                    <a:pt x="27" y="15"/>
                  </a:cubicBezTo>
                  <a:cubicBezTo>
                    <a:pt x="26" y="19"/>
                    <a:pt x="30" y="22"/>
                    <a:pt x="28" y="24"/>
                  </a:cubicBezTo>
                  <a:cubicBezTo>
                    <a:pt x="26" y="27"/>
                    <a:pt x="27" y="31"/>
                    <a:pt x="27" y="33"/>
                  </a:cubicBezTo>
                  <a:cubicBezTo>
                    <a:pt x="28" y="35"/>
                    <a:pt x="24" y="40"/>
                    <a:pt x="24" y="40"/>
                  </a:cubicBezTo>
                  <a:cubicBezTo>
                    <a:pt x="24" y="40"/>
                    <a:pt x="11" y="47"/>
                    <a:pt x="0" y="53"/>
                  </a:cubicBezTo>
                  <a:cubicBezTo>
                    <a:pt x="0" y="55"/>
                    <a:pt x="1" y="57"/>
                    <a:pt x="1" y="58"/>
                  </a:cubicBezTo>
                  <a:cubicBezTo>
                    <a:pt x="2" y="61"/>
                    <a:pt x="3" y="65"/>
                    <a:pt x="4" y="69"/>
                  </a:cubicBezTo>
                  <a:cubicBezTo>
                    <a:pt x="8" y="69"/>
                    <a:pt x="9" y="69"/>
                    <a:pt x="12" y="69"/>
                  </a:cubicBezTo>
                  <a:cubicBezTo>
                    <a:pt x="16" y="70"/>
                    <a:pt x="31" y="80"/>
                    <a:pt x="35" y="82"/>
                  </a:cubicBezTo>
                  <a:cubicBezTo>
                    <a:pt x="38" y="84"/>
                    <a:pt x="58" y="99"/>
                    <a:pt x="62" y="102"/>
                  </a:cubicBezTo>
                  <a:cubicBezTo>
                    <a:pt x="66" y="106"/>
                    <a:pt x="72" y="107"/>
                    <a:pt x="75" y="107"/>
                  </a:cubicBezTo>
                  <a:cubicBezTo>
                    <a:pt x="77" y="107"/>
                    <a:pt x="83" y="107"/>
                    <a:pt x="88" y="108"/>
                  </a:cubicBezTo>
                  <a:cubicBezTo>
                    <a:pt x="90" y="104"/>
                    <a:pt x="92" y="99"/>
                    <a:pt x="93" y="98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5356225" y="2581275"/>
              <a:ext cx="41275" cy="38100"/>
            </a:xfrm>
            <a:custGeom>
              <a:cxnLst>
                <a:cxn ang="0">
                  <a:pos x="7" y="15"/>
                </a:cxn>
                <a:cxn ang="0">
                  <a:pos x="13" y="20"/>
                </a:cxn>
                <a:cxn ang="0">
                  <a:pos x="22" y="20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10" y="0"/>
                </a:cxn>
                <a:cxn ang="0">
                  <a:pos x="5" y="4"/>
                </a:cxn>
                <a:cxn ang="0">
                  <a:pos x="0" y="14"/>
                </a:cxn>
                <a:cxn ang="0">
                  <a:pos x="7" y="15"/>
                </a:cxn>
              </a:cxnLst>
              <a:rect b="b" l="0" r="r" t="0"/>
              <a:pathLst>
                <a:path h="20" w="22">
                  <a:moveTo>
                    <a:pt x="7" y="15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15"/>
                    <a:pt x="17" y="8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3"/>
                    <a:pt x="5" y="4"/>
                  </a:cubicBezTo>
                  <a:cubicBezTo>
                    <a:pt x="4" y="5"/>
                    <a:pt x="2" y="10"/>
                    <a:pt x="0" y="14"/>
                  </a:cubicBezTo>
                  <a:cubicBezTo>
                    <a:pt x="4" y="14"/>
                    <a:pt x="7" y="15"/>
                    <a:pt x="7" y="15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97"/>
            <p:cNvSpPr>
              <a:spLocks noEditPoints="1"/>
            </p:cNvSpPr>
            <p:nvPr/>
          </p:nvSpPr>
          <p:spPr bwMode="auto">
            <a:xfrm>
              <a:off x="4256088" y="2038350"/>
              <a:ext cx="315913" cy="261938"/>
            </a:xfrm>
            <a:custGeom>
              <a:cxnLst>
                <a:cxn ang="0">
                  <a:pos x="144" y="31"/>
                </a:cxn>
                <a:cxn ang="0">
                  <a:pos x="138" y="29"/>
                </a:cxn>
                <a:cxn ang="0">
                  <a:pos x="131" y="26"/>
                </a:cxn>
                <a:cxn ang="0">
                  <a:pos x="119" y="24"/>
                </a:cxn>
                <a:cxn ang="0">
                  <a:pos x="114" y="20"/>
                </a:cxn>
                <a:cxn ang="0">
                  <a:pos x="110" y="15"/>
                </a:cxn>
                <a:cxn ang="0">
                  <a:pos x="105" y="17"/>
                </a:cxn>
                <a:cxn ang="0">
                  <a:pos x="102" y="13"/>
                </a:cxn>
                <a:cxn ang="0">
                  <a:pos x="95" y="9"/>
                </a:cxn>
                <a:cxn ang="0">
                  <a:pos x="89" y="6"/>
                </a:cxn>
                <a:cxn ang="0">
                  <a:pos x="85" y="1"/>
                </a:cxn>
                <a:cxn ang="0">
                  <a:pos x="84" y="0"/>
                </a:cxn>
                <a:cxn ang="0">
                  <a:pos x="81" y="0"/>
                </a:cxn>
                <a:cxn ang="0">
                  <a:pos x="75" y="10"/>
                </a:cxn>
                <a:cxn ang="0">
                  <a:pos x="63" y="18"/>
                </a:cxn>
                <a:cxn ang="0">
                  <a:pos x="56" y="26"/>
                </a:cxn>
                <a:cxn ang="0">
                  <a:pos x="41" y="21"/>
                </a:cxn>
                <a:cxn ang="0">
                  <a:pos x="35" y="25"/>
                </a:cxn>
                <a:cxn ang="0">
                  <a:pos x="36" y="37"/>
                </a:cxn>
                <a:cxn ang="0">
                  <a:pos x="27" y="37"/>
                </a:cxn>
                <a:cxn ang="0">
                  <a:pos x="20" y="33"/>
                </a:cxn>
                <a:cxn ang="0">
                  <a:pos x="9" y="34"/>
                </a:cxn>
                <a:cxn ang="0">
                  <a:pos x="2" y="40"/>
                </a:cxn>
                <a:cxn ang="0">
                  <a:pos x="3" y="47"/>
                </a:cxn>
                <a:cxn ang="0">
                  <a:pos x="18" y="52"/>
                </a:cxn>
                <a:cxn ang="0">
                  <a:pos x="28" y="54"/>
                </a:cxn>
                <a:cxn ang="0">
                  <a:pos x="32" y="59"/>
                </a:cxn>
                <a:cxn ang="0">
                  <a:pos x="40" y="69"/>
                </a:cxn>
                <a:cxn ang="0">
                  <a:pos x="43" y="78"/>
                </a:cxn>
                <a:cxn ang="0">
                  <a:pos x="42" y="91"/>
                </a:cxn>
                <a:cxn ang="0">
                  <a:pos x="36" y="112"/>
                </a:cxn>
                <a:cxn ang="0">
                  <a:pos x="36" y="112"/>
                </a:cxn>
                <a:cxn ang="0">
                  <a:pos x="42" y="115"/>
                </a:cxn>
                <a:cxn ang="0">
                  <a:pos x="53" y="120"/>
                </a:cxn>
                <a:cxn ang="0">
                  <a:pos x="62" y="119"/>
                </a:cxn>
                <a:cxn ang="0">
                  <a:pos x="67" y="121"/>
                </a:cxn>
                <a:cxn ang="0">
                  <a:pos x="81" y="124"/>
                </a:cxn>
                <a:cxn ang="0">
                  <a:pos x="92" y="124"/>
                </a:cxn>
                <a:cxn ang="0">
                  <a:pos x="92" y="121"/>
                </a:cxn>
                <a:cxn ang="0">
                  <a:pos x="101" y="110"/>
                </a:cxn>
                <a:cxn ang="0">
                  <a:pos x="122" y="115"/>
                </a:cxn>
                <a:cxn ang="0">
                  <a:pos x="135" y="110"/>
                </a:cxn>
                <a:cxn ang="0">
                  <a:pos x="142" y="106"/>
                </a:cxn>
                <a:cxn ang="0">
                  <a:pos x="143" y="102"/>
                </a:cxn>
                <a:cxn ang="0">
                  <a:pos x="138" y="100"/>
                </a:cxn>
                <a:cxn ang="0">
                  <a:pos x="135" y="95"/>
                </a:cxn>
                <a:cxn ang="0">
                  <a:pos x="132" y="89"/>
                </a:cxn>
                <a:cxn ang="0">
                  <a:pos x="134" y="86"/>
                </a:cxn>
                <a:cxn ang="0">
                  <a:pos x="136" y="82"/>
                </a:cxn>
                <a:cxn ang="0">
                  <a:pos x="135" y="76"/>
                </a:cxn>
                <a:cxn ang="0">
                  <a:pos x="133" y="71"/>
                </a:cxn>
                <a:cxn ang="0">
                  <a:pos x="128" y="70"/>
                </a:cxn>
                <a:cxn ang="0">
                  <a:pos x="127" y="66"/>
                </a:cxn>
                <a:cxn ang="0">
                  <a:pos x="134" y="57"/>
                </a:cxn>
                <a:cxn ang="0">
                  <a:pos x="140" y="53"/>
                </a:cxn>
                <a:cxn ang="0">
                  <a:pos x="142" y="44"/>
                </a:cxn>
                <a:cxn ang="0">
                  <a:pos x="147" y="35"/>
                </a:cxn>
                <a:cxn ang="0">
                  <a:pos x="144" y="31"/>
                </a:cxn>
                <a:cxn ang="0">
                  <a:pos x="162" y="116"/>
                </a:cxn>
                <a:cxn ang="0">
                  <a:pos x="155" y="122"/>
                </a:cxn>
                <a:cxn ang="0">
                  <a:pos x="160" y="137"/>
                </a:cxn>
                <a:cxn ang="0">
                  <a:pos x="162" y="116"/>
                </a:cxn>
              </a:cxnLst>
              <a:rect b="b" l="0" r="r" t="0"/>
              <a:pathLst>
                <a:path h="137" w="165">
                  <a:moveTo>
                    <a:pt x="144" y="31"/>
                  </a:moveTo>
                  <a:cubicBezTo>
                    <a:pt x="143" y="31"/>
                    <a:pt x="142" y="29"/>
                    <a:pt x="138" y="29"/>
                  </a:cubicBezTo>
                  <a:cubicBezTo>
                    <a:pt x="135" y="29"/>
                    <a:pt x="133" y="28"/>
                    <a:pt x="131" y="26"/>
                  </a:cubicBezTo>
                  <a:cubicBezTo>
                    <a:pt x="130" y="24"/>
                    <a:pt x="122" y="23"/>
                    <a:pt x="119" y="24"/>
                  </a:cubicBezTo>
                  <a:cubicBezTo>
                    <a:pt x="117" y="24"/>
                    <a:pt x="116" y="19"/>
                    <a:pt x="114" y="20"/>
                  </a:cubicBezTo>
                  <a:cubicBezTo>
                    <a:pt x="111" y="20"/>
                    <a:pt x="110" y="17"/>
                    <a:pt x="110" y="15"/>
                  </a:cubicBezTo>
                  <a:cubicBezTo>
                    <a:pt x="110" y="13"/>
                    <a:pt x="108" y="16"/>
                    <a:pt x="105" y="17"/>
                  </a:cubicBezTo>
                  <a:cubicBezTo>
                    <a:pt x="103" y="18"/>
                    <a:pt x="102" y="15"/>
                    <a:pt x="102" y="13"/>
                  </a:cubicBezTo>
                  <a:cubicBezTo>
                    <a:pt x="102" y="12"/>
                    <a:pt x="97" y="10"/>
                    <a:pt x="95" y="9"/>
                  </a:cubicBezTo>
                  <a:cubicBezTo>
                    <a:pt x="93" y="8"/>
                    <a:pt x="90" y="4"/>
                    <a:pt x="89" y="6"/>
                  </a:cubicBezTo>
                  <a:cubicBezTo>
                    <a:pt x="88" y="7"/>
                    <a:pt x="86" y="3"/>
                    <a:pt x="85" y="1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77" y="0"/>
                    <a:pt x="74" y="3"/>
                    <a:pt x="75" y="10"/>
                  </a:cubicBezTo>
                  <a:cubicBezTo>
                    <a:pt x="75" y="16"/>
                    <a:pt x="70" y="17"/>
                    <a:pt x="63" y="18"/>
                  </a:cubicBezTo>
                  <a:cubicBezTo>
                    <a:pt x="56" y="18"/>
                    <a:pt x="58" y="23"/>
                    <a:pt x="56" y="26"/>
                  </a:cubicBezTo>
                  <a:cubicBezTo>
                    <a:pt x="53" y="28"/>
                    <a:pt x="43" y="24"/>
                    <a:pt x="41" y="21"/>
                  </a:cubicBezTo>
                  <a:cubicBezTo>
                    <a:pt x="40" y="17"/>
                    <a:pt x="31" y="21"/>
                    <a:pt x="35" y="25"/>
                  </a:cubicBezTo>
                  <a:cubicBezTo>
                    <a:pt x="39" y="29"/>
                    <a:pt x="39" y="35"/>
                    <a:pt x="36" y="37"/>
                  </a:cubicBezTo>
                  <a:cubicBezTo>
                    <a:pt x="34" y="39"/>
                    <a:pt x="30" y="34"/>
                    <a:pt x="27" y="37"/>
                  </a:cubicBezTo>
                  <a:cubicBezTo>
                    <a:pt x="24" y="39"/>
                    <a:pt x="23" y="35"/>
                    <a:pt x="20" y="33"/>
                  </a:cubicBezTo>
                  <a:cubicBezTo>
                    <a:pt x="16" y="32"/>
                    <a:pt x="15" y="35"/>
                    <a:pt x="9" y="34"/>
                  </a:cubicBezTo>
                  <a:cubicBezTo>
                    <a:pt x="3" y="34"/>
                    <a:pt x="0" y="37"/>
                    <a:pt x="2" y="40"/>
                  </a:cubicBezTo>
                  <a:cubicBezTo>
                    <a:pt x="4" y="42"/>
                    <a:pt x="1" y="45"/>
                    <a:pt x="3" y="47"/>
                  </a:cubicBezTo>
                  <a:cubicBezTo>
                    <a:pt x="5" y="49"/>
                    <a:pt x="12" y="49"/>
                    <a:pt x="18" y="52"/>
                  </a:cubicBezTo>
                  <a:cubicBezTo>
                    <a:pt x="24" y="55"/>
                    <a:pt x="25" y="52"/>
                    <a:pt x="28" y="54"/>
                  </a:cubicBezTo>
                  <a:cubicBezTo>
                    <a:pt x="31" y="56"/>
                    <a:pt x="31" y="55"/>
                    <a:pt x="32" y="59"/>
                  </a:cubicBezTo>
                  <a:cubicBezTo>
                    <a:pt x="32" y="63"/>
                    <a:pt x="35" y="67"/>
                    <a:pt x="40" y="69"/>
                  </a:cubicBezTo>
                  <a:cubicBezTo>
                    <a:pt x="46" y="70"/>
                    <a:pt x="42" y="74"/>
                    <a:pt x="43" y="78"/>
                  </a:cubicBezTo>
                  <a:cubicBezTo>
                    <a:pt x="45" y="81"/>
                    <a:pt x="41" y="87"/>
                    <a:pt x="42" y="91"/>
                  </a:cubicBezTo>
                  <a:cubicBezTo>
                    <a:pt x="43" y="96"/>
                    <a:pt x="39" y="110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8" y="113"/>
                    <a:pt x="41" y="114"/>
                    <a:pt x="42" y="115"/>
                  </a:cubicBezTo>
                  <a:cubicBezTo>
                    <a:pt x="45" y="116"/>
                    <a:pt x="50" y="118"/>
                    <a:pt x="53" y="120"/>
                  </a:cubicBezTo>
                  <a:cubicBezTo>
                    <a:pt x="56" y="122"/>
                    <a:pt x="62" y="122"/>
                    <a:pt x="62" y="119"/>
                  </a:cubicBezTo>
                  <a:cubicBezTo>
                    <a:pt x="62" y="117"/>
                    <a:pt x="65" y="118"/>
                    <a:pt x="67" y="121"/>
                  </a:cubicBezTo>
                  <a:cubicBezTo>
                    <a:pt x="69" y="123"/>
                    <a:pt x="77" y="123"/>
                    <a:pt x="81" y="124"/>
                  </a:cubicBezTo>
                  <a:cubicBezTo>
                    <a:pt x="84" y="124"/>
                    <a:pt x="88" y="124"/>
                    <a:pt x="92" y="124"/>
                  </a:cubicBezTo>
                  <a:cubicBezTo>
                    <a:pt x="92" y="123"/>
                    <a:pt x="92" y="122"/>
                    <a:pt x="92" y="121"/>
                  </a:cubicBezTo>
                  <a:cubicBezTo>
                    <a:pt x="90" y="115"/>
                    <a:pt x="95" y="111"/>
                    <a:pt x="101" y="110"/>
                  </a:cubicBezTo>
                  <a:cubicBezTo>
                    <a:pt x="106" y="109"/>
                    <a:pt x="118" y="113"/>
                    <a:pt x="122" y="115"/>
                  </a:cubicBezTo>
                  <a:cubicBezTo>
                    <a:pt x="125" y="117"/>
                    <a:pt x="129" y="116"/>
                    <a:pt x="135" y="110"/>
                  </a:cubicBezTo>
                  <a:cubicBezTo>
                    <a:pt x="137" y="107"/>
                    <a:pt x="140" y="106"/>
                    <a:pt x="142" y="106"/>
                  </a:cubicBezTo>
                  <a:cubicBezTo>
                    <a:pt x="142" y="104"/>
                    <a:pt x="142" y="103"/>
                    <a:pt x="143" y="102"/>
                  </a:cubicBezTo>
                  <a:cubicBezTo>
                    <a:pt x="144" y="100"/>
                    <a:pt x="140" y="100"/>
                    <a:pt x="138" y="100"/>
                  </a:cubicBezTo>
                  <a:cubicBezTo>
                    <a:pt x="135" y="100"/>
                    <a:pt x="133" y="97"/>
                    <a:pt x="135" y="95"/>
                  </a:cubicBezTo>
                  <a:cubicBezTo>
                    <a:pt x="137" y="92"/>
                    <a:pt x="134" y="92"/>
                    <a:pt x="132" y="89"/>
                  </a:cubicBezTo>
                  <a:cubicBezTo>
                    <a:pt x="130" y="86"/>
                    <a:pt x="133" y="87"/>
                    <a:pt x="134" y="86"/>
                  </a:cubicBezTo>
                  <a:cubicBezTo>
                    <a:pt x="136" y="85"/>
                    <a:pt x="138" y="82"/>
                    <a:pt x="136" y="82"/>
                  </a:cubicBezTo>
                  <a:cubicBezTo>
                    <a:pt x="135" y="81"/>
                    <a:pt x="134" y="79"/>
                    <a:pt x="135" y="76"/>
                  </a:cubicBezTo>
                  <a:cubicBezTo>
                    <a:pt x="136" y="73"/>
                    <a:pt x="133" y="73"/>
                    <a:pt x="133" y="71"/>
                  </a:cubicBezTo>
                  <a:cubicBezTo>
                    <a:pt x="133" y="68"/>
                    <a:pt x="130" y="67"/>
                    <a:pt x="128" y="70"/>
                  </a:cubicBezTo>
                  <a:cubicBezTo>
                    <a:pt x="126" y="73"/>
                    <a:pt x="125" y="71"/>
                    <a:pt x="127" y="66"/>
                  </a:cubicBezTo>
                  <a:cubicBezTo>
                    <a:pt x="128" y="62"/>
                    <a:pt x="133" y="60"/>
                    <a:pt x="134" y="57"/>
                  </a:cubicBezTo>
                  <a:cubicBezTo>
                    <a:pt x="134" y="55"/>
                    <a:pt x="137" y="53"/>
                    <a:pt x="140" y="53"/>
                  </a:cubicBezTo>
                  <a:cubicBezTo>
                    <a:pt x="142" y="53"/>
                    <a:pt x="141" y="47"/>
                    <a:pt x="142" y="44"/>
                  </a:cubicBezTo>
                  <a:cubicBezTo>
                    <a:pt x="143" y="41"/>
                    <a:pt x="143" y="38"/>
                    <a:pt x="147" y="35"/>
                  </a:cubicBezTo>
                  <a:cubicBezTo>
                    <a:pt x="150" y="32"/>
                    <a:pt x="146" y="31"/>
                    <a:pt x="144" y="31"/>
                  </a:cubicBezTo>
                  <a:close/>
                  <a:moveTo>
                    <a:pt x="162" y="116"/>
                  </a:moveTo>
                  <a:cubicBezTo>
                    <a:pt x="160" y="116"/>
                    <a:pt x="160" y="119"/>
                    <a:pt x="155" y="122"/>
                  </a:cubicBezTo>
                  <a:cubicBezTo>
                    <a:pt x="151" y="125"/>
                    <a:pt x="155" y="137"/>
                    <a:pt x="160" y="137"/>
                  </a:cubicBezTo>
                  <a:cubicBezTo>
                    <a:pt x="165" y="136"/>
                    <a:pt x="164" y="116"/>
                    <a:pt x="162" y="116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2403475" y="2941638"/>
              <a:ext cx="50800" cy="26988"/>
            </a:xfrm>
            <a:custGeom>
              <a:cxnLst>
                <a:cxn ang="0">
                  <a:pos x="26" y="5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22" y="14"/>
                </a:cxn>
                <a:cxn ang="0">
                  <a:pos x="26" y="13"/>
                </a:cxn>
                <a:cxn ang="0">
                  <a:pos x="26" y="5"/>
                </a:cxn>
              </a:cxnLst>
              <a:rect b="b" l="0" r="r" t="0"/>
              <a:pathLst>
                <a:path h="14" w="26">
                  <a:moveTo>
                    <a:pt x="26" y="5"/>
                  </a:moveTo>
                  <a:cubicBezTo>
                    <a:pt x="24" y="3"/>
                    <a:pt x="19" y="6"/>
                    <a:pt x="14" y="2"/>
                  </a:cubicBezTo>
                  <a:cubicBezTo>
                    <a:pt x="12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4" y="4"/>
                    <a:pt x="0" y="7"/>
                  </a:cubicBezTo>
                  <a:cubicBezTo>
                    <a:pt x="4" y="10"/>
                    <a:pt x="18" y="14"/>
                    <a:pt x="22" y="14"/>
                  </a:cubicBezTo>
                  <a:cubicBezTo>
                    <a:pt x="24" y="14"/>
                    <a:pt x="25" y="13"/>
                    <a:pt x="26" y="13"/>
                  </a:cubicBezTo>
                  <a:cubicBezTo>
                    <a:pt x="26" y="9"/>
                    <a:pt x="26" y="6"/>
                    <a:pt x="26" y="5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2420938" y="2901950"/>
              <a:ext cx="131763" cy="73025"/>
            </a:xfrm>
            <a:custGeom>
              <a:cxnLst>
                <a:cxn ang="0">
                  <a:pos x="29" y="34"/>
                </a:cxn>
                <a:cxn ang="0">
                  <a:pos x="32" y="27"/>
                </a:cxn>
                <a:cxn ang="0">
                  <a:pos x="45" y="22"/>
                </a:cxn>
                <a:cxn ang="0">
                  <a:pos x="55" y="19"/>
                </a:cxn>
                <a:cxn ang="0">
                  <a:pos x="69" y="14"/>
                </a:cxn>
                <a:cxn ang="0">
                  <a:pos x="56" y="5"/>
                </a:cxn>
                <a:cxn ang="0">
                  <a:pos x="32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5" y="12"/>
                </a:cxn>
                <a:cxn ang="0">
                  <a:pos x="0" y="21"/>
                </a:cxn>
                <a:cxn ang="0">
                  <a:pos x="5" y="23"/>
                </a:cxn>
                <a:cxn ang="0">
                  <a:pos x="17" y="26"/>
                </a:cxn>
                <a:cxn ang="0">
                  <a:pos x="17" y="34"/>
                </a:cxn>
                <a:cxn ang="0">
                  <a:pos x="20" y="34"/>
                </a:cxn>
                <a:cxn ang="0">
                  <a:pos x="21" y="38"/>
                </a:cxn>
                <a:cxn ang="0">
                  <a:pos x="25" y="37"/>
                </a:cxn>
                <a:cxn ang="0">
                  <a:pos x="29" y="34"/>
                </a:cxn>
              </a:cxnLst>
              <a:rect b="b" l="0" r="r" t="0"/>
              <a:pathLst>
                <a:path h="38" w="69">
                  <a:moveTo>
                    <a:pt x="29" y="34"/>
                  </a:moveTo>
                  <a:cubicBezTo>
                    <a:pt x="29" y="33"/>
                    <a:pt x="26" y="27"/>
                    <a:pt x="32" y="27"/>
                  </a:cubicBezTo>
                  <a:cubicBezTo>
                    <a:pt x="39" y="26"/>
                    <a:pt x="44" y="26"/>
                    <a:pt x="45" y="22"/>
                  </a:cubicBezTo>
                  <a:cubicBezTo>
                    <a:pt x="46" y="17"/>
                    <a:pt x="53" y="19"/>
                    <a:pt x="55" y="19"/>
                  </a:cubicBezTo>
                  <a:cubicBezTo>
                    <a:pt x="57" y="19"/>
                    <a:pt x="63" y="14"/>
                    <a:pt x="69" y="14"/>
                  </a:cubicBezTo>
                  <a:cubicBezTo>
                    <a:pt x="69" y="8"/>
                    <a:pt x="61" y="10"/>
                    <a:pt x="56" y="5"/>
                  </a:cubicBezTo>
                  <a:cubicBezTo>
                    <a:pt x="51" y="0"/>
                    <a:pt x="39" y="2"/>
                    <a:pt x="32" y="5"/>
                  </a:cubicBezTo>
                  <a:cubicBezTo>
                    <a:pt x="26" y="7"/>
                    <a:pt x="18" y="2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8"/>
                    <a:pt x="7" y="10"/>
                    <a:pt x="5" y="12"/>
                  </a:cubicBezTo>
                  <a:cubicBezTo>
                    <a:pt x="0" y="16"/>
                    <a:pt x="1" y="20"/>
                    <a:pt x="0" y="21"/>
                  </a:cubicBezTo>
                  <a:cubicBezTo>
                    <a:pt x="1" y="22"/>
                    <a:pt x="3" y="22"/>
                    <a:pt x="5" y="23"/>
                  </a:cubicBezTo>
                  <a:cubicBezTo>
                    <a:pt x="10" y="27"/>
                    <a:pt x="15" y="24"/>
                    <a:pt x="17" y="26"/>
                  </a:cubicBezTo>
                  <a:cubicBezTo>
                    <a:pt x="17" y="27"/>
                    <a:pt x="17" y="30"/>
                    <a:pt x="17" y="34"/>
                  </a:cubicBezTo>
                  <a:cubicBezTo>
                    <a:pt x="18" y="33"/>
                    <a:pt x="18" y="32"/>
                    <a:pt x="20" y="34"/>
                  </a:cubicBezTo>
                  <a:cubicBezTo>
                    <a:pt x="22" y="35"/>
                    <a:pt x="21" y="37"/>
                    <a:pt x="21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8" y="35"/>
                    <a:pt x="29" y="34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1820863" y="2522538"/>
              <a:ext cx="657225" cy="406400"/>
            </a:xfrm>
            <a:custGeom>
              <a:cxnLst>
                <a:cxn ang="0">
                  <a:pos x="301" y="199"/>
                </a:cxn>
                <a:cxn ang="0">
                  <a:pos x="296" y="180"/>
                </a:cxn>
                <a:cxn ang="0">
                  <a:pos x="324" y="173"/>
                </a:cxn>
                <a:cxn ang="0">
                  <a:pos x="334" y="161"/>
                </a:cxn>
                <a:cxn ang="0">
                  <a:pos x="343" y="139"/>
                </a:cxn>
                <a:cxn ang="0">
                  <a:pos x="315" y="137"/>
                </a:cxn>
                <a:cxn ang="0">
                  <a:pos x="297" y="161"/>
                </a:cxn>
                <a:cxn ang="0">
                  <a:pos x="281" y="170"/>
                </a:cxn>
                <a:cxn ang="0">
                  <a:pos x="242" y="169"/>
                </a:cxn>
                <a:cxn ang="0">
                  <a:pos x="224" y="143"/>
                </a:cxn>
                <a:cxn ang="0">
                  <a:pos x="223" y="90"/>
                </a:cxn>
                <a:cxn ang="0">
                  <a:pos x="219" y="83"/>
                </a:cxn>
                <a:cxn ang="0">
                  <a:pos x="200" y="71"/>
                </a:cxn>
                <a:cxn ang="0">
                  <a:pos x="187" y="47"/>
                </a:cxn>
                <a:cxn ang="0">
                  <a:pos x="158" y="46"/>
                </a:cxn>
                <a:cxn ang="0">
                  <a:pos x="141" y="32"/>
                </a:cxn>
                <a:cxn ang="0">
                  <a:pos x="121" y="11"/>
                </a:cxn>
                <a:cxn ang="0">
                  <a:pos x="100" y="16"/>
                </a:cxn>
                <a:cxn ang="0">
                  <a:pos x="39" y="6"/>
                </a:cxn>
                <a:cxn ang="0">
                  <a:pos x="0" y="3"/>
                </a:cxn>
                <a:cxn ang="0">
                  <a:pos x="16" y="35"/>
                </a:cxn>
                <a:cxn ang="0">
                  <a:pos x="35" y="61"/>
                </a:cxn>
                <a:cxn ang="0">
                  <a:pos x="40" y="72"/>
                </a:cxn>
                <a:cxn ang="0">
                  <a:pos x="56" y="94"/>
                </a:cxn>
                <a:cxn ang="0">
                  <a:pos x="81" y="120"/>
                </a:cxn>
                <a:cxn ang="0">
                  <a:pos x="84" y="107"/>
                </a:cxn>
                <a:cxn ang="0">
                  <a:pos x="71" y="93"/>
                </a:cxn>
                <a:cxn ang="0">
                  <a:pos x="52" y="60"/>
                </a:cxn>
                <a:cxn ang="0">
                  <a:pos x="44" y="42"/>
                </a:cxn>
                <a:cxn ang="0">
                  <a:pos x="29" y="29"/>
                </a:cxn>
                <a:cxn ang="0">
                  <a:pos x="29" y="11"/>
                </a:cxn>
                <a:cxn ang="0">
                  <a:pos x="39" y="16"/>
                </a:cxn>
                <a:cxn ang="0">
                  <a:pos x="49" y="32"/>
                </a:cxn>
                <a:cxn ang="0">
                  <a:pos x="56" y="47"/>
                </a:cxn>
                <a:cxn ang="0">
                  <a:pos x="73" y="60"/>
                </a:cxn>
                <a:cxn ang="0">
                  <a:pos x="87" y="74"/>
                </a:cxn>
                <a:cxn ang="0">
                  <a:pos x="95" y="89"/>
                </a:cxn>
                <a:cxn ang="0">
                  <a:pos x="129" y="125"/>
                </a:cxn>
                <a:cxn ang="0">
                  <a:pos x="134" y="145"/>
                </a:cxn>
                <a:cxn ang="0">
                  <a:pos x="139" y="163"/>
                </a:cxn>
                <a:cxn ang="0">
                  <a:pos x="174" y="180"/>
                </a:cxn>
                <a:cxn ang="0">
                  <a:pos x="221" y="202"/>
                </a:cxn>
                <a:cxn ang="0">
                  <a:pos x="265" y="204"/>
                </a:cxn>
                <a:cxn ang="0">
                  <a:pos x="286" y="201"/>
                </a:cxn>
              </a:cxnLst>
              <a:rect b="b" l="0" r="r" t="0"/>
              <a:pathLst>
                <a:path h="213" w="344">
                  <a:moveTo>
                    <a:pt x="286" y="201"/>
                  </a:moveTo>
                  <a:cubicBezTo>
                    <a:pt x="287" y="201"/>
                    <a:pt x="300" y="202"/>
                    <a:pt x="301" y="199"/>
                  </a:cubicBezTo>
                  <a:cubicBezTo>
                    <a:pt x="302" y="196"/>
                    <a:pt x="292" y="189"/>
                    <a:pt x="293" y="188"/>
                  </a:cubicBezTo>
                  <a:cubicBezTo>
                    <a:pt x="294" y="188"/>
                    <a:pt x="294" y="180"/>
                    <a:pt x="296" y="180"/>
                  </a:cubicBezTo>
                  <a:cubicBezTo>
                    <a:pt x="298" y="180"/>
                    <a:pt x="316" y="181"/>
                    <a:pt x="317" y="180"/>
                  </a:cubicBezTo>
                  <a:cubicBezTo>
                    <a:pt x="318" y="180"/>
                    <a:pt x="321" y="173"/>
                    <a:pt x="324" y="173"/>
                  </a:cubicBezTo>
                  <a:cubicBezTo>
                    <a:pt x="325" y="173"/>
                    <a:pt x="327" y="175"/>
                    <a:pt x="329" y="176"/>
                  </a:cubicBezTo>
                  <a:cubicBezTo>
                    <a:pt x="333" y="173"/>
                    <a:pt x="334" y="167"/>
                    <a:pt x="334" y="161"/>
                  </a:cubicBezTo>
                  <a:cubicBezTo>
                    <a:pt x="335" y="154"/>
                    <a:pt x="333" y="152"/>
                    <a:pt x="336" y="148"/>
                  </a:cubicBezTo>
                  <a:cubicBezTo>
                    <a:pt x="340" y="145"/>
                    <a:pt x="344" y="144"/>
                    <a:pt x="343" y="139"/>
                  </a:cubicBezTo>
                  <a:cubicBezTo>
                    <a:pt x="342" y="134"/>
                    <a:pt x="337" y="139"/>
                    <a:pt x="333" y="137"/>
                  </a:cubicBezTo>
                  <a:cubicBezTo>
                    <a:pt x="329" y="134"/>
                    <a:pt x="325" y="136"/>
                    <a:pt x="315" y="137"/>
                  </a:cubicBezTo>
                  <a:cubicBezTo>
                    <a:pt x="305" y="139"/>
                    <a:pt x="300" y="143"/>
                    <a:pt x="301" y="150"/>
                  </a:cubicBezTo>
                  <a:cubicBezTo>
                    <a:pt x="301" y="158"/>
                    <a:pt x="297" y="154"/>
                    <a:pt x="297" y="161"/>
                  </a:cubicBezTo>
                  <a:cubicBezTo>
                    <a:pt x="298" y="167"/>
                    <a:pt x="289" y="167"/>
                    <a:pt x="290" y="171"/>
                  </a:cubicBezTo>
                  <a:cubicBezTo>
                    <a:pt x="290" y="175"/>
                    <a:pt x="283" y="171"/>
                    <a:pt x="281" y="170"/>
                  </a:cubicBezTo>
                  <a:cubicBezTo>
                    <a:pt x="279" y="168"/>
                    <a:pt x="258" y="175"/>
                    <a:pt x="255" y="175"/>
                  </a:cubicBezTo>
                  <a:cubicBezTo>
                    <a:pt x="252" y="176"/>
                    <a:pt x="246" y="169"/>
                    <a:pt x="242" y="169"/>
                  </a:cubicBezTo>
                  <a:cubicBezTo>
                    <a:pt x="238" y="170"/>
                    <a:pt x="236" y="163"/>
                    <a:pt x="236" y="158"/>
                  </a:cubicBezTo>
                  <a:cubicBezTo>
                    <a:pt x="235" y="153"/>
                    <a:pt x="227" y="148"/>
                    <a:pt x="224" y="143"/>
                  </a:cubicBezTo>
                  <a:cubicBezTo>
                    <a:pt x="220" y="138"/>
                    <a:pt x="220" y="128"/>
                    <a:pt x="219" y="121"/>
                  </a:cubicBezTo>
                  <a:cubicBezTo>
                    <a:pt x="219" y="114"/>
                    <a:pt x="218" y="103"/>
                    <a:pt x="223" y="90"/>
                  </a:cubicBezTo>
                  <a:cubicBezTo>
                    <a:pt x="224" y="88"/>
                    <a:pt x="224" y="86"/>
                    <a:pt x="224" y="85"/>
                  </a:cubicBezTo>
                  <a:cubicBezTo>
                    <a:pt x="222" y="84"/>
                    <a:pt x="221" y="83"/>
                    <a:pt x="219" y="83"/>
                  </a:cubicBezTo>
                  <a:cubicBezTo>
                    <a:pt x="215" y="83"/>
                    <a:pt x="206" y="77"/>
                    <a:pt x="204" y="77"/>
                  </a:cubicBezTo>
                  <a:cubicBezTo>
                    <a:pt x="202" y="77"/>
                    <a:pt x="202" y="73"/>
                    <a:pt x="200" y="71"/>
                  </a:cubicBezTo>
                  <a:cubicBezTo>
                    <a:pt x="199" y="68"/>
                    <a:pt x="200" y="64"/>
                    <a:pt x="198" y="62"/>
                  </a:cubicBezTo>
                  <a:cubicBezTo>
                    <a:pt x="196" y="60"/>
                    <a:pt x="189" y="54"/>
                    <a:pt x="187" y="47"/>
                  </a:cubicBezTo>
                  <a:cubicBezTo>
                    <a:pt x="185" y="39"/>
                    <a:pt x="172" y="36"/>
                    <a:pt x="167" y="35"/>
                  </a:cubicBezTo>
                  <a:cubicBezTo>
                    <a:pt x="162" y="35"/>
                    <a:pt x="160" y="45"/>
                    <a:pt x="158" y="46"/>
                  </a:cubicBezTo>
                  <a:cubicBezTo>
                    <a:pt x="157" y="46"/>
                    <a:pt x="148" y="40"/>
                    <a:pt x="145" y="39"/>
                  </a:cubicBezTo>
                  <a:cubicBezTo>
                    <a:pt x="143" y="38"/>
                    <a:pt x="141" y="35"/>
                    <a:pt x="141" y="32"/>
                  </a:cubicBezTo>
                  <a:cubicBezTo>
                    <a:pt x="141" y="29"/>
                    <a:pt x="136" y="24"/>
                    <a:pt x="134" y="23"/>
                  </a:cubicBezTo>
                  <a:cubicBezTo>
                    <a:pt x="132" y="22"/>
                    <a:pt x="121" y="11"/>
                    <a:pt x="121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43" y="7"/>
                    <a:pt x="39" y="6"/>
                  </a:cubicBezTo>
                  <a:cubicBezTo>
                    <a:pt x="34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3"/>
                  </a:cubicBezTo>
                  <a:cubicBezTo>
                    <a:pt x="11" y="19"/>
                    <a:pt x="15" y="31"/>
                    <a:pt x="16" y="35"/>
                  </a:cubicBezTo>
                  <a:cubicBezTo>
                    <a:pt x="16" y="39"/>
                    <a:pt x="23" y="42"/>
                    <a:pt x="30" y="46"/>
                  </a:cubicBezTo>
                  <a:cubicBezTo>
                    <a:pt x="36" y="50"/>
                    <a:pt x="36" y="59"/>
                    <a:pt x="35" y="61"/>
                  </a:cubicBezTo>
                  <a:cubicBezTo>
                    <a:pt x="34" y="63"/>
                    <a:pt x="27" y="59"/>
                    <a:pt x="26" y="62"/>
                  </a:cubicBezTo>
                  <a:cubicBezTo>
                    <a:pt x="26" y="64"/>
                    <a:pt x="36" y="73"/>
                    <a:pt x="40" y="72"/>
                  </a:cubicBezTo>
                  <a:cubicBezTo>
                    <a:pt x="44" y="72"/>
                    <a:pt x="46" y="74"/>
                    <a:pt x="52" y="80"/>
                  </a:cubicBezTo>
                  <a:cubicBezTo>
                    <a:pt x="59" y="85"/>
                    <a:pt x="58" y="92"/>
                    <a:pt x="56" y="94"/>
                  </a:cubicBezTo>
                  <a:cubicBezTo>
                    <a:pt x="53" y="96"/>
                    <a:pt x="61" y="100"/>
                    <a:pt x="69" y="105"/>
                  </a:cubicBezTo>
                  <a:cubicBezTo>
                    <a:pt x="77" y="110"/>
                    <a:pt x="80" y="117"/>
                    <a:pt x="81" y="120"/>
                  </a:cubicBezTo>
                  <a:cubicBezTo>
                    <a:pt x="81" y="122"/>
                    <a:pt x="85" y="120"/>
                    <a:pt x="86" y="116"/>
                  </a:cubicBezTo>
                  <a:cubicBezTo>
                    <a:pt x="87" y="112"/>
                    <a:pt x="84" y="111"/>
                    <a:pt x="84" y="107"/>
                  </a:cubicBezTo>
                  <a:cubicBezTo>
                    <a:pt x="84" y="103"/>
                    <a:pt x="77" y="104"/>
                    <a:pt x="74" y="103"/>
                  </a:cubicBezTo>
                  <a:cubicBezTo>
                    <a:pt x="71" y="103"/>
                    <a:pt x="74" y="96"/>
                    <a:pt x="71" y="93"/>
                  </a:cubicBezTo>
                  <a:cubicBezTo>
                    <a:pt x="68" y="90"/>
                    <a:pt x="66" y="83"/>
                    <a:pt x="64" y="77"/>
                  </a:cubicBezTo>
                  <a:cubicBezTo>
                    <a:pt x="63" y="72"/>
                    <a:pt x="55" y="66"/>
                    <a:pt x="52" y="60"/>
                  </a:cubicBezTo>
                  <a:cubicBezTo>
                    <a:pt x="48" y="54"/>
                    <a:pt x="45" y="49"/>
                    <a:pt x="43" y="48"/>
                  </a:cubicBezTo>
                  <a:cubicBezTo>
                    <a:pt x="40" y="46"/>
                    <a:pt x="46" y="44"/>
                    <a:pt x="44" y="42"/>
                  </a:cubicBezTo>
                  <a:cubicBezTo>
                    <a:pt x="42" y="40"/>
                    <a:pt x="39" y="40"/>
                    <a:pt x="35" y="38"/>
                  </a:cubicBezTo>
                  <a:cubicBezTo>
                    <a:pt x="31" y="36"/>
                    <a:pt x="29" y="33"/>
                    <a:pt x="29" y="29"/>
                  </a:cubicBezTo>
                  <a:cubicBezTo>
                    <a:pt x="29" y="25"/>
                    <a:pt x="26" y="16"/>
                    <a:pt x="25" y="13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0" y="13"/>
                    <a:pt x="31" y="14"/>
                    <a:pt x="33" y="13"/>
                  </a:cubicBezTo>
                  <a:cubicBezTo>
                    <a:pt x="35" y="12"/>
                    <a:pt x="38" y="13"/>
                    <a:pt x="39" y="16"/>
                  </a:cubicBezTo>
                  <a:cubicBezTo>
                    <a:pt x="40" y="19"/>
                    <a:pt x="45" y="16"/>
                    <a:pt x="47" y="17"/>
                  </a:cubicBezTo>
                  <a:cubicBezTo>
                    <a:pt x="49" y="19"/>
                    <a:pt x="42" y="20"/>
                    <a:pt x="49" y="32"/>
                  </a:cubicBezTo>
                  <a:cubicBezTo>
                    <a:pt x="55" y="43"/>
                    <a:pt x="51" y="37"/>
                    <a:pt x="51" y="44"/>
                  </a:cubicBezTo>
                  <a:cubicBezTo>
                    <a:pt x="51" y="52"/>
                    <a:pt x="55" y="49"/>
                    <a:pt x="56" y="47"/>
                  </a:cubicBezTo>
                  <a:cubicBezTo>
                    <a:pt x="57" y="46"/>
                    <a:pt x="61" y="50"/>
                    <a:pt x="64" y="54"/>
                  </a:cubicBezTo>
                  <a:cubicBezTo>
                    <a:pt x="67" y="58"/>
                    <a:pt x="73" y="58"/>
                    <a:pt x="73" y="60"/>
                  </a:cubicBezTo>
                  <a:cubicBezTo>
                    <a:pt x="73" y="63"/>
                    <a:pt x="75" y="67"/>
                    <a:pt x="79" y="68"/>
                  </a:cubicBezTo>
                  <a:cubicBezTo>
                    <a:pt x="83" y="69"/>
                    <a:pt x="84" y="73"/>
                    <a:pt x="87" y="74"/>
                  </a:cubicBezTo>
                  <a:cubicBezTo>
                    <a:pt x="89" y="74"/>
                    <a:pt x="90" y="77"/>
                    <a:pt x="88" y="81"/>
                  </a:cubicBezTo>
                  <a:cubicBezTo>
                    <a:pt x="87" y="84"/>
                    <a:pt x="88" y="87"/>
                    <a:pt x="95" y="89"/>
                  </a:cubicBezTo>
                  <a:cubicBezTo>
                    <a:pt x="102" y="92"/>
                    <a:pt x="99" y="93"/>
                    <a:pt x="105" y="98"/>
                  </a:cubicBezTo>
                  <a:cubicBezTo>
                    <a:pt x="110" y="103"/>
                    <a:pt x="126" y="120"/>
                    <a:pt x="129" y="125"/>
                  </a:cubicBezTo>
                  <a:cubicBezTo>
                    <a:pt x="132" y="130"/>
                    <a:pt x="133" y="134"/>
                    <a:pt x="134" y="137"/>
                  </a:cubicBezTo>
                  <a:cubicBezTo>
                    <a:pt x="136" y="141"/>
                    <a:pt x="132" y="142"/>
                    <a:pt x="134" y="145"/>
                  </a:cubicBezTo>
                  <a:cubicBezTo>
                    <a:pt x="136" y="148"/>
                    <a:pt x="130" y="147"/>
                    <a:pt x="130" y="149"/>
                  </a:cubicBezTo>
                  <a:cubicBezTo>
                    <a:pt x="131" y="152"/>
                    <a:pt x="134" y="163"/>
                    <a:pt x="139" y="163"/>
                  </a:cubicBezTo>
                  <a:cubicBezTo>
                    <a:pt x="145" y="164"/>
                    <a:pt x="151" y="171"/>
                    <a:pt x="156" y="174"/>
                  </a:cubicBezTo>
                  <a:cubicBezTo>
                    <a:pt x="160" y="178"/>
                    <a:pt x="167" y="177"/>
                    <a:pt x="174" y="180"/>
                  </a:cubicBezTo>
                  <a:cubicBezTo>
                    <a:pt x="180" y="182"/>
                    <a:pt x="186" y="188"/>
                    <a:pt x="196" y="191"/>
                  </a:cubicBezTo>
                  <a:cubicBezTo>
                    <a:pt x="206" y="194"/>
                    <a:pt x="215" y="198"/>
                    <a:pt x="221" y="202"/>
                  </a:cubicBezTo>
                  <a:cubicBezTo>
                    <a:pt x="228" y="206"/>
                    <a:pt x="235" y="204"/>
                    <a:pt x="244" y="201"/>
                  </a:cubicBezTo>
                  <a:cubicBezTo>
                    <a:pt x="253" y="197"/>
                    <a:pt x="260" y="202"/>
                    <a:pt x="265" y="204"/>
                  </a:cubicBezTo>
                  <a:cubicBezTo>
                    <a:pt x="267" y="205"/>
                    <a:pt x="272" y="209"/>
                    <a:pt x="277" y="213"/>
                  </a:cubicBezTo>
                  <a:cubicBezTo>
                    <a:pt x="281" y="207"/>
                    <a:pt x="285" y="201"/>
                    <a:pt x="286" y="201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2349500" y="2865438"/>
              <a:ext cx="92075" cy="90488"/>
            </a:xfrm>
            <a:custGeom>
              <a:cxnLst>
                <a:cxn ang="0">
                  <a:pos x="42" y="31"/>
                </a:cxn>
                <a:cxn ang="0">
                  <a:pos x="48" y="25"/>
                </a:cxn>
                <a:cxn ang="0">
                  <a:pos x="43" y="22"/>
                </a:cxn>
                <a:cxn ang="0">
                  <a:pos x="38" y="2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16" y="8"/>
                </a:cxn>
                <a:cxn ang="0">
                  <a:pos x="24" y="19"/>
                </a:cxn>
                <a:cxn ang="0">
                  <a:pos x="9" y="21"/>
                </a:cxn>
                <a:cxn ang="0">
                  <a:pos x="0" y="33"/>
                </a:cxn>
                <a:cxn ang="0">
                  <a:pos x="12" y="44"/>
                </a:cxn>
                <a:cxn ang="0">
                  <a:pos x="28" y="47"/>
                </a:cxn>
                <a:cxn ang="0">
                  <a:pos x="28" y="47"/>
                </a:cxn>
                <a:cxn ang="0">
                  <a:pos x="36" y="40"/>
                </a:cxn>
                <a:cxn ang="0">
                  <a:pos x="42" y="31"/>
                </a:cxn>
              </a:cxnLst>
              <a:rect b="b" l="0" r="r" t="0"/>
              <a:pathLst>
                <a:path h="47" w="48">
                  <a:moveTo>
                    <a:pt x="42" y="31"/>
                  </a:moveTo>
                  <a:cubicBezTo>
                    <a:pt x="44" y="29"/>
                    <a:pt x="46" y="27"/>
                    <a:pt x="48" y="25"/>
                  </a:cubicBezTo>
                  <a:cubicBezTo>
                    <a:pt x="44" y="27"/>
                    <a:pt x="43" y="25"/>
                    <a:pt x="43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21" y="0"/>
                    <a:pt x="19" y="0"/>
                  </a:cubicBezTo>
                  <a:cubicBezTo>
                    <a:pt x="17" y="0"/>
                    <a:pt x="17" y="8"/>
                    <a:pt x="16" y="8"/>
                  </a:cubicBezTo>
                  <a:cubicBezTo>
                    <a:pt x="15" y="9"/>
                    <a:pt x="25" y="16"/>
                    <a:pt x="24" y="19"/>
                  </a:cubicBezTo>
                  <a:cubicBezTo>
                    <a:pt x="23" y="22"/>
                    <a:pt x="10" y="21"/>
                    <a:pt x="9" y="21"/>
                  </a:cubicBezTo>
                  <a:cubicBezTo>
                    <a:pt x="8" y="21"/>
                    <a:pt x="4" y="27"/>
                    <a:pt x="0" y="33"/>
                  </a:cubicBezTo>
                  <a:cubicBezTo>
                    <a:pt x="5" y="38"/>
                    <a:pt x="10" y="42"/>
                    <a:pt x="12" y="44"/>
                  </a:cubicBezTo>
                  <a:cubicBezTo>
                    <a:pt x="17" y="47"/>
                    <a:pt x="25" y="44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2" y="44"/>
                    <a:pt x="35" y="40"/>
                    <a:pt x="36" y="40"/>
                  </a:cubicBezTo>
                  <a:cubicBezTo>
                    <a:pt x="39" y="39"/>
                    <a:pt x="37" y="35"/>
                    <a:pt x="42" y="31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2422525" y="2852738"/>
              <a:ext cx="26988" cy="57150"/>
            </a:xfrm>
            <a:custGeom>
              <a:cxnLst>
                <a:cxn ang="0">
                  <a:pos x="2" y="7"/>
                </a:cxn>
                <a:cxn ang="0">
                  <a:pos x="0" y="7"/>
                </a:cxn>
                <a:cxn ang="0">
                  <a:pos x="0" y="30"/>
                </a:cxn>
                <a:cxn ang="0">
                  <a:pos x="5" y="29"/>
                </a:cxn>
                <a:cxn ang="0">
                  <a:pos x="9" y="24"/>
                </a:cxn>
                <a:cxn ang="0">
                  <a:pos x="12" y="5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2" y="7"/>
                </a:cxn>
              </a:cxnLst>
              <a:rect b="b" l="0" r="r" t="0"/>
              <a:pathLst>
                <a:path h="30" w="14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7"/>
                    <a:pt x="7" y="25"/>
                    <a:pt x="9" y="24"/>
                  </a:cubicBezTo>
                  <a:cubicBezTo>
                    <a:pt x="13" y="20"/>
                    <a:pt x="7" y="6"/>
                    <a:pt x="12" y="5"/>
                  </a:cubicBezTo>
                  <a:cubicBezTo>
                    <a:pt x="13" y="5"/>
                    <a:pt x="14" y="4"/>
                    <a:pt x="14" y="3"/>
                  </a:cubicBezTo>
                  <a:cubicBezTo>
                    <a:pt x="12" y="2"/>
                    <a:pt x="10" y="0"/>
                    <a:pt x="9" y="0"/>
                  </a:cubicBezTo>
                  <a:cubicBezTo>
                    <a:pt x="6" y="0"/>
                    <a:pt x="3" y="7"/>
                    <a:pt x="2" y="7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2738438" y="2809875"/>
              <a:ext cx="65088" cy="55563"/>
            </a:xfrm>
            <a:custGeom>
              <a:cxnLst>
                <a:cxn ang="0">
                  <a:pos x="16" y="3"/>
                </a:cxn>
                <a:cxn ang="0">
                  <a:pos x="23" y="19"/>
                </a:cxn>
                <a:cxn ang="0">
                  <a:pos x="1" y="23"/>
                </a:cxn>
                <a:cxn ang="0">
                  <a:pos x="16" y="26"/>
                </a:cxn>
                <a:cxn ang="0">
                  <a:pos x="31" y="28"/>
                </a:cxn>
                <a:cxn ang="0">
                  <a:pos x="34" y="6"/>
                </a:cxn>
                <a:cxn ang="0">
                  <a:pos x="16" y="3"/>
                </a:cxn>
              </a:cxnLst>
              <a:rect b="b" l="0" r="r" t="0"/>
              <a:pathLst>
                <a:path h="28" w="34">
                  <a:moveTo>
                    <a:pt x="16" y="3"/>
                  </a:moveTo>
                  <a:cubicBezTo>
                    <a:pt x="11" y="7"/>
                    <a:pt x="23" y="14"/>
                    <a:pt x="23" y="19"/>
                  </a:cubicBezTo>
                  <a:cubicBezTo>
                    <a:pt x="23" y="23"/>
                    <a:pt x="3" y="18"/>
                    <a:pt x="1" y="23"/>
                  </a:cubicBezTo>
                  <a:cubicBezTo>
                    <a:pt x="0" y="25"/>
                    <a:pt x="8" y="29"/>
                    <a:pt x="16" y="26"/>
                  </a:cubicBezTo>
                  <a:cubicBezTo>
                    <a:pt x="23" y="24"/>
                    <a:pt x="28" y="26"/>
                    <a:pt x="31" y="28"/>
                  </a:cubicBezTo>
                  <a:cubicBezTo>
                    <a:pt x="32" y="21"/>
                    <a:pt x="33" y="12"/>
                    <a:pt x="34" y="6"/>
                  </a:cubicBezTo>
                  <a:cubicBezTo>
                    <a:pt x="27" y="5"/>
                    <a:pt x="19" y="0"/>
                    <a:pt x="16" y="3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2797175" y="2819400"/>
              <a:ext cx="74613" cy="50800"/>
            </a:xfrm>
            <a:custGeom>
              <a:cxnLst>
                <a:cxn ang="0">
                  <a:pos x="15" y="19"/>
                </a:cxn>
                <a:cxn ang="0">
                  <a:pos x="39" y="14"/>
                </a:cxn>
                <a:cxn ang="0">
                  <a:pos x="9" y="2"/>
                </a:cxn>
                <a:cxn ang="0">
                  <a:pos x="3" y="1"/>
                </a:cxn>
                <a:cxn ang="0">
                  <a:pos x="0" y="23"/>
                </a:cxn>
                <a:cxn ang="0">
                  <a:pos x="1" y="24"/>
                </a:cxn>
                <a:cxn ang="0">
                  <a:pos x="15" y="19"/>
                </a:cxn>
              </a:cxnLst>
              <a:rect b="b" l="0" r="r" t="0"/>
              <a:pathLst>
                <a:path h="26" w="39">
                  <a:moveTo>
                    <a:pt x="15" y="19"/>
                  </a:moveTo>
                  <a:cubicBezTo>
                    <a:pt x="24" y="16"/>
                    <a:pt x="39" y="21"/>
                    <a:pt x="39" y="14"/>
                  </a:cubicBezTo>
                  <a:cubicBezTo>
                    <a:pt x="39" y="7"/>
                    <a:pt x="15" y="0"/>
                    <a:pt x="9" y="2"/>
                  </a:cubicBezTo>
                  <a:cubicBezTo>
                    <a:pt x="7" y="2"/>
                    <a:pt x="5" y="2"/>
                    <a:pt x="3" y="1"/>
                  </a:cubicBezTo>
                  <a:cubicBezTo>
                    <a:pt x="2" y="7"/>
                    <a:pt x="1" y="16"/>
                    <a:pt x="0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5" y="26"/>
                    <a:pt x="6" y="22"/>
                    <a:pt x="15" y="19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2460625" y="2928938"/>
              <a:ext cx="92075" cy="93663"/>
            </a:xfrm>
            <a:custGeom>
              <a:cxnLst>
                <a:cxn ang="0">
                  <a:pos x="26" y="46"/>
                </a:cxn>
                <a:cxn ang="0">
                  <a:pos x="37" y="48"/>
                </a:cxn>
                <a:cxn ang="0">
                  <a:pos x="42" y="49"/>
                </a:cxn>
                <a:cxn ang="0">
                  <a:pos x="41" y="47"/>
                </a:cxn>
                <a:cxn ang="0">
                  <a:pos x="44" y="32"/>
                </a:cxn>
                <a:cxn ang="0">
                  <a:pos x="45" y="13"/>
                </a:cxn>
                <a:cxn ang="0">
                  <a:pos x="48" y="1"/>
                </a:cxn>
                <a:cxn ang="0">
                  <a:pos x="48" y="0"/>
                </a:cxn>
                <a:cxn ang="0">
                  <a:pos x="34" y="5"/>
                </a:cxn>
                <a:cxn ang="0">
                  <a:pos x="24" y="8"/>
                </a:cxn>
                <a:cxn ang="0">
                  <a:pos x="11" y="13"/>
                </a:cxn>
                <a:cxn ang="0">
                  <a:pos x="8" y="20"/>
                </a:cxn>
                <a:cxn ang="0">
                  <a:pos x="4" y="23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6" y="42"/>
                </a:cxn>
                <a:cxn ang="0">
                  <a:pos x="19" y="46"/>
                </a:cxn>
                <a:cxn ang="0">
                  <a:pos x="26" y="46"/>
                </a:cxn>
              </a:cxnLst>
              <a:rect b="b" l="0" r="r" t="0"/>
              <a:pathLst>
                <a:path h="49" w="48">
                  <a:moveTo>
                    <a:pt x="26" y="46"/>
                  </a:moveTo>
                  <a:cubicBezTo>
                    <a:pt x="28" y="48"/>
                    <a:pt x="34" y="46"/>
                    <a:pt x="37" y="48"/>
                  </a:cubicBezTo>
                  <a:cubicBezTo>
                    <a:pt x="38" y="49"/>
                    <a:pt x="40" y="49"/>
                    <a:pt x="42" y="49"/>
                  </a:cubicBezTo>
                  <a:cubicBezTo>
                    <a:pt x="42" y="48"/>
                    <a:pt x="41" y="47"/>
                    <a:pt x="41" y="47"/>
                  </a:cubicBezTo>
                  <a:cubicBezTo>
                    <a:pt x="39" y="43"/>
                    <a:pt x="42" y="37"/>
                    <a:pt x="44" y="32"/>
                  </a:cubicBezTo>
                  <a:cubicBezTo>
                    <a:pt x="45" y="27"/>
                    <a:pt x="42" y="16"/>
                    <a:pt x="45" y="13"/>
                  </a:cubicBezTo>
                  <a:cubicBezTo>
                    <a:pt x="48" y="10"/>
                    <a:pt x="46" y="8"/>
                    <a:pt x="48" y="1"/>
                  </a:cubicBezTo>
                  <a:cubicBezTo>
                    <a:pt x="48" y="1"/>
                    <a:pt x="48" y="0"/>
                    <a:pt x="48" y="0"/>
                  </a:cubicBezTo>
                  <a:cubicBezTo>
                    <a:pt x="42" y="0"/>
                    <a:pt x="36" y="5"/>
                    <a:pt x="34" y="5"/>
                  </a:cubicBezTo>
                  <a:cubicBezTo>
                    <a:pt x="32" y="5"/>
                    <a:pt x="25" y="3"/>
                    <a:pt x="24" y="8"/>
                  </a:cubicBezTo>
                  <a:cubicBezTo>
                    <a:pt x="23" y="12"/>
                    <a:pt x="18" y="12"/>
                    <a:pt x="11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1"/>
                    <a:pt x="4" y="23"/>
                    <a:pt x="4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0" y="27"/>
                    <a:pt x="2" y="28"/>
                  </a:cubicBezTo>
                  <a:cubicBezTo>
                    <a:pt x="6" y="31"/>
                    <a:pt x="11" y="39"/>
                    <a:pt x="16" y="42"/>
                  </a:cubicBezTo>
                  <a:cubicBezTo>
                    <a:pt x="18" y="43"/>
                    <a:pt x="19" y="44"/>
                    <a:pt x="19" y="46"/>
                  </a:cubicBezTo>
                  <a:cubicBezTo>
                    <a:pt x="22" y="46"/>
                    <a:pt x="24" y="46"/>
                    <a:pt x="26" y="46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2751138" y="3143250"/>
              <a:ext cx="860425" cy="877888"/>
            </a:xfrm>
            <a:custGeom>
              <a:cxnLst>
                <a:cxn ang="0">
                  <a:pos x="253" y="427"/>
                </a:cxn>
                <a:cxn ang="0">
                  <a:pos x="260" y="429"/>
                </a:cxn>
                <a:cxn ang="0">
                  <a:pos x="289" y="379"/>
                </a:cxn>
                <a:cxn ang="0">
                  <a:pos x="307" y="343"/>
                </a:cxn>
                <a:cxn ang="0">
                  <a:pos x="337" y="326"/>
                </a:cxn>
                <a:cxn ang="0">
                  <a:pos x="372" y="316"/>
                </a:cxn>
                <a:cxn ang="0">
                  <a:pos x="386" y="290"/>
                </a:cxn>
                <a:cxn ang="0">
                  <a:pos x="397" y="264"/>
                </a:cxn>
                <a:cxn ang="0">
                  <a:pos x="401" y="211"/>
                </a:cxn>
                <a:cxn ang="0">
                  <a:pos x="409" y="206"/>
                </a:cxn>
                <a:cxn ang="0">
                  <a:pos x="445" y="158"/>
                </a:cxn>
                <a:cxn ang="0">
                  <a:pos x="406" y="104"/>
                </a:cxn>
                <a:cxn ang="0">
                  <a:pos x="336" y="96"/>
                </a:cxn>
                <a:cxn ang="0">
                  <a:pos x="295" y="74"/>
                </a:cxn>
                <a:cxn ang="0">
                  <a:pos x="291" y="67"/>
                </a:cxn>
                <a:cxn ang="0">
                  <a:pos x="264" y="60"/>
                </a:cxn>
                <a:cxn ang="0">
                  <a:pos x="258" y="13"/>
                </a:cxn>
                <a:cxn ang="0">
                  <a:pos x="222" y="32"/>
                </a:cxn>
                <a:cxn ang="0">
                  <a:pos x="191" y="39"/>
                </a:cxn>
                <a:cxn ang="0">
                  <a:pos x="165" y="40"/>
                </a:cxn>
                <a:cxn ang="0">
                  <a:pos x="157" y="1"/>
                </a:cxn>
                <a:cxn ang="0">
                  <a:pos x="129" y="17"/>
                </a:cxn>
                <a:cxn ang="0">
                  <a:pos x="107" y="15"/>
                </a:cxn>
                <a:cxn ang="0">
                  <a:pos x="120" y="32"/>
                </a:cxn>
                <a:cxn ang="0">
                  <a:pos x="105" y="46"/>
                </a:cxn>
                <a:cxn ang="0">
                  <a:pos x="84" y="49"/>
                </a:cxn>
                <a:cxn ang="0">
                  <a:pos x="48" y="42"/>
                </a:cxn>
                <a:cxn ang="0">
                  <a:pos x="45" y="59"/>
                </a:cxn>
                <a:cxn ang="0">
                  <a:pos x="46" y="108"/>
                </a:cxn>
                <a:cxn ang="0">
                  <a:pos x="12" y="120"/>
                </a:cxn>
                <a:cxn ang="0">
                  <a:pos x="2" y="144"/>
                </a:cxn>
                <a:cxn ang="0">
                  <a:pos x="15" y="168"/>
                </a:cxn>
                <a:cxn ang="0">
                  <a:pos x="38" y="172"/>
                </a:cxn>
                <a:cxn ang="0">
                  <a:pos x="65" y="184"/>
                </a:cxn>
                <a:cxn ang="0">
                  <a:pos x="99" y="174"/>
                </a:cxn>
                <a:cxn ang="0">
                  <a:pos x="124" y="206"/>
                </a:cxn>
                <a:cxn ang="0">
                  <a:pos x="150" y="217"/>
                </a:cxn>
                <a:cxn ang="0">
                  <a:pos x="158" y="242"/>
                </a:cxn>
                <a:cxn ang="0">
                  <a:pos x="186" y="265"/>
                </a:cxn>
                <a:cxn ang="0">
                  <a:pos x="182" y="293"/>
                </a:cxn>
                <a:cxn ang="0">
                  <a:pos x="199" y="317"/>
                </a:cxn>
                <a:cxn ang="0">
                  <a:pos x="222" y="337"/>
                </a:cxn>
                <a:cxn ang="0">
                  <a:pos x="230" y="375"/>
                </a:cxn>
                <a:cxn ang="0">
                  <a:pos x="187" y="415"/>
                </a:cxn>
                <a:cxn ang="0">
                  <a:pos x="205" y="426"/>
                </a:cxn>
                <a:cxn ang="0">
                  <a:pos x="232" y="443"/>
                </a:cxn>
              </a:cxnLst>
              <a:rect b="b" l="0" r="r" t="0"/>
              <a:pathLst>
                <a:path h="460" w="450">
                  <a:moveTo>
                    <a:pt x="238" y="455"/>
                  </a:moveTo>
                  <a:cubicBezTo>
                    <a:pt x="245" y="450"/>
                    <a:pt x="244" y="447"/>
                    <a:pt x="247" y="441"/>
                  </a:cubicBezTo>
                  <a:cubicBezTo>
                    <a:pt x="250" y="435"/>
                    <a:pt x="247" y="432"/>
                    <a:pt x="253" y="427"/>
                  </a:cubicBezTo>
                  <a:cubicBezTo>
                    <a:pt x="258" y="422"/>
                    <a:pt x="252" y="418"/>
                    <a:pt x="259" y="415"/>
                  </a:cubicBezTo>
                  <a:cubicBezTo>
                    <a:pt x="266" y="412"/>
                    <a:pt x="265" y="418"/>
                    <a:pt x="259" y="425"/>
                  </a:cubicBezTo>
                  <a:cubicBezTo>
                    <a:pt x="253" y="432"/>
                    <a:pt x="252" y="434"/>
                    <a:pt x="260" y="429"/>
                  </a:cubicBezTo>
                  <a:cubicBezTo>
                    <a:pt x="267" y="423"/>
                    <a:pt x="270" y="416"/>
                    <a:pt x="274" y="407"/>
                  </a:cubicBezTo>
                  <a:cubicBezTo>
                    <a:pt x="279" y="398"/>
                    <a:pt x="282" y="395"/>
                    <a:pt x="286" y="395"/>
                  </a:cubicBezTo>
                  <a:cubicBezTo>
                    <a:pt x="289" y="394"/>
                    <a:pt x="289" y="385"/>
                    <a:pt x="289" y="379"/>
                  </a:cubicBezTo>
                  <a:cubicBezTo>
                    <a:pt x="288" y="372"/>
                    <a:pt x="286" y="366"/>
                    <a:pt x="289" y="362"/>
                  </a:cubicBezTo>
                  <a:cubicBezTo>
                    <a:pt x="292" y="358"/>
                    <a:pt x="289" y="354"/>
                    <a:pt x="293" y="354"/>
                  </a:cubicBezTo>
                  <a:cubicBezTo>
                    <a:pt x="296" y="354"/>
                    <a:pt x="301" y="348"/>
                    <a:pt x="307" y="343"/>
                  </a:cubicBezTo>
                  <a:cubicBezTo>
                    <a:pt x="312" y="337"/>
                    <a:pt x="316" y="337"/>
                    <a:pt x="322" y="336"/>
                  </a:cubicBezTo>
                  <a:cubicBezTo>
                    <a:pt x="327" y="336"/>
                    <a:pt x="324" y="334"/>
                    <a:pt x="328" y="333"/>
                  </a:cubicBezTo>
                  <a:cubicBezTo>
                    <a:pt x="332" y="332"/>
                    <a:pt x="334" y="328"/>
                    <a:pt x="337" y="326"/>
                  </a:cubicBezTo>
                  <a:cubicBezTo>
                    <a:pt x="339" y="324"/>
                    <a:pt x="349" y="326"/>
                    <a:pt x="355" y="326"/>
                  </a:cubicBezTo>
                  <a:cubicBezTo>
                    <a:pt x="361" y="326"/>
                    <a:pt x="365" y="327"/>
                    <a:pt x="365" y="323"/>
                  </a:cubicBezTo>
                  <a:cubicBezTo>
                    <a:pt x="365" y="319"/>
                    <a:pt x="368" y="316"/>
                    <a:pt x="372" y="316"/>
                  </a:cubicBezTo>
                  <a:cubicBezTo>
                    <a:pt x="375" y="316"/>
                    <a:pt x="377" y="315"/>
                    <a:pt x="377" y="310"/>
                  </a:cubicBezTo>
                  <a:cubicBezTo>
                    <a:pt x="377" y="305"/>
                    <a:pt x="378" y="302"/>
                    <a:pt x="381" y="300"/>
                  </a:cubicBezTo>
                  <a:cubicBezTo>
                    <a:pt x="384" y="298"/>
                    <a:pt x="385" y="293"/>
                    <a:pt x="386" y="290"/>
                  </a:cubicBezTo>
                  <a:cubicBezTo>
                    <a:pt x="387" y="286"/>
                    <a:pt x="390" y="288"/>
                    <a:pt x="390" y="284"/>
                  </a:cubicBezTo>
                  <a:cubicBezTo>
                    <a:pt x="390" y="279"/>
                    <a:pt x="392" y="274"/>
                    <a:pt x="392" y="270"/>
                  </a:cubicBezTo>
                  <a:cubicBezTo>
                    <a:pt x="392" y="266"/>
                    <a:pt x="396" y="267"/>
                    <a:pt x="397" y="264"/>
                  </a:cubicBezTo>
                  <a:cubicBezTo>
                    <a:pt x="399" y="261"/>
                    <a:pt x="396" y="258"/>
                    <a:pt x="399" y="250"/>
                  </a:cubicBezTo>
                  <a:cubicBezTo>
                    <a:pt x="401" y="242"/>
                    <a:pt x="399" y="235"/>
                    <a:pt x="399" y="228"/>
                  </a:cubicBezTo>
                  <a:cubicBezTo>
                    <a:pt x="399" y="221"/>
                    <a:pt x="399" y="214"/>
                    <a:pt x="401" y="211"/>
                  </a:cubicBezTo>
                  <a:cubicBezTo>
                    <a:pt x="404" y="209"/>
                    <a:pt x="402" y="208"/>
                    <a:pt x="400" y="207"/>
                  </a:cubicBezTo>
                  <a:cubicBezTo>
                    <a:pt x="398" y="206"/>
                    <a:pt x="401" y="203"/>
                    <a:pt x="402" y="204"/>
                  </a:cubicBezTo>
                  <a:cubicBezTo>
                    <a:pt x="404" y="204"/>
                    <a:pt x="406" y="208"/>
                    <a:pt x="409" y="206"/>
                  </a:cubicBezTo>
                  <a:cubicBezTo>
                    <a:pt x="413" y="204"/>
                    <a:pt x="416" y="195"/>
                    <a:pt x="418" y="188"/>
                  </a:cubicBezTo>
                  <a:cubicBezTo>
                    <a:pt x="421" y="181"/>
                    <a:pt x="426" y="182"/>
                    <a:pt x="429" y="180"/>
                  </a:cubicBezTo>
                  <a:cubicBezTo>
                    <a:pt x="433" y="179"/>
                    <a:pt x="440" y="170"/>
                    <a:pt x="445" y="158"/>
                  </a:cubicBezTo>
                  <a:cubicBezTo>
                    <a:pt x="450" y="146"/>
                    <a:pt x="445" y="134"/>
                    <a:pt x="443" y="125"/>
                  </a:cubicBezTo>
                  <a:cubicBezTo>
                    <a:pt x="441" y="117"/>
                    <a:pt x="438" y="118"/>
                    <a:pt x="433" y="119"/>
                  </a:cubicBezTo>
                  <a:cubicBezTo>
                    <a:pt x="428" y="119"/>
                    <a:pt x="418" y="118"/>
                    <a:pt x="406" y="104"/>
                  </a:cubicBezTo>
                  <a:cubicBezTo>
                    <a:pt x="393" y="91"/>
                    <a:pt x="381" y="92"/>
                    <a:pt x="373" y="94"/>
                  </a:cubicBezTo>
                  <a:cubicBezTo>
                    <a:pt x="365" y="96"/>
                    <a:pt x="356" y="90"/>
                    <a:pt x="351" y="89"/>
                  </a:cubicBezTo>
                  <a:cubicBezTo>
                    <a:pt x="345" y="87"/>
                    <a:pt x="340" y="94"/>
                    <a:pt x="336" y="96"/>
                  </a:cubicBezTo>
                  <a:cubicBezTo>
                    <a:pt x="332" y="97"/>
                    <a:pt x="338" y="90"/>
                    <a:pt x="338" y="85"/>
                  </a:cubicBezTo>
                  <a:cubicBezTo>
                    <a:pt x="338" y="80"/>
                    <a:pt x="323" y="74"/>
                    <a:pt x="312" y="69"/>
                  </a:cubicBezTo>
                  <a:cubicBezTo>
                    <a:pt x="300" y="65"/>
                    <a:pt x="295" y="67"/>
                    <a:pt x="295" y="74"/>
                  </a:cubicBezTo>
                  <a:cubicBezTo>
                    <a:pt x="295" y="81"/>
                    <a:pt x="291" y="72"/>
                    <a:pt x="287" y="80"/>
                  </a:cubicBezTo>
                  <a:cubicBezTo>
                    <a:pt x="284" y="87"/>
                    <a:pt x="277" y="82"/>
                    <a:pt x="281" y="80"/>
                  </a:cubicBezTo>
                  <a:cubicBezTo>
                    <a:pt x="286" y="77"/>
                    <a:pt x="290" y="72"/>
                    <a:pt x="291" y="67"/>
                  </a:cubicBezTo>
                  <a:cubicBezTo>
                    <a:pt x="293" y="62"/>
                    <a:pt x="275" y="58"/>
                    <a:pt x="268" y="61"/>
                  </a:cubicBezTo>
                  <a:cubicBezTo>
                    <a:pt x="262" y="63"/>
                    <a:pt x="266" y="72"/>
                    <a:pt x="261" y="70"/>
                  </a:cubicBezTo>
                  <a:cubicBezTo>
                    <a:pt x="256" y="67"/>
                    <a:pt x="260" y="60"/>
                    <a:pt x="264" y="60"/>
                  </a:cubicBezTo>
                  <a:cubicBezTo>
                    <a:pt x="268" y="61"/>
                    <a:pt x="273" y="52"/>
                    <a:pt x="275" y="46"/>
                  </a:cubicBezTo>
                  <a:cubicBezTo>
                    <a:pt x="278" y="40"/>
                    <a:pt x="271" y="39"/>
                    <a:pt x="266" y="34"/>
                  </a:cubicBezTo>
                  <a:cubicBezTo>
                    <a:pt x="262" y="29"/>
                    <a:pt x="263" y="15"/>
                    <a:pt x="258" y="13"/>
                  </a:cubicBezTo>
                  <a:cubicBezTo>
                    <a:pt x="253" y="17"/>
                    <a:pt x="247" y="25"/>
                    <a:pt x="245" y="31"/>
                  </a:cubicBezTo>
                  <a:cubicBezTo>
                    <a:pt x="242" y="38"/>
                    <a:pt x="239" y="34"/>
                    <a:pt x="233" y="36"/>
                  </a:cubicBezTo>
                  <a:cubicBezTo>
                    <a:pt x="226" y="38"/>
                    <a:pt x="223" y="35"/>
                    <a:pt x="222" y="32"/>
                  </a:cubicBezTo>
                  <a:cubicBezTo>
                    <a:pt x="220" y="30"/>
                    <a:pt x="214" y="32"/>
                    <a:pt x="209" y="32"/>
                  </a:cubicBezTo>
                  <a:cubicBezTo>
                    <a:pt x="205" y="32"/>
                    <a:pt x="207" y="37"/>
                    <a:pt x="204" y="39"/>
                  </a:cubicBezTo>
                  <a:cubicBezTo>
                    <a:pt x="201" y="41"/>
                    <a:pt x="194" y="36"/>
                    <a:pt x="191" y="39"/>
                  </a:cubicBezTo>
                  <a:cubicBezTo>
                    <a:pt x="188" y="42"/>
                    <a:pt x="186" y="39"/>
                    <a:pt x="185" y="41"/>
                  </a:cubicBezTo>
                  <a:cubicBezTo>
                    <a:pt x="184" y="44"/>
                    <a:pt x="179" y="42"/>
                    <a:pt x="178" y="44"/>
                  </a:cubicBezTo>
                  <a:cubicBezTo>
                    <a:pt x="176" y="46"/>
                    <a:pt x="172" y="47"/>
                    <a:pt x="165" y="40"/>
                  </a:cubicBezTo>
                  <a:cubicBezTo>
                    <a:pt x="159" y="33"/>
                    <a:pt x="160" y="22"/>
                    <a:pt x="163" y="20"/>
                  </a:cubicBezTo>
                  <a:cubicBezTo>
                    <a:pt x="166" y="18"/>
                    <a:pt x="166" y="12"/>
                    <a:pt x="162" y="11"/>
                  </a:cubicBezTo>
                  <a:cubicBezTo>
                    <a:pt x="158" y="9"/>
                    <a:pt x="162" y="2"/>
                    <a:pt x="157" y="1"/>
                  </a:cubicBezTo>
                  <a:cubicBezTo>
                    <a:pt x="153" y="0"/>
                    <a:pt x="153" y="7"/>
                    <a:pt x="150" y="8"/>
                  </a:cubicBezTo>
                  <a:cubicBezTo>
                    <a:pt x="147" y="9"/>
                    <a:pt x="140" y="14"/>
                    <a:pt x="136" y="13"/>
                  </a:cubicBezTo>
                  <a:cubicBezTo>
                    <a:pt x="133" y="12"/>
                    <a:pt x="129" y="14"/>
                    <a:pt x="129" y="17"/>
                  </a:cubicBezTo>
                  <a:cubicBezTo>
                    <a:pt x="129" y="21"/>
                    <a:pt x="125" y="20"/>
                    <a:pt x="124" y="17"/>
                  </a:cubicBezTo>
                  <a:cubicBezTo>
                    <a:pt x="124" y="14"/>
                    <a:pt x="116" y="16"/>
                    <a:pt x="114" y="14"/>
                  </a:cubicBezTo>
                  <a:cubicBezTo>
                    <a:pt x="112" y="12"/>
                    <a:pt x="103" y="13"/>
                    <a:pt x="107" y="15"/>
                  </a:cubicBezTo>
                  <a:cubicBezTo>
                    <a:pt x="111" y="17"/>
                    <a:pt x="111" y="20"/>
                    <a:pt x="111" y="23"/>
                  </a:cubicBezTo>
                  <a:cubicBezTo>
                    <a:pt x="111" y="27"/>
                    <a:pt x="114" y="26"/>
                    <a:pt x="114" y="31"/>
                  </a:cubicBezTo>
                  <a:cubicBezTo>
                    <a:pt x="114" y="35"/>
                    <a:pt x="118" y="32"/>
                    <a:pt x="120" y="32"/>
                  </a:cubicBezTo>
                  <a:cubicBezTo>
                    <a:pt x="123" y="32"/>
                    <a:pt x="123" y="36"/>
                    <a:pt x="119" y="37"/>
                  </a:cubicBezTo>
                  <a:cubicBezTo>
                    <a:pt x="115" y="37"/>
                    <a:pt x="113" y="39"/>
                    <a:pt x="112" y="43"/>
                  </a:cubicBezTo>
                  <a:cubicBezTo>
                    <a:pt x="111" y="46"/>
                    <a:pt x="108" y="44"/>
                    <a:pt x="105" y="46"/>
                  </a:cubicBezTo>
                  <a:cubicBezTo>
                    <a:pt x="102" y="49"/>
                    <a:pt x="99" y="52"/>
                    <a:pt x="97" y="51"/>
                  </a:cubicBezTo>
                  <a:cubicBezTo>
                    <a:pt x="95" y="49"/>
                    <a:pt x="93" y="50"/>
                    <a:pt x="91" y="52"/>
                  </a:cubicBezTo>
                  <a:cubicBezTo>
                    <a:pt x="89" y="53"/>
                    <a:pt x="88" y="52"/>
                    <a:pt x="84" y="49"/>
                  </a:cubicBezTo>
                  <a:cubicBezTo>
                    <a:pt x="82" y="47"/>
                    <a:pt x="80" y="42"/>
                    <a:pt x="76" y="37"/>
                  </a:cubicBezTo>
                  <a:cubicBezTo>
                    <a:pt x="73" y="39"/>
                    <a:pt x="68" y="41"/>
                    <a:pt x="65" y="41"/>
                  </a:cubicBezTo>
                  <a:cubicBezTo>
                    <a:pt x="61" y="41"/>
                    <a:pt x="48" y="40"/>
                    <a:pt x="48" y="42"/>
                  </a:cubicBezTo>
                  <a:cubicBezTo>
                    <a:pt x="47" y="44"/>
                    <a:pt x="49" y="48"/>
                    <a:pt x="51" y="48"/>
                  </a:cubicBezTo>
                  <a:cubicBezTo>
                    <a:pt x="53" y="49"/>
                    <a:pt x="57" y="50"/>
                    <a:pt x="53" y="53"/>
                  </a:cubicBezTo>
                  <a:cubicBezTo>
                    <a:pt x="49" y="56"/>
                    <a:pt x="45" y="52"/>
                    <a:pt x="45" y="59"/>
                  </a:cubicBezTo>
                  <a:cubicBezTo>
                    <a:pt x="45" y="66"/>
                    <a:pt x="54" y="71"/>
                    <a:pt x="52" y="77"/>
                  </a:cubicBezTo>
                  <a:cubicBezTo>
                    <a:pt x="51" y="81"/>
                    <a:pt x="50" y="89"/>
                    <a:pt x="50" y="93"/>
                  </a:cubicBezTo>
                  <a:cubicBezTo>
                    <a:pt x="50" y="96"/>
                    <a:pt x="49" y="107"/>
                    <a:pt x="46" y="108"/>
                  </a:cubicBezTo>
                  <a:cubicBezTo>
                    <a:pt x="43" y="109"/>
                    <a:pt x="40" y="105"/>
                    <a:pt x="36" y="109"/>
                  </a:cubicBezTo>
                  <a:cubicBezTo>
                    <a:pt x="32" y="112"/>
                    <a:pt x="27" y="110"/>
                    <a:pt x="22" y="114"/>
                  </a:cubicBezTo>
                  <a:cubicBezTo>
                    <a:pt x="18" y="117"/>
                    <a:pt x="13" y="116"/>
                    <a:pt x="12" y="120"/>
                  </a:cubicBezTo>
                  <a:cubicBezTo>
                    <a:pt x="12" y="125"/>
                    <a:pt x="8" y="127"/>
                    <a:pt x="9" y="131"/>
                  </a:cubicBezTo>
                  <a:cubicBezTo>
                    <a:pt x="10" y="135"/>
                    <a:pt x="7" y="134"/>
                    <a:pt x="4" y="137"/>
                  </a:cubicBezTo>
                  <a:cubicBezTo>
                    <a:pt x="1" y="140"/>
                    <a:pt x="4" y="142"/>
                    <a:pt x="2" y="144"/>
                  </a:cubicBezTo>
                  <a:cubicBezTo>
                    <a:pt x="0" y="147"/>
                    <a:pt x="3" y="150"/>
                    <a:pt x="5" y="154"/>
                  </a:cubicBezTo>
                  <a:cubicBezTo>
                    <a:pt x="7" y="158"/>
                    <a:pt x="10" y="160"/>
                    <a:pt x="10" y="164"/>
                  </a:cubicBezTo>
                  <a:cubicBezTo>
                    <a:pt x="9" y="167"/>
                    <a:pt x="12" y="168"/>
                    <a:pt x="15" y="168"/>
                  </a:cubicBezTo>
                  <a:cubicBezTo>
                    <a:pt x="19" y="168"/>
                    <a:pt x="16" y="174"/>
                    <a:pt x="21" y="174"/>
                  </a:cubicBezTo>
                  <a:cubicBezTo>
                    <a:pt x="27" y="174"/>
                    <a:pt x="32" y="176"/>
                    <a:pt x="33" y="173"/>
                  </a:cubicBezTo>
                  <a:cubicBezTo>
                    <a:pt x="35" y="170"/>
                    <a:pt x="38" y="167"/>
                    <a:pt x="38" y="172"/>
                  </a:cubicBezTo>
                  <a:cubicBezTo>
                    <a:pt x="38" y="176"/>
                    <a:pt x="37" y="188"/>
                    <a:pt x="41" y="186"/>
                  </a:cubicBezTo>
                  <a:cubicBezTo>
                    <a:pt x="45" y="185"/>
                    <a:pt x="52" y="185"/>
                    <a:pt x="56" y="187"/>
                  </a:cubicBezTo>
                  <a:cubicBezTo>
                    <a:pt x="59" y="188"/>
                    <a:pt x="63" y="187"/>
                    <a:pt x="65" y="184"/>
                  </a:cubicBezTo>
                  <a:cubicBezTo>
                    <a:pt x="68" y="182"/>
                    <a:pt x="70" y="182"/>
                    <a:pt x="75" y="179"/>
                  </a:cubicBezTo>
                  <a:cubicBezTo>
                    <a:pt x="80" y="177"/>
                    <a:pt x="84" y="173"/>
                    <a:pt x="88" y="173"/>
                  </a:cubicBezTo>
                  <a:cubicBezTo>
                    <a:pt x="93" y="173"/>
                    <a:pt x="100" y="171"/>
                    <a:pt x="99" y="174"/>
                  </a:cubicBezTo>
                  <a:cubicBezTo>
                    <a:pt x="98" y="177"/>
                    <a:pt x="97" y="190"/>
                    <a:pt x="103" y="196"/>
                  </a:cubicBezTo>
                  <a:cubicBezTo>
                    <a:pt x="108" y="202"/>
                    <a:pt x="111" y="205"/>
                    <a:pt x="116" y="204"/>
                  </a:cubicBezTo>
                  <a:cubicBezTo>
                    <a:pt x="121" y="203"/>
                    <a:pt x="120" y="206"/>
                    <a:pt x="124" y="206"/>
                  </a:cubicBezTo>
                  <a:cubicBezTo>
                    <a:pt x="128" y="205"/>
                    <a:pt x="125" y="210"/>
                    <a:pt x="129" y="210"/>
                  </a:cubicBezTo>
                  <a:cubicBezTo>
                    <a:pt x="132" y="210"/>
                    <a:pt x="138" y="210"/>
                    <a:pt x="138" y="214"/>
                  </a:cubicBezTo>
                  <a:cubicBezTo>
                    <a:pt x="138" y="218"/>
                    <a:pt x="148" y="215"/>
                    <a:pt x="150" y="217"/>
                  </a:cubicBezTo>
                  <a:cubicBezTo>
                    <a:pt x="153" y="219"/>
                    <a:pt x="155" y="220"/>
                    <a:pt x="155" y="224"/>
                  </a:cubicBezTo>
                  <a:cubicBezTo>
                    <a:pt x="154" y="228"/>
                    <a:pt x="160" y="231"/>
                    <a:pt x="156" y="233"/>
                  </a:cubicBezTo>
                  <a:cubicBezTo>
                    <a:pt x="153" y="235"/>
                    <a:pt x="157" y="238"/>
                    <a:pt x="158" y="242"/>
                  </a:cubicBezTo>
                  <a:cubicBezTo>
                    <a:pt x="158" y="247"/>
                    <a:pt x="163" y="248"/>
                    <a:pt x="170" y="248"/>
                  </a:cubicBezTo>
                  <a:cubicBezTo>
                    <a:pt x="177" y="248"/>
                    <a:pt x="179" y="248"/>
                    <a:pt x="179" y="254"/>
                  </a:cubicBezTo>
                  <a:cubicBezTo>
                    <a:pt x="179" y="259"/>
                    <a:pt x="184" y="260"/>
                    <a:pt x="186" y="265"/>
                  </a:cubicBezTo>
                  <a:cubicBezTo>
                    <a:pt x="188" y="270"/>
                    <a:pt x="184" y="275"/>
                    <a:pt x="185" y="279"/>
                  </a:cubicBezTo>
                  <a:cubicBezTo>
                    <a:pt x="185" y="282"/>
                    <a:pt x="183" y="286"/>
                    <a:pt x="181" y="287"/>
                  </a:cubicBezTo>
                  <a:cubicBezTo>
                    <a:pt x="184" y="290"/>
                    <a:pt x="184" y="292"/>
                    <a:pt x="182" y="293"/>
                  </a:cubicBezTo>
                  <a:cubicBezTo>
                    <a:pt x="179" y="295"/>
                    <a:pt x="185" y="299"/>
                    <a:pt x="184" y="307"/>
                  </a:cubicBezTo>
                  <a:cubicBezTo>
                    <a:pt x="182" y="314"/>
                    <a:pt x="182" y="316"/>
                    <a:pt x="190" y="316"/>
                  </a:cubicBezTo>
                  <a:cubicBezTo>
                    <a:pt x="197" y="316"/>
                    <a:pt x="197" y="319"/>
                    <a:pt x="199" y="317"/>
                  </a:cubicBezTo>
                  <a:cubicBezTo>
                    <a:pt x="202" y="315"/>
                    <a:pt x="206" y="323"/>
                    <a:pt x="207" y="326"/>
                  </a:cubicBezTo>
                  <a:cubicBezTo>
                    <a:pt x="208" y="330"/>
                    <a:pt x="211" y="339"/>
                    <a:pt x="213" y="339"/>
                  </a:cubicBezTo>
                  <a:cubicBezTo>
                    <a:pt x="214" y="339"/>
                    <a:pt x="218" y="335"/>
                    <a:pt x="222" y="337"/>
                  </a:cubicBezTo>
                  <a:cubicBezTo>
                    <a:pt x="226" y="339"/>
                    <a:pt x="221" y="351"/>
                    <a:pt x="221" y="357"/>
                  </a:cubicBezTo>
                  <a:cubicBezTo>
                    <a:pt x="224" y="357"/>
                    <a:pt x="227" y="357"/>
                    <a:pt x="228" y="358"/>
                  </a:cubicBezTo>
                  <a:cubicBezTo>
                    <a:pt x="230" y="359"/>
                    <a:pt x="231" y="372"/>
                    <a:pt x="230" y="375"/>
                  </a:cubicBezTo>
                  <a:cubicBezTo>
                    <a:pt x="229" y="377"/>
                    <a:pt x="221" y="380"/>
                    <a:pt x="217" y="382"/>
                  </a:cubicBezTo>
                  <a:cubicBezTo>
                    <a:pt x="212" y="385"/>
                    <a:pt x="202" y="395"/>
                    <a:pt x="197" y="403"/>
                  </a:cubicBezTo>
                  <a:cubicBezTo>
                    <a:pt x="194" y="408"/>
                    <a:pt x="190" y="411"/>
                    <a:pt x="187" y="415"/>
                  </a:cubicBezTo>
                  <a:cubicBezTo>
                    <a:pt x="189" y="415"/>
                    <a:pt x="190" y="415"/>
                    <a:pt x="191" y="415"/>
                  </a:cubicBezTo>
                  <a:cubicBezTo>
                    <a:pt x="193" y="413"/>
                    <a:pt x="196" y="413"/>
                    <a:pt x="200" y="418"/>
                  </a:cubicBezTo>
                  <a:cubicBezTo>
                    <a:pt x="204" y="423"/>
                    <a:pt x="204" y="426"/>
                    <a:pt x="205" y="426"/>
                  </a:cubicBezTo>
                  <a:cubicBezTo>
                    <a:pt x="207" y="426"/>
                    <a:pt x="209" y="420"/>
                    <a:pt x="212" y="424"/>
                  </a:cubicBezTo>
                  <a:cubicBezTo>
                    <a:pt x="215" y="428"/>
                    <a:pt x="223" y="432"/>
                    <a:pt x="224" y="434"/>
                  </a:cubicBezTo>
                  <a:cubicBezTo>
                    <a:pt x="226" y="436"/>
                    <a:pt x="232" y="437"/>
                    <a:pt x="232" y="443"/>
                  </a:cubicBezTo>
                  <a:cubicBezTo>
                    <a:pt x="232" y="446"/>
                    <a:pt x="230" y="454"/>
                    <a:pt x="233" y="460"/>
                  </a:cubicBezTo>
                  <a:cubicBezTo>
                    <a:pt x="235" y="458"/>
                    <a:pt x="236" y="456"/>
                    <a:pt x="238" y="455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3090863" y="3932238"/>
              <a:ext cx="106363" cy="117475"/>
            </a:xfrm>
            <a:custGeom>
              <a:cxnLst>
                <a:cxn ang="0">
                  <a:pos x="55" y="30"/>
                </a:cxn>
                <a:cxn ang="0">
                  <a:pos x="47" y="21"/>
                </a:cxn>
                <a:cxn ang="0">
                  <a:pos x="35" y="11"/>
                </a:cxn>
                <a:cxn ang="0">
                  <a:pos x="28" y="13"/>
                </a:cxn>
                <a:cxn ang="0">
                  <a:pos x="23" y="5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7" y="8"/>
                </a:cxn>
                <a:cxn ang="0">
                  <a:pos x="3" y="27"/>
                </a:cxn>
                <a:cxn ang="0">
                  <a:pos x="0" y="42"/>
                </a:cxn>
                <a:cxn ang="0">
                  <a:pos x="3" y="49"/>
                </a:cxn>
                <a:cxn ang="0">
                  <a:pos x="2" y="54"/>
                </a:cxn>
                <a:cxn ang="0">
                  <a:pos x="7" y="56"/>
                </a:cxn>
                <a:cxn ang="0">
                  <a:pos x="21" y="60"/>
                </a:cxn>
                <a:cxn ang="0">
                  <a:pos x="30" y="60"/>
                </a:cxn>
                <a:cxn ang="0">
                  <a:pos x="47" y="57"/>
                </a:cxn>
                <a:cxn ang="0">
                  <a:pos x="56" y="47"/>
                </a:cxn>
                <a:cxn ang="0">
                  <a:pos x="55" y="30"/>
                </a:cxn>
              </a:cxnLst>
              <a:rect b="b" l="0" r="r" t="0"/>
              <a:pathLst>
                <a:path h="62" w="56">
                  <a:moveTo>
                    <a:pt x="55" y="30"/>
                  </a:moveTo>
                  <a:cubicBezTo>
                    <a:pt x="55" y="24"/>
                    <a:pt x="49" y="23"/>
                    <a:pt x="47" y="21"/>
                  </a:cubicBezTo>
                  <a:cubicBezTo>
                    <a:pt x="46" y="19"/>
                    <a:pt x="38" y="15"/>
                    <a:pt x="35" y="11"/>
                  </a:cubicBezTo>
                  <a:cubicBezTo>
                    <a:pt x="32" y="7"/>
                    <a:pt x="30" y="13"/>
                    <a:pt x="28" y="13"/>
                  </a:cubicBezTo>
                  <a:cubicBezTo>
                    <a:pt x="27" y="13"/>
                    <a:pt x="27" y="10"/>
                    <a:pt x="23" y="5"/>
                  </a:cubicBezTo>
                  <a:cubicBezTo>
                    <a:pt x="19" y="0"/>
                    <a:pt x="16" y="0"/>
                    <a:pt x="14" y="2"/>
                  </a:cubicBezTo>
                  <a:cubicBezTo>
                    <a:pt x="13" y="2"/>
                    <a:pt x="12" y="2"/>
                    <a:pt x="10" y="2"/>
                  </a:cubicBezTo>
                  <a:cubicBezTo>
                    <a:pt x="8" y="4"/>
                    <a:pt x="7" y="6"/>
                    <a:pt x="7" y="8"/>
                  </a:cubicBezTo>
                  <a:cubicBezTo>
                    <a:pt x="7" y="13"/>
                    <a:pt x="3" y="18"/>
                    <a:pt x="3" y="27"/>
                  </a:cubicBezTo>
                  <a:cubicBezTo>
                    <a:pt x="3" y="36"/>
                    <a:pt x="0" y="35"/>
                    <a:pt x="0" y="42"/>
                  </a:cubicBezTo>
                  <a:cubicBezTo>
                    <a:pt x="0" y="49"/>
                    <a:pt x="2" y="48"/>
                    <a:pt x="3" y="49"/>
                  </a:cubicBezTo>
                  <a:cubicBezTo>
                    <a:pt x="4" y="49"/>
                    <a:pt x="3" y="52"/>
                    <a:pt x="2" y="54"/>
                  </a:cubicBezTo>
                  <a:cubicBezTo>
                    <a:pt x="3" y="55"/>
                    <a:pt x="5" y="56"/>
                    <a:pt x="7" y="56"/>
                  </a:cubicBezTo>
                  <a:cubicBezTo>
                    <a:pt x="11" y="55"/>
                    <a:pt x="16" y="57"/>
                    <a:pt x="21" y="60"/>
                  </a:cubicBezTo>
                  <a:cubicBezTo>
                    <a:pt x="27" y="62"/>
                    <a:pt x="25" y="59"/>
                    <a:pt x="30" y="60"/>
                  </a:cubicBezTo>
                  <a:cubicBezTo>
                    <a:pt x="35" y="60"/>
                    <a:pt x="41" y="61"/>
                    <a:pt x="47" y="57"/>
                  </a:cubicBezTo>
                  <a:cubicBezTo>
                    <a:pt x="51" y="55"/>
                    <a:pt x="53" y="51"/>
                    <a:pt x="56" y="47"/>
                  </a:cubicBezTo>
                  <a:cubicBezTo>
                    <a:pt x="53" y="41"/>
                    <a:pt x="55" y="33"/>
                    <a:pt x="55" y="3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2757488" y="3736975"/>
              <a:ext cx="436563" cy="860425"/>
            </a:xfrm>
            <a:custGeom>
              <a:cxnLst>
                <a:cxn ang="0">
                  <a:pos x="65" y="427"/>
                </a:cxn>
                <a:cxn ang="0">
                  <a:pos x="60" y="417"/>
                </a:cxn>
                <a:cxn ang="0">
                  <a:pos x="56" y="448"/>
                </a:cxn>
                <a:cxn ang="0">
                  <a:pos x="80" y="449"/>
                </a:cxn>
                <a:cxn ang="0">
                  <a:pos x="87" y="441"/>
                </a:cxn>
                <a:cxn ang="0">
                  <a:pos x="218" y="46"/>
                </a:cxn>
                <a:cxn ang="0">
                  <a:pos x="212" y="64"/>
                </a:cxn>
                <a:cxn ang="0">
                  <a:pos x="194" y="70"/>
                </a:cxn>
                <a:cxn ang="0">
                  <a:pos x="172" y="67"/>
                </a:cxn>
                <a:cxn ang="0">
                  <a:pos x="185" y="44"/>
                </a:cxn>
                <a:cxn ang="0">
                  <a:pos x="151" y="27"/>
                </a:cxn>
                <a:cxn ang="0">
                  <a:pos x="123" y="3"/>
                </a:cxn>
                <a:cxn ang="0">
                  <a:pos x="105" y="10"/>
                </a:cxn>
                <a:cxn ang="0">
                  <a:pos x="82" y="5"/>
                </a:cxn>
                <a:cxn ang="0">
                  <a:pos x="72" y="25"/>
                </a:cxn>
                <a:cxn ang="0">
                  <a:pos x="58" y="43"/>
                </a:cxn>
                <a:cxn ang="0">
                  <a:pos x="60" y="63"/>
                </a:cxn>
                <a:cxn ang="0">
                  <a:pos x="49" y="78"/>
                </a:cxn>
                <a:cxn ang="0">
                  <a:pos x="41" y="94"/>
                </a:cxn>
                <a:cxn ang="0">
                  <a:pos x="37" y="115"/>
                </a:cxn>
                <a:cxn ang="0">
                  <a:pos x="40" y="138"/>
                </a:cxn>
                <a:cxn ang="0">
                  <a:pos x="40" y="157"/>
                </a:cxn>
                <a:cxn ang="0">
                  <a:pos x="37" y="180"/>
                </a:cxn>
                <a:cxn ang="0">
                  <a:pos x="28" y="206"/>
                </a:cxn>
                <a:cxn ang="0">
                  <a:pos x="25" y="216"/>
                </a:cxn>
                <a:cxn ang="0">
                  <a:pos x="21" y="232"/>
                </a:cxn>
                <a:cxn ang="0">
                  <a:pos x="20" y="248"/>
                </a:cxn>
                <a:cxn ang="0">
                  <a:pos x="18" y="272"/>
                </a:cxn>
                <a:cxn ang="0">
                  <a:pos x="21" y="285"/>
                </a:cxn>
                <a:cxn ang="0">
                  <a:pos x="26" y="296"/>
                </a:cxn>
                <a:cxn ang="0">
                  <a:pos x="23" y="305"/>
                </a:cxn>
                <a:cxn ang="0">
                  <a:pos x="21" y="323"/>
                </a:cxn>
                <a:cxn ang="0">
                  <a:pos x="13" y="338"/>
                </a:cxn>
                <a:cxn ang="0">
                  <a:pos x="9" y="355"/>
                </a:cxn>
                <a:cxn ang="0">
                  <a:pos x="3" y="373"/>
                </a:cxn>
                <a:cxn ang="0">
                  <a:pos x="15" y="384"/>
                </a:cxn>
                <a:cxn ang="0">
                  <a:pos x="21" y="401"/>
                </a:cxn>
                <a:cxn ang="0">
                  <a:pos x="47" y="404"/>
                </a:cxn>
                <a:cxn ang="0">
                  <a:pos x="52" y="395"/>
                </a:cxn>
                <a:cxn ang="0">
                  <a:pos x="53" y="376"/>
                </a:cxn>
                <a:cxn ang="0">
                  <a:pos x="66" y="364"/>
                </a:cxn>
                <a:cxn ang="0">
                  <a:pos x="87" y="340"/>
                </a:cxn>
                <a:cxn ang="0">
                  <a:pos x="78" y="326"/>
                </a:cxn>
                <a:cxn ang="0">
                  <a:pos x="89" y="299"/>
                </a:cxn>
                <a:cxn ang="0">
                  <a:pos x="95" y="285"/>
                </a:cxn>
                <a:cxn ang="0">
                  <a:pos x="102" y="270"/>
                </a:cxn>
                <a:cxn ang="0">
                  <a:pos x="109" y="269"/>
                </a:cxn>
                <a:cxn ang="0">
                  <a:pos x="106" y="262"/>
                </a:cxn>
                <a:cxn ang="0">
                  <a:pos x="98" y="251"/>
                </a:cxn>
                <a:cxn ang="0">
                  <a:pos x="115" y="245"/>
                </a:cxn>
                <a:cxn ang="0">
                  <a:pos x="129" y="228"/>
                </a:cxn>
                <a:cxn ang="0">
                  <a:pos x="133" y="215"/>
                </a:cxn>
                <a:cxn ang="0">
                  <a:pos x="183" y="203"/>
                </a:cxn>
                <a:cxn ang="0">
                  <a:pos x="189" y="181"/>
                </a:cxn>
                <a:cxn ang="0">
                  <a:pos x="180" y="164"/>
                </a:cxn>
                <a:cxn ang="0">
                  <a:pos x="176" y="156"/>
                </a:cxn>
                <a:cxn ang="0">
                  <a:pos x="174" y="144"/>
                </a:cxn>
                <a:cxn ang="0">
                  <a:pos x="181" y="110"/>
                </a:cxn>
                <a:cxn ang="0">
                  <a:pos x="214" y="71"/>
                </a:cxn>
                <a:cxn ang="0">
                  <a:pos x="225" y="47"/>
                </a:cxn>
              </a:cxnLst>
              <a:rect b="b" l="0" r="r" t="0"/>
              <a:pathLst>
                <a:path h="450" w="228">
                  <a:moveTo>
                    <a:pt x="87" y="441"/>
                  </a:moveTo>
                  <a:cubicBezTo>
                    <a:pt x="81" y="441"/>
                    <a:pt x="68" y="430"/>
                    <a:pt x="65" y="427"/>
                  </a:cubicBezTo>
                  <a:cubicBezTo>
                    <a:pt x="61" y="424"/>
                    <a:pt x="64" y="421"/>
                    <a:pt x="59" y="421"/>
                  </a:cubicBezTo>
                  <a:cubicBezTo>
                    <a:pt x="55" y="422"/>
                    <a:pt x="58" y="418"/>
                    <a:pt x="60" y="417"/>
                  </a:cubicBezTo>
                  <a:cubicBezTo>
                    <a:pt x="62" y="415"/>
                    <a:pt x="59" y="411"/>
                    <a:pt x="56" y="410"/>
                  </a:cubicBezTo>
                  <a:cubicBezTo>
                    <a:pt x="56" y="417"/>
                    <a:pt x="54" y="447"/>
                    <a:pt x="56" y="448"/>
                  </a:cubicBezTo>
                  <a:cubicBezTo>
                    <a:pt x="58" y="448"/>
                    <a:pt x="71" y="446"/>
                    <a:pt x="75" y="449"/>
                  </a:cubicBezTo>
                  <a:cubicBezTo>
                    <a:pt x="77" y="449"/>
                    <a:pt x="79" y="450"/>
                    <a:pt x="80" y="449"/>
                  </a:cubicBezTo>
                  <a:cubicBezTo>
                    <a:pt x="83" y="446"/>
                    <a:pt x="90" y="447"/>
                    <a:pt x="94" y="445"/>
                  </a:cubicBezTo>
                  <a:cubicBezTo>
                    <a:pt x="98" y="442"/>
                    <a:pt x="93" y="442"/>
                    <a:pt x="87" y="441"/>
                  </a:cubicBezTo>
                  <a:close/>
                  <a:moveTo>
                    <a:pt x="225" y="47"/>
                  </a:moveTo>
                  <a:cubicBezTo>
                    <a:pt x="224" y="46"/>
                    <a:pt x="221" y="46"/>
                    <a:pt x="218" y="46"/>
                  </a:cubicBezTo>
                  <a:cubicBezTo>
                    <a:pt x="218" y="46"/>
                    <a:pt x="218" y="47"/>
                    <a:pt x="218" y="47"/>
                  </a:cubicBezTo>
                  <a:cubicBezTo>
                    <a:pt x="219" y="52"/>
                    <a:pt x="216" y="64"/>
                    <a:pt x="212" y="64"/>
                  </a:cubicBezTo>
                  <a:cubicBezTo>
                    <a:pt x="209" y="63"/>
                    <a:pt x="206" y="69"/>
                    <a:pt x="203" y="68"/>
                  </a:cubicBezTo>
                  <a:cubicBezTo>
                    <a:pt x="201" y="67"/>
                    <a:pt x="197" y="72"/>
                    <a:pt x="194" y="70"/>
                  </a:cubicBezTo>
                  <a:cubicBezTo>
                    <a:pt x="190" y="68"/>
                    <a:pt x="186" y="71"/>
                    <a:pt x="183" y="69"/>
                  </a:cubicBezTo>
                  <a:cubicBezTo>
                    <a:pt x="180" y="67"/>
                    <a:pt x="172" y="69"/>
                    <a:pt x="172" y="67"/>
                  </a:cubicBezTo>
                  <a:cubicBezTo>
                    <a:pt x="172" y="65"/>
                    <a:pt x="176" y="65"/>
                    <a:pt x="176" y="59"/>
                  </a:cubicBezTo>
                  <a:cubicBezTo>
                    <a:pt x="176" y="53"/>
                    <a:pt x="186" y="47"/>
                    <a:pt x="185" y="44"/>
                  </a:cubicBezTo>
                  <a:cubicBezTo>
                    <a:pt x="183" y="42"/>
                    <a:pt x="166" y="37"/>
                    <a:pt x="164" y="34"/>
                  </a:cubicBezTo>
                  <a:cubicBezTo>
                    <a:pt x="161" y="31"/>
                    <a:pt x="158" y="28"/>
                    <a:pt x="151" y="27"/>
                  </a:cubicBezTo>
                  <a:cubicBezTo>
                    <a:pt x="145" y="27"/>
                    <a:pt x="145" y="23"/>
                    <a:pt x="139" y="19"/>
                  </a:cubicBezTo>
                  <a:cubicBezTo>
                    <a:pt x="134" y="16"/>
                    <a:pt x="126" y="8"/>
                    <a:pt x="123" y="3"/>
                  </a:cubicBezTo>
                  <a:cubicBezTo>
                    <a:pt x="119" y="3"/>
                    <a:pt x="113" y="2"/>
                    <a:pt x="112" y="4"/>
                  </a:cubicBezTo>
                  <a:cubicBezTo>
                    <a:pt x="110" y="6"/>
                    <a:pt x="108" y="15"/>
                    <a:pt x="105" y="10"/>
                  </a:cubicBezTo>
                  <a:cubicBezTo>
                    <a:pt x="103" y="6"/>
                    <a:pt x="97" y="6"/>
                    <a:pt x="92" y="5"/>
                  </a:cubicBezTo>
                  <a:cubicBezTo>
                    <a:pt x="87" y="4"/>
                    <a:pt x="88" y="0"/>
                    <a:pt x="82" y="5"/>
                  </a:cubicBezTo>
                  <a:cubicBezTo>
                    <a:pt x="80" y="8"/>
                    <a:pt x="77" y="10"/>
                    <a:pt x="74" y="12"/>
                  </a:cubicBezTo>
                  <a:cubicBezTo>
                    <a:pt x="74" y="17"/>
                    <a:pt x="73" y="23"/>
                    <a:pt x="72" y="25"/>
                  </a:cubicBezTo>
                  <a:cubicBezTo>
                    <a:pt x="70" y="28"/>
                    <a:pt x="59" y="33"/>
                    <a:pt x="59" y="35"/>
                  </a:cubicBezTo>
                  <a:cubicBezTo>
                    <a:pt x="59" y="38"/>
                    <a:pt x="60" y="42"/>
                    <a:pt x="58" y="43"/>
                  </a:cubicBezTo>
                  <a:cubicBezTo>
                    <a:pt x="56" y="45"/>
                    <a:pt x="63" y="54"/>
                    <a:pt x="59" y="56"/>
                  </a:cubicBezTo>
                  <a:cubicBezTo>
                    <a:pt x="56" y="58"/>
                    <a:pt x="62" y="61"/>
                    <a:pt x="60" y="63"/>
                  </a:cubicBezTo>
                  <a:cubicBezTo>
                    <a:pt x="57" y="65"/>
                    <a:pt x="53" y="66"/>
                    <a:pt x="53" y="69"/>
                  </a:cubicBezTo>
                  <a:cubicBezTo>
                    <a:pt x="53" y="71"/>
                    <a:pt x="53" y="77"/>
                    <a:pt x="49" y="78"/>
                  </a:cubicBezTo>
                  <a:cubicBezTo>
                    <a:pt x="46" y="79"/>
                    <a:pt x="44" y="84"/>
                    <a:pt x="44" y="88"/>
                  </a:cubicBezTo>
                  <a:cubicBezTo>
                    <a:pt x="44" y="92"/>
                    <a:pt x="40" y="89"/>
                    <a:pt x="41" y="94"/>
                  </a:cubicBezTo>
                  <a:cubicBezTo>
                    <a:pt x="43" y="99"/>
                    <a:pt x="45" y="105"/>
                    <a:pt x="41" y="106"/>
                  </a:cubicBezTo>
                  <a:cubicBezTo>
                    <a:pt x="38" y="107"/>
                    <a:pt x="39" y="115"/>
                    <a:pt x="37" y="115"/>
                  </a:cubicBezTo>
                  <a:cubicBezTo>
                    <a:pt x="35" y="115"/>
                    <a:pt x="34" y="123"/>
                    <a:pt x="37" y="127"/>
                  </a:cubicBezTo>
                  <a:cubicBezTo>
                    <a:pt x="40" y="131"/>
                    <a:pt x="40" y="134"/>
                    <a:pt x="40" y="138"/>
                  </a:cubicBezTo>
                  <a:cubicBezTo>
                    <a:pt x="40" y="142"/>
                    <a:pt x="44" y="144"/>
                    <a:pt x="43" y="148"/>
                  </a:cubicBezTo>
                  <a:cubicBezTo>
                    <a:pt x="42" y="152"/>
                    <a:pt x="42" y="155"/>
                    <a:pt x="40" y="157"/>
                  </a:cubicBezTo>
                  <a:cubicBezTo>
                    <a:pt x="38" y="159"/>
                    <a:pt x="40" y="164"/>
                    <a:pt x="37" y="165"/>
                  </a:cubicBezTo>
                  <a:cubicBezTo>
                    <a:pt x="34" y="167"/>
                    <a:pt x="39" y="177"/>
                    <a:pt x="37" y="180"/>
                  </a:cubicBezTo>
                  <a:cubicBezTo>
                    <a:pt x="34" y="182"/>
                    <a:pt x="28" y="183"/>
                    <a:pt x="28" y="191"/>
                  </a:cubicBezTo>
                  <a:cubicBezTo>
                    <a:pt x="28" y="198"/>
                    <a:pt x="29" y="202"/>
                    <a:pt x="28" y="206"/>
                  </a:cubicBezTo>
                  <a:cubicBezTo>
                    <a:pt x="28" y="208"/>
                    <a:pt x="32" y="208"/>
                    <a:pt x="31" y="212"/>
                  </a:cubicBezTo>
                  <a:cubicBezTo>
                    <a:pt x="31" y="216"/>
                    <a:pt x="25" y="214"/>
                    <a:pt x="25" y="216"/>
                  </a:cubicBezTo>
                  <a:cubicBezTo>
                    <a:pt x="24" y="219"/>
                    <a:pt x="26" y="225"/>
                    <a:pt x="24" y="225"/>
                  </a:cubicBezTo>
                  <a:cubicBezTo>
                    <a:pt x="22" y="225"/>
                    <a:pt x="21" y="227"/>
                    <a:pt x="21" y="232"/>
                  </a:cubicBezTo>
                  <a:cubicBezTo>
                    <a:pt x="21" y="237"/>
                    <a:pt x="18" y="237"/>
                    <a:pt x="18" y="240"/>
                  </a:cubicBezTo>
                  <a:cubicBezTo>
                    <a:pt x="18" y="242"/>
                    <a:pt x="20" y="245"/>
                    <a:pt x="20" y="248"/>
                  </a:cubicBezTo>
                  <a:cubicBezTo>
                    <a:pt x="20" y="250"/>
                    <a:pt x="22" y="259"/>
                    <a:pt x="20" y="260"/>
                  </a:cubicBezTo>
                  <a:cubicBezTo>
                    <a:pt x="17" y="260"/>
                    <a:pt x="16" y="270"/>
                    <a:pt x="18" y="272"/>
                  </a:cubicBezTo>
                  <a:cubicBezTo>
                    <a:pt x="20" y="273"/>
                    <a:pt x="20" y="276"/>
                    <a:pt x="19" y="278"/>
                  </a:cubicBezTo>
                  <a:cubicBezTo>
                    <a:pt x="18" y="280"/>
                    <a:pt x="24" y="282"/>
                    <a:pt x="21" y="285"/>
                  </a:cubicBezTo>
                  <a:cubicBezTo>
                    <a:pt x="18" y="288"/>
                    <a:pt x="20" y="292"/>
                    <a:pt x="24" y="291"/>
                  </a:cubicBezTo>
                  <a:cubicBezTo>
                    <a:pt x="27" y="290"/>
                    <a:pt x="29" y="296"/>
                    <a:pt x="26" y="296"/>
                  </a:cubicBezTo>
                  <a:cubicBezTo>
                    <a:pt x="22" y="296"/>
                    <a:pt x="18" y="296"/>
                    <a:pt x="21" y="298"/>
                  </a:cubicBezTo>
                  <a:cubicBezTo>
                    <a:pt x="24" y="300"/>
                    <a:pt x="27" y="304"/>
                    <a:pt x="23" y="305"/>
                  </a:cubicBezTo>
                  <a:cubicBezTo>
                    <a:pt x="19" y="307"/>
                    <a:pt x="22" y="310"/>
                    <a:pt x="21" y="314"/>
                  </a:cubicBezTo>
                  <a:cubicBezTo>
                    <a:pt x="20" y="318"/>
                    <a:pt x="24" y="322"/>
                    <a:pt x="21" y="323"/>
                  </a:cubicBezTo>
                  <a:cubicBezTo>
                    <a:pt x="18" y="324"/>
                    <a:pt x="22" y="330"/>
                    <a:pt x="18" y="331"/>
                  </a:cubicBezTo>
                  <a:cubicBezTo>
                    <a:pt x="13" y="331"/>
                    <a:pt x="16" y="336"/>
                    <a:pt x="13" y="338"/>
                  </a:cubicBezTo>
                  <a:cubicBezTo>
                    <a:pt x="10" y="341"/>
                    <a:pt x="17" y="345"/>
                    <a:pt x="13" y="347"/>
                  </a:cubicBezTo>
                  <a:cubicBezTo>
                    <a:pt x="10" y="349"/>
                    <a:pt x="12" y="355"/>
                    <a:pt x="9" y="355"/>
                  </a:cubicBezTo>
                  <a:cubicBezTo>
                    <a:pt x="5" y="355"/>
                    <a:pt x="3" y="360"/>
                    <a:pt x="2" y="362"/>
                  </a:cubicBezTo>
                  <a:cubicBezTo>
                    <a:pt x="2" y="365"/>
                    <a:pt x="0" y="369"/>
                    <a:pt x="3" y="373"/>
                  </a:cubicBezTo>
                  <a:cubicBezTo>
                    <a:pt x="6" y="376"/>
                    <a:pt x="2" y="379"/>
                    <a:pt x="5" y="380"/>
                  </a:cubicBezTo>
                  <a:cubicBezTo>
                    <a:pt x="7" y="382"/>
                    <a:pt x="17" y="380"/>
                    <a:pt x="15" y="384"/>
                  </a:cubicBezTo>
                  <a:cubicBezTo>
                    <a:pt x="14" y="388"/>
                    <a:pt x="14" y="396"/>
                    <a:pt x="16" y="396"/>
                  </a:cubicBezTo>
                  <a:cubicBezTo>
                    <a:pt x="18" y="396"/>
                    <a:pt x="19" y="402"/>
                    <a:pt x="21" y="401"/>
                  </a:cubicBezTo>
                  <a:cubicBezTo>
                    <a:pt x="24" y="401"/>
                    <a:pt x="36" y="399"/>
                    <a:pt x="41" y="401"/>
                  </a:cubicBezTo>
                  <a:cubicBezTo>
                    <a:pt x="44" y="402"/>
                    <a:pt x="46" y="403"/>
                    <a:pt x="47" y="404"/>
                  </a:cubicBezTo>
                  <a:cubicBezTo>
                    <a:pt x="50" y="403"/>
                    <a:pt x="57" y="407"/>
                    <a:pt x="58" y="406"/>
                  </a:cubicBezTo>
                  <a:cubicBezTo>
                    <a:pt x="60" y="404"/>
                    <a:pt x="52" y="398"/>
                    <a:pt x="52" y="395"/>
                  </a:cubicBezTo>
                  <a:cubicBezTo>
                    <a:pt x="52" y="393"/>
                    <a:pt x="51" y="389"/>
                    <a:pt x="51" y="387"/>
                  </a:cubicBezTo>
                  <a:cubicBezTo>
                    <a:pt x="51" y="384"/>
                    <a:pt x="50" y="379"/>
                    <a:pt x="53" y="376"/>
                  </a:cubicBezTo>
                  <a:cubicBezTo>
                    <a:pt x="57" y="374"/>
                    <a:pt x="57" y="371"/>
                    <a:pt x="59" y="372"/>
                  </a:cubicBezTo>
                  <a:cubicBezTo>
                    <a:pt x="61" y="372"/>
                    <a:pt x="66" y="370"/>
                    <a:pt x="66" y="364"/>
                  </a:cubicBezTo>
                  <a:cubicBezTo>
                    <a:pt x="66" y="358"/>
                    <a:pt x="69" y="356"/>
                    <a:pt x="74" y="351"/>
                  </a:cubicBezTo>
                  <a:cubicBezTo>
                    <a:pt x="80" y="347"/>
                    <a:pt x="89" y="342"/>
                    <a:pt x="87" y="340"/>
                  </a:cubicBezTo>
                  <a:cubicBezTo>
                    <a:pt x="86" y="338"/>
                    <a:pt x="89" y="332"/>
                    <a:pt x="89" y="329"/>
                  </a:cubicBezTo>
                  <a:cubicBezTo>
                    <a:pt x="89" y="327"/>
                    <a:pt x="81" y="327"/>
                    <a:pt x="78" y="326"/>
                  </a:cubicBezTo>
                  <a:cubicBezTo>
                    <a:pt x="75" y="325"/>
                    <a:pt x="65" y="318"/>
                    <a:pt x="70" y="309"/>
                  </a:cubicBezTo>
                  <a:cubicBezTo>
                    <a:pt x="75" y="300"/>
                    <a:pt x="86" y="299"/>
                    <a:pt x="89" y="299"/>
                  </a:cubicBezTo>
                  <a:cubicBezTo>
                    <a:pt x="92" y="298"/>
                    <a:pt x="89" y="294"/>
                    <a:pt x="92" y="293"/>
                  </a:cubicBezTo>
                  <a:cubicBezTo>
                    <a:pt x="94" y="291"/>
                    <a:pt x="95" y="289"/>
                    <a:pt x="95" y="285"/>
                  </a:cubicBezTo>
                  <a:cubicBezTo>
                    <a:pt x="95" y="281"/>
                    <a:pt x="95" y="274"/>
                    <a:pt x="99" y="273"/>
                  </a:cubicBezTo>
                  <a:cubicBezTo>
                    <a:pt x="104" y="273"/>
                    <a:pt x="105" y="270"/>
                    <a:pt x="102" y="270"/>
                  </a:cubicBezTo>
                  <a:cubicBezTo>
                    <a:pt x="99" y="269"/>
                    <a:pt x="98" y="266"/>
                    <a:pt x="103" y="265"/>
                  </a:cubicBezTo>
                  <a:cubicBezTo>
                    <a:pt x="107" y="265"/>
                    <a:pt x="106" y="269"/>
                    <a:pt x="109" y="269"/>
                  </a:cubicBezTo>
                  <a:cubicBezTo>
                    <a:pt x="112" y="269"/>
                    <a:pt x="118" y="263"/>
                    <a:pt x="113" y="260"/>
                  </a:cubicBezTo>
                  <a:cubicBezTo>
                    <a:pt x="109" y="257"/>
                    <a:pt x="108" y="262"/>
                    <a:pt x="106" y="262"/>
                  </a:cubicBezTo>
                  <a:cubicBezTo>
                    <a:pt x="103" y="263"/>
                    <a:pt x="102" y="259"/>
                    <a:pt x="99" y="259"/>
                  </a:cubicBezTo>
                  <a:cubicBezTo>
                    <a:pt x="97" y="259"/>
                    <a:pt x="99" y="253"/>
                    <a:pt x="98" y="251"/>
                  </a:cubicBezTo>
                  <a:cubicBezTo>
                    <a:pt x="97" y="248"/>
                    <a:pt x="95" y="243"/>
                    <a:pt x="97" y="240"/>
                  </a:cubicBezTo>
                  <a:cubicBezTo>
                    <a:pt x="99" y="237"/>
                    <a:pt x="108" y="244"/>
                    <a:pt x="115" y="245"/>
                  </a:cubicBezTo>
                  <a:cubicBezTo>
                    <a:pt x="123" y="245"/>
                    <a:pt x="128" y="241"/>
                    <a:pt x="128" y="238"/>
                  </a:cubicBezTo>
                  <a:cubicBezTo>
                    <a:pt x="128" y="236"/>
                    <a:pt x="125" y="231"/>
                    <a:pt x="129" y="228"/>
                  </a:cubicBezTo>
                  <a:cubicBezTo>
                    <a:pt x="134" y="225"/>
                    <a:pt x="130" y="224"/>
                    <a:pt x="129" y="220"/>
                  </a:cubicBezTo>
                  <a:cubicBezTo>
                    <a:pt x="127" y="216"/>
                    <a:pt x="131" y="213"/>
                    <a:pt x="133" y="215"/>
                  </a:cubicBezTo>
                  <a:cubicBezTo>
                    <a:pt x="135" y="217"/>
                    <a:pt x="149" y="216"/>
                    <a:pt x="162" y="213"/>
                  </a:cubicBezTo>
                  <a:cubicBezTo>
                    <a:pt x="174" y="211"/>
                    <a:pt x="182" y="206"/>
                    <a:pt x="183" y="203"/>
                  </a:cubicBezTo>
                  <a:cubicBezTo>
                    <a:pt x="184" y="199"/>
                    <a:pt x="192" y="191"/>
                    <a:pt x="193" y="188"/>
                  </a:cubicBezTo>
                  <a:cubicBezTo>
                    <a:pt x="195" y="185"/>
                    <a:pt x="194" y="181"/>
                    <a:pt x="189" y="181"/>
                  </a:cubicBezTo>
                  <a:cubicBezTo>
                    <a:pt x="184" y="180"/>
                    <a:pt x="184" y="174"/>
                    <a:pt x="187" y="171"/>
                  </a:cubicBezTo>
                  <a:cubicBezTo>
                    <a:pt x="189" y="168"/>
                    <a:pt x="185" y="165"/>
                    <a:pt x="180" y="164"/>
                  </a:cubicBezTo>
                  <a:cubicBezTo>
                    <a:pt x="176" y="164"/>
                    <a:pt x="168" y="160"/>
                    <a:pt x="172" y="156"/>
                  </a:cubicBezTo>
                  <a:cubicBezTo>
                    <a:pt x="174" y="154"/>
                    <a:pt x="175" y="155"/>
                    <a:pt x="176" y="156"/>
                  </a:cubicBezTo>
                  <a:cubicBezTo>
                    <a:pt x="177" y="154"/>
                    <a:pt x="178" y="151"/>
                    <a:pt x="177" y="151"/>
                  </a:cubicBezTo>
                  <a:cubicBezTo>
                    <a:pt x="176" y="150"/>
                    <a:pt x="174" y="151"/>
                    <a:pt x="174" y="144"/>
                  </a:cubicBezTo>
                  <a:cubicBezTo>
                    <a:pt x="174" y="137"/>
                    <a:pt x="177" y="138"/>
                    <a:pt x="177" y="129"/>
                  </a:cubicBezTo>
                  <a:cubicBezTo>
                    <a:pt x="177" y="120"/>
                    <a:pt x="181" y="115"/>
                    <a:pt x="181" y="110"/>
                  </a:cubicBezTo>
                  <a:cubicBezTo>
                    <a:pt x="181" y="105"/>
                    <a:pt x="189" y="100"/>
                    <a:pt x="194" y="92"/>
                  </a:cubicBezTo>
                  <a:cubicBezTo>
                    <a:pt x="199" y="84"/>
                    <a:pt x="209" y="74"/>
                    <a:pt x="214" y="71"/>
                  </a:cubicBezTo>
                  <a:cubicBezTo>
                    <a:pt x="218" y="69"/>
                    <a:pt x="226" y="66"/>
                    <a:pt x="227" y="64"/>
                  </a:cubicBezTo>
                  <a:cubicBezTo>
                    <a:pt x="228" y="61"/>
                    <a:pt x="227" y="48"/>
                    <a:pt x="225" y="47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709863" y="3640138"/>
              <a:ext cx="190500" cy="973138"/>
            </a:xfrm>
            <a:custGeom>
              <a:cxnLst>
                <a:cxn ang="0">
                  <a:pos x="40" y="435"/>
                </a:cxn>
                <a:cxn ang="0">
                  <a:pos x="27" y="413"/>
                </a:cxn>
                <a:cxn ang="0">
                  <a:pos x="38" y="389"/>
                </a:cxn>
                <a:cxn ang="0">
                  <a:pos x="46" y="365"/>
                </a:cxn>
                <a:cxn ang="0">
                  <a:pos x="51" y="347"/>
                </a:cxn>
                <a:cxn ang="0">
                  <a:pos x="44" y="329"/>
                </a:cxn>
                <a:cxn ang="0">
                  <a:pos x="45" y="299"/>
                </a:cxn>
                <a:cxn ang="0">
                  <a:pos x="49" y="276"/>
                </a:cxn>
                <a:cxn ang="0">
                  <a:pos x="53" y="257"/>
                </a:cxn>
                <a:cxn ang="0">
                  <a:pos x="62" y="216"/>
                </a:cxn>
                <a:cxn ang="0">
                  <a:pos x="65" y="189"/>
                </a:cxn>
                <a:cxn ang="0">
                  <a:pos x="66" y="157"/>
                </a:cxn>
                <a:cxn ang="0">
                  <a:pos x="74" y="129"/>
                </a:cxn>
                <a:cxn ang="0">
                  <a:pos x="84" y="107"/>
                </a:cxn>
                <a:cxn ang="0">
                  <a:pos x="97" y="76"/>
                </a:cxn>
                <a:cxn ang="0">
                  <a:pos x="89" y="53"/>
                </a:cxn>
                <a:cxn ang="0">
                  <a:pos x="84" y="25"/>
                </a:cxn>
                <a:cxn ang="0">
                  <a:pos x="71" y="2"/>
                </a:cxn>
                <a:cxn ang="0">
                  <a:pos x="64" y="23"/>
                </a:cxn>
                <a:cxn ang="0">
                  <a:pos x="62" y="75"/>
                </a:cxn>
                <a:cxn ang="0">
                  <a:pos x="53" y="128"/>
                </a:cxn>
                <a:cxn ang="0">
                  <a:pos x="48" y="163"/>
                </a:cxn>
                <a:cxn ang="0">
                  <a:pos x="41" y="210"/>
                </a:cxn>
                <a:cxn ang="0">
                  <a:pos x="26" y="251"/>
                </a:cxn>
                <a:cxn ang="0">
                  <a:pos x="24" y="286"/>
                </a:cxn>
                <a:cxn ang="0">
                  <a:pos x="17" y="319"/>
                </a:cxn>
                <a:cxn ang="0">
                  <a:pos x="32" y="302"/>
                </a:cxn>
                <a:cxn ang="0">
                  <a:pos x="34" y="320"/>
                </a:cxn>
                <a:cxn ang="0">
                  <a:pos x="30" y="342"/>
                </a:cxn>
                <a:cxn ang="0">
                  <a:pos x="25" y="357"/>
                </a:cxn>
                <a:cxn ang="0">
                  <a:pos x="23" y="354"/>
                </a:cxn>
                <a:cxn ang="0">
                  <a:pos x="15" y="357"/>
                </a:cxn>
                <a:cxn ang="0">
                  <a:pos x="2" y="374"/>
                </a:cxn>
                <a:cxn ang="0">
                  <a:pos x="17" y="376"/>
                </a:cxn>
                <a:cxn ang="0">
                  <a:pos x="25" y="389"/>
                </a:cxn>
                <a:cxn ang="0">
                  <a:pos x="11" y="393"/>
                </a:cxn>
                <a:cxn ang="0">
                  <a:pos x="13" y="400"/>
                </a:cxn>
                <a:cxn ang="0">
                  <a:pos x="6" y="412"/>
                </a:cxn>
                <a:cxn ang="0">
                  <a:pos x="15" y="416"/>
                </a:cxn>
                <a:cxn ang="0">
                  <a:pos x="16" y="427"/>
                </a:cxn>
                <a:cxn ang="0">
                  <a:pos x="9" y="441"/>
                </a:cxn>
                <a:cxn ang="0">
                  <a:pos x="23" y="444"/>
                </a:cxn>
                <a:cxn ang="0">
                  <a:pos x="28" y="448"/>
                </a:cxn>
                <a:cxn ang="0">
                  <a:pos x="22" y="462"/>
                </a:cxn>
                <a:cxn ang="0">
                  <a:pos x="41" y="462"/>
                </a:cxn>
                <a:cxn ang="0">
                  <a:pos x="28" y="472"/>
                </a:cxn>
                <a:cxn ang="0">
                  <a:pos x="42" y="470"/>
                </a:cxn>
                <a:cxn ang="0">
                  <a:pos x="26" y="481"/>
                </a:cxn>
                <a:cxn ang="0">
                  <a:pos x="41" y="483"/>
                </a:cxn>
                <a:cxn ang="0">
                  <a:pos x="64" y="461"/>
                </a:cxn>
                <a:cxn ang="0">
                  <a:pos x="71" y="473"/>
                </a:cxn>
                <a:cxn ang="0">
                  <a:pos x="61" y="477"/>
                </a:cxn>
                <a:cxn ang="0">
                  <a:pos x="50" y="486"/>
                </a:cxn>
                <a:cxn ang="0">
                  <a:pos x="58" y="503"/>
                </a:cxn>
                <a:cxn ang="0">
                  <a:pos x="74" y="500"/>
                </a:cxn>
                <a:cxn ang="0">
                  <a:pos x="91" y="501"/>
                </a:cxn>
                <a:cxn ang="0">
                  <a:pos x="81" y="499"/>
                </a:cxn>
                <a:cxn ang="0">
                  <a:pos x="71" y="457"/>
                </a:cxn>
                <a:cxn ang="0">
                  <a:pos x="46" y="452"/>
                </a:cxn>
              </a:cxnLst>
              <a:rect b="b" l="0" r="r" t="0"/>
              <a:pathLst>
                <a:path h="510" w="100">
                  <a:moveTo>
                    <a:pt x="46" y="452"/>
                  </a:moveTo>
                  <a:cubicBezTo>
                    <a:pt x="44" y="453"/>
                    <a:pt x="43" y="447"/>
                    <a:pt x="41" y="447"/>
                  </a:cubicBezTo>
                  <a:cubicBezTo>
                    <a:pt x="39" y="447"/>
                    <a:pt x="39" y="439"/>
                    <a:pt x="40" y="435"/>
                  </a:cubicBezTo>
                  <a:cubicBezTo>
                    <a:pt x="42" y="431"/>
                    <a:pt x="32" y="433"/>
                    <a:pt x="30" y="431"/>
                  </a:cubicBezTo>
                  <a:cubicBezTo>
                    <a:pt x="27" y="430"/>
                    <a:pt x="31" y="427"/>
                    <a:pt x="28" y="424"/>
                  </a:cubicBezTo>
                  <a:cubicBezTo>
                    <a:pt x="25" y="420"/>
                    <a:pt x="27" y="416"/>
                    <a:pt x="27" y="413"/>
                  </a:cubicBezTo>
                  <a:cubicBezTo>
                    <a:pt x="28" y="411"/>
                    <a:pt x="30" y="406"/>
                    <a:pt x="34" y="406"/>
                  </a:cubicBezTo>
                  <a:cubicBezTo>
                    <a:pt x="37" y="406"/>
                    <a:pt x="35" y="400"/>
                    <a:pt x="38" y="398"/>
                  </a:cubicBezTo>
                  <a:cubicBezTo>
                    <a:pt x="42" y="396"/>
                    <a:pt x="35" y="392"/>
                    <a:pt x="38" y="389"/>
                  </a:cubicBezTo>
                  <a:cubicBezTo>
                    <a:pt x="41" y="387"/>
                    <a:pt x="38" y="382"/>
                    <a:pt x="43" y="382"/>
                  </a:cubicBezTo>
                  <a:cubicBezTo>
                    <a:pt x="47" y="381"/>
                    <a:pt x="43" y="375"/>
                    <a:pt x="46" y="374"/>
                  </a:cubicBezTo>
                  <a:cubicBezTo>
                    <a:pt x="49" y="373"/>
                    <a:pt x="45" y="369"/>
                    <a:pt x="46" y="365"/>
                  </a:cubicBezTo>
                  <a:cubicBezTo>
                    <a:pt x="47" y="361"/>
                    <a:pt x="44" y="358"/>
                    <a:pt x="48" y="356"/>
                  </a:cubicBezTo>
                  <a:cubicBezTo>
                    <a:pt x="52" y="355"/>
                    <a:pt x="49" y="351"/>
                    <a:pt x="46" y="349"/>
                  </a:cubicBezTo>
                  <a:cubicBezTo>
                    <a:pt x="43" y="347"/>
                    <a:pt x="47" y="347"/>
                    <a:pt x="51" y="347"/>
                  </a:cubicBezTo>
                  <a:cubicBezTo>
                    <a:pt x="54" y="347"/>
                    <a:pt x="52" y="341"/>
                    <a:pt x="49" y="342"/>
                  </a:cubicBezTo>
                  <a:cubicBezTo>
                    <a:pt x="45" y="343"/>
                    <a:pt x="43" y="339"/>
                    <a:pt x="46" y="336"/>
                  </a:cubicBezTo>
                  <a:cubicBezTo>
                    <a:pt x="49" y="333"/>
                    <a:pt x="43" y="331"/>
                    <a:pt x="44" y="329"/>
                  </a:cubicBezTo>
                  <a:cubicBezTo>
                    <a:pt x="45" y="327"/>
                    <a:pt x="45" y="324"/>
                    <a:pt x="43" y="323"/>
                  </a:cubicBezTo>
                  <a:cubicBezTo>
                    <a:pt x="41" y="321"/>
                    <a:pt x="42" y="311"/>
                    <a:pt x="45" y="311"/>
                  </a:cubicBezTo>
                  <a:cubicBezTo>
                    <a:pt x="47" y="310"/>
                    <a:pt x="45" y="301"/>
                    <a:pt x="45" y="299"/>
                  </a:cubicBezTo>
                  <a:cubicBezTo>
                    <a:pt x="45" y="296"/>
                    <a:pt x="43" y="293"/>
                    <a:pt x="43" y="291"/>
                  </a:cubicBezTo>
                  <a:cubicBezTo>
                    <a:pt x="43" y="288"/>
                    <a:pt x="46" y="288"/>
                    <a:pt x="46" y="283"/>
                  </a:cubicBezTo>
                  <a:cubicBezTo>
                    <a:pt x="46" y="278"/>
                    <a:pt x="47" y="276"/>
                    <a:pt x="49" y="276"/>
                  </a:cubicBezTo>
                  <a:cubicBezTo>
                    <a:pt x="51" y="276"/>
                    <a:pt x="49" y="270"/>
                    <a:pt x="50" y="267"/>
                  </a:cubicBezTo>
                  <a:cubicBezTo>
                    <a:pt x="50" y="265"/>
                    <a:pt x="56" y="267"/>
                    <a:pt x="56" y="263"/>
                  </a:cubicBezTo>
                  <a:cubicBezTo>
                    <a:pt x="57" y="259"/>
                    <a:pt x="53" y="259"/>
                    <a:pt x="53" y="257"/>
                  </a:cubicBezTo>
                  <a:cubicBezTo>
                    <a:pt x="54" y="253"/>
                    <a:pt x="53" y="249"/>
                    <a:pt x="53" y="242"/>
                  </a:cubicBezTo>
                  <a:cubicBezTo>
                    <a:pt x="53" y="234"/>
                    <a:pt x="59" y="233"/>
                    <a:pt x="62" y="231"/>
                  </a:cubicBezTo>
                  <a:cubicBezTo>
                    <a:pt x="64" y="228"/>
                    <a:pt x="59" y="218"/>
                    <a:pt x="62" y="216"/>
                  </a:cubicBezTo>
                  <a:cubicBezTo>
                    <a:pt x="65" y="215"/>
                    <a:pt x="63" y="210"/>
                    <a:pt x="65" y="208"/>
                  </a:cubicBezTo>
                  <a:cubicBezTo>
                    <a:pt x="67" y="206"/>
                    <a:pt x="67" y="203"/>
                    <a:pt x="68" y="199"/>
                  </a:cubicBezTo>
                  <a:cubicBezTo>
                    <a:pt x="69" y="195"/>
                    <a:pt x="65" y="193"/>
                    <a:pt x="65" y="189"/>
                  </a:cubicBezTo>
                  <a:cubicBezTo>
                    <a:pt x="65" y="185"/>
                    <a:pt x="65" y="182"/>
                    <a:pt x="62" y="178"/>
                  </a:cubicBezTo>
                  <a:cubicBezTo>
                    <a:pt x="59" y="174"/>
                    <a:pt x="60" y="166"/>
                    <a:pt x="62" y="166"/>
                  </a:cubicBezTo>
                  <a:cubicBezTo>
                    <a:pt x="64" y="166"/>
                    <a:pt x="63" y="158"/>
                    <a:pt x="66" y="157"/>
                  </a:cubicBezTo>
                  <a:cubicBezTo>
                    <a:pt x="70" y="156"/>
                    <a:pt x="68" y="150"/>
                    <a:pt x="66" y="145"/>
                  </a:cubicBezTo>
                  <a:cubicBezTo>
                    <a:pt x="65" y="140"/>
                    <a:pt x="69" y="143"/>
                    <a:pt x="69" y="139"/>
                  </a:cubicBezTo>
                  <a:cubicBezTo>
                    <a:pt x="69" y="135"/>
                    <a:pt x="71" y="130"/>
                    <a:pt x="74" y="129"/>
                  </a:cubicBezTo>
                  <a:cubicBezTo>
                    <a:pt x="78" y="128"/>
                    <a:pt x="78" y="122"/>
                    <a:pt x="78" y="120"/>
                  </a:cubicBezTo>
                  <a:cubicBezTo>
                    <a:pt x="78" y="117"/>
                    <a:pt x="82" y="116"/>
                    <a:pt x="85" y="114"/>
                  </a:cubicBezTo>
                  <a:cubicBezTo>
                    <a:pt x="87" y="112"/>
                    <a:pt x="81" y="109"/>
                    <a:pt x="84" y="107"/>
                  </a:cubicBezTo>
                  <a:cubicBezTo>
                    <a:pt x="88" y="105"/>
                    <a:pt x="81" y="96"/>
                    <a:pt x="83" y="94"/>
                  </a:cubicBezTo>
                  <a:cubicBezTo>
                    <a:pt x="85" y="93"/>
                    <a:pt x="84" y="89"/>
                    <a:pt x="84" y="86"/>
                  </a:cubicBezTo>
                  <a:cubicBezTo>
                    <a:pt x="84" y="84"/>
                    <a:pt x="95" y="79"/>
                    <a:pt x="97" y="76"/>
                  </a:cubicBezTo>
                  <a:cubicBezTo>
                    <a:pt x="98" y="74"/>
                    <a:pt x="99" y="68"/>
                    <a:pt x="99" y="63"/>
                  </a:cubicBezTo>
                  <a:cubicBezTo>
                    <a:pt x="96" y="65"/>
                    <a:pt x="93" y="66"/>
                    <a:pt x="92" y="65"/>
                  </a:cubicBezTo>
                  <a:cubicBezTo>
                    <a:pt x="91" y="63"/>
                    <a:pt x="92" y="56"/>
                    <a:pt x="89" y="53"/>
                  </a:cubicBezTo>
                  <a:cubicBezTo>
                    <a:pt x="86" y="50"/>
                    <a:pt x="88" y="44"/>
                    <a:pt x="85" y="43"/>
                  </a:cubicBezTo>
                  <a:cubicBezTo>
                    <a:pt x="82" y="41"/>
                    <a:pt x="79" y="35"/>
                    <a:pt x="81" y="33"/>
                  </a:cubicBezTo>
                  <a:cubicBezTo>
                    <a:pt x="84" y="31"/>
                    <a:pt x="81" y="27"/>
                    <a:pt x="84" y="25"/>
                  </a:cubicBezTo>
                  <a:cubicBezTo>
                    <a:pt x="86" y="23"/>
                    <a:pt x="82" y="23"/>
                    <a:pt x="79" y="19"/>
                  </a:cubicBezTo>
                  <a:cubicBezTo>
                    <a:pt x="76" y="15"/>
                    <a:pt x="80" y="10"/>
                    <a:pt x="76" y="7"/>
                  </a:cubicBezTo>
                  <a:cubicBezTo>
                    <a:pt x="72" y="4"/>
                    <a:pt x="72" y="0"/>
                    <a:pt x="71" y="2"/>
                  </a:cubicBezTo>
                  <a:cubicBezTo>
                    <a:pt x="70" y="4"/>
                    <a:pt x="70" y="9"/>
                    <a:pt x="67" y="11"/>
                  </a:cubicBezTo>
                  <a:cubicBezTo>
                    <a:pt x="66" y="11"/>
                    <a:pt x="65" y="12"/>
                    <a:pt x="64" y="13"/>
                  </a:cubicBezTo>
                  <a:cubicBezTo>
                    <a:pt x="64" y="15"/>
                    <a:pt x="63" y="20"/>
                    <a:pt x="64" y="23"/>
                  </a:cubicBezTo>
                  <a:cubicBezTo>
                    <a:pt x="66" y="27"/>
                    <a:pt x="67" y="45"/>
                    <a:pt x="65" y="52"/>
                  </a:cubicBezTo>
                  <a:cubicBezTo>
                    <a:pt x="64" y="59"/>
                    <a:pt x="62" y="65"/>
                    <a:pt x="61" y="69"/>
                  </a:cubicBezTo>
                  <a:cubicBezTo>
                    <a:pt x="59" y="73"/>
                    <a:pt x="64" y="73"/>
                    <a:pt x="62" y="75"/>
                  </a:cubicBezTo>
                  <a:cubicBezTo>
                    <a:pt x="60" y="77"/>
                    <a:pt x="61" y="82"/>
                    <a:pt x="61" y="90"/>
                  </a:cubicBezTo>
                  <a:cubicBezTo>
                    <a:pt x="61" y="98"/>
                    <a:pt x="56" y="112"/>
                    <a:pt x="56" y="116"/>
                  </a:cubicBezTo>
                  <a:cubicBezTo>
                    <a:pt x="56" y="120"/>
                    <a:pt x="52" y="123"/>
                    <a:pt x="53" y="128"/>
                  </a:cubicBezTo>
                  <a:cubicBezTo>
                    <a:pt x="53" y="133"/>
                    <a:pt x="51" y="135"/>
                    <a:pt x="48" y="138"/>
                  </a:cubicBezTo>
                  <a:cubicBezTo>
                    <a:pt x="45" y="140"/>
                    <a:pt x="52" y="147"/>
                    <a:pt x="52" y="151"/>
                  </a:cubicBezTo>
                  <a:cubicBezTo>
                    <a:pt x="52" y="155"/>
                    <a:pt x="47" y="157"/>
                    <a:pt x="48" y="163"/>
                  </a:cubicBezTo>
                  <a:cubicBezTo>
                    <a:pt x="49" y="171"/>
                    <a:pt x="48" y="185"/>
                    <a:pt x="48" y="188"/>
                  </a:cubicBezTo>
                  <a:cubicBezTo>
                    <a:pt x="48" y="191"/>
                    <a:pt x="45" y="191"/>
                    <a:pt x="45" y="196"/>
                  </a:cubicBezTo>
                  <a:cubicBezTo>
                    <a:pt x="46" y="201"/>
                    <a:pt x="42" y="202"/>
                    <a:pt x="41" y="210"/>
                  </a:cubicBezTo>
                  <a:cubicBezTo>
                    <a:pt x="41" y="217"/>
                    <a:pt x="35" y="228"/>
                    <a:pt x="33" y="234"/>
                  </a:cubicBezTo>
                  <a:cubicBezTo>
                    <a:pt x="30" y="240"/>
                    <a:pt x="30" y="243"/>
                    <a:pt x="27" y="243"/>
                  </a:cubicBezTo>
                  <a:cubicBezTo>
                    <a:pt x="24" y="243"/>
                    <a:pt x="24" y="246"/>
                    <a:pt x="26" y="251"/>
                  </a:cubicBezTo>
                  <a:cubicBezTo>
                    <a:pt x="28" y="256"/>
                    <a:pt x="24" y="260"/>
                    <a:pt x="27" y="265"/>
                  </a:cubicBezTo>
                  <a:cubicBezTo>
                    <a:pt x="30" y="270"/>
                    <a:pt x="29" y="272"/>
                    <a:pt x="28" y="277"/>
                  </a:cubicBezTo>
                  <a:cubicBezTo>
                    <a:pt x="26" y="282"/>
                    <a:pt x="24" y="282"/>
                    <a:pt x="24" y="286"/>
                  </a:cubicBezTo>
                  <a:cubicBezTo>
                    <a:pt x="24" y="291"/>
                    <a:pt x="21" y="295"/>
                    <a:pt x="23" y="300"/>
                  </a:cubicBezTo>
                  <a:cubicBezTo>
                    <a:pt x="25" y="305"/>
                    <a:pt x="24" y="306"/>
                    <a:pt x="22" y="306"/>
                  </a:cubicBezTo>
                  <a:cubicBezTo>
                    <a:pt x="19" y="306"/>
                    <a:pt x="18" y="310"/>
                    <a:pt x="17" y="319"/>
                  </a:cubicBezTo>
                  <a:cubicBezTo>
                    <a:pt x="16" y="327"/>
                    <a:pt x="16" y="327"/>
                    <a:pt x="22" y="326"/>
                  </a:cubicBezTo>
                  <a:cubicBezTo>
                    <a:pt x="28" y="326"/>
                    <a:pt x="24" y="306"/>
                    <a:pt x="27" y="306"/>
                  </a:cubicBezTo>
                  <a:cubicBezTo>
                    <a:pt x="31" y="306"/>
                    <a:pt x="28" y="303"/>
                    <a:pt x="32" y="302"/>
                  </a:cubicBezTo>
                  <a:cubicBezTo>
                    <a:pt x="35" y="301"/>
                    <a:pt x="32" y="305"/>
                    <a:pt x="35" y="306"/>
                  </a:cubicBezTo>
                  <a:cubicBezTo>
                    <a:pt x="37" y="307"/>
                    <a:pt x="39" y="309"/>
                    <a:pt x="35" y="311"/>
                  </a:cubicBezTo>
                  <a:cubicBezTo>
                    <a:pt x="32" y="313"/>
                    <a:pt x="36" y="318"/>
                    <a:pt x="34" y="320"/>
                  </a:cubicBezTo>
                  <a:cubicBezTo>
                    <a:pt x="33" y="323"/>
                    <a:pt x="30" y="326"/>
                    <a:pt x="32" y="329"/>
                  </a:cubicBezTo>
                  <a:cubicBezTo>
                    <a:pt x="33" y="333"/>
                    <a:pt x="30" y="332"/>
                    <a:pt x="30" y="337"/>
                  </a:cubicBezTo>
                  <a:cubicBezTo>
                    <a:pt x="29" y="341"/>
                    <a:pt x="32" y="341"/>
                    <a:pt x="30" y="342"/>
                  </a:cubicBezTo>
                  <a:cubicBezTo>
                    <a:pt x="28" y="343"/>
                    <a:pt x="32" y="346"/>
                    <a:pt x="30" y="347"/>
                  </a:cubicBezTo>
                  <a:cubicBezTo>
                    <a:pt x="27" y="347"/>
                    <a:pt x="29" y="351"/>
                    <a:pt x="30" y="354"/>
                  </a:cubicBezTo>
                  <a:cubicBezTo>
                    <a:pt x="32" y="357"/>
                    <a:pt x="27" y="355"/>
                    <a:pt x="25" y="357"/>
                  </a:cubicBezTo>
                  <a:cubicBezTo>
                    <a:pt x="22" y="359"/>
                    <a:pt x="27" y="362"/>
                    <a:pt x="26" y="364"/>
                  </a:cubicBezTo>
                  <a:cubicBezTo>
                    <a:pt x="24" y="367"/>
                    <a:pt x="20" y="363"/>
                    <a:pt x="18" y="361"/>
                  </a:cubicBezTo>
                  <a:cubicBezTo>
                    <a:pt x="17" y="360"/>
                    <a:pt x="21" y="357"/>
                    <a:pt x="23" y="354"/>
                  </a:cubicBezTo>
                  <a:cubicBezTo>
                    <a:pt x="26" y="351"/>
                    <a:pt x="21" y="344"/>
                    <a:pt x="17" y="346"/>
                  </a:cubicBezTo>
                  <a:cubicBezTo>
                    <a:pt x="14" y="347"/>
                    <a:pt x="21" y="351"/>
                    <a:pt x="21" y="355"/>
                  </a:cubicBezTo>
                  <a:cubicBezTo>
                    <a:pt x="21" y="358"/>
                    <a:pt x="15" y="354"/>
                    <a:pt x="15" y="357"/>
                  </a:cubicBezTo>
                  <a:cubicBezTo>
                    <a:pt x="15" y="361"/>
                    <a:pt x="11" y="360"/>
                    <a:pt x="9" y="362"/>
                  </a:cubicBezTo>
                  <a:cubicBezTo>
                    <a:pt x="6" y="365"/>
                    <a:pt x="12" y="367"/>
                    <a:pt x="9" y="368"/>
                  </a:cubicBezTo>
                  <a:cubicBezTo>
                    <a:pt x="7" y="368"/>
                    <a:pt x="2" y="372"/>
                    <a:pt x="2" y="374"/>
                  </a:cubicBezTo>
                  <a:cubicBezTo>
                    <a:pt x="2" y="377"/>
                    <a:pt x="5" y="377"/>
                    <a:pt x="5" y="375"/>
                  </a:cubicBezTo>
                  <a:cubicBezTo>
                    <a:pt x="5" y="372"/>
                    <a:pt x="9" y="372"/>
                    <a:pt x="10" y="375"/>
                  </a:cubicBezTo>
                  <a:cubicBezTo>
                    <a:pt x="11" y="378"/>
                    <a:pt x="13" y="375"/>
                    <a:pt x="17" y="376"/>
                  </a:cubicBezTo>
                  <a:cubicBezTo>
                    <a:pt x="20" y="376"/>
                    <a:pt x="20" y="382"/>
                    <a:pt x="18" y="381"/>
                  </a:cubicBezTo>
                  <a:cubicBezTo>
                    <a:pt x="16" y="381"/>
                    <a:pt x="14" y="385"/>
                    <a:pt x="14" y="388"/>
                  </a:cubicBezTo>
                  <a:cubicBezTo>
                    <a:pt x="15" y="392"/>
                    <a:pt x="22" y="388"/>
                    <a:pt x="25" y="389"/>
                  </a:cubicBezTo>
                  <a:cubicBezTo>
                    <a:pt x="28" y="390"/>
                    <a:pt x="27" y="396"/>
                    <a:pt x="25" y="394"/>
                  </a:cubicBezTo>
                  <a:cubicBezTo>
                    <a:pt x="23" y="392"/>
                    <a:pt x="19" y="389"/>
                    <a:pt x="17" y="392"/>
                  </a:cubicBezTo>
                  <a:cubicBezTo>
                    <a:pt x="16" y="395"/>
                    <a:pt x="13" y="394"/>
                    <a:pt x="11" y="393"/>
                  </a:cubicBezTo>
                  <a:cubicBezTo>
                    <a:pt x="8" y="392"/>
                    <a:pt x="0" y="397"/>
                    <a:pt x="3" y="399"/>
                  </a:cubicBezTo>
                  <a:cubicBezTo>
                    <a:pt x="6" y="401"/>
                    <a:pt x="6" y="404"/>
                    <a:pt x="7" y="404"/>
                  </a:cubicBezTo>
                  <a:cubicBezTo>
                    <a:pt x="9" y="404"/>
                    <a:pt x="12" y="402"/>
                    <a:pt x="13" y="400"/>
                  </a:cubicBezTo>
                  <a:cubicBezTo>
                    <a:pt x="14" y="398"/>
                    <a:pt x="17" y="396"/>
                    <a:pt x="18" y="401"/>
                  </a:cubicBezTo>
                  <a:cubicBezTo>
                    <a:pt x="18" y="405"/>
                    <a:pt x="13" y="403"/>
                    <a:pt x="12" y="406"/>
                  </a:cubicBezTo>
                  <a:cubicBezTo>
                    <a:pt x="11" y="408"/>
                    <a:pt x="9" y="410"/>
                    <a:pt x="6" y="412"/>
                  </a:cubicBezTo>
                  <a:cubicBezTo>
                    <a:pt x="3" y="415"/>
                    <a:pt x="6" y="418"/>
                    <a:pt x="8" y="417"/>
                  </a:cubicBezTo>
                  <a:cubicBezTo>
                    <a:pt x="11" y="416"/>
                    <a:pt x="8" y="420"/>
                    <a:pt x="11" y="421"/>
                  </a:cubicBezTo>
                  <a:cubicBezTo>
                    <a:pt x="14" y="421"/>
                    <a:pt x="15" y="419"/>
                    <a:pt x="15" y="416"/>
                  </a:cubicBezTo>
                  <a:cubicBezTo>
                    <a:pt x="14" y="414"/>
                    <a:pt x="16" y="408"/>
                    <a:pt x="19" y="411"/>
                  </a:cubicBezTo>
                  <a:cubicBezTo>
                    <a:pt x="22" y="414"/>
                    <a:pt x="18" y="416"/>
                    <a:pt x="18" y="419"/>
                  </a:cubicBezTo>
                  <a:cubicBezTo>
                    <a:pt x="18" y="421"/>
                    <a:pt x="16" y="425"/>
                    <a:pt x="16" y="427"/>
                  </a:cubicBezTo>
                  <a:cubicBezTo>
                    <a:pt x="16" y="430"/>
                    <a:pt x="13" y="429"/>
                    <a:pt x="13" y="432"/>
                  </a:cubicBezTo>
                  <a:cubicBezTo>
                    <a:pt x="13" y="435"/>
                    <a:pt x="6" y="433"/>
                    <a:pt x="9" y="435"/>
                  </a:cubicBezTo>
                  <a:cubicBezTo>
                    <a:pt x="13" y="437"/>
                    <a:pt x="7" y="439"/>
                    <a:pt x="9" y="441"/>
                  </a:cubicBezTo>
                  <a:cubicBezTo>
                    <a:pt x="11" y="443"/>
                    <a:pt x="12" y="439"/>
                    <a:pt x="15" y="440"/>
                  </a:cubicBezTo>
                  <a:cubicBezTo>
                    <a:pt x="18" y="441"/>
                    <a:pt x="17" y="441"/>
                    <a:pt x="21" y="440"/>
                  </a:cubicBezTo>
                  <a:cubicBezTo>
                    <a:pt x="24" y="438"/>
                    <a:pt x="26" y="443"/>
                    <a:pt x="23" y="444"/>
                  </a:cubicBezTo>
                  <a:cubicBezTo>
                    <a:pt x="20" y="445"/>
                    <a:pt x="16" y="448"/>
                    <a:pt x="18" y="449"/>
                  </a:cubicBezTo>
                  <a:cubicBezTo>
                    <a:pt x="19" y="449"/>
                    <a:pt x="24" y="446"/>
                    <a:pt x="25" y="450"/>
                  </a:cubicBezTo>
                  <a:cubicBezTo>
                    <a:pt x="26" y="453"/>
                    <a:pt x="28" y="452"/>
                    <a:pt x="28" y="448"/>
                  </a:cubicBezTo>
                  <a:cubicBezTo>
                    <a:pt x="29" y="445"/>
                    <a:pt x="35" y="448"/>
                    <a:pt x="36" y="451"/>
                  </a:cubicBezTo>
                  <a:cubicBezTo>
                    <a:pt x="37" y="454"/>
                    <a:pt x="29" y="456"/>
                    <a:pt x="26" y="455"/>
                  </a:cubicBezTo>
                  <a:cubicBezTo>
                    <a:pt x="22" y="454"/>
                    <a:pt x="20" y="458"/>
                    <a:pt x="22" y="462"/>
                  </a:cubicBezTo>
                  <a:cubicBezTo>
                    <a:pt x="25" y="465"/>
                    <a:pt x="28" y="462"/>
                    <a:pt x="31" y="459"/>
                  </a:cubicBezTo>
                  <a:cubicBezTo>
                    <a:pt x="33" y="456"/>
                    <a:pt x="47" y="457"/>
                    <a:pt x="48" y="460"/>
                  </a:cubicBezTo>
                  <a:cubicBezTo>
                    <a:pt x="49" y="463"/>
                    <a:pt x="42" y="460"/>
                    <a:pt x="41" y="462"/>
                  </a:cubicBezTo>
                  <a:cubicBezTo>
                    <a:pt x="40" y="464"/>
                    <a:pt x="35" y="465"/>
                    <a:pt x="34" y="463"/>
                  </a:cubicBezTo>
                  <a:cubicBezTo>
                    <a:pt x="33" y="461"/>
                    <a:pt x="28" y="464"/>
                    <a:pt x="28" y="467"/>
                  </a:cubicBezTo>
                  <a:cubicBezTo>
                    <a:pt x="27" y="471"/>
                    <a:pt x="23" y="471"/>
                    <a:pt x="28" y="472"/>
                  </a:cubicBezTo>
                  <a:cubicBezTo>
                    <a:pt x="32" y="473"/>
                    <a:pt x="31" y="467"/>
                    <a:pt x="38" y="468"/>
                  </a:cubicBezTo>
                  <a:cubicBezTo>
                    <a:pt x="45" y="468"/>
                    <a:pt x="49" y="461"/>
                    <a:pt x="51" y="465"/>
                  </a:cubicBezTo>
                  <a:cubicBezTo>
                    <a:pt x="53" y="469"/>
                    <a:pt x="45" y="472"/>
                    <a:pt x="42" y="470"/>
                  </a:cubicBezTo>
                  <a:cubicBezTo>
                    <a:pt x="40" y="467"/>
                    <a:pt x="36" y="472"/>
                    <a:pt x="37" y="475"/>
                  </a:cubicBezTo>
                  <a:cubicBezTo>
                    <a:pt x="37" y="479"/>
                    <a:pt x="29" y="474"/>
                    <a:pt x="25" y="474"/>
                  </a:cubicBezTo>
                  <a:cubicBezTo>
                    <a:pt x="21" y="473"/>
                    <a:pt x="22" y="478"/>
                    <a:pt x="26" y="481"/>
                  </a:cubicBezTo>
                  <a:cubicBezTo>
                    <a:pt x="29" y="485"/>
                    <a:pt x="31" y="481"/>
                    <a:pt x="36" y="484"/>
                  </a:cubicBezTo>
                  <a:cubicBezTo>
                    <a:pt x="40" y="486"/>
                    <a:pt x="40" y="489"/>
                    <a:pt x="43" y="487"/>
                  </a:cubicBezTo>
                  <a:cubicBezTo>
                    <a:pt x="46" y="484"/>
                    <a:pt x="43" y="484"/>
                    <a:pt x="41" y="483"/>
                  </a:cubicBezTo>
                  <a:cubicBezTo>
                    <a:pt x="39" y="482"/>
                    <a:pt x="41" y="477"/>
                    <a:pt x="45" y="480"/>
                  </a:cubicBezTo>
                  <a:cubicBezTo>
                    <a:pt x="50" y="482"/>
                    <a:pt x="56" y="478"/>
                    <a:pt x="54" y="472"/>
                  </a:cubicBezTo>
                  <a:cubicBezTo>
                    <a:pt x="53" y="466"/>
                    <a:pt x="58" y="463"/>
                    <a:pt x="64" y="461"/>
                  </a:cubicBezTo>
                  <a:cubicBezTo>
                    <a:pt x="70" y="459"/>
                    <a:pt x="67" y="465"/>
                    <a:pt x="63" y="466"/>
                  </a:cubicBezTo>
                  <a:cubicBezTo>
                    <a:pt x="58" y="468"/>
                    <a:pt x="58" y="469"/>
                    <a:pt x="61" y="473"/>
                  </a:cubicBezTo>
                  <a:cubicBezTo>
                    <a:pt x="64" y="476"/>
                    <a:pt x="68" y="471"/>
                    <a:pt x="71" y="473"/>
                  </a:cubicBezTo>
                  <a:cubicBezTo>
                    <a:pt x="74" y="476"/>
                    <a:pt x="66" y="476"/>
                    <a:pt x="65" y="478"/>
                  </a:cubicBezTo>
                  <a:cubicBezTo>
                    <a:pt x="64" y="481"/>
                    <a:pt x="70" y="484"/>
                    <a:pt x="65" y="486"/>
                  </a:cubicBezTo>
                  <a:cubicBezTo>
                    <a:pt x="61" y="488"/>
                    <a:pt x="63" y="478"/>
                    <a:pt x="61" y="477"/>
                  </a:cubicBezTo>
                  <a:cubicBezTo>
                    <a:pt x="58" y="476"/>
                    <a:pt x="56" y="478"/>
                    <a:pt x="58" y="484"/>
                  </a:cubicBezTo>
                  <a:cubicBezTo>
                    <a:pt x="61" y="490"/>
                    <a:pt x="55" y="485"/>
                    <a:pt x="53" y="482"/>
                  </a:cubicBezTo>
                  <a:cubicBezTo>
                    <a:pt x="50" y="479"/>
                    <a:pt x="47" y="483"/>
                    <a:pt x="50" y="486"/>
                  </a:cubicBezTo>
                  <a:cubicBezTo>
                    <a:pt x="53" y="489"/>
                    <a:pt x="44" y="486"/>
                    <a:pt x="44" y="491"/>
                  </a:cubicBezTo>
                  <a:cubicBezTo>
                    <a:pt x="44" y="496"/>
                    <a:pt x="48" y="492"/>
                    <a:pt x="52" y="493"/>
                  </a:cubicBezTo>
                  <a:cubicBezTo>
                    <a:pt x="57" y="494"/>
                    <a:pt x="55" y="500"/>
                    <a:pt x="58" y="503"/>
                  </a:cubicBezTo>
                  <a:cubicBezTo>
                    <a:pt x="61" y="505"/>
                    <a:pt x="59" y="495"/>
                    <a:pt x="62" y="494"/>
                  </a:cubicBezTo>
                  <a:cubicBezTo>
                    <a:pt x="66" y="493"/>
                    <a:pt x="62" y="502"/>
                    <a:pt x="70" y="504"/>
                  </a:cubicBezTo>
                  <a:cubicBezTo>
                    <a:pt x="78" y="507"/>
                    <a:pt x="71" y="503"/>
                    <a:pt x="74" y="500"/>
                  </a:cubicBezTo>
                  <a:cubicBezTo>
                    <a:pt x="78" y="498"/>
                    <a:pt x="82" y="508"/>
                    <a:pt x="86" y="509"/>
                  </a:cubicBezTo>
                  <a:cubicBezTo>
                    <a:pt x="90" y="510"/>
                    <a:pt x="87" y="504"/>
                    <a:pt x="84" y="501"/>
                  </a:cubicBezTo>
                  <a:cubicBezTo>
                    <a:pt x="82" y="498"/>
                    <a:pt x="87" y="500"/>
                    <a:pt x="91" y="501"/>
                  </a:cubicBezTo>
                  <a:cubicBezTo>
                    <a:pt x="95" y="503"/>
                    <a:pt x="98" y="503"/>
                    <a:pt x="98" y="500"/>
                  </a:cubicBezTo>
                  <a:cubicBezTo>
                    <a:pt x="99" y="499"/>
                    <a:pt x="99" y="499"/>
                    <a:pt x="100" y="500"/>
                  </a:cubicBezTo>
                  <a:cubicBezTo>
                    <a:pt x="96" y="497"/>
                    <a:pt x="83" y="499"/>
                    <a:pt x="81" y="499"/>
                  </a:cubicBezTo>
                  <a:cubicBezTo>
                    <a:pt x="79" y="498"/>
                    <a:pt x="81" y="468"/>
                    <a:pt x="81" y="461"/>
                  </a:cubicBezTo>
                  <a:cubicBezTo>
                    <a:pt x="81" y="461"/>
                    <a:pt x="81" y="461"/>
                    <a:pt x="80" y="461"/>
                  </a:cubicBezTo>
                  <a:cubicBezTo>
                    <a:pt x="77" y="461"/>
                    <a:pt x="70" y="462"/>
                    <a:pt x="71" y="457"/>
                  </a:cubicBezTo>
                  <a:cubicBezTo>
                    <a:pt x="71" y="456"/>
                    <a:pt x="72" y="456"/>
                    <a:pt x="72" y="455"/>
                  </a:cubicBezTo>
                  <a:cubicBezTo>
                    <a:pt x="71" y="454"/>
                    <a:pt x="69" y="453"/>
                    <a:pt x="66" y="452"/>
                  </a:cubicBezTo>
                  <a:cubicBezTo>
                    <a:pt x="61" y="450"/>
                    <a:pt x="49" y="452"/>
                    <a:pt x="46" y="452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992438" y="3683000"/>
              <a:ext cx="192088" cy="192088"/>
            </a:xfrm>
            <a:custGeom>
              <a:cxnLst>
                <a:cxn ang="0">
                  <a:pos x="96" y="54"/>
                </a:cxn>
                <a:cxn ang="0">
                  <a:pos x="87" y="56"/>
                </a:cxn>
                <a:cxn ang="0">
                  <a:pos x="81" y="43"/>
                </a:cxn>
                <a:cxn ang="0">
                  <a:pos x="73" y="34"/>
                </a:cxn>
                <a:cxn ang="0">
                  <a:pos x="64" y="33"/>
                </a:cxn>
                <a:cxn ang="0">
                  <a:pos x="58" y="24"/>
                </a:cxn>
                <a:cxn ang="0">
                  <a:pos x="56" y="10"/>
                </a:cxn>
                <a:cxn ang="0">
                  <a:pos x="55" y="4"/>
                </a:cxn>
                <a:cxn ang="0">
                  <a:pos x="53" y="5"/>
                </a:cxn>
                <a:cxn ang="0">
                  <a:pos x="43" y="0"/>
                </a:cxn>
                <a:cxn ang="0">
                  <a:pos x="30" y="1"/>
                </a:cxn>
                <a:cxn ang="0">
                  <a:pos x="16" y="4"/>
                </a:cxn>
                <a:cxn ang="0">
                  <a:pos x="7" y="14"/>
                </a:cxn>
                <a:cxn ang="0">
                  <a:pos x="4" y="32"/>
                </a:cxn>
                <a:cxn ang="0">
                  <a:pos x="0" y="31"/>
                </a:cxn>
                <a:cxn ang="0">
                  <a:pos x="16" y="47"/>
                </a:cxn>
                <a:cxn ang="0">
                  <a:pos x="28" y="55"/>
                </a:cxn>
                <a:cxn ang="0">
                  <a:pos x="41" y="62"/>
                </a:cxn>
                <a:cxn ang="0">
                  <a:pos x="62" y="72"/>
                </a:cxn>
                <a:cxn ang="0">
                  <a:pos x="53" y="87"/>
                </a:cxn>
                <a:cxn ang="0">
                  <a:pos x="49" y="95"/>
                </a:cxn>
                <a:cxn ang="0">
                  <a:pos x="60" y="97"/>
                </a:cxn>
                <a:cxn ang="0">
                  <a:pos x="71" y="98"/>
                </a:cxn>
                <a:cxn ang="0">
                  <a:pos x="80" y="96"/>
                </a:cxn>
                <a:cxn ang="0">
                  <a:pos x="89" y="92"/>
                </a:cxn>
                <a:cxn ang="0">
                  <a:pos x="95" y="75"/>
                </a:cxn>
                <a:cxn ang="0">
                  <a:pos x="96" y="54"/>
                </a:cxn>
              </a:cxnLst>
              <a:rect b="b" l="0" r="r" t="0"/>
              <a:pathLst>
                <a:path h="100" w="100">
                  <a:moveTo>
                    <a:pt x="96" y="54"/>
                  </a:moveTo>
                  <a:cubicBezTo>
                    <a:pt x="92" y="52"/>
                    <a:pt x="88" y="56"/>
                    <a:pt x="87" y="56"/>
                  </a:cubicBezTo>
                  <a:cubicBezTo>
                    <a:pt x="85" y="56"/>
                    <a:pt x="82" y="47"/>
                    <a:pt x="81" y="43"/>
                  </a:cubicBezTo>
                  <a:cubicBezTo>
                    <a:pt x="80" y="40"/>
                    <a:pt x="76" y="32"/>
                    <a:pt x="73" y="34"/>
                  </a:cubicBezTo>
                  <a:cubicBezTo>
                    <a:pt x="71" y="36"/>
                    <a:pt x="71" y="33"/>
                    <a:pt x="64" y="33"/>
                  </a:cubicBezTo>
                  <a:cubicBezTo>
                    <a:pt x="56" y="33"/>
                    <a:pt x="56" y="31"/>
                    <a:pt x="58" y="24"/>
                  </a:cubicBezTo>
                  <a:cubicBezTo>
                    <a:pt x="59" y="16"/>
                    <a:pt x="53" y="12"/>
                    <a:pt x="56" y="10"/>
                  </a:cubicBezTo>
                  <a:cubicBezTo>
                    <a:pt x="58" y="9"/>
                    <a:pt x="58" y="7"/>
                    <a:pt x="55" y="4"/>
                  </a:cubicBezTo>
                  <a:cubicBezTo>
                    <a:pt x="55" y="4"/>
                    <a:pt x="54" y="5"/>
                    <a:pt x="53" y="5"/>
                  </a:cubicBezTo>
                  <a:cubicBezTo>
                    <a:pt x="51" y="5"/>
                    <a:pt x="47" y="0"/>
                    <a:pt x="43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6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8" y="17"/>
                    <a:pt x="6" y="31"/>
                    <a:pt x="4" y="32"/>
                  </a:cubicBezTo>
                  <a:cubicBezTo>
                    <a:pt x="3" y="32"/>
                    <a:pt x="2" y="32"/>
                    <a:pt x="0" y="31"/>
                  </a:cubicBezTo>
                  <a:cubicBezTo>
                    <a:pt x="3" y="36"/>
                    <a:pt x="11" y="44"/>
                    <a:pt x="16" y="47"/>
                  </a:cubicBezTo>
                  <a:cubicBezTo>
                    <a:pt x="22" y="51"/>
                    <a:pt x="22" y="55"/>
                    <a:pt x="28" y="55"/>
                  </a:cubicBezTo>
                  <a:cubicBezTo>
                    <a:pt x="35" y="56"/>
                    <a:pt x="38" y="59"/>
                    <a:pt x="41" y="62"/>
                  </a:cubicBezTo>
                  <a:cubicBezTo>
                    <a:pt x="43" y="65"/>
                    <a:pt x="60" y="70"/>
                    <a:pt x="62" y="72"/>
                  </a:cubicBezTo>
                  <a:cubicBezTo>
                    <a:pt x="63" y="75"/>
                    <a:pt x="53" y="81"/>
                    <a:pt x="53" y="87"/>
                  </a:cubicBezTo>
                  <a:cubicBezTo>
                    <a:pt x="53" y="93"/>
                    <a:pt x="49" y="93"/>
                    <a:pt x="49" y="95"/>
                  </a:cubicBezTo>
                  <a:cubicBezTo>
                    <a:pt x="49" y="97"/>
                    <a:pt x="57" y="95"/>
                    <a:pt x="60" y="97"/>
                  </a:cubicBezTo>
                  <a:cubicBezTo>
                    <a:pt x="63" y="99"/>
                    <a:pt x="67" y="96"/>
                    <a:pt x="71" y="98"/>
                  </a:cubicBezTo>
                  <a:cubicBezTo>
                    <a:pt x="74" y="100"/>
                    <a:pt x="78" y="95"/>
                    <a:pt x="80" y="96"/>
                  </a:cubicBezTo>
                  <a:cubicBezTo>
                    <a:pt x="83" y="97"/>
                    <a:pt x="86" y="91"/>
                    <a:pt x="89" y="92"/>
                  </a:cubicBezTo>
                  <a:cubicBezTo>
                    <a:pt x="93" y="92"/>
                    <a:pt x="96" y="80"/>
                    <a:pt x="95" y="75"/>
                  </a:cubicBezTo>
                  <a:cubicBezTo>
                    <a:pt x="94" y="70"/>
                    <a:pt x="100" y="56"/>
                    <a:pt x="96" y="54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492375" y="3016250"/>
              <a:ext cx="71438" cy="57150"/>
            </a:xfrm>
            <a:custGeom>
              <a:cxnLst>
                <a:cxn ang="0">
                  <a:pos x="36" y="24"/>
                </a:cxn>
                <a:cxn ang="0">
                  <a:pos x="38" y="17"/>
                </a:cxn>
                <a:cxn ang="0">
                  <a:pos x="26" y="3"/>
                </a:cxn>
                <a:cxn ang="0">
                  <a:pos x="21" y="2"/>
                </a:cxn>
                <a:cxn ang="0">
                  <a:pos x="10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6" y="14"/>
                </a:cxn>
                <a:cxn ang="0">
                  <a:pos x="12" y="13"/>
                </a:cxn>
                <a:cxn ang="0">
                  <a:pos x="17" y="17"/>
                </a:cxn>
                <a:cxn ang="0">
                  <a:pos x="25" y="24"/>
                </a:cxn>
                <a:cxn ang="0">
                  <a:pos x="32" y="30"/>
                </a:cxn>
                <a:cxn ang="0">
                  <a:pos x="34" y="30"/>
                </a:cxn>
                <a:cxn ang="0">
                  <a:pos x="36" y="24"/>
                </a:cxn>
              </a:cxnLst>
              <a:rect b="b" l="0" r="r" t="0"/>
              <a:pathLst>
                <a:path h="30" w="38">
                  <a:moveTo>
                    <a:pt x="36" y="24"/>
                  </a:moveTo>
                  <a:cubicBezTo>
                    <a:pt x="35" y="23"/>
                    <a:pt x="36" y="19"/>
                    <a:pt x="38" y="17"/>
                  </a:cubicBezTo>
                  <a:cubicBezTo>
                    <a:pt x="33" y="12"/>
                    <a:pt x="29" y="6"/>
                    <a:pt x="26" y="3"/>
                  </a:cubicBezTo>
                  <a:cubicBezTo>
                    <a:pt x="24" y="3"/>
                    <a:pt x="22" y="3"/>
                    <a:pt x="21" y="2"/>
                  </a:cubicBezTo>
                  <a:cubicBezTo>
                    <a:pt x="18" y="0"/>
                    <a:pt x="12" y="2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4" y="2"/>
                    <a:pt x="4" y="4"/>
                    <a:pt x="3" y="5"/>
                  </a:cubicBezTo>
                  <a:cubicBezTo>
                    <a:pt x="0" y="6"/>
                    <a:pt x="0" y="12"/>
                    <a:pt x="6" y="14"/>
                  </a:cubicBezTo>
                  <a:cubicBezTo>
                    <a:pt x="11" y="17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5" y="20"/>
                    <a:pt x="25" y="24"/>
                  </a:cubicBezTo>
                  <a:cubicBezTo>
                    <a:pt x="25" y="28"/>
                    <a:pt x="27" y="30"/>
                    <a:pt x="32" y="30"/>
                  </a:cubicBezTo>
                  <a:cubicBezTo>
                    <a:pt x="32" y="30"/>
                    <a:pt x="33" y="30"/>
                    <a:pt x="34" y="30"/>
                  </a:cubicBezTo>
                  <a:cubicBezTo>
                    <a:pt x="35" y="28"/>
                    <a:pt x="36" y="25"/>
                    <a:pt x="36" y="24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557463" y="3044825"/>
              <a:ext cx="125413" cy="60325"/>
            </a:xfrm>
            <a:custGeom>
              <a:cxnLst>
                <a:cxn ang="0">
                  <a:pos x="59" y="9"/>
                </a:cxn>
                <a:cxn ang="0">
                  <a:pos x="43" y="2"/>
                </a:cxn>
                <a:cxn ang="0">
                  <a:pos x="27" y="8"/>
                </a:cxn>
                <a:cxn ang="0">
                  <a:pos x="9" y="7"/>
                </a:cxn>
                <a:cxn ang="0">
                  <a:pos x="4" y="2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15" y="22"/>
                </a:cxn>
                <a:cxn ang="0">
                  <a:pos x="23" y="27"/>
                </a:cxn>
                <a:cxn ang="0">
                  <a:pos x="32" y="25"/>
                </a:cxn>
                <a:cxn ang="0">
                  <a:pos x="29" y="19"/>
                </a:cxn>
                <a:cxn ang="0">
                  <a:pos x="35" y="13"/>
                </a:cxn>
                <a:cxn ang="0">
                  <a:pos x="47" y="9"/>
                </a:cxn>
                <a:cxn ang="0">
                  <a:pos x="50" y="17"/>
                </a:cxn>
                <a:cxn ang="0">
                  <a:pos x="57" y="29"/>
                </a:cxn>
                <a:cxn ang="0">
                  <a:pos x="65" y="21"/>
                </a:cxn>
                <a:cxn ang="0">
                  <a:pos x="66" y="18"/>
                </a:cxn>
                <a:cxn ang="0">
                  <a:pos x="59" y="9"/>
                </a:cxn>
              </a:cxnLst>
              <a:rect b="b" l="0" r="r" t="0"/>
              <a:pathLst>
                <a:path h="31" w="66">
                  <a:moveTo>
                    <a:pt x="59" y="9"/>
                  </a:moveTo>
                  <a:cubicBezTo>
                    <a:pt x="55" y="3"/>
                    <a:pt x="48" y="4"/>
                    <a:pt x="43" y="2"/>
                  </a:cubicBezTo>
                  <a:cubicBezTo>
                    <a:pt x="39" y="0"/>
                    <a:pt x="33" y="2"/>
                    <a:pt x="27" y="8"/>
                  </a:cubicBezTo>
                  <a:cubicBezTo>
                    <a:pt x="22" y="13"/>
                    <a:pt x="14" y="10"/>
                    <a:pt x="9" y="7"/>
                  </a:cubicBezTo>
                  <a:cubicBezTo>
                    <a:pt x="8" y="6"/>
                    <a:pt x="6" y="4"/>
                    <a:pt x="4" y="2"/>
                  </a:cubicBezTo>
                  <a:cubicBezTo>
                    <a:pt x="2" y="4"/>
                    <a:pt x="1" y="8"/>
                    <a:pt x="2" y="9"/>
                  </a:cubicBezTo>
                  <a:cubicBezTo>
                    <a:pt x="2" y="10"/>
                    <a:pt x="1" y="13"/>
                    <a:pt x="0" y="15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5" y="31"/>
                    <a:pt x="31" y="28"/>
                    <a:pt x="32" y="25"/>
                  </a:cubicBezTo>
                  <a:cubicBezTo>
                    <a:pt x="33" y="23"/>
                    <a:pt x="29" y="22"/>
                    <a:pt x="29" y="19"/>
                  </a:cubicBezTo>
                  <a:cubicBezTo>
                    <a:pt x="28" y="16"/>
                    <a:pt x="34" y="17"/>
                    <a:pt x="35" y="13"/>
                  </a:cubicBezTo>
                  <a:cubicBezTo>
                    <a:pt x="36" y="10"/>
                    <a:pt x="44" y="8"/>
                    <a:pt x="47" y="9"/>
                  </a:cubicBezTo>
                  <a:cubicBezTo>
                    <a:pt x="51" y="11"/>
                    <a:pt x="54" y="13"/>
                    <a:pt x="50" y="17"/>
                  </a:cubicBezTo>
                  <a:cubicBezTo>
                    <a:pt x="48" y="20"/>
                    <a:pt x="53" y="25"/>
                    <a:pt x="57" y="29"/>
                  </a:cubicBezTo>
                  <a:cubicBezTo>
                    <a:pt x="60" y="26"/>
                    <a:pt x="63" y="22"/>
                    <a:pt x="65" y="21"/>
                  </a:cubicBezTo>
                  <a:cubicBezTo>
                    <a:pt x="65" y="21"/>
                    <a:pt x="66" y="19"/>
                    <a:pt x="66" y="18"/>
                  </a:cubicBezTo>
                  <a:cubicBezTo>
                    <a:pt x="64" y="17"/>
                    <a:pt x="62" y="13"/>
                    <a:pt x="59" y="9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2643188" y="2982913"/>
              <a:ext cx="257175" cy="366713"/>
            </a:xfrm>
            <a:custGeom>
              <a:cxnLst>
                <a:cxn ang="0">
                  <a:pos x="21" y="140"/>
                </a:cxn>
                <a:cxn ang="0">
                  <a:pos x="30" y="140"/>
                </a:cxn>
                <a:cxn ang="0">
                  <a:pos x="38" y="146"/>
                </a:cxn>
                <a:cxn ang="0">
                  <a:pos x="38" y="147"/>
                </a:cxn>
                <a:cxn ang="0">
                  <a:pos x="48" y="147"/>
                </a:cxn>
                <a:cxn ang="0">
                  <a:pos x="55" y="156"/>
                </a:cxn>
                <a:cxn ang="0">
                  <a:pos x="62" y="163"/>
                </a:cxn>
                <a:cxn ang="0">
                  <a:pos x="66" y="170"/>
                </a:cxn>
                <a:cxn ang="0">
                  <a:pos x="79" y="172"/>
                </a:cxn>
                <a:cxn ang="0">
                  <a:pos x="86" y="171"/>
                </a:cxn>
                <a:cxn ang="0">
                  <a:pos x="93" y="170"/>
                </a:cxn>
                <a:cxn ang="0">
                  <a:pos x="101" y="177"/>
                </a:cxn>
                <a:cxn ang="0">
                  <a:pos x="95" y="187"/>
                </a:cxn>
                <a:cxn ang="0">
                  <a:pos x="102" y="192"/>
                </a:cxn>
                <a:cxn ang="0">
                  <a:pos x="103" y="192"/>
                </a:cxn>
                <a:cxn ang="0">
                  <a:pos x="107" y="177"/>
                </a:cxn>
                <a:cxn ang="0">
                  <a:pos x="109" y="161"/>
                </a:cxn>
                <a:cxn ang="0">
                  <a:pos x="102" y="143"/>
                </a:cxn>
                <a:cxn ang="0">
                  <a:pos x="110" y="137"/>
                </a:cxn>
                <a:cxn ang="0">
                  <a:pos x="108" y="132"/>
                </a:cxn>
                <a:cxn ang="0">
                  <a:pos x="105" y="126"/>
                </a:cxn>
                <a:cxn ang="0">
                  <a:pos x="122" y="125"/>
                </a:cxn>
                <a:cxn ang="0">
                  <a:pos x="134" y="121"/>
                </a:cxn>
                <a:cxn ang="0">
                  <a:pos x="132" y="115"/>
                </a:cxn>
                <a:cxn ang="0">
                  <a:pos x="133" y="106"/>
                </a:cxn>
                <a:cxn ang="0">
                  <a:pos x="128" y="98"/>
                </a:cxn>
                <a:cxn ang="0">
                  <a:pos x="131" y="77"/>
                </a:cxn>
                <a:cxn ang="0">
                  <a:pos x="118" y="74"/>
                </a:cxn>
                <a:cxn ang="0">
                  <a:pos x="102" y="67"/>
                </a:cxn>
                <a:cxn ang="0">
                  <a:pos x="83" y="65"/>
                </a:cxn>
                <a:cxn ang="0">
                  <a:pos x="75" y="50"/>
                </a:cxn>
                <a:cxn ang="0">
                  <a:pos x="70" y="43"/>
                </a:cxn>
                <a:cxn ang="0">
                  <a:pos x="65" y="40"/>
                </a:cxn>
                <a:cxn ang="0">
                  <a:pos x="67" y="35"/>
                </a:cxn>
                <a:cxn ang="0">
                  <a:pos x="69" y="27"/>
                </a:cxn>
                <a:cxn ang="0">
                  <a:pos x="78" y="14"/>
                </a:cxn>
                <a:cxn ang="0">
                  <a:pos x="82" y="12"/>
                </a:cxn>
                <a:cxn ang="0">
                  <a:pos x="85" y="10"/>
                </a:cxn>
                <a:cxn ang="0">
                  <a:pos x="87" y="3"/>
                </a:cxn>
                <a:cxn ang="0">
                  <a:pos x="75" y="9"/>
                </a:cxn>
                <a:cxn ang="0">
                  <a:pos x="65" y="14"/>
                </a:cxn>
                <a:cxn ang="0">
                  <a:pos x="55" y="18"/>
                </a:cxn>
                <a:cxn ang="0">
                  <a:pos x="49" y="17"/>
                </a:cxn>
                <a:cxn ang="0">
                  <a:pos x="39" y="27"/>
                </a:cxn>
                <a:cxn ang="0">
                  <a:pos x="35" y="37"/>
                </a:cxn>
                <a:cxn ang="0">
                  <a:pos x="24" y="50"/>
                </a:cxn>
                <a:cxn ang="0">
                  <a:pos x="21" y="51"/>
                </a:cxn>
                <a:cxn ang="0">
                  <a:pos x="20" y="54"/>
                </a:cxn>
                <a:cxn ang="0">
                  <a:pos x="12" y="62"/>
                </a:cxn>
                <a:cxn ang="0">
                  <a:pos x="16" y="65"/>
                </a:cxn>
                <a:cxn ang="0">
                  <a:pos x="18" y="74"/>
                </a:cxn>
                <a:cxn ang="0">
                  <a:pos x="18" y="80"/>
                </a:cxn>
                <a:cxn ang="0">
                  <a:pos x="20" y="98"/>
                </a:cxn>
                <a:cxn ang="0">
                  <a:pos x="17" y="108"/>
                </a:cxn>
                <a:cxn ang="0">
                  <a:pos x="8" y="115"/>
                </a:cxn>
                <a:cxn ang="0">
                  <a:pos x="2" y="122"/>
                </a:cxn>
                <a:cxn ang="0">
                  <a:pos x="0" y="127"/>
                </a:cxn>
                <a:cxn ang="0">
                  <a:pos x="14" y="135"/>
                </a:cxn>
                <a:cxn ang="0">
                  <a:pos x="21" y="140"/>
                </a:cxn>
              </a:cxnLst>
              <a:rect b="b" l="0" r="r" t="0"/>
              <a:pathLst>
                <a:path h="192" w="135">
                  <a:moveTo>
                    <a:pt x="21" y="140"/>
                  </a:moveTo>
                  <a:cubicBezTo>
                    <a:pt x="24" y="142"/>
                    <a:pt x="29" y="141"/>
                    <a:pt x="30" y="140"/>
                  </a:cubicBezTo>
                  <a:cubicBezTo>
                    <a:pt x="31" y="139"/>
                    <a:pt x="34" y="142"/>
                    <a:pt x="38" y="146"/>
                  </a:cubicBezTo>
                  <a:cubicBezTo>
                    <a:pt x="38" y="146"/>
                    <a:pt x="38" y="147"/>
                    <a:pt x="38" y="147"/>
                  </a:cubicBezTo>
                  <a:cubicBezTo>
                    <a:pt x="42" y="146"/>
                    <a:pt x="46" y="145"/>
                    <a:pt x="48" y="147"/>
                  </a:cubicBezTo>
                  <a:cubicBezTo>
                    <a:pt x="51" y="148"/>
                    <a:pt x="50" y="156"/>
                    <a:pt x="55" y="156"/>
                  </a:cubicBezTo>
                  <a:cubicBezTo>
                    <a:pt x="59" y="156"/>
                    <a:pt x="62" y="161"/>
                    <a:pt x="62" y="163"/>
                  </a:cubicBezTo>
                  <a:cubicBezTo>
                    <a:pt x="61" y="165"/>
                    <a:pt x="66" y="167"/>
                    <a:pt x="66" y="170"/>
                  </a:cubicBezTo>
                  <a:cubicBezTo>
                    <a:pt x="66" y="174"/>
                    <a:pt x="77" y="173"/>
                    <a:pt x="79" y="172"/>
                  </a:cubicBezTo>
                  <a:cubicBezTo>
                    <a:pt x="81" y="170"/>
                    <a:pt x="84" y="170"/>
                    <a:pt x="86" y="171"/>
                  </a:cubicBezTo>
                  <a:cubicBezTo>
                    <a:pt x="88" y="172"/>
                    <a:pt x="91" y="170"/>
                    <a:pt x="93" y="170"/>
                  </a:cubicBezTo>
                  <a:cubicBezTo>
                    <a:pt x="95" y="171"/>
                    <a:pt x="103" y="174"/>
                    <a:pt x="101" y="177"/>
                  </a:cubicBezTo>
                  <a:cubicBezTo>
                    <a:pt x="100" y="180"/>
                    <a:pt x="94" y="184"/>
                    <a:pt x="95" y="187"/>
                  </a:cubicBezTo>
                  <a:cubicBezTo>
                    <a:pt x="96" y="188"/>
                    <a:pt x="100" y="190"/>
                    <a:pt x="102" y="192"/>
                  </a:cubicBezTo>
                  <a:cubicBezTo>
                    <a:pt x="102" y="192"/>
                    <a:pt x="103" y="192"/>
                    <a:pt x="103" y="192"/>
                  </a:cubicBezTo>
                  <a:cubicBezTo>
                    <a:pt x="106" y="191"/>
                    <a:pt x="107" y="180"/>
                    <a:pt x="107" y="177"/>
                  </a:cubicBezTo>
                  <a:cubicBezTo>
                    <a:pt x="107" y="173"/>
                    <a:pt x="108" y="165"/>
                    <a:pt x="109" y="161"/>
                  </a:cubicBezTo>
                  <a:cubicBezTo>
                    <a:pt x="111" y="155"/>
                    <a:pt x="102" y="150"/>
                    <a:pt x="102" y="143"/>
                  </a:cubicBezTo>
                  <a:cubicBezTo>
                    <a:pt x="102" y="136"/>
                    <a:pt x="106" y="140"/>
                    <a:pt x="110" y="137"/>
                  </a:cubicBezTo>
                  <a:cubicBezTo>
                    <a:pt x="114" y="134"/>
                    <a:pt x="110" y="133"/>
                    <a:pt x="108" y="132"/>
                  </a:cubicBezTo>
                  <a:cubicBezTo>
                    <a:pt x="106" y="132"/>
                    <a:pt x="104" y="128"/>
                    <a:pt x="105" y="126"/>
                  </a:cubicBezTo>
                  <a:cubicBezTo>
                    <a:pt x="105" y="124"/>
                    <a:pt x="118" y="125"/>
                    <a:pt x="122" y="125"/>
                  </a:cubicBezTo>
                  <a:cubicBezTo>
                    <a:pt x="126" y="125"/>
                    <a:pt x="134" y="121"/>
                    <a:pt x="134" y="121"/>
                  </a:cubicBezTo>
                  <a:cubicBezTo>
                    <a:pt x="134" y="120"/>
                    <a:pt x="135" y="117"/>
                    <a:pt x="132" y="115"/>
                  </a:cubicBezTo>
                  <a:cubicBezTo>
                    <a:pt x="129" y="112"/>
                    <a:pt x="130" y="109"/>
                    <a:pt x="133" y="106"/>
                  </a:cubicBezTo>
                  <a:cubicBezTo>
                    <a:pt x="135" y="104"/>
                    <a:pt x="131" y="101"/>
                    <a:pt x="128" y="98"/>
                  </a:cubicBezTo>
                  <a:cubicBezTo>
                    <a:pt x="125" y="94"/>
                    <a:pt x="128" y="83"/>
                    <a:pt x="131" y="77"/>
                  </a:cubicBezTo>
                  <a:cubicBezTo>
                    <a:pt x="134" y="72"/>
                    <a:pt x="124" y="73"/>
                    <a:pt x="118" y="74"/>
                  </a:cubicBezTo>
                  <a:cubicBezTo>
                    <a:pt x="111" y="74"/>
                    <a:pt x="106" y="72"/>
                    <a:pt x="102" y="67"/>
                  </a:cubicBezTo>
                  <a:cubicBezTo>
                    <a:pt x="98" y="61"/>
                    <a:pt x="92" y="65"/>
                    <a:pt x="83" y="65"/>
                  </a:cubicBezTo>
                  <a:cubicBezTo>
                    <a:pt x="73" y="65"/>
                    <a:pt x="75" y="54"/>
                    <a:pt x="75" y="50"/>
                  </a:cubicBezTo>
                  <a:cubicBezTo>
                    <a:pt x="76" y="46"/>
                    <a:pt x="70" y="45"/>
                    <a:pt x="70" y="43"/>
                  </a:cubicBezTo>
                  <a:cubicBezTo>
                    <a:pt x="70" y="40"/>
                    <a:pt x="68" y="40"/>
                    <a:pt x="65" y="40"/>
                  </a:cubicBezTo>
                  <a:cubicBezTo>
                    <a:pt x="63" y="40"/>
                    <a:pt x="65" y="37"/>
                    <a:pt x="67" y="35"/>
                  </a:cubicBezTo>
                  <a:cubicBezTo>
                    <a:pt x="69" y="33"/>
                    <a:pt x="68" y="31"/>
                    <a:pt x="69" y="27"/>
                  </a:cubicBezTo>
                  <a:cubicBezTo>
                    <a:pt x="69" y="22"/>
                    <a:pt x="75" y="18"/>
                    <a:pt x="78" y="14"/>
                  </a:cubicBezTo>
                  <a:cubicBezTo>
                    <a:pt x="79" y="13"/>
                    <a:pt x="80" y="12"/>
                    <a:pt x="82" y="12"/>
                  </a:cubicBezTo>
                  <a:cubicBezTo>
                    <a:pt x="82" y="11"/>
                    <a:pt x="83" y="10"/>
                    <a:pt x="85" y="10"/>
                  </a:cubicBezTo>
                  <a:cubicBezTo>
                    <a:pt x="90" y="9"/>
                    <a:pt x="92" y="5"/>
                    <a:pt x="87" y="3"/>
                  </a:cubicBezTo>
                  <a:cubicBezTo>
                    <a:pt x="83" y="0"/>
                    <a:pt x="80" y="8"/>
                    <a:pt x="75" y="9"/>
                  </a:cubicBezTo>
                  <a:cubicBezTo>
                    <a:pt x="69" y="9"/>
                    <a:pt x="68" y="13"/>
                    <a:pt x="65" y="14"/>
                  </a:cubicBezTo>
                  <a:cubicBezTo>
                    <a:pt x="61" y="16"/>
                    <a:pt x="55" y="15"/>
                    <a:pt x="55" y="18"/>
                  </a:cubicBezTo>
                  <a:cubicBezTo>
                    <a:pt x="54" y="21"/>
                    <a:pt x="52" y="18"/>
                    <a:pt x="49" y="17"/>
                  </a:cubicBezTo>
                  <a:cubicBezTo>
                    <a:pt x="46" y="16"/>
                    <a:pt x="39" y="23"/>
                    <a:pt x="39" y="27"/>
                  </a:cubicBezTo>
                  <a:cubicBezTo>
                    <a:pt x="39" y="30"/>
                    <a:pt x="40" y="34"/>
                    <a:pt x="35" y="37"/>
                  </a:cubicBezTo>
                  <a:cubicBezTo>
                    <a:pt x="29" y="41"/>
                    <a:pt x="26" y="47"/>
                    <a:pt x="24" y="50"/>
                  </a:cubicBezTo>
                  <a:cubicBezTo>
                    <a:pt x="23" y="51"/>
                    <a:pt x="22" y="51"/>
                    <a:pt x="21" y="51"/>
                  </a:cubicBezTo>
                  <a:cubicBezTo>
                    <a:pt x="21" y="52"/>
                    <a:pt x="20" y="54"/>
                    <a:pt x="20" y="54"/>
                  </a:cubicBezTo>
                  <a:cubicBezTo>
                    <a:pt x="18" y="55"/>
                    <a:pt x="15" y="59"/>
                    <a:pt x="12" y="62"/>
                  </a:cubicBezTo>
                  <a:cubicBezTo>
                    <a:pt x="13" y="63"/>
                    <a:pt x="15" y="64"/>
                    <a:pt x="16" y="65"/>
                  </a:cubicBezTo>
                  <a:cubicBezTo>
                    <a:pt x="19" y="69"/>
                    <a:pt x="17" y="72"/>
                    <a:pt x="18" y="74"/>
                  </a:cubicBezTo>
                  <a:cubicBezTo>
                    <a:pt x="19" y="76"/>
                    <a:pt x="20" y="79"/>
                    <a:pt x="18" y="80"/>
                  </a:cubicBezTo>
                  <a:cubicBezTo>
                    <a:pt x="16" y="82"/>
                    <a:pt x="18" y="95"/>
                    <a:pt x="20" y="98"/>
                  </a:cubicBezTo>
                  <a:cubicBezTo>
                    <a:pt x="22" y="100"/>
                    <a:pt x="20" y="103"/>
                    <a:pt x="17" y="108"/>
                  </a:cubicBezTo>
                  <a:cubicBezTo>
                    <a:pt x="15" y="113"/>
                    <a:pt x="13" y="115"/>
                    <a:pt x="8" y="115"/>
                  </a:cubicBezTo>
                  <a:cubicBezTo>
                    <a:pt x="4" y="115"/>
                    <a:pt x="4" y="122"/>
                    <a:pt x="2" y="122"/>
                  </a:cubicBezTo>
                  <a:cubicBezTo>
                    <a:pt x="1" y="122"/>
                    <a:pt x="0" y="125"/>
                    <a:pt x="0" y="127"/>
                  </a:cubicBezTo>
                  <a:cubicBezTo>
                    <a:pt x="4" y="131"/>
                    <a:pt x="12" y="135"/>
                    <a:pt x="14" y="135"/>
                  </a:cubicBezTo>
                  <a:cubicBezTo>
                    <a:pt x="16" y="135"/>
                    <a:pt x="18" y="138"/>
                    <a:pt x="21" y="14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2844800" y="3470275"/>
              <a:ext cx="266700" cy="300038"/>
            </a:xfrm>
            <a:custGeom>
              <a:cxnLst>
                <a:cxn ang="0">
                  <a:pos x="137" y="94"/>
                </a:cxn>
                <a:cxn ang="0">
                  <a:pos x="130" y="83"/>
                </a:cxn>
                <a:cxn ang="0">
                  <a:pos x="121" y="77"/>
                </a:cxn>
                <a:cxn ang="0">
                  <a:pos x="109" y="71"/>
                </a:cxn>
                <a:cxn ang="0">
                  <a:pos x="107" y="62"/>
                </a:cxn>
                <a:cxn ang="0">
                  <a:pos x="106" y="53"/>
                </a:cxn>
                <a:cxn ang="0">
                  <a:pos x="101" y="46"/>
                </a:cxn>
                <a:cxn ang="0">
                  <a:pos x="89" y="43"/>
                </a:cxn>
                <a:cxn ang="0">
                  <a:pos x="80" y="39"/>
                </a:cxn>
                <a:cxn ang="0">
                  <a:pos x="75" y="35"/>
                </a:cxn>
                <a:cxn ang="0">
                  <a:pos x="67" y="33"/>
                </a:cxn>
                <a:cxn ang="0">
                  <a:pos x="54" y="25"/>
                </a:cxn>
                <a:cxn ang="0">
                  <a:pos x="50" y="3"/>
                </a:cxn>
                <a:cxn ang="0">
                  <a:pos x="39" y="2"/>
                </a:cxn>
                <a:cxn ang="0">
                  <a:pos x="26" y="8"/>
                </a:cxn>
                <a:cxn ang="0">
                  <a:pos x="16" y="13"/>
                </a:cxn>
                <a:cxn ang="0">
                  <a:pos x="7" y="16"/>
                </a:cxn>
                <a:cxn ang="0">
                  <a:pos x="3" y="15"/>
                </a:cxn>
                <a:cxn ang="0">
                  <a:pos x="11" y="31"/>
                </a:cxn>
                <a:cxn ang="0">
                  <a:pos x="8" y="37"/>
                </a:cxn>
                <a:cxn ang="0">
                  <a:pos x="9" y="53"/>
                </a:cxn>
                <a:cxn ang="0">
                  <a:pos x="6" y="62"/>
                </a:cxn>
                <a:cxn ang="0">
                  <a:pos x="3" y="72"/>
                </a:cxn>
                <a:cxn ang="0">
                  <a:pos x="8" y="77"/>
                </a:cxn>
                <a:cxn ang="0">
                  <a:pos x="2" y="86"/>
                </a:cxn>
                <a:cxn ang="0">
                  <a:pos x="1" y="90"/>
                </a:cxn>
                <a:cxn ang="0">
                  <a:pos x="5" y="96"/>
                </a:cxn>
                <a:cxn ang="0">
                  <a:pos x="8" y="108"/>
                </a:cxn>
                <a:cxn ang="0">
                  <a:pos x="13" y="114"/>
                </a:cxn>
                <a:cxn ang="0">
                  <a:pos x="10" y="122"/>
                </a:cxn>
                <a:cxn ang="0">
                  <a:pos x="14" y="132"/>
                </a:cxn>
                <a:cxn ang="0">
                  <a:pos x="18" y="142"/>
                </a:cxn>
                <a:cxn ang="0">
                  <a:pos x="21" y="154"/>
                </a:cxn>
                <a:cxn ang="0">
                  <a:pos x="36" y="145"/>
                </a:cxn>
                <a:cxn ang="0">
                  <a:pos x="46" y="145"/>
                </a:cxn>
                <a:cxn ang="0">
                  <a:pos x="59" y="150"/>
                </a:cxn>
                <a:cxn ang="0">
                  <a:pos x="66" y="144"/>
                </a:cxn>
                <a:cxn ang="0">
                  <a:pos x="81" y="144"/>
                </a:cxn>
                <a:cxn ang="0">
                  <a:pos x="84" y="126"/>
                </a:cxn>
                <a:cxn ang="0">
                  <a:pos x="93" y="116"/>
                </a:cxn>
                <a:cxn ang="0">
                  <a:pos x="107" y="113"/>
                </a:cxn>
                <a:cxn ang="0">
                  <a:pos x="120" y="112"/>
                </a:cxn>
                <a:cxn ang="0">
                  <a:pos x="130" y="117"/>
                </a:cxn>
                <a:cxn ang="0">
                  <a:pos x="136" y="108"/>
                </a:cxn>
                <a:cxn ang="0">
                  <a:pos x="137" y="94"/>
                </a:cxn>
              </a:cxnLst>
              <a:rect b="b" l="0" r="r" t="0"/>
              <a:pathLst>
                <a:path h="157" w="139">
                  <a:moveTo>
                    <a:pt x="137" y="94"/>
                  </a:moveTo>
                  <a:cubicBezTo>
                    <a:pt x="135" y="89"/>
                    <a:pt x="130" y="88"/>
                    <a:pt x="130" y="83"/>
                  </a:cubicBezTo>
                  <a:cubicBezTo>
                    <a:pt x="130" y="77"/>
                    <a:pt x="128" y="77"/>
                    <a:pt x="121" y="77"/>
                  </a:cubicBezTo>
                  <a:cubicBezTo>
                    <a:pt x="114" y="77"/>
                    <a:pt x="109" y="76"/>
                    <a:pt x="109" y="71"/>
                  </a:cubicBezTo>
                  <a:cubicBezTo>
                    <a:pt x="108" y="67"/>
                    <a:pt x="104" y="64"/>
                    <a:pt x="107" y="62"/>
                  </a:cubicBezTo>
                  <a:cubicBezTo>
                    <a:pt x="111" y="60"/>
                    <a:pt x="105" y="57"/>
                    <a:pt x="106" y="53"/>
                  </a:cubicBezTo>
                  <a:cubicBezTo>
                    <a:pt x="106" y="49"/>
                    <a:pt x="104" y="48"/>
                    <a:pt x="101" y="46"/>
                  </a:cubicBezTo>
                  <a:cubicBezTo>
                    <a:pt x="99" y="44"/>
                    <a:pt x="89" y="47"/>
                    <a:pt x="89" y="43"/>
                  </a:cubicBezTo>
                  <a:cubicBezTo>
                    <a:pt x="89" y="39"/>
                    <a:pt x="83" y="39"/>
                    <a:pt x="80" y="39"/>
                  </a:cubicBezTo>
                  <a:cubicBezTo>
                    <a:pt x="76" y="39"/>
                    <a:pt x="79" y="34"/>
                    <a:pt x="75" y="35"/>
                  </a:cubicBezTo>
                  <a:cubicBezTo>
                    <a:pt x="71" y="35"/>
                    <a:pt x="72" y="32"/>
                    <a:pt x="67" y="33"/>
                  </a:cubicBezTo>
                  <a:cubicBezTo>
                    <a:pt x="62" y="34"/>
                    <a:pt x="59" y="31"/>
                    <a:pt x="54" y="25"/>
                  </a:cubicBezTo>
                  <a:cubicBezTo>
                    <a:pt x="48" y="19"/>
                    <a:pt x="49" y="6"/>
                    <a:pt x="50" y="3"/>
                  </a:cubicBezTo>
                  <a:cubicBezTo>
                    <a:pt x="51" y="0"/>
                    <a:pt x="44" y="2"/>
                    <a:pt x="39" y="2"/>
                  </a:cubicBezTo>
                  <a:cubicBezTo>
                    <a:pt x="35" y="2"/>
                    <a:pt x="31" y="6"/>
                    <a:pt x="26" y="8"/>
                  </a:cubicBezTo>
                  <a:cubicBezTo>
                    <a:pt x="21" y="11"/>
                    <a:pt x="19" y="11"/>
                    <a:pt x="16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8"/>
                    <a:pt x="11" y="31"/>
                  </a:cubicBezTo>
                  <a:cubicBezTo>
                    <a:pt x="12" y="34"/>
                    <a:pt x="9" y="35"/>
                    <a:pt x="8" y="37"/>
                  </a:cubicBezTo>
                  <a:cubicBezTo>
                    <a:pt x="6" y="38"/>
                    <a:pt x="8" y="50"/>
                    <a:pt x="9" y="53"/>
                  </a:cubicBezTo>
                  <a:cubicBezTo>
                    <a:pt x="9" y="55"/>
                    <a:pt x="4" y="60"/>
                    <a:pt x="6" y="62"/>
                  </a:cubicBezTo>
                  <a:cubicBezTo>
                    <a:pt x="8" y="64"/>
                    <a:pt x="3" y="69"/>
                    <a:pt x="3" y="72"/>
                  </a:cubicBezTo>
                  <a:cubicBezTo>
                    <a:pt x="3" y="75"/>
                    <a:pt x="8" y="75"/>
                    <a:pt x="8" y="77"/>
                  </a:cubicBezTo>
                  <a:cubicBezTo>
                    <a:pt x="8" y="79"/>
                    <a:pt x="4" y="85"/>
                    <a:pt x="2" y="86"/>
                  </a:cubicBezTo>
                  <a:cubicBezTo>
                    <a:pt x="0" y="87"/>
                    <a:pt x="0" y="88"/>
                    <a:pt x="1" y="90"/>
                  </a:cubicBezTo>
                  <a:cubicBezTo>
                    <a:pt x="1" y="90"/>
                    <a:pt x="2" y="93"/>
                    <a:pt x="5" y="96"/>
                  </a:cubicBezTo>
                  <a:cubicBezTo>
                    <a:pt x="9" y="99"/>
                    <a:pt x="5" y="104"/>
                    <a:pt x="8" y="108"/>
                  </a:cubicBezTo>
                  <a:cubicBezTo>
                    <a:pt x="11" y="112"/>
                    <a:pt x="15" y="112"/>
                    <a:pt x="13" y="114"/>
                  </a:cubicBezTo>
                  <a:cubicBezTo>
                    <a:pt x="10" y="116"/>
                    <a:pt x="13" y="120"/>
                    <a:pt x="10" y="122"/>
                  </a:cubicBezTo>
                  <a:cubicBezTo>
                    <a:pt x="8" y="124"/>
                    <a:pt x="11" y="130"/>
                    <a:pt x="14" y="132"/>
                  </a:cubicBezTo>
                  <a:cubicBezTo>
                    <a:pt x="17" y="133"/>
                    <a:pt x="15" y="139"/>
                    <a:pt x="18" y="142"/>
                  </a:cubicBezTo>
                  <a:cubicBezTo>
                    <a:pt x="21" y="145"/>
                    <a:pt x="20" y="152"/>
                    <a:pt x="21" y="154"/>
                  </a:cubicBezTo>
                  <a:cubicBezTo>
                    <a:pt x="22" y="157"/>
                    <a:pt x="31" y="151"/>
                    <a:pt x="36" y="145"/>
                  </a:cubicBezTo>
                  <a:cubicBezTo>
                    <a:pt x="42" y="140"/>
                    <a:pt x="41" y="144"/>
                    <a:pt x="46" y="145"/>
                  </a:cubicBezTo>
                  <a:cubicBezTo>
                    <a:pt x="51" y="146"/>
                    <a:pt x="57" y="146"/>
                    <a:pt x="59" y="150"/>
                  </a:cubicBezTo>
                  <a:cubicBezTo>
                    <a:pt x="62" y="155"/>
                    <a:pt x="64" y="146"/>
                    <a:pt x="66" y="144"/>
                  </a:cubicBezTo>
                  <a:cubicBezTo>
                    <a:pt x="68" y="142"/>
                    <a:pt x="79" y="144"/>
                    <a:pt x="81" y="144"/>
                  </a:cubicBezTo>
                  <a:cubicBezTo>
                    <a:pt x="83" y="143"/>
                    <a:pt x="85" y="129"/>
                    <a:pt x="84" y="126"/>
                  </a:cubicBezTo>
                  <a:cubicBezTo>
                    <a:pt x="84" y="124"/>
                    <a:pt x="89" y="118"/>
                    <a:pt x="93" y="116"/>
                  </a:cubicBezTo>
                  <a:cubicBezTo>
                    <a:pt x="97" y="113"/>
                    <a:pt x="103" y="115"/>
                    <a:pt x="107" y="113"/>
                  </a:cubicBezTo>
                  <a:cubicBezTo>
                    <a:pt x="110" y="112"/>
                    <a:pt x="115" y="112"/>
                    <a:pt x="120" y="112"/>
                  </a:cubicBezTo>
                  <a:cubicBezTo>
                    <a:pt x="124" y="112"/>
                    <a:pt x="128" y="117"/>
                    <a:pt x="130" y="117"/>
                  </a:cubicBezTo>
                  <a:cubicBezTo>
                    <a:pt x="133" y="117"/>
                    <a:pt x="136" y="112"/>
                    <a:pt x="136" y="108"/>
                  </a:cubicBezTo>
                  <a:cubicBezTo>
                    <a:pt x="135" y="104"/>
                    <a:pt x="139" y="99"/>
                    <a:pt x="137" y="94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2589213" y="3259138"/>
              <a:ext cx="279400" cy="404813"/>
            </a:xfrm>
            <a:custGeom>
              <a:cxnLst>
                <a:cxn ang="0">
                  <a:pos x="134" y="201"/>
                </a:cxn>
                <a:cxn ang="0">
                  <a:pos x="135" y="200"/>
                </a:cxn>
                <a:cxn ang="0">
                  <a:pos x="136" y="196"/>
                </a:cxn>
                <a:cxn ang="0">
                  <a:pos x="142" y="187"/>
                </a:cxn>
                <a:cxn ang="0">
                  <a:pos x="137" y="182"/>
                </a:cxn>
                <a:cxn ang="0">
                  <a:pos x="140" y="172"/>
                </a:cxn>
                <a:cxn ang="0">
                  <a:pos x="143" y="163"/>
                </a:cxn>
                <a:cxn ang="0">
                  <a:pos x="142" y="147"/>
                </a:cxn>
                <a:cxn ang="0">
                  <a:pos x="145" y="141"/>
                </a:cxn>
                <a:cxn ang="0">
                  <a:pos x="137" y="125"/>
                </a:cxn>
                <a:cxn ang="0">
                  <a:pos x="126" y="125"/>
                </a:cxn>
                <a:cxn ang="0">
                  <a:pos x="123" y="111"/>
                </a:cxn>
                <a:cxn ang="0">
                  <a:pos x="118" y="112"/>
                </a:cxn>
                <a:cxn ang="0">
                  <a:pos x="106" y="113"/>
                </a:cxn>
                <a:cxn ang="0">
                  <a:pos x="100" y="107"/>
                </a:cxn>
                <a:cxn ang="0">
                  <a:pos x="95" y="103"/>
                </a:cxn>
                <a:cxn ang="0">
                  <a:pos x="90" y="93"/>
                </a:cxn>
                <a:cxn ang="0">
                  <a:pos x="87" y="83"/>
                </a:cxn>
                <a:cxn ang="0">
                  <a:pos x="89" y="76"/>
                </a:cxn>
                <a:cxn ang="0">
                  <a:pos x="94" y="70"/>
                </a:cxn>
                <a:cxn ang="0">
                  <a:pos x="97" y="59"/>
                </a:cxn>
                <a:cxn ang="0">
                  <a:pos x="107" y="53"/>
                </a:cxn>
                <a:cxn ang="0">
                  <a:pos x="121" y="48"/>
                </a:cxn>
                <a:cxn ang="0">
                  <a:pos x="130" y="47"/>
                </a:cxn>
                <a:cxn ang="0">
                  <a:pos x="123" y="42"/>
                </a:cxn>
                <a:cxn ang="0">
                  <a:pos x="129" y="32"/>
                </a:cxn>
                <a:cxn ang="0">
                  <a:pos x="121" y="25"/>
                </a:cxn>
                <a:cxn ang="0">
                  <a:pos x="114" y="26"/>
                </a:cxn>
                <a:cxn ang="0">
                  <a:pos x="107" y="27"/>
                </a:cxn>
                <a:cxn ang="0">
                  <a:pos x="94" y="25"/>
                </a:cxn>
                <a:cxn ang="0">
                  <a:pos x="90" y="18"/>
                </a:cxn>
                <a:cxn ang="0">
                  <a:pos x="83" y="11"/>
                </a:cxn>
                <a:cxn ang="0">
                  <a:pos x="76" y="2"/>
                </a:cxn>
                <a:cxn ang="0">
                  <a:pos x="66" y="2"/>
                </a:cxn>
                <a:cxn ang="0">
                  <a:pos x="69" y="10"/>
                </a:cxn>
                <a:cxn ang="0">
                  <a:pos x="63" y="21"/>
                </a:cxn>
                <a:cxn ang="0">
                  <a:pos x="40" y="33"/>
                </a:cxn>
                <a:cxn ang="0">
                  <a:pos x="30" y="51"/>
                </a:cxn>
                <a:cxn ang="0">
                  <a:pos x="22" y="52"/>
                </a:cxn>
                <a:cxn ang="0">
                  <a:pos x="14" y="49"/>
                </a:cxn>
                <a:cxn ang="0">
                  <a:pos x="14" y="44"/>
                </a:cxn>
                <a:cxn ang="0">
                  <a:pos x="11" y="38"/>
                </a:cxn>
                <a:cxn ang="0">
                  <a:pos x="2" y="48"/>
                </a:cxn>
                <a:cxn ang="0">
                  <a:pos x="6" y="63"/>
                </a:cxn>
                <a:cxn ang="0">
                  <a:pos x="3" y="66"/>
                </a:cxn>
                <a:cxn ang="0">
                  <a:pos x="15" y="76"/>
                </a:cxn>
                <a:cxn ang="0">
                  <a:pos x="26" y="92"/>
                </a:cxn>
                <a:cxn ang="0">
                  <a:pos x="34" y="109"/>
                </a:cxn>
                <a:cxn ang="0">
                  <a:pos x="52" y="142"/>
                </a:cxn>
                <a:cxn ang="0">
                  <a:pos x="59" y="157"/>
                </a:cxn>
                <a:cxn ang="0">
                  <a:pos x="63" y="167"/>
                </a:cxn>
                <a:cxn ang="0">
                  <a:pos x="81" y="179"/>
                </a:cxn>
                <a:cxn ang="0">
                  <a:pos x="113" y="199"/>
                </a:cxn>
                <a:cxn ang="0">
                  <a:pos x="127" y="210"/>
                </a:cxn>
                <a:cxn ang="0">
                  <a:pos x="127" y="212"/>
                </a:cxn>
                <a:cxn ang="0">
                  <a:pos x="130" y="210"/>
                </a:cxn>
                <a:cxn ang="0">
                  <a:pos x="134" y="201"/>
                </a:cxn>
              </a:cxnLst>
              <a:rect b="b" l="0" r="r" t="0"/>
              <a:pathLst>
                <a:path h="211" w="146">
                  <a:moveTo>
                    <a:pt x="134" y="201"/>
                  </a:moveTo>
                  <a:cubicBezTo>
                    <a:pt x="134" y="201"/>
                    <a:pt x="135" y="201"/>
                    <a:pt x="135" y="200"/>
                  </a:cubicBezTo>
                  <a:cubicBezTo>
                    <a:pt x="134" y="198"/>
                    <a:pt x="134" y="197"/>
                    <a:pt x="136" y="196"/>
                  </a:cubicBezTo>
                  <a:cubicBezTo>
                    <a:pt x="138" y="195"/>
                    <a:pt x="142" y="189"/>
                    <a:pt x="142" y="187"/>
                  </a:cubicBezTo>
                  <a:cubicBezTo>
                    <a:pt x="142" y="185"/>
                    <a:pt x="137" y="185"/>
                    <a:pt x="137" y="182"/>
                  </a:cubicBezTo>
                  <a:cubicBezTo>
                    <a:pt x="137" y="179"/>
                    <a:pt x="142" y="174"/>
                    <a:pt x="140" y="172"/>
                  </a:cubicBezTo>
                  <a:cubicBezTo>
                    <a:pt x="138" y="170"/>
                    <a:pt x="143" y="165"/>
                    <a:pt x="143" y="163"/>
                  </a:cubicBezTo>
                  <a:cubicBezTo>
                    <a:pt x="142" y="160"/>
                    <a:pt x="140" y="148"/>
                    <a:pt x="142" y="147"/>
                  </a:cubicBezTo>
                  <a:cubicBezTo>
                    <a:pt x="143" y="145"/>
                    <a:pt x="146" y="144"/>
                    <a:pt x="145" y="141"/>
                  </a:cubicBezTo>
                  <a:cubicBezTo>
                    <a:pt x="144" y="138"/>
                    <a:pt x="139" y="130"/>
                    <a:pt x="137" y="125"/>
                  </a:cubicBezTo>
                  <a:cubicBezTo>
                    <a:pt x="133" y="124"/>
                    <a:pt x="129" y="124"/>
                    <a:pt x="126" y="125"/>
                  </a:cubicBezTo>
                  <a:cubicBezTo>
                    <a:pt x="122" y="127"/>
                    <a:pt x="123" y="115"/>
                    <a:pt x="123" y="111"/>
                  </a:cubicBezTo>
                  <a:cubicBezTo>
                    <a:pt x="123" y="106"/>
                    <a:pt x="120" y="109"/>
                    <a:pt x="118" y="112"/>
                  </a:cubicBezTo>
                  <a:cubicBezTo>
                    <a:pt x="117" y="115"/>
                    <a:pt x="112" y="113"/>
                    <a:pt x="106" y="113"/>
                  </a:cubicBezTo>
                  <a:cubicBezTo>
                    <a:pt x="101" y="113"/>
                    <a:pt x="104" y="107"/>
                    <a:pt x="100" y="107"/>
                  </a:cubicBezTo>
                  <a:cubicBezTo>
                    <a:pt x="97" y="107"/>
                    <a:pt x="94" y="106"/>
                    <a:pt x="95" y="103"/>
                  </a:cubicBezTo>
                  <a:cubicBezTo>
                    <a:pt x="95" y="99"/>
                    <a:pt x="92" y="97"/>
                    <a:pt x="90" y="93"/>
                  </a:cubicBezTo>
                  <a:cubicBezTo>
                    <a:pt x="88" y="89"/>
                    <a:pt x="85" y="86"/>
                    <a:pt x="87" y="83"/>
                  </a:cubicBezTo>
                  <a:cubicBezTo>
                    <a:pt x="89" y="81"/>
                    <a:pt x="86" y="79"/>
                    <a:pt x="89" y="76"/>
                  </a:cubicBezTo>
                  <a:cubicBezTo>
                    <a:pt x="92" y="73"/>
                    <a:pt x="95" y="74"/>
                    <a:pt x="94" y="70"/>
                  </a:cubicBezTo>
                  <a:cubicBezTo>
                    <a:pt x="93" y="66"/>
                    <a:pt x="97" y="64"/>
                    <a:pt x="97" y="59"/>
                  </a:cubicBezTo>
                  <a:cubicBezTo>
                    <a:pt x="98" y="55"/>
                    <a:pt x="103" y="56"/>
                    <a:pt x="107" y="53"/>
                  </a:cubicBezTo>
                  <a:cubicBezTo>
                    <a:pt x="112" y="49"/>
                    <a:pt x="117" y="51"/>
                    <a:pt x="121" y="48"/>
                  </a:cubicBezTo>
                  <a:cubicBezTo>
                    <a:pt x="125" y="44"/>
                    <a:pt x="127" y="47"/>
                    <a:pt x="130" y="47"/>
                  </a:cubicBezTo>
                  <a:cubicBezTo>
                    <a:pt x="128" y="45"/>
                    <a:pt x="124" y="43"/>
                    <a:pt x="123" y="42"/>
                  </a:cubicBezTo>
                  <a:cubicBezTo>
                    <a:pt x="122" y="39"/>
                    <a:pt x="128" y="35"/>
                    <a:pt x="129" y="32"/>
                  </a:cubicBezTo>
                  <a:cubicBezTo>
                    <a:pt x="131" y="29"/>
                    <a:pt x="123" y="26"/>
                    <a:pt x="121" y="25"/>
                  </a:cubicBezTo>
                  <a:cubicBezTo>
                    <a:pt x="119" y="25"/>
                    <a:pt x="116" y="27"/>
                    <a:pt x="114" y="26"/>
                  </a:cubicBezTo>
                  <a:cubicBezTo>
                    <a:pt x="112" y="25"/>
                    <a:pt x="109" y="25"/>
                    <a:pt x="107" y="27"/>
                  </a:cubicBezTo>
                  <a:cubicBezTo>
                    <a:pt x="105" y="28"/>
                    <a:pt x="94" y="29"/>
                    <a:pt x="94" y="25"/>
                  </a:cubicBezTo>
                  <a:cubicBezTo>
                    <a:pt x="94" y="22"/>
                    <a:pt x="89" y="20"/>
                    <a:pt x="90" y="18"/>
                  </a:cubicBezTo>
                  <a:cubicBezTo>
                    <a:pt x="90" y="16"/>
                    <a:pt x="87" y="11"/>
                    <a:pt x="83" y="11"/>
                  </a:cubicBezTo>
                  <a:cubicBezTo>
                    <a:pt x="78" y="11"/>
                    <a:pt x="79" y="3"/>
                    <a:pt x="76" y="2"/>
                  </a:cubicBezTo>
                  <a:cubicBezTo>
                    <a:pt x="74" y="0"/>
                    <a:pt x="70" y="1"/>
                    <a:pt x="66" y="2"/>
                  </a:cubicBezTo>
                  <a:cubicBezTo>
                    <a:pt x="70" y="6"/>
                    <a:pt x="71" y="8"/>
                    <a:pt x="69" y="10"/>
                  </a:cubicBezTo>
                  <a:cubicBezTo>
                    <a:pt x="66" y="12"/>
                    <a:pt x="69" y="13"/>
                    <a:pt x="63" y="21"/>
                  </a:cubicBezTo>
                  <a:cubicBezTo>
                    <a:pt x="56" y="30"/>
                    <a:pt x="46" y="32"/>
                    <a:pt x="40" y="33"/>
                  </a:cubicBezTo>
                  <a:cubicBezTo>
                    <a:pt x="35" y="35"/>
                    <a:pt x="33" y="45"/>
                    <a:pt x="30" y="51"/>
                  </a:cubicBezTo>
                  <a:cubicBezTo>
                    <a:pt x="27" y="58"/>
                    <a:pt x="25" y="56"/>
                    <a:pt x="22" y="52"/>
                  </a:cubicBezTo>
                  <a:cubicBezTo>
                    <a:pt x="19" y="48"/>
                    <a:pt x="17" y="53"/>
                    <a:pt x="14" y="49"/>
                  </a:cubicBezTo>
                  <a:cubicBezTo>
                    <a:pt x="10" y="46"/>
                    <a:pt x="12" y="46"/>
                    <a:pt x="14" y="44"/>
                  </a:cubicBezTo>
                  <a:cubicBezTo>
                    <a:pt x="15" y="42"/>
                    <a:pt x="14" y="40"/>
                    <a:pt x="11" y="38"/>
                  </a:cubicBezTo>
                  <a:cubicBezTo>
                    <a:pt x="8" y="39"/>
                    <a:pt x="4" y="44"/>
                    <a:pt x="2" y="48"/>
                  </a:cubicBezTo>
                  <a:cubicBezTo>
                    <a:pt x="0" y="52"/>
                    <a:pt x="6" y="60"/>
                    <a:pt x="6" y="63"/>
                  </a:cubicBezTo>
                  <a:cubicBezTo>
                    <a:pt x="7" y="66"/>
                    <a:pt x="3" y="64"/>
                    <a:pt x="3" y="66"/>
                  </a:cubicBezTo>
                  <a:cubicBezTo>
                    <a:pt x="2" y="69"/>
                    <a:pt x="11" y="73"/>
                    <a:pt x="15" y="76"/>
                  </a:cubicBezTo>
                  <a:cubicBezTo>
                    <a:pt x="19" y="79"/>
                    <a:pt x="23" y="88"/>
                    <a:pt x="26" y="92"/>
                  </a:cubicBezTo>
                  <a:cubicBezTo>
                    <a:pt x="30" y="96"/>
                    <a:pt x="30" y="99"/>
                    <a:pt x="34" y="109"/>
                  </a:cubicBezTo>
                  <a:cubicBezTo>
                    <a:pt x="38" y="119"/>
                    <a:pt x="46" y="135"/>
                    <a:pt x="52" y="142"/>
                  </a:cubicBezTo>
                  <a:cubicBezTo>
                    <a:pt x="57" y="149"/>
                    <a:pt x="60" y="155"/>
                    <a:pt x="59" y="157"/>
                  </a:cubicBezTo>
                  <a:cubicBezTo>
                    <a:pt x="57" y="159"/>
                    <a:pt x="59" y="164"/>
                    <a:pt x="63" y="167"/>
                  </a:cubicBezTo>
                  <a:cubicBezTo>
                    <a:pt x="67" y="170"/>
                    <a:pt x="70" y="174"/>
                    <a:pt x="81" y="179"/>
                  </a:cubicBezTo>
                  <a:cubicBezTo>
                    <a:pt x="91" y="185"/>
                    <a:pt x="110" y="195"/>
                    <a:pt x="113" y="199"/>
                  </a:cubicBezTo>
                  <a:cubicBezTo>
                    <a:pt x="116" y="204"/>
                    <a:pt x="125" y="209"/>
                    <a:pt x="127" y="210"/>
                  </a:cubicBezTo>
                  <a:cubicBezTo>
                    <a:pt x="127" y="210"/>
                    <a:pt x="127" y="211"/>
                    <a:pt x="127" y="212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33" y="208"/>
                    <a:pt x="133" y="203"/>
                    <a:pt x="134" y="201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2763838" y="2994025"/>
              <a:ext cx="296863" cy="250825"/>
            </a:xfrm>
            <a:custGeom>
              <a:cxnLst>
                <a:cxn ang="0">
                  <a:pos x="15" y="8"/>
                </a:cxn>
                <a:cxn ang="0">
                  <a:pos x="6" y="21"/>
                </a:cxn>
                <a:cxn ang="0">
                  <a:pos x="4" y="29"/>
                </a:cxn>
                <a:cxn ang="0">
                  <a:pos x="2" y="34"/>
                </a:cxn>
                <a:cxn ang="0">
                  <a:pos x="7" y="37"/>
                </a:cxn>
                <a:cxn ang="0">
                  <a:pos x="12" y="44"/>
                </a:cxn>
                <a:cxn ang="0">
                  <a:pos x="20" y="59"/>
                </a:cxn>
                <a:cxn ang="0">
                  <a:pos x="39" y="61"/>
                </a:cxn>
                <a:cxn ang="0">
                  <a:pos x="55" y="68"/>
                </a:cxn>
                <a:cxn ang="0">
                  <a:pos x="68" y="71"/>
                </a:cxn>
                <a:cxn ang="0">
                  <a:pos x="65" y="92"/>
                </a:cxn>
                <a:cxn ang="0">
                  <a:pos x="70" y="100"/>
                </a:cxn>
                <a:cxn ang="0">
                  <a:pos x="69" y="109"/>
                </a:cxn>
                <a:cxn ang="0">
                  <a:pos x="71" y="115"/>
                </a:cxn>
                <a:cxn ang="0">
                  <a:pos x="70" y="115"/>
                </a:cxn>
                <a:cxn ang="0">
                  <a:pos x="78" y="127"/>
                </a:cxn>
                <a:cxn ang="0">
                  <a:pos x="85" y="130"/>
                </a:cxn>
                <a:cxn ang="0">
                  <a:pos x="91" y="129"/>
                </a:cxn>
                <a:cxn ang="0">
                  <a:pos x="99" y="124"/>
                </a:cxn>
                <a:cxn ang="0">
                  <a:pos x="106" y="121"/>
                </a:cxn>
                <a:cxn ang="0">
                  <a:pos x="113" y="115"/>
                </a:cxn>
                <a:cxn ang="0">
                  <a:pos x="114" y="110"/>
                </a:cxn>
                <a:cxn ang="0">
                  <a:pos x="108" y="109"/>
                </a:cxn>
                <a:cxn ang="0">
                  <a:pos x="105" y="101"/>
                </a:cxn>
                <a:cxn ang="0">
                  <a:pos x="101" y="93"/>
                </a:cxn>
                <a:cxn ang="0">
                  <a:pos x="108" y="92"/>
                </a:cxn>
                <a:cxn ang="0">
                  <a:pos x="118" y="95"/>
                </a:cxn>
                <a:cxn ang="0">
                  <a:pos x="123" y="95"/>
                </a:cxn>
                <a:cxn ang="0">
                  <a:pos x="130" y="91"/>
                </a:cxn>
                <a:cxn ang="0">
                  <a:pos x="144" y="86"/>
                </a:cxn>
                <a:cxn ang="0">
                  <a:pos x="147" y="82"/>
                </a:cxn>
                <a:cxn ang="0">
                  <a:pos x="140" y="72"/>
                </a:cxn>
                <a:cxn ang="0">
                  <a:pos x="141" y="66"/>
                </a:cxn>
                <a:cxn ang="0">
                  <a:pos x="146" y="61"/>
                </a:cxn>
                <a:cxn ang="0">
                  <a:pos x="148" y="55"/>
                </a:cxn>
                <a:cxn ang="0">
                  <a:pos x="152" y="47"/>
                </a:cxn>
                <a:cxn ang="0">
                  <a:pos x="156" y="42"/>
                </a:cxn>
                <a:cxn ang="0">
                  <a:pos x="140" y="40"/>
                </a:cxn>
                <a:cxn ang="0">
                  <a:pos x="143" y="31"/>
                </a:cxn>
                <a:cxn ang="0">
                  <a:pos x="126" y="25"/>
                </a:cxn>
                <a:cxn ang="0">
                  <a:pos x="128" y="19"/>
                </a:cxn>
                <a:cxn ang="0">
                  <a:pos x="118" y="16"/>
                </a:cxn>
                <a:cxn ang="0">
                  <a:pos x="96" y="24"/>
                </a:cxn>
                <a:cxn ang="0">
                  <a:pos x="75" y="17"/>
                </a:cxn>
                <a:cxn ang="0">
                  <a:pos x="60" y="15"/>
                </a:cxn>
                <a:cxn ang="0">
                  <a:pos x="52" y="6"/>
                </a:cxn>
                <a:cxn ang="0">
                  <a:pos x="42" y="0"/>
                </a:cxn>
                <a:cxn ang="0">
                  <a:pos x="39" y="7"/>
                </a:cxn>
                <a:cxn ang="0">
                  <a:pos x="24" y="16"/>
                </a:cxn>
                <a:cxn ang="0">
                  <a:pos x="27" y="32"/>
                </a:cxn>
                <a:cxn ang="0">
                  <a:pos x="15" y="28"/>
                </a:cxn>
                <a:cxn ang="0">
                  <a:pos x="20" y="14"/>
                </a:cxn>
                <a:cxn ang="0">
                  <a:pos x="19" y="6"/>
                </a:cxn>
                <a:cxn ang="0">
                  <a:pos x="15" y="8"/>
                </a:cxn>
              </a:cxnLst>
              <a:rect b="b" l="0" r="r" t="0"/>
              <a:pathLst>
                <a:path h="131" w="156">
                  <a:moveTo>
                    <a:pt x="15" y="8"/>
                  </a:moveTo>
                  <a:cubicBezTo>
                    <a:pt x="12" y="12"/>
                    <a:pt x="6" y="16"/>
                    <a:pt x="6" y="21"/>
                  </a:cubicBezTo>
                  <a:cubicBezTo>
                    <a:pt x="5" y="25"/>
                    <a:pt x="6" y="27"/>
                    <a:pt x="4" y="29"/>
                  </a:cubicBezTo>
                  <a:cubicBezTo>
                    <a:pt x="2" y="31"/>
                    <a:pt x="0" y="34"/>
                    <a:pt x="2" y="34"/>
                  </a:cubicBezTo>
                  <a:cubicBezTo>
                    <a:pt x="5" y="34"/>
                    <a:pt x="7" y="34"/>
                    <a:pt x="7" y="37"/>
                  </a:cubicBezTo>
                  <a:cubicBezTo>
                    <a:pt x="7" y="39"/>
                    <a:pt x="13" y="40"/>
                    <a:pt x="12" y="44"/>
                  </a:cubicBezTo>
                  <a:cubicBezTo>
                    <a:pt x="12" y="48"/>
                    <a:pt x="10" y="59"/>
                    <a:pt x="20" y="59"/>
                  </a:cubicBezTo>
                  <a:cubicBezTo>
                    <a:pt x="29" y="59"/>
                    <a:pt x="35" y="55"/>
                    <a:pt x="39" y="61"/>
                  </a:cubicBezTo>
                  <a:cubicBezTo>
                    <a:pt x="43" y="66"/>
                    <a:pt x="48" y="68"/>
                    <a:pt x="55" y="68"/>
                  </a:cubicBezTo>
                  <a:cubicBezTo>
                    <a:pt x="61" y="67"/>
                    <a:pt x="71" y="66"/>
                    <a:pt x="68" y="71"/>
                  </a:cubicBezTo>
                  <a:cubicBezTo>
                    <a:pt x="65" y="77"/>
                    <a:pt x="62" y="88"/>
                    <a:pt x="65" y="92"/>
                  </a:cubicBezTo>
                  <a:cubicBezTo>
                    <a:pt x="68" y="95"/>
                    <a:pt x="72" y="98"/>
                    <a:pt x="70" y="100"/>
                  </a:cubicBezTo>
                  <a:cubicBezTo>
                    <a:pt x="67" y="103"/>
                    <a:pt x="66" y="106"/>
                    <a:pt x="69" y="109"/>
                  </a:cubicBezTo>
                  <a:cubicBezTo>
                    <a:pt x="72" y="111"/>
                    <a:pt x="71" y="114"/>
                    <a:pt x="71" y="115"/>
                  </a:cubicBezTo>
                  <a:cubicBezTo>
                    <a:pt x="71" y="115"/>
                    <a:pt x="71" y="115"/>
                    <a:pt x="70" y="115"/>
                  </a:cubicBezTo>
                  <a:cubicBezTo>
                    <a:pt x="74" y="120"/>
                    <a:pt x="76" y="125"/>
                    <a:pt x="78" y="127"/>
                  </a:cubicBezTo>
                  <a:cubicBezTo>
                    <a:pt x="82" y="130"/>
                    <a:pt x="83" y="131"/>
                    <a:pt x="85" y="130"/>
                  </a:cubicBezTo>
                  <a:cubicBezTo>
                    <a:pt x="87" y="128"/>
                    <a:pt x="89" y="127"/>
                    <a:pt x="91" y="129"/>
                  </a:cubicBezTo>
                  <a:cubicBezTo>
                    <a:pt x="93" y="130"/>
                    <a:pt x="96" y="127"/>
                    <a:pt x="99" y="124"/>
                  </a:cubicBezTo>
                  <a:cubicBezTo>
                    <a:pt x="102" y="122"/>
                    <a:pt x="105" y="124"/>
                    <a:pt x="106" y="121"/>
                  </a:cubicBezTo>
                  <a:cubicBezTo>
                    <a:pt x="107" y="117"/>
                    <a:pt x="109" y="115"/>
                    <a:pt x="113" y="115"/>
                  </a:cubicBezTo>
                  <a:cubicBezTo>
                    <a:pt x="117" y="114"/>
                    <a:pt x="117" y="110"/>
                    <a:pt x="114" y="110"/>
                  </a:cubicBezTo>
                  <a:cubicBezTo>
                    <a:pt x="112" y="110"/>
                    <a:pt x="108" y="113"/>
                    <a:pt x="108" y="109"/>
                  </a:cubicBezTo>
                  <a:cubicBezTo>
                    <a:pt x="108" y="104"/>
                    <a:pt x="105" y="105"/>
                    <a:pt x="105" y="101"/>
                  </a:cubicBezTo>
                  <a:cubicBezTo>
                    <a:pt x="105" y="98"/>
                    <a:pt x="105" y="95"/>
                    <a:pt x="101" y="93"/>
                  </a:cubicBezTo>
                  <a:cubicBezTo>
                    <a:pt x="97" y="91"/>
                    <a:pt x="106" y="90"/>
                    <a:pt x="108" y="92"/>
                  </a:cubicBezTo>
                  <a:cubicBezTo>
                    <a:pt x="110" y="94"/>
                    <a:pt x="118" y="92"/>
                    <a:pt x="118" y="95"/>
                  </a:cubicBezTo>
                  <a:cubicBezTo>
                    <a:pt x="119" y="98"/>
                    <a:pt x="123" y="99"/>
                    <a:pt x="123" y="95"/>
                  </a:cubicBezTo>
                  <a:cubicBezTo>
                    <a:pt x="123" y="92"/>
                    <a:pt x="127" y="90"/>
                    <a:pt x="130" y="91"/>
                  </a:cubicBezTo>
                  <a:cubicBezTo>
                    <a:pt x="134" y="92"/>
                    <a:pt x="141" y="87"/>
                    <a:pt x="144" y="86"/>
                  </a:cubicBezTo>
                  <a:cubicBezTo>
                    <a:pt x="146" y="85"/>
                    <a:pt x="146" y="83"/>
                    <a:pt x="147" y="82"/>
                  </a:cubicBezTo>
                  <a:cubicBezTo>
                    <a:pt x="145" y="78"/>
                    <a:pt x="142" y="74"/>
                    <a:pt x="140" y="72"/>
                  </a:cubicBezTo>
                  <a:cubicBezTo>
                    <a:pt x="137" y="70"/>
                    <a:pt x="142" y="69"/>
                    <a:pt x="141" y="66"/>
                  </a:cubicBezTo>
                  <a:cubicBezTo>
                    <a:pt x="141" y="64"/>
                    <a:pt x="141" y="62"/>
                    <a:pt x="146" y="61"/>
                  </a:cubicBezTo>
                  <a:cubicBezTo>
                    <a:pt x="152" y="61"/>
                    <a:pt x="151" y="57"/>
                    <a:pt x="148" y="55"/>
                  </a:cubicBezTo>
                  <a:cubicBezTo>
                    <a:pt x="145" y="53"/>
                    <a:pt x="149" y="49"/>
                    <a:pt x="152" y="47"/>
                  </a:cubicBezTo>
                  <a:cubicBezTo>
                    <a:pt x="153" y="47"/>
                    <a:pt x="155" y="45"/>
                    <a:pt x="156" y="42"/>
                  </a:cubicBezTo>
                  <a:cubicBezTo>
                    <a:pt x="151" y="40"/>
                    <a:pt x="143" y="40"/>
                    <a:pt x="140" y="40"/>
                  </a:cubicBezTo>
                  <a:cubicBezTo>
                    <a:pt x="136" y="41"/>
                    <a:pt x="143" y="36"/>
                    <a:pt x="143" y="31"/>
                  </a:cubicBezTo>
                  <a:cubicBezTo>
                    <a:pt x="143" y="27"/>
                    <a:pt x="131" y="26"/>
                    <a:pt x="126" y="25"/>
                  </a:cubicBezTo>
                  <a:cubicBezTo>
                    <a:pt x="121" y="24"/>
                    <a:pt x="123" y="19"/>
                    <a:pt x="128" y="19"/>
                  </a:cubicBezTo>
                  <a:cubicBezTo>
                    <a:pt x="133" y="18"/>
                    <a:pt x="125" y="15"/>
                    <a:pt x="118" y="16"/>
                  </a:cubicBezTo>
                  <a:cubicBezTo>
                    <a:pt x="111" y="17"/>
                    <a:pt x="102" y="21"/>
                    <a:pt x="96" y="24"/>
                  </a:cubicBezTo>
                  <a:cubicBezTo>
                    <a:pt x="91" y="27"/>
                    <a:pt x="81" y="15"/>
                    <a:pt x="75" y="17"/>
                  </a:cubicBezTo>
                  <a:cubicBezTo>
                    <a:pt x="69" y="20"/>
                    <a:pt x="60" y="20"/>
                    <a:pt x="60" y="15"/>
                  </a:cubicBezTo>
                  <a:cubicBezTo>
                    <a:pt x="61" y="10"/>
                    <a:pt x="58" y="6"/>
                    <a:pt x="52" y="6"/>
                  </a:cubicBezTo>
                  <a:cubicBezTo>
                    <a:pt x="45" y="7"/>
                    <a:pt x="47" y="0"/>
                    <a:pt x="42" y="0"/>
                  </a:cubicBezTo>
                  <a:cubicBezTo>
                    <a:pt x="37" y="0"/>
                    <a:pt x="42" y="6"/>
                    <a:pt x="39" y="7"/>
                  </a:cubicBezTo>
                  <a:cubicBezTo>
                    <a:pt x="36" y="9"/>
                    <a:pt x="24" y="11"/>
                    <a:pt x="24" y="16"/>
                  </a:cubicBezTo>
                  <a:cubicBezTo>
                    <a:pt x="23" y="20"/>
                    <a:pt x="30" y="28"/>
                    <a:pt x="27" y="32"/>
                  </a:cubicBezTo>
                  <a:cubicBezTo>
                    <a:pt x="25" y="37"/>
                    <a:pt x="18" y="33"/>
                    <a:pt x="15" y="28"/>
                  </a:cubicBezTo>
                  <a:cubicBezTo>
                    <a:pt x="13" y="24"/>
                    <a:pt x="22" y="16"/>
                    <a:pt x="20" y="14"/>
                  </a:cubicBezTo>
                  <a:cubicBezTo>
                    <a:pt x="19" y="12"/>
                    <a:pt x="18" y="8"/>
                    <a:pt x="19" y="6"/>
                  </a:cubicBezTo>
                  <a:cubicBezTo>
                    <a:pt x="17" y="6"/>
                    <a:pt x="16" y="7"/>
                    <a:pt x="15" y="8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3097213" y="3122613"/>
              <a:ext cx="92075" cy="96838"/>
            </a:xfrm>
            <a:custGeom>
              <a:cxnLst>
                <a:cxn ang="0">
                  <a:pos x="11" y="10"/>
                </a:cxn>
                <a:cxn ang="0">
                  <a:pos x="6" y="16"/>
                </a:cxn>
                <a:cxn ang="0">
                  <a:pos x="2" y="25"/>
                </a:cxn>
                <a:cxn ang="0">
                  <a:pos x="11" y="37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8" y="43"/>
                </a:cxn>
                <a:cxn ang="0">
                  <a:pos x="41" y="43"/>
                </a:cxn>
                <a:cxn ang="0">
                  <a:pos x="42" y="45"/>
                </a:cxn>
                <a:cxn ang="0">
                  <a:pos x="45" y="39"/>
                </a:cxn>
                <a:cxn ang="0">
                  <a:pos x="44" y="24"/>
                </a:cxn>
                <a:cxn ang="0">
                  <a:pos x="46" y="11"/>
                </a:cxn>
                <a:cxn ang="0">
                  <a:pos x="48" y="5"/>
                </a:cxn>
                <a:cxn ang="0">
                  <a:pos x="37" y="3"/>
                </a:cxn>
                <a:cxn ang="0">
                  <a:pos x="22" y="3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1" y="10"/>
                </a:cxn>
              </a:cxnLst>
              <a:rect b="b" l="0" r="r" t="0"/>
              <a:pathLst>
                <a:path h="51" w="48">
                  <a:moveTo>
                    <a:pt x="11" y="10"/>
                  </a:moveTo>
                  <a:cubicBezTo>
                    <a:pt x="13" y="14"/>
                    <a:pt x="9" y="15"/>
                    <a:pt x="6" y="16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7"/>
                    <a:pt x="9" y="33"/>
                    <a:pt x="11" y="37"/>
                  </a:cubicBezTo>
                  <a:cubicBezTo>
                    <a:pt x="12" y="40"/>
                    <a:pt x="15" y="45"/>
                    <a:pt x="18" y="50"/>
                  </a:cubicBezTo>
                  <a:cubicBezTo>
                    <a:pt x="20" y="50"/>
                    <a:pt x="22" y="51"/>
                    <a:pt x="23" y="50"/>
                  </a:cubicBezTo>
                  <a:cubicBezTo>
                    <a:pt x="26" y="48"/>
                    <a:pt x="24" y="43"/>
                    <a:pt x="28" y="43"/>
                  </a:cubicBezTo>
                  <a:cubicBezTo>
                    <a:pt x="33" y="43"/>
                    <a:pt x="39" y="41"/>
                    <a:pt x="41" y="43"/>
                  </a:cubicBezTo>
                  <a:cubicBezTo>
                    <a:pt x="41" y="44"/>
                    <a:pt x="41" y="44"/>
                    <a:pt x="42" y="45"/>
                  </a:cubicBezTo>
                  <a:cubicBezTo>
                    <a:pt x="43" y="43"/>
                    <a:pt x="45" y="40"/>
                    <a:pt x="45" y="39"/>
                  </a:cubicBezTo>
                  <a:cubicBezTo>
                    <a:pt x="46" y="38"/>
                    <a:pt x="46" y="29"/>
                    <a:pt x="44" y="24"/>
                  </a:cubicBezTo>
                  <a:cubicBezTo>
                    <a:pt x="42" y="20"/>
                    <a:pt x="43" y="13"/>
                    <a:pt x="46" y="11"/>
                  </a:cubicBezTo>
                  <a:cubicBezTo>
                    <a:pt x="46" y="11"/>
                    <a:pt x="47" y="8"/>
                    <a:pt x="48" y="5"/>
                  </a:cubicBezTo>
                  <a:cubicBezTo>
                    <a:pt x="44" y="4"/>
                    <a:pt x="40" y="2"/>
                    <a:pt x="37" y="3"/>
                  </a:cubicBezTo>
                  <a:cubicBezTo>
                    <a:pt x="31" y="4"/>
                    <a:pt x="25" y="6"/>
                    <a:pt x="22" y="3"/>
                  </a:cubicBezTo>
                  <a:cubicBezTo>
                    <a:pt x="20" y="0"/>
                    <a:pt x="17" y="0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6"/>
                    <a:pt x="11" y="9"/>
                    <a:pt x="11" y="1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3025775" y="3073400"/>
              <a:ext cx="106363" cy="158750"/>
            </a:xfrm>
            <a:custGeom>
              <a:cxnLst>
                <a:cxn ang="0">
                  <a:pos x="15" y="5"/>
                </a:cxn>
                <a:cxn ang="0">
                  <a:pos x="11" y="13"/>
                </a:cxn>
                <a:cxn ang="0">
                  <a:pos x="9" y="19"/>
                </a:cxn>
                <a:cxn ang="0">
                  <a:pos x="4" y="24"/>
                </a:cxn>
                <a:cxn ang="0">
                  <a:pos x="3" y="30"/>
                </a:cxn>
                <a:cxn ang="0">
                  <a:pos x="10" y="40"/>
                </a:cxn>
                <a:cxn ang="0">
                  <a:pos x="14" y="37"/>
                </a:cxn>
                <a:cxn ang="0">
                  <a:pos x="19" y="47"/>
                </a:cxn>
                <a:cxn ang="0">
                  <a:pos x="20" y="56"/>
                </a:cxn>
                <a:cxn ang="0">
                  <a:pos x="22" y="76"/>
                </a:cxn>
                <a:cxn ang="0">
                  <a:pos x="35" y="80"/>
                </a:cxn>
                <a:cxn ang="0">
                  <a:pos x="42" y="77"/>
                </a:cxn>
                <a:cxn ang="0">
                  <a:pos x="48" y="75"/>
                </a:cxn>
                <a:cxn ang="0">
                  <a:pos x="56" y="75"/>
                </a:cxn>
                <a:cxn ang="0">
                  <a:pos x="49" y="62"/>
                </a:cxn>
                <a:cxn ang="0">
                  <a:pos x="40" y="50"/>
                </a:cxn>
                <a:cxn ang="0">
                  <a:pos x="44" y="41"/>
                </a:cxn>
                <a:cxn ang="0">
                  <a:pos x="49" y="35"/>
                </a:cxn>
                <a:cxn ang="0">
                  <a:pos x="51" y="28"/>
                </a:cxn>
                <a:cxn ang="0">
                  <a:pos x="40" y="19"/>
                </a:cxn>
                <a:cxn ang="0">
                  <a:pos x="35" y="12"/>
                </a:cxn>
                <a:cxn ang="0">
                  <a:pos x="23" y="3"/>
                </a:cxn>
                <a:cxn ang="0">
                  <a:pos x="19" y="0"/>
                </a:cxn>
                <a:cxn ang="0">
                  <a:pos x="15" y="5"/>
                </a:cxn>
              </a:cxnLst>
              <a:rect b="b" l="0" r="r" t="0"/>
              <a:pathLst>
                <a:path h="83" w="56">
                  <a:moveTo>
                    <a:pt x="15" y="5"/>
                  </a:moveTo>
                  <a:cubicBezTo>
                    <a:pt x="12" y="7"/>
                    <a:pt x="8" y="11"/>
                    <a:pt x="11" y="13"/>
                  </a:cubicBezTo>
                  <a:cubicBezTo>
                    <a:pt x="14" y="15"/>
                    <a:pt x="15" y="19"/>
                    <a:pt x="9" y="19"/>
                  </a:cubicBezTo>
                  <a:cubicBezTo>
                    <a:pt x="4" y="20"/>
                    <a:pt x="4" y="22"/>
                    <a:pt x="4" y="24"/>
                  </a:cubicBezTo>
                  <a:cubicBezTo>
                    <a:pt x="5" y="27"/>
                    <a:pt x="0" y="28"/>
                    <a:pt x="3" y="30"/>
                  </a:cubicBezTo>
                  <a:cubicBezTo>
                    <a:pt x="5" y="32"/>
                    <a:pt x="8" y="36"/>
                    <a:pt x="10" y="40"/>
                  </a:cubicBezTo>
                  <a:cubicBezTo>
                    <a:pt x="11" y="38"/>
                    <a:pt x="12" y="37"/>
                    <a:pt x="14" y="37"/>
                  </a:cubicBezTo>
                  <a:cubicBezTo>
                    <a:pt x="19" y="38"/>
                    <a:pt x="15" y="45"/>
                    <a:pt x="19" y="47"/>
                  </a:cubicBezTo>
                  <a:cubicBezTo>
                    <a:pt x="23" y="48"/>
                    <a:pt x="23" y="54"/>
                    <a:pt x="20" y="56"/>
                  </a:cubicBezTo>
                  <a:cubicBezTo>
                    <a:pt x="17" y="58"/>
                    <a:pt x="16" y="69"/>
                    <a:pt x="22" y="76"/>
                  </a:cubicBezTo>
                  <a:cubicBezTo>
                    <a:pt x="29" y="83"/>
                    <a:pt x="33" y="82"/>
                    <a:pt x="35" y="80"/>
                  </a:cubicBezTo>
                  <a:cubicBezTo>
                    <a:pt x="36" y="78"/>
                    <a:pt x="41" y="80"/>
                    <a:pt x="42" y="77"/>
                  </a:cubicBezTo>
                  <a:cubicBezTo>
                    <a:pt x="43" y="75"/>
                    <a:pt x="45" y="78"/>
                    <a:pt x="48" y="75"/>
                  </a:cubicBezTo>
                  <a:cubicBezTo>
                    <a:pt x="49" y="73"/>
                    <a:pt x="53" y="74"/>
                    <a:pt x="56" y="75"/>
                  </a:cubicBezTo>
                  <a:cubicBezTo>
                    <a:pt x="53" y="70"/>
                    <a:pt x="50" y="65"/>
                    <a:pt x="49" y="62"/>
                  </a:cubicBezTo>
                  <a:cubicBezTo>
                    <a:pt x="47" y="58"/>
                    <a:pt x="38" y="52"/>
                    <a:pt x="40" y="50"/>
                  </a:cubicBezTo>
                  <a:cubicBezTo>
                    <a:pt x="42" y="48"/>
                    <a:pt x="41" y="41"/>
                    <a:pt x="44" y="41"/>
                  </a:cubicBezTo>
                  <a:cubicBezTo>
                    <a:pt x="47" y="40"/>
                    <a:pt x="51" y="39"/>
                    <a:pt x="49" y="35"/>
                  </a:cubicBezTo>
                  <a:cubicBezTo>
                    <a:pt x="49" y="34"/>
                    <a:pt x="50" y="31"/>
                    <a:pt x="51" y="28"/>
                  </a:cubicBezTo>
                  <a:cubicBezTo>
                    <a:pt x="48" y="28"/>
                    <a:pt x="43" y="19"/>
                    <a:pt x="40" y="19"/>
                  </a:cubicBezTo>
                  <a:cubicBezTo>
                    <a:pt x="37" y="19"/>
                    <a:pt x="34" y="16"/>
                    <a:pt x="35" y="12"/>
                  </a:cubicBezTo>
                  <a:cubicBezTo>
                    <a:pt x="35" y="8"/>
                    <a:pt x="28" y="7"/>
                    <a:pt x="23" y="3"/>
                  </a:cubicBezTo>
                  <a:cubicBezTo>
                    <a:pt x="22" y="1"/>
                    <a:pt x="21" y="1"/>
                    <a:pt x="19" y="0"/>
                  </a:cubicBezTo>
                  <a:cubicBezTo>
                    <a:pt x="18" y="3"/>
                    <a:pt x="16" y="5"/>
                    <a:pt x="15" y="5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3178175" y="3132138"/>
              <a:ext cx="66675" cy="84138"/>
            </a:xfrm>
            <a:custGeom>
              <a:cxnLst>
                <a:cxn ang="0">
                  <a:pos x="2" y="19"/>
                </a:cxn>
                <a:cxn ang="0">
                  <a:pos x="3" y="34"/>
                </a:cxn>
                <a:cxn ang="0">
                  <a:pos x="0" y="40"/>
                </a:cxn>
                <a:cxn ang="0">
                  <a:pos x="10" y="42"/>
                </a:cxn>
                <a:cxn ang="0">
                  <a:pos x="22" y="37"/>
                </a:cxn>
                <a:cxn ang="0">
                  <a:pos x="35" y="19"/>
                </a:cxn>
                <a:cxn ang="0">
                  <a:pos x="35" y="19"/>
                </a:cxn>
                <a:cxn ang="0">
                  <a:pos x="16" y="4"/>
                </a:cxn>
                <a:cxn ang="0">
                  <a:pos x="6" y="0"/>
                </a:cxn>
                <a:cxn ang="0">
                  <a:pos x="4" y="6"/>
                </a:cxn>
                <a:cxn ang="0">
                  <a:pos x="2" y="19"/>
                </a:cxn>
              </a:cxnLst>
              <a:rect b="b" l="0" r="r" t="0"/>
              <a:pathLst>
                <a:path h="44" w="35">
                  <a:moveTo>
                    <a:pt x="2" y="19"/>
                  </a:moveTo>
                  <a:cubicBezTo>
                    <a:pt x="4" y="24"/>
                    <a:pt x="4" y="33"/>
                    <a:pt x="3" y="34"/>
                  </a:cubicBezTo>
                  <a:cubicBezTo>
                    <a:pt x="3" y="35"/>
                    <a:pt x="1" y="38"/>
                    <a:pt x="0" y="40"/>
                  </a:cubicBezTo>
                  <a:cubicBezTo>
                    <a:pt x="2" y="42"/>
                    <a:pt x="5" y="43"/>
                    <a:pt x="10" y="42"/>
                  </a:cubicBezTo>
                  <a:cubicBezTo>
                    <a:pt x="16" y="40"/>
                    <a:pt x="19" y="44"/>
                    <a:pt x="22" y="37"/>
                  </a:cubicBezTo>
                  <a:cubicBezTo>
                    <a:pt x="24" y="31"/>
                    <a:pt x="30" y="23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0" y="17"/>
                    <a:pt x="23" y="5"/>
                    <a:pt x="16" y="4"/>
                  </a:cubicBezTo>
                  <a:cubicBezTo>
                    <a:pt x="12" y="3"/>
                    <a:pt x="9" y="2"/>
                    <a:pt x="6" y="0"/>
                  </a:cubicBezTo>
                  <a:cubicBezTo>
                    <a:pt x="5" y="3"/>
                    <a:pt x="4" y="6"/>
                    <a:pt x="4" y="6"/>
                  </a:cubicBezTo>
                  <a:cubicBezTo>
                    <a:pt x="1" y="8"/>
                    <a:pt x="0" y="15"/>
                    <a:pt x="2" y="19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2520950" y="2738438"/>
              <a:ext cx="227013" cy="80963"/>
            </a:xfrm>
            <a:custGeom>
              <a:cxnLst>
                <a:cxn ang="0">
                  <a:pos x="96" y="27"/>
                </a:cxn>
                <a:cxn ang="0">
                  <a:pos x="42" y="5"/>
                </a:cxn>
                <a:cxn ang="0">
                  <a:pos x="2" y="19"/>
                </a:cxn>
                <a:cxn ang="0">
                  <a:pos x="21" y="10"/>
                </a:cxn>
                <a:cxn ang="0">
                  <a:pos x="32" y="15"/>
                </a:cxn>
                <a:cxn ang="0">
                  <a:pos x="51" y="19"/>
                </a:cxn>
                <a:cxn ang="0">
                  <a:pos x="75" y="32"/>
                </a:cxn>
                <a:cxn ang="0">
                  <a:pos x="81" y="41"/>
                </a:cxn>
                <a:cxn ang="0">
                  <a:pos x="117" y="40"/>
                </a:cxn>
                <a:cxn ang="0">
                  <a:pos x="96" y="27"/>
                </a:cxn>
              </a:cxnLst>
              <a:rect b="b" l="0" r="r" t="0"/>
              <a:pathLst>
                <a:path h="43" w="119">
                  <a:moveTo>
                    <a:pt x="96" y="27"/>
                  </a:moveTo>
                  <a:cubicBezTo>
                    <a:pt x="89" y="27"/>
                    <a:pt x="64" y="10"/>
                    <a:pt x="42" y="5"/>
                  </a:cubicBezTo>
                  <a:cubicBezTo>
                    <a:pt x="19" y="0"/>
                    <a:pt x="0" y="16"/>
                    <a:pt x="2" y="19"/>
                  </a:cubicBezTo>
                  <a:cubicBezTo>
                    <a:pt x="5" y="23"/>
                    <a:pt x="16" y="14"/>
                    <a:pt x="21" y="10"/>
                  </a:cubicBezTo>
                  <a:cubicBezTo>
                    <a:pt x="27" y="6"/>
                    <a:pt x="32" y="12"/>
                    <a:pt x="32" y="15"/>
                  </a:cubicBezTo>
                  <a:cubicBezTo>
                    <a:pt x="33" y="17"/>
                    <a:pt x="40" y="19"/>
                    <a:pt x="51" y="19"/>
                  </a:cubicBezTo>
                  <a:cubicBezTo>
                    <a:pt x="63" y="20"/>
                    <a:pt x="64" y="29"/>
                    <a:pt x="75" y="32"/>
                  </a:cubicBezTo>
                  <a:cubicBezTo>
                    <a:pt x="86" y="34"/>
                    <a:pt x="75" y="39"/>
                    <a:pt x="81" y="41"/>
                  </a:cubicBezTo>
                  <a:cubicBezTo>
                    <a:pt x="86" y="43"/>
                    <a:pt x="115" y="42"/>
                    <a:pt x="117" y="40"/>
                  </a:cubicBezTo>
                  <a:cubicBezTo>
                    <a:pt x="119" y="37"/>
                    <a:pt x="104" y="27"/>
                    <a:pt x="96" y="27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2651125" y="2846388"/>
              <a:ext cx="52388" cy="25400"/>
            </a:xfrm>
            <a:custGeom>
              <a:cxnLst>
                <a:cxn ang="0">
                  <a:pos x="3" y="5"/>
                </a:cxn>
                <a:cxn ang="0">
                  <a:pos x="26" y="9"/>
                </a:cxn>
                <a:cxn ang="0">
                  <a:pos x="3" y="5"/>
                </a:cxn>
              </a:cxnLst>
              <a:rect b="b" l="0" r="r" t="0"/>
              <a:pathLst>
                <a:path h="13" w="28">
                  <a:moveTo>
                    <a:pt x="3" y="5"/>
                  </a:moveTo>
                  <a:cubicBezTo>
                    <a:pt x="5" y="8"/>
                    <a:pt x="24" y="13"/>
                    <a:pt x="26" y="9"/>
                  </a:cubicBezTo>
                  <a:cubicBezTo>
                    <a:pt x="28" y="4"/>
                    <a:pt x="0" y="0"/>
                    <a:pt x="3" y="5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2894013" y="2844800"/>
              <a:ext cx="47625" cy="26988"/>
            </a:xfrm>
            <a:custGeom>
              <a:cxnLst>
                <a:cxn ang="0">
                  <a:pos x="4" y="7"/>
                </a:cxn>
                <a:cxn ang="0">
                  <a:pos x="23" y="7"/>
                </a:cxn>
                <a:cxn ang="0">
                  <a:pos x="4" y="7"/>
                </a:cxn>
              </a:cxnLst>
              <a:rect b="b" l="0" r="r" t="0"/>
              <a:pathLst>
                <a:path h="14" w="25">
                  <a:moveTo>
                    <a:pt x="4" y="7"/>
                  </a:moveTo>
                  <a:cubicBezTo>
                    <a:pt x="9" y="14"/>
                    <a:pt x="22" y="9"/>
                    <a:pt x="23" y="7"/>
                  </a:cubicBezTo>
                  <a:cubicBezTo>
                    <a:pt x="25" y="2"/>
                    <a:pt x="0" y="0"/>
                    <a:pt x="4" y="7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123"/>
            <p:cNvSpPr>
              <a:spLocks noEditPoints="1"/>
            </p:cNvSpPr>
            <p:nvPr/>
          </p:nvSpPr>
          <p:spPr bwMode="auto">
            <a:xfrm>
              <a:off x="2779713" y="785813"/>
              <a:ext cx="1322388" cy="985838"/>
            </a:xfrm>
            <a:custGeom>
              <a:cxnLst>
                <a:cxn ang="0">
                  <a:pos x="606" y="59"/>
                </a:cxn>
                <a:cxn ang="0">
                  <a:pos x="555" y="83"/>
                </a:cxn>
                <a:cxn ang="0">
                  <a:pos x="552" y="52"/>
                </a:cxn>
                <a:cxn ang="0">
                  <a:pos x="494" y="47"/>
                </a:cxn>
                <a:cxn ang="0">
                  <a:pos x="551" y="38"/>
                </a:cxn>
                <a:cxn ang="0">
                  <a:pos x="546" y="17"/>
                </a:cxn>
                <a:cxn ang="0">
                  <a:pos x="467" y="1"/>
                </a:cxn>
                <a:cxn ang="0">
                  <a:pos x="393" y="10"/>
                </a:cxn>
                <a:cxn ang="0">
                  <a:pos x="337" y="11"/>
                </a:cxn>
                <a:cxn ang="0">
                  <a:pos x="291" y="31"/>
                </a:cxn>
                <a:cxn ang="0">
                  <a:pos x="280" y="37"/>
                </a:cxn>
                <a:cxn ang="0">
                  <a:pos x="247" y="47"/>
                </a:cxn>
                <a:cxn ang="0">
                  <a:pos x="216" y="58"/>
                </a:cxn>
                <a:cxn ang="0">
                  <a:pos x="162" y="47"/>
                </a:cxn>
                <a:cxn ang="0">
                  <a:pos x="133" y="70"/>
                </a:cxn>
                <a:cxn ang="0">
                  <a:pos x="88" y="99"/>
                </a:cxn>
                <a:cxn ang="0">
                  <a:pos x="0" y="142"/>
                </a:cxn>
                <a:cxn ang="0">
                  <a:pos x="56" y="158"/>
                </a:cxn>
                <a:cxn ang="0">
                  <a:pos x="16" y="172"/>
                </a:cxn>
                <a:cxn ang="0">
                  <a:pos x="50" y="194"/>
                </a:cxn>
                <a:cxn ang="0">
                  <a:pos x="95" y="192"/>
                </a:cxn>
                <a:cxn ang="0">
                  <a:pos x="163" y="211"/>
                </a:cxn>
                <a:cxn ang="0">
                  <a:pos x="197" y="256"/>
                </a:cxn>
                <a:cxn ang="0">
                  <a:pos x="202" y="297"/>
                </a:cxn>
                <a:cxn ang="0">
                  <a:pos x="245" y="312"/>
                </a:cxn>
                <a:cxn ang="0">
                  <a:pos x="240" y="328"/>
                </a:cxn>
                <a:cxn ang="0">
                  <a:pos x="234" y="356"/>
                </a:cxn>
                <a:cxn ang="0">
                  <a:pos x="226" y="390"/>
                </a:cxn>
                <a:cxn ang="0">
                  <a:pos x="235" y="436"/>
                </a:cxn>
                <a:cxn ang="0">
                  <a:pos x="256" y="463"/>
                </a:cxn>
                <a:cxn ang="0">
                  <a:pos x="287" y="498"/>
                </a:cxn>
                <a:cxn ang="0">
                  <a:pos x="331" y="515"/>
                </a:cxn>
                <a:cxn ang="0">
                  <a:pos x="344" y="471"/>
                </a:cxn>
                <a:cxn ang="0">
                  <a:pos x="363" y="449"/>
                </a:cxn>
                <a:cxn ang="0">
                  <a:pos x="365" y="427"/>
                </a:cxn>
                <a:cxn ang="0">
                  <a:pos x="384" y="413"/>
                </a:cxn>
                <a:cxn ang="0">
                  <a:pos x="401" y="409"/>
                </a:cxn>
                <a:cxn ang="0">
                  <a:pos x="461" y="369"/>
                </a:cxn>
                <a:cxn ang="0">
                  <a:pos x="500" y="359"/>
                </a:cxn>
                <a:cxn ang="0">
                  <a:pos x="576" y="325"/>
                </a:cxn>
                <a:cxn ang="0">
                  <a:pos x="535" y="316"/>
                </a:cxn>
                <a:cxn ang="0">
                  <a:pos x="577" y="319"/>
                </a:cxn>
                <a:cxn ang="0">
                  <a:pos x="569" y="280"/>
                </a:cxn>
                <a:cxn ang="0">
                  <a:pos x="547" y="261"/>
                </a:cxn>
                <a:cxn ang="0">
                  <a:pos x="596" y="254"/>
                </a:cxn>
                <a:cxn ang="0">
                  <a:pos x="609" y="230"/>
                </a:cxn>
                <a:cxn ang="0">
                  <a:pos x="603" y="193"/>
                </a:cxn>
                <a:cxn ang="0">
                  <a:pos x="590" y="178"/>
                </a:cxn>
                <a:cxn ang="0">
                  <a:pos x="595" y="162"/>
                </a:cxn>
                <a:cxn ang="0">
                  <a:pos x="578" y="154"/>
                </a:cxn>
                <a:cxn ang="0">
                  <a:pos x="624" y="106"/>
                </a:cxn>
                <a:cxn ang="0">
                  <a:pos x="613" y="94"/>
                </a:cxn>
                <a:cxn ang="0">
                  <a:pos x="626" y="81"/>
                </a:cxn>
                <a:cxn ang="0">
                  <a:pos x="691" y="58"/>
                </a:cxn>
                <a:cxn ang="0">
                  <a:pos x="228" y="329"/>
                </a:cxn>
                <a:cxn ang="0">
                  <a:pos x="216" y="342"/>
                </a:cxn>
              </a:cxnLst>
              <a:rect b="b" l="0" r="r" t="0"/>
              <a:pathLst>
                <a:path h="516" w="691">
                  <a:moveTo>
                    <a:pt x="652" y="47"/>
                  </a:moveTo>
                  <a:cubicBezTo>
                    <a:pt x="640" y="47"/>
                    <a:pt x="630" y="49"/>
                    <a:pt x="629" y="58"/>
                  </a:cubicBezTo>
                  <a:cubicBezTo>
                    <a:pt x="628" y="67"/>
                    <a:pt x="613" y="56"/>
                    <a:pt x="606" y="59"/>
                  </a:cubicBezTo>
                  <a:cubicBezTo>
                    <a:pt x="599" y="62"/>
                    <a:pt x="603" y="52"/>
                    <a:pt x="596" y="56"/>
                  </a:cubicBezTo>
                  <a:cubicBezTo>
                    <a:pt x="589" y="59"/>
                    <a:pt x="582" y="67"/>
                    <a:pt x="574" y="70"/>
                  </a:cubicBezTo>
                  <a:cubicBezTo>
                    <a:pt x="566" y="74"/>
                    <a:pt x="560" y="82"/>
                    <a:pt x="555" y="83"/>
                  </a:cubicBezTo>
                  <a:cubicBezTo>
                    <a:pt x="550" y="83"/>
                    <a:pt x="566" y="67"/>
                    <a:pt x="574" y="59"/>
                  </a:cubicBezTo>
                  <a:cubicBezTo>
                    <a:pt x="582" y="51"/>
                    <a:pt x="577" y="42"/>
                    <a:pt x="567" y="43"/>
                  </a:cubicBezTo>
                  <a:cubicBezTo>
                    <a:pt x="556" y="44"/>
                    <a:pt x="558" y="51"/>
                    <a:pt x="552" y="52"/>
                  </a:cubicBezTo>
                  <a:cubicBezTo>
                    <a:pt x="546" y="53"/>
                    <a:pt x="518" y="68"/>
                    <a:pt x="516" y="63"/>
                  </a:cubicBezTo>
                  <a:cubicBezTo>
                    <a:pt x="515" y="59"/>
                    <a:pt x="540" y="52"/>
                    <a:pt x="540" y="49"/>
                  </a:cubicBezTo>
                  <a:cubicBezTo>
                    <a:pt x="539" y="46"/>
                    <a:pt x="508" y="45"/>
                    <a:pt x="494" y="47"/>
                  </a:cubicBezTo>
                  <a:cubicBezTo>
                    <a:pt x="480" y="49"/>
                    <a:pt x="455" y="57"/>
                    <a:pt x="455" y="53"/>
                  </a:cubicBezTo>
                  <a:cubicBezTo>
                    <a:pt x="455" y="49"/>
                    <a:pt x="484" y="44"/>
                    <a:pt x="498" y="42"/>
                  </a:cubicBezTo>
                  <a:cubicBezTo>
                    <a:pt x="513" y="40"/>
                    <a:pt x="540" y="43"/>
                    <a:pt x="551" y="38"/>
                  </a:cubicBezTo>
                  <a:cubicBezTo>
                    <a:pt x="563" y="34"/>
                    <a:pt x="580" y="33"/>
                    <a:pt x="583" y="30"/>
                  </a:cubicBezTo>
                  <a:cubicBezTo>
                    <a:pt x="586" y="26"/>
                    <a:pt x="570" y="21"/>
                    <a:pt x="562" y="21"/>
                  </a:cubicBezTo>
                  <a:cubicBezTo>
                    <a:pt x="554" y="22"/>
                    <a:pt x="546" y="21"/>
                    <a:pt x="546" y="17"/>
                  </a:cubicBezTo>
                  <a:cubicBezTo>
                    <a:pt x="547" y="13"/>
                    <a:pt x="534" y="12"/>
                    <a:pt x="533" y="9"/>
                  </a:cubicBezTo>
                  <a:cubicBezTo>
                    <a:pt x="531" y="6"/>
                    <a:pt x="506" y="8"/>
                    <a:pt x="501" y="5"/>
                  </a:cubicBezTo>
                  <a:cubicBezTo>
                    <a:pt x="496" y="1"/>
                    <a:pt x="480" y="0"/>
                    <a:pt x="467" y="1"/>
                  </a:cubicBezTo>
                  <a:cubicBezTo>
                    <a:pt x="453" y="2"/>
                    <a:pt x="426" y="1"/>
                    <a:pt x="420" y="2"/>
                  </a:cubicBezTo>
                  <a:cubicBezTo>
                    <a:pt x="413" y="3"/>
                    <a:pt x="409" y="5"/>
                    <a:pt x="404" y="5"/>
                  </a:cubicBezTo>
                  <a:cubicBezTo>
                    <a:pt x="398" y="4"/>
                    <a:pt x="389" y="6"/>
                    <a:pt x="393" y="10"/>
                  </a:cubicBezTo>
                  <a:cubicBezTo>
                    <a:pt x="399" y="16"/>
                    <a:pt x="384" y="19"/>
                    <a:pt x="385" y="14"/>
                  </a:cubicBezTo>
                  <a:cubicBezTo>
                    <a:pt x="386" y="9"/>
                    <a:pt x="372" y="7"/>
                    <a:pt x="367" y="11"/>
                  </a:cubicBezTo>
                  <a:cubicBezTo>
                    <a:pt x="362" y="15"/>
                    <a:pt x="340" y="6"/>
                    <a:pt x="337" y="11"/>
                  </a:cubicBezTo>
                  <a:cubicBezTo>
                    <a:pt x="333" y="15"/>
                    <a:pt x="307" y="14"/>
                    <a:pt x="299" y="15"/>
                  </a:cubicBezTo>
                  <a:cubicBezTo>
                    <a:pt x="292" y="16"/>
                    <a:pt x="311" y="22"/>
                    <a:pt x="311" y="25"/>
                  </a:cubicBezTo>
                  <a:cubicBezTo>
                    <a:pt x="310" y="29"/>
                    <a:pt x="286" y="25"/>
                    <a:pt x="291" y="31"/>
                  </a:cubicBezTo>
                  <a:cubicBezTo>
                    <a:pt x="296" y="37"/>
                    <a:pt x="312" y="42"/>
                    <a:pt x="319" y="49"/>
                  </a:cubicBezTo>
                  <a:cubicBezTo>
                    <a:pt x="327" y="57"/>
                    <a:pt x="313" y="52"/>
                    <a:pt x="305" y="47"/>
                  </a:cubicBezTo>
                  <a:cubicBezTo>
                    <a:pt x="296" y="41"/>
                    <a:pt x="285" y="43"/>
                    <a:pt x="280" y="37"/>
                  </a:cubicBezTo>
                  <a:cubicBezTo>
                    <a:pt x="274" y="32"/>
                    <a:pt x="254" y="27"/>
                    <a:pt x="249" y="31"/>
                  </a:cubicBezTo>
                  <a:cubicBezTo>
                    <a:pt x="243" y="34"/>
                    <a:pt x="263" y="42"/>
                    <a:pt x="263" y="46"/>
                  </a:cubicBezTo>
                  <a:cubicBezTo>
                    <a:pt x="263" y="51"/>
                    <a:pt x="250" y="45"/>
                    <a:pt x="247" y="47"/>
                  </a:cubicBezTo>
                  <a:cubicBezTo>
                    <a:pt x="245" y="49"/>
                    <a:pt x="233" y="36"/>
                    <a:pt x="227" y="36"/>
                  </a:cubicBezTo>
                  <a:cubicBezTo>
                    <a:pt x="220" y="36"/>
                    <a:pt x="226" y="42"/>
                    <a:pt x="226" y="50"/>
                  </a:cubicBezTo>
                  <a:cubicBezTo>
                    <a:pt x="226" y="58"/>
                    <a:pt x="213" y="63"/>
                    <a:pt x="216" y="58"/>
                  </a:cubicBezTo>
                  <a:cubicBezTo>
                    <a:pt x="220" y="52"/>
                    <a:pt x="217" y="37"/>
                    <a:pt x="210" y="35"/>
                  </a:cubicBezTo>
                  <a:cubicBezTo>
                    <a:pt x="203" y="32"/>
                    <a:pt x="185" y="40"/>
                    <a:pt x="176" y="40"/>
                  </a:cubicBezTo>
                  <a:cubicBezTo>
                    <a:pt x="167" y="40"/>
                    <a:pt x="154" y="43"/>
                    <a:pt x="162" y="47"/>
                  </a:cubicBezTo>
                  <a:cubicBezTo>
                    <a:pt x="170" y="52"/>
                    <a:pt x="162" y="55"/>
                    <a:pt x="155" y="50"/>
                  </a:cubicBezTo>
                  <a:cubicBezTo>
                    <a:pt x="148" y="45"/>
                    <a:pt x="125" y="50"/>
                    <a:pt x="130" y="53"/>
                  </a:cubicBezTo>
                  <a:cubicBezTo>
                    <a:pt x="134" y="56"/>
                    <a:pt x="136" y="66"/>
                    <a:pt x="133" y="70"/>
                  </a:cubicBezTo>
                  <a:cubicBezTo>
                    <a:pt x="130" y="74"/>
                    <a:pt x="120" y="66"/>
                    <a:pt x="111" y="67"/>
                  </a:cubicBezTo>
                  <a:cubicBezTo>
                    <a:pt x="102" y="67"/>
                    <a:pt x="58" y="89"/>
                    <a:pt x="60" y="94"/>
                  </a:cubicBezTo>
                  <a:cubicBezTo>
                    <a:pt x="63" y="100"/>
                    <a:pt x="82" y="95"/>
                    <a:pt x="88" y="99"/>
                  </a:cubicBezTo>
                  <a:cubicBezTo>
                    <a:pt x="94" y="102"/>
                    <a:pt x="86" y="114"/>
                    <a:pt x="79" y="119"/>
                  </a:cubicBezTo>
                  <a:cubicBezTo>
                    <a:pt x="71" y="124"/>
                    <a:pt x="44" y="120"/>
                    <a:pt x="43" y="126"/>
                  </a:cubicBezTo>
                  <a:cubicBezTo>
                    <a:pt x="43" y="132"/>
                    <a:pt x="0" y="133"/>
                    <a:pt x="0" y="142"/>
                  </a:cubicBezTo>
                  <a:cubicBezTo>
                    <a:pt x="0" y="146"/>
                    <a:pt x="2" y="150"/>
                    <a:pt x="7" y="151"/>
                  </a:cubicBezTo>
                  <a:cubicBezTo>
                    <a:pt x="13" y="152"/>
                    <a:pt x="20" y="150"/>
                    <a:pt x="26" y="156"/>
                  </a:cubicBezTo>
                  <a:cubicBezTo>
                    <a:pt x="31" y="162"/>
                    <a:pt x="46" y="162"/>
                    <a:pt x="56" y="158"/>
                  </a:cubicBezTo>
                  <a:cubicBezTo>
                    <a:pt x="67" y="154"/>
                    <a:pt x="74" y="159"/>
                    <a:pt x="74" y="165"/>
                  </a:cubicBezTo>
                  <a:cubicBezTo>
                    <a:pt x="74" y="171"/>
                    <a:pt x="51" y="163"/>
                    <a:pt x="44" y="167"/>
                  </a:cubicBezTo>
                  <a:cubicBezTo>
                    <a:pt x="37" y="171"/>
                    <a:pt x="15" y="168"/>
                    <a:pt x="16" y="172"/>
                  </a:cubicBezTo>
                  <a:cubicBezTo>
                    <a:pt x="17" y="177"/>
                    <a:pt x="28" y="176"/>
                    <a:pt x="36" y="178"/>
                  </a:cubicBezTo>
                  <a:cubicBezTo>
                    <a:pt x="45" y="179"/>
                    <a:pt x="37" y="183"/>
                    <a:pt x="37" y="187"/>
                  </a:cubicBezTo>
                  <a:cubicBezTo>
                    <a:pt x="36" y="190"/>
                    <a:pt x="41" y="190"/>
                    <a:pt x="50" y="194"/>
                  </a:cubicBezTo>
                  <a:cubicBezTo>
                    <a:pt x="59" y="198"/>
                    <a:pt x="73" y="201"/>
                    <a:pt x="68" y="196"/>
                  </a:cubicBezTo>
                  <a:cubicBezTo>
                    <a:pt x="64" y="191"/>
                    <a:pt x="77" y="192"/>
                    <a:pt x="80" y="195"/>
                  </a:cubicBezTo>
                  <a:cubicBezTo>
                    <a:pt x="82" y="198"/>
                    <a:pt x="88" y="190"/>
                    <a:pt x="95" y="192"/>
                  </a:cubicBezTo>
                  <a:cubicBezTo>
                    <a:pt x="101" y="194"/>
                    <a:pt x="103" y="186"/>
                    <a:pt x="108" y="189"/>
                  </a:cubicBezTo>
                  <a:cubicBezTo>
                    <a:pt x="113" y="193"/>
                    <a:pt x="137" y="195"/>
                    <a:pt x="145" y="199"/>
                  </a:cubicBezTo>
                  <a:cubicBezTo>
                    <a:pt x="153" y="203"/>
                    <a:pt x="164" y="204"/>
                    <a:pt x="163" y="211"/>
                  </a:cubicBezTo>
                  <a:cubicBezTo>
                    <a:pt x="162" y="217"/>
                    <a:pt x="169" y="222"/>
                    <a:pt x="178" y="226"/>
                  </a:cubicBezTo>
                  <a:cubicBezTo>
                    <a:pt x="187" y="230"/>
                    <a:pt x="189" y="238"/>
                    <a:pt x="189" y="244"/>
                  </a:cubicBezTo>
                  <a:cubicBezTo>
                    <a:pt x="188" y="250"/>
                    <a:pt x="198" y="254"/>
                    <a:pt x="197" y="256"/>
                  </a:cubicBezTo>
                  <a:cubicBezTo>
                    <a:pt x="195" y="259"/>
                    <a:pt x="196" y="263"/>
                    <a:pt x="202" y="268"/>
                  </a:cubicBezTo>
                  <a:cubicBezTo>
                    <a:pt x="208" y="273"/>
                    <a:pt x="193" y="277"/>
                    <a:pt x="197" y="282"/>
                  </a:cubicBezTo>
                  <a:cubicBezTo>
                    <a:pt x="200" y="287"/>
                    <a:pt x="191" y="296"/>
                    <a:pt x="202" y="297"/>
                  </a:cubicBezTo>
                  <a:cubicBezTo>
                    <a:pt x="213" y="299"/>
                    <a:pt x="211" y="290"/>
                    <a:pt x="219" y="290"/>
                  </a:cubicBezTo>
                  <a:cubicBezTo>
                    <a:pt x="227" y="290"/>
                    <a:pt x="219" y="297"/>
                    <a:pt x="223" y="301"/>
                  </a:cubicBezTo>
                  <a:cubicBezTo>
                    <a:pt x="227" y="306"/>
                    <a:pt x="236" y="305"/>
                    <a:pt x="245" y="312"/>
                  </a:cubicBezTo>
                  <a:cubicBezTo>
                    <a:pt x="253" y="319"/>
                    <a:pt x="248" y="322"/>
                    <a:pt x="240" y="316"/>
                  </a:cubicBezTo>
                  <a:cubicBezTo>
                    <a:pt x="232" y="311"/>
                    <a:pt x="210" y="312"/>
                    <a:pt x="210" y="314"/>
                  </a:cubicBezTo>
                  <a:cubicBezTo>
                    <a:pt x="210" y="316"/>
                    <a:pt x="235" y="330"/>
                    <a:pt x="240" y="328"/>
                  </a:cubicBezTo>
                  <a:cubicBezTo>
                    <a:pt x="246" y="326"/>
                    <a:pt x="254" y="336"/>
                    <a:pt x="250" y="340"/>
                  </a:cubicBezTo>
                  <a:cubicBezTo>
                    <a:pt x="247" y="343"/>
                    <a:pt x="249" y="351"/>
                    <a:pt x="248" y="355"/>
                  </a:cubicBezTo>
                  <a:cubicBezTo>
                    <a:pt x="247" y="359"/>
                    <a:pt x="239" y="355"/>
                    <a:pt x="234" y="356"/>
                  </a:cubicBezTo>
                  <a:cubicBezTo>
                    <a:pt x="228" y="357"/>
                    <a:pt x="225" y="358"/>
                    <a:pt x="225" y="364"/>
                  </a:cubicBezTo>
                  <a:cubicBezTo>
                    <a:pt x="225" y="370"/>
                    <a:pt x="216" y="374"/>
                    <a:pt x="215" y="381"/>
                  </a:cubicBezTo>
                  <a:cubicBezTo>
                    <a:pt x="214" y="388"/>
                    <a:pt x="222" y="387"/>
                    <a:pt x="226" y="390"/>
                  </a:cubicBezTo>
                  <a:cubicBezTo>
                    <a:pt x="231" y="393"/>
                    <a:pt x="218" y="395"/>
                    <a:pt x="218" y="400"/>
                  </a:cubicBezTo>
                  <a:cubicBezTo>
                    <a:pt x="217" y="405"/>
                    <a:pt x="229" y="414"/>
                    <a:pt x="233" y="417"/>
                  </a:cubicBezTo>
                  <a:cubicBezTo>
                    <a:pt x="238" y="419"/>
                    <a:pt x="234" y="430"/>
                    <a:pt x="235" y="436"/>
                  </a:cubicBezTo>
                  <a:cubicBezTo>
                    <a:pt x="237" y="442"/>
                    <a:pt x="243" y="435"/>
                    <a:pt x="242" y="442"/>
                  </a:cubicBezTo>
                  <a:cubicBezTo>
                    <a:pt x="241" y="449"/>
                    <a:pt x="247" y="449"/>
                    <a:pt x="248" y="453"/>
                  </a:cubicBezTo>
                  <a:cubicBezTo>
                    <a:pt x="248" y="458"/>
                    <a:pt x="258" y="457"/>
                    <a:pt x="256" y="463"/>
                  </a:cubicBezTo>
                  <a:cubicBezTo>
                    <a:pt x="254" y="469"/>
                    <a:pt x="259" y="473"/>
                    <a:pt x="262" y="477"/>
                  </a:cubicBezTo>
                  <a:cubicBezTo>
                    <a:pt x="264" y="480"/>
                    <a:pt x="273" y="486"/>
                    <a:pt x="274" y="490"/>
                  </a:cubicBezTo>
                  <a:cubicBezTo>
                    <a:pt x="276" y="494"/>
                    <a:pt x="281" y="500"/>
                    <a:pt x="287" y="498"/>
                  </a:cubicBezTo>
                  <a:cubicBezTo>
                    <a:pt x="293" y="497"/>
                    <a:pt x="293" y="502"/>
                    <a:pt x="298" y="502"/>
                  </a:cubicBezTo>
                  <a:cubicBezTo>
                    <a:pt x="303" y="501"/>
                    <a:pt x="310" y="504"/>
                    <a:pt x="311" y="507"/>
                  </a:cubicBezTo>
                  <a:cubicBezTo>
                    <a:pt x="313" y="511"/>
                    <a:pt x="327" y="514"/>
                    <a:pt x="331" y="515"/>
                  </a:cubicBezTo>
                  <a:cubicBezTo>
                    <a:pt x="335" y="516"/>
                    <a:pt x="336" y="508"/>
                    <a:pt x="339" y="506"/>
                  </a:cubicBezTo>
                  <a:cubicBezTo>
                    <a:pt x="343" y="504"/>
                    <a:pt x="342" y="490"/>
                    <a:pt x="345" y="489"/>
                  </a:cubicBezTo>
                  <a:cubicBezTo>
                    <a:pt x="348" y="488"/>
                    <a:pt x="347" y="472"/>
                    <a:pt x="344" y="471"/>
                  </a:cubicBezTo>
                  <a:cubicBezTo>
                    <a:pt x="341" y="470"/>
                    <a:pt x="342" y="464"/>
                    <a:pt x="350" y="465"/>
                  </a:cubicBezTo>
                  <a:cubicBezTo>
                    <a:pt x="357" y="466"/>
                    <a:pt x="355" y="459"/>
                    <a:pt x="358" y="458"/>
                  </a:cubicBezTo>
                  <a:cubicBezTo>
                    <a:pt x="362" y="457"/>
                    <a:pt x="360" y="450"/>
                    <a:pt x="363" y="449"/>
                  </a:cubicBezTo>
                  <a:cubicBezTo>
                    <a:pt x="366" y="448"/>
                    <a:pt x="365" y="444"/>
                    <a:pt x="363" y="441"/>
                  </a:cubicBezTo>
                  <a:cubicBezTo>
                    <a:pt x="361" y="438"/>
                    <a:pt x="364" y="436"/>
                    <a:pt x="368" y="436"/>
                  </a:cubicBezTo>
                  <a:cubicBezTo>
                    <a:pt x="372" y="435"/>
                    <a:pt x="371" y="429"/>
                    <a:pt x="365" y="427"/>
                  </a:cubicBezTo>
                  <a:cubicBezTo>
                    <a:pt x="360" y="425"/>
                    <a:pt x="362" y="419"/>
                    <a:pt x="367" y="423"/>
                  </a:cubicBezTo>
                  <a:cubicBezTo>
                    <a:pt x="372" y="427"/>
                    <a:pt x="376" y="424"/>
                    <a:pt x="373" y="420"/>
                  </a:cubicBezTo>
                  <a:cubicBezTo>
                    <a:pt x="370" y="416"/>
                    <a:pt x="377" y="414"/>
                    <a:pt x="384" y="413"/>
                  </a:cubicBezTo>
                  <a:cubicBezTo>
                    <a:pt x="391" y="413"/>
                    <a:pt x="395" y="409"/>
                    <a:pt x="393" y="404"/>
                  </a:cubicBezTo>
                  <a:cubicBezTo>
                    <a:pt x="392" y="398"/>
                    <a:pt x="401" y="399"/>
                    <a:pt x="399" y="403"/>
                  </a:cubicBezTo>
                  <a:cubicBezTo>
                    <a:pt x="397" y="408"/>
                    <a:pt x="398" y="413"/>
                    <a:pt x="401" y="409"/>
                  </a:cubicBezTo>
                  <a:cubicBezTo>
                    <a:pt x="405" y="406"/>
                    <a:pt x="411" y="408"/>
                    <a:pt x="422" y="405"/>
                  </a:cubicBezTo>
                  <a:cubicBezTo>
                    <a:pt x="434" y="402"/>
                    <a:pt x="445" y="392"/>
                    <a:pt x="447" y="383"/>
                  </a:cubicBezTo>
                  <a:cubicBezTo>
                    <a:pt x="450" y="374"/>
                    <a:pt x="463" y="375"/>
                    <a:pt x="461" y="369"/>
                  </a:cubicBezTo>
                  <a:cubicBezTo>
                    <a:pt x="460" y="363"/>
                    <a:pt x="464" y="361"/>
                    <a:pt x="472" y="365"/>
                  </a:cubicBezTo>
                  <a:cubicBezTo>
                    <a:pt x="480" y="369"/>
                    <a:pt x="474" y="362"/>
                    <a:pt x="483" y="362"/>
                  </a:cubicBezTo>
                  <a:cubicBezTo>
                    <a:pt x="492" y="362"/>
                    <a:pt x="491" y="359"/>
                    <a:pt x="500" y="359"/>
                  </a:cubicBezTo>
                  <a:cubicBezTo>
                    <a:pt x="509" y="358"/>
                    <a:pt x="532" y="354"/>
                    <a:pt x="540" y="348"/>
                  </a:cubicBezTo>
                  <a:cubicBezTo>
                    <a:pt x="548" y="341"/>
                    <a:pt x="565" y="335"/>
                    <a:pt x="572" y="331"/>
                  </a:cubicBezTo>
                  <a:cubicBezTo>
                    <a:pt x="579" y="327"/>
                    <a:pt x="581" y="323"/>
                    <a:pt x="576" y="325"/>
                  </a:cubicBezTo>
                  <a:cubicBezTo>
                    <a:pt x="572" y="328"/>
                    <a:pt x="563" y="328"/>
                    <a:pt x="556" y="326"/>
                  </a:cubicBezTo>
                  <a:cubicBezTo>
                    <a:pt x="550" y="325"/>
                    <a:pt x="539" y="319"/>
                    <a:pt x="531" y="323"/>
                  </a:cubicBezTo>
                  <a:cubicBezTo>
                    <a:pt x="524" y="328"/>
                    <a:pt x="528" y="317"/>
                    <a:pt x="535" y="316"/>
                  </a:cubicBezTo>
                  <a:cubicBezTo>
                    <a:pt x="541" y="315"/>
                    <a:pt x="538" y="312"/>
                    <a:pt x="537" y="305"/>
                  </a:cubicBezTo>
                  <a:cubicBezTo>
                    <a:pt x="535" y="299"/>
                    <a:pt x="547" y="303"/>
                    <a:pt x="553" y="311"/>
                  </a:cubicBezTo>
                  <a:cubicBezTo>
                    <a:pt x="558" y="318"/>
                    <a:pt x="568" y="322"/>
                    <a:pt x="577" y="319"/>
                  </a:cubicBezTo>
                  <a:cubicBezTo>
                    <a:pt x="586" y="316"/>
                    <a:pt x="578" y="309"/>
                    <a:pt x="581" y="304"/>
                  </a:cubicBezTo>
                  <a:cubicBezTo>
                    <a:pt x="585" y="299"/>
                    <a:pt x="554" y="283"/>
                    <a:pt x="552" y="278"/>
                  </a:cubicBezTo>
                  <a:cubicBezTo>
                    <a:pt x="550" y="273"/>
                    <a:pt x="560" y="276"/>
                    <a:pt x="569" y="280"/>
                  </a:cubicBezTo>
                  <a:cubicBezTo>
                    <a:pt x="577" y="284"/>
                    <a:pt x="579" y="273"/>
                    <a:pt x="579" y="268"/>
                  </a:cubicBezTo>
                  <a:cubicBezTo>
                    <a:pt x="579" y="264"/>
                    <a:pt x="561" y="263"/>
                    <a:pt x="552" y="268"/>
                  </a:cubicBezTo>
                  <a:cubicBezTo>
                    <a:pt x="544" y="273"/>
                    <a:pt x="536" y="262"/>
                    <a:pt x="547" y="261"/>
                  </a:cubicBezTo>
                  <a:cubicBezTo>
                    <a:pt x="559" y="259"/>
                    <a:pt x="548" y="255"/>
                    <a:pt x="552" y="251"/>
                  </a:cubicBezTo>
                  <a:cubicBezTo>
                    <a:pt x="555" y="248"/>
                    <a:pt x="569" y="261"/>
                    <a:pt x="577" y="259"/>
                  </a:cubicBezTo>
                  <a:cubicBezTo>
                    <a:pt x="584" y="256"/>
                    <a:pt x="589" y="259"/>
                    <a:pt x="596" y="254"/>
                  </a:cubicBezTo>
                  <a:cubicBezTo>
                    <a:pt x="602" y="249"/>
                    <a:pt x="584" y="244"/>
                    <a:pt x="581" y="240"/>
                  </a:cubicBezTo>
                  <a:cubicBezTo>
                    <a:pt x="577" y="236"/>
                    <a:pt x="599" y="237"/>
                    <a:pt x="606" y="238"/>
                  </a:cubicBezTo>
                  <a:cubicBezTo>
                    <a:pt x="612" y="238"/>
                    <a:pt x="614" y="228"/>
                    <a:pt x="609" y="230"/>
                  </a:cubicBezTo>
                  <a:cubicBezTo>
                    <a:pt x="603" y="232"/>
                    <a:pt x="584" y="223"/>
                    <a:pt x="588" y="217"/>
                  </a:cubicBezTo>
                  <a:cubicBezTo>
                    <a:pt x="592" y="211"/>
                    <a:pt x="600" y="218"/>
                    <a:pt x="608" y="214"/>
                  </a:cubicBezTo>
                  <a:cubicBezTo>
                    <a:pt x="616" y="210"/>
                    <a:pt x="609" y="193"/>
                    <a:pt x="603" y="193"/>
                  </a:cubicBezTo>
                  <a:cubicBezTo>
                    <a:pt x="597" y="193"/>
                    <a:pt x="583" y="191"/>
                    <a:pt x="583" y="188"/>
                  </a:cubicBezTo>
                  <a:cubicBezTo>
                    <a:pt x="583" y="185"/>
                    <a:pt x="571" y="183"/>
                    <a:pt x="574" y="180"/>
                  </a:cubicBezTo>
                  <a:cubicBezTo>
                    <a:pt x="578" y="177"/>
                    <a:pt x="582" y="183"/>
                    <a:pt x="590" y="178"/>
                  </a:cubicBezTo>
                  <a:cubicBezTo>
                    <a:pt x="597" y="172"/>
                    <a:pt x="613" y="179"/>
                    <a:pt x="620" y="178"/>
                  </a:cubicBezTo>
                  <a:cubicBezTo>
                    <a:pt x="627" y="176"/>
                    <a:pt x="617" y="163"/>
                    <a:pt x="613" y="166"/>
                  </a:cubicBezTo>
                  <a:cubicBezTo>
                    <a:pt x="609" y="168"/>
                    <a:pt x="596" y="169"/>
                    <a:pt x="595" y="162"/>
                  </a:cubicBezTo>
                  <a:cubicBezTo>
                    <a:pt x="594" y="155"/>
                    <a:pt x="608" y="162"/>
                    <a:pt x="610" y="158"/>
                  </a:cubicBezTo>
                  <a:cubicBezTo>
                    <a:pt x="612" y="155"/>
                    <a:pt x="591" y="146"/>
                    <a:pt x="587" y="153"/>
                  </a:cubicBezTo>
                  <a:cubicBezTo>
                    <a:pt x="584" y="160"/>
                    <a:pt x="572" y="158"/>
                    <a:pt x="578" y="154"/>
                  </a:cubicBezTo>
                  <a:cubicBezTo>
                    <a:pt x="585" y="150"/>
                    <a:pt x="586" y="139"/>
                    <a:pt x="585" y="133"/>
                  </a:cubicBezTo>
                  <a:cubicBezTo>
                    <a:pt x="585" y="127"/>
                    <a:pt x="608" y="127"/>
                    <a:pt x="605" y="118"/>
                  </a:cubicBezTo>
                  <a:cubicBezTo>
                    <a:pt x="603" y="108"/>
                    <a:pt x="616" y="106"/>
                    <a:pt x="624" y="106"/>
                  </a:cubicBezTo>
                  <a:cubicBezTo>
                    <a:pt x="632" y="106"/>
                    <a:pt x="624" y="96"/>
                    <a:pt x="616" y="97"/>
                  </a:cubicBezTo>
                  <a:cubicBezTo>
                    <a:pt x="609" y="98"/>
                    <a:pt x="601" y="107"/>
                    <a:pt x="598" y="103"/>
                  </a:cubicBezTo>
                  <a:cubicBezTo>
                    <a:pt x="594" y="100"/>
                    <a:pt x="606" y="94"/>
                    <a:pt x="613" y="94"/>
                  </a:cubicBezTo>
                  <a:cubicBezTo>
                    <a:pt x="620" y="94"/>
                    <a:pt x="636" y="93"/>
                    <a:pt x="641" y="90"/>
                  </a:cubicBezTo>
                  <a:cubicBezTo>
                    <a:pt x="647" y="87"/>
                    <a:pt x="631" y="84"/>
                    <a:pt x="621" y="85"/>
                  </a:cubicBezTo>
                  <a:cubicBezTo>
                    <a:pt x="610" y="86"/>
                    <a:pt x="610" y="82"/>
                    <a:pt x="626" y="81"/>
                  </a:cubicBezTo>
                  <a:cubicBezTo>
                    <a:pt x="642" y="81"/>
                    <a:pt x="639" y="78"/>
                    <a:pt x="651" y="76"/>
                  </a:cubicBezTo>
                  <a:cubicBezTo>
                    <a:pt x="662" y="75"/>
                    <a:pt x="658" y="70"/>
                    <a:pt x="665" y="70"/>
                  </a:cubicBezTo>
                  <a:cubicBezTo>
                    <a:pt x="672" y="70"/>
                    <a:pt x="691" y="62"/>
                    <a:pt x="691" y="58"/>
                  </a:cubicBezTo>
                  <a:cubicBezTo>
                    <a:pt x="691" y="55"/>
                    <a:pt x="664" y="47"/>
                    <a:pt x="652" y="47"/>
                  </a:cubicBezTo>
                  <a:close/>
                  <a:moveTo>
                    <a:pt x="237" y="338"/>
                  </a:moveTo>
                  <a:cubicBezTo>
                    <a:pt x="237" y="332"/>
                    <a:pt x="231" y="336"/>
                    <a:pt x="228" y="329"/>
                  </a:cubicBezTo>
                  <a:cubicBezTo>
                    <a:pt x="224" y="323"/>
                    <a:pt x="207" y="320"/>
                    <a:pt x="206" y="325"/>
                  </a:cubicBezTo>
                  <a:cubicBezTo>
                    <a:pt x="205" y="327"/>
                    <a:pt x="200" y="330"/>
                    <a:pt x="204" y="335"/>
                  </a:cubicBezTo>
                  <a:cubicBezTo>
                    <a:pt x="208" y="340"/>
                    <a:pt x="211" y="338"/>
                    <a:pt x="216" y="342"/>
                  </a:cubicBezTo>
                  <a:cubicBezTo>
                    <a:pt x="221" y="347"/>
                    <a:pt x="236" y="343"/>
                    <a:pt x="237" y="338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124"/>
            <p:cNvSpPr>
              <a:spLocks noEditPoints="1"/>
            </p:cNvSpPr>
            <p:nvPr/>
          </p:nvSpPr>
          <p:spPr bwMode="auto">
            <a:xfrm>
              <a:off x="1298575" y="803275"/>
              <a:ext cx="1920875" cy="1477963"/>
            </a:xfrm>
            <a:custGeom>
              <a:cxnLst>
                <a:cxn ang="0">
                  <a:pos x="205" y="683"/>
                </a:cxn>
                <a:cxn ang="0">
                  <a:pos x="189" y="227"/>
                </a:cxn>
                <a:cxn ang="0">
                  <a:pos x="387" y="251"/>
                </a:cxn>
                <a:cxn ang="0">
                  <a:pos x="257" y="269"/>
                </a:cxn>
                <a:cxn ang="0">
                  <a:pos x="386" y="334"/>
                </a:cxn>
                <a:cxn ang="0">
                  <a:pos x="237" y="194"/>
                </a:cxn>
                <a:cxn ang="0">
                  <a:pos x="208" y="185"/>
                </a:cxn>
                <a:cxn ang="0">
                  <a:pos x="369" y="213"/>
                </a:cxn>
                <a:cxn ang="0">
                  <a:pos x="297" y="144"/>
                </a:cxn>
                <a:cxn ang="0">
                  <a:pos x="413" y="119"/>
                </a:cxn>
                <a:cxn ang="0">
                  <a:pos x="416" y="161"/>
                </a:cxn>
                <a:cxn ang="0">
                  <a:pos x="420" y="185"/>
                </a:cxn>
                <a:cxn ang="0">
                  <a:pos x="543" y="147"/>
                </a:cxn>
                <a:cxn ang="0">
                  <a:pos x="492" y="232"/>
                </a:cxn>
                <a:cxn ang="0">
                  <a:pos x="687" y="220"/>
                </a:cxn>
                <a:cxn ang="0">
                  <a:pos x="580" y="151"/>
                </a:cxn>
                <a:cxn ang="0">
                  <a:pos x="598" y="83"/>
                </a:cxn>
                <a:cxn ang="0">
                  <a:pos x="587" y="66"/>
                </a:cxn>
                <a:cxn ang="0">
                  <a:pos x="634" y="120"/>
                </a:cxn>
                <a:cxn ang="0">
                  <a:pos x="698" y="180"/>
                </a:cxn>
                <a:cxn ang="0">
                  <a:pos x="795" y="87"/>
                </a:cxn>
                <a:cxn ang="0">
                  <a:pos x="760" y="9"/>
                </a:cxn>
                <a:cxn ang="0">
                  <a:pos x="569" y="46"/>
                </a:cxn>
                <a:cxn ang="0">
                  <a:pos x="624" y="440"/>
                </a:cxn>
                <a:cxn ang="0">
                  <a:pos x="827" y="340"/>
                </a:cxn>
                <a:cxn ang="0">
                  <a:pos x="746" y="272"/>
                </a:cxn>
                <a:cxn ang="0">
                  <a:pos x="624" y="250"/>
                </a:cxn>
                <a:cxn ang="0">
                  <a:pos x="704" y="309"/>
                </a:cxn>
                <a:cxn ang="0">
                  <a:pos x="736" y="409"/>
                </a:cxn>
                <a:cxn ang="0">
                  <a:pos x="850" y="419"/>
                </a:cxn>
                <a:cxn ang="0">
                  <a:pos x="682" y="241"/>
                </a:cxn>
                <a:cxn ang="0">
                  <a:pos x="963" y="641"/>
                </a:cxn>
                <a:cxn ang="0">
                  <a:pos x="110" y="629"/>
                </a:cxn>
                <a:cxn ang="0">
                  <a:pos x="821" y="686"/>
                </a:cxn>
                <a:cxn ang="0">
                  <a:pos x="963" y="609"/>
                </a:cxn>
                <a:cxn ang="0">
                  <a:pos x="895" y="560"/>
                </a:cxn>
                <a:cxn ang="0">
                  <a:pos x="844" y="528"/>
                </a:cxn>
                <a:cxn ang="0">
                  <a:pos x="763" y="463"/>
                </a:cxn>
                <a:cxn ang="0">
                  <a:pos x="727" y="543"/>
                </a:cxn>
                <a:cxn ang="0">
                  <a:pos x="666" y="617"/>
                </a:cxn>
                <a:cxn ang="0">
                  <a:pos x="538" y="525"/>
                </a:cxn>
                <a:cxn ang="0">
                  <a:pos x="579" y="430"/>
                </a:cxn>
                <a:cxn ang="0">
                  <a:pos x="649" y="387"/>
                </a:cxn>
                <a:cxn ang="0">
                  <a:pos x="636" y="339"/>
                </a:cxn>
                <a:cxn ang="0">
                  <a:pos x="580" y="343"/>
                </a:cxn>
                <a:cxn ang="0">
                  <a:pos x="537" y="271"/>
                </a:cxn>
                <a:cxn ang="0">
                  <a:pos x="518" y="292"/>
                </a:cxn>
                <a:cxn ang="0">
                  <a:pos x="508" y="364"/>
                </a:cxn>
                <a:cxn ang="0">
                  <a:pos x="492" y="348"/>
                </a:cxn>
                <a:cxn ang="0">
                  <a:pos x="399" y="348"/>
                </a:cxn>
                <a:cxn ang="0">
                  <a:pos x="268" y="339"/>
                </a:cxn>
                <a:cxn ang="0">
                  <a:pos x="97" y="340"/>
                </a:cxn>
                <a:cxn ang="0">
                  <a:pos x="47" y="341"/>
                </a:cxn>
                <a:cxn ang="0">
                  <a:pos x="127" y="588"/>
                </a:cxn>
                <a:cxn ang="0">
                  <a:pos x="182" y="658"/>
                </a:cxn>
                <a:cxn ang="0">
                  <a:pos x="623" y="689"/>
                </a:cxn>
                <a:cxn ang="0">
                  <a:pos x="701" y="766"/>
                </a:cxn>
                <a:cxn ang="0">
                  <a:pos x="866" y="722"/>
                </a:cxn>
                <a:cxn ang="0">
                  <a:pos x="243" y="407"/>
                </a:cxn>
                <a:cxn ang="0">
                  <a:pos x="241" y="392"/>
                </a:cxn>
                <a:cxn ang="0">
                  <a:pos x="503" y="656"/>
                </a:cxn>
              </a:cxnLst>
              <a:rect b="b" l="0" r="r" t="0"/>
              <a:pathLst>
                <a:path h="774" w="1004">
                  <a:moveTo>
                    <a:pt x="198" y="678"/>
                  </a:moveTo>
                  <a:cubicBezTo>
                    <a:pt x="195" y="675"/>
                    <a:pt x="187" y="676"/>
                    <a:pt x="185" y="672"/>
                  </a:cubicBezTo>
                  <a:cubicBezTo>
                    <a:pt x="184" y="669"/>
                    <a:pt x="176" y="657"/>
                    <a:pt x="172" y="658"/>
                  </a:cubicBezTo>
                  <a:cubicBezTo>
                    <a:pt x="168" y="658"/>
                    <a:pt x="162" y="658"/>
                    <a:pt x="157" y="654"/>
                  </a:cubicBezTo>
                  <a:cubicBezTo>
                    <a:pt x="152" y="651"/>
                    <a:pt x="149" y="650"/>
                    <a:pt x="146" y="653"/>
                  </a:cubicBezTo>
                  <a:cubicBezTo>
                    <a:pt x="142" y="655"/>
                    <a:pt x="149" y="655"/>
                    <a:pt x="149" y="658"/>
                  </a:cubicBezTo>
                  <a:cubicBezTo>
                    <a:pt x="149" y="660"/>
                    <a:pt x="151" y="662"/>
                    <a:pt x="154" y="661"/>
                  </a:cubicBezTo>
                  <a:cubicBezTo>
                    <a:pt x="157" y="661"/>
                    <a:pt x="159" y="667"/>
                    <a:pt x="162" y="667"/>
                  </a:cubicBezTo>
                  <a:cubicBezTo>
                    <a:pt x="165" y="668"/>
                    <a:pt x="166" y="672"/>
                    <a:pt x="170" y="672"/>
                  </a:cubicBezTo>
                  <a:cubicBezTo>
                    <a:pt x="173" y="672"/>
                    <a:pt x="174" y="676"/>
                    <a:pt x="176" y="679"/>
                  </a:cubicBezTo>
                  <a:cubicBezTo>
                    <a:pt x="177" y="681"/>
                    <a:pt x="181" y="679"/>
                    <a:pt x="181" y="681"/>
                  </a:cubicBezTo>
                  <a:cubicBezTo>
                    <a:pt x="181" y="683"/>
                    <a:pt x="185" y="685"/>
                    <a:pt x="186" y="687"/>
                  </a:cubicBezTo>
                  <a:cubicBezTo>
                    <a:pt x="193" y="688"/>
                    <a:pt x="199" y="689"/>
                    <a:pt x="204" y="687"/>
                  </a:cubicBezTo>
                  <a:cubicBezTo>
                    <a:pt x="204" y="686"/>
                    <a:pt x="205" y="684"/>
                    <a:pt x="205" y="683"/>
                  </a:cubicBezTo>
                  <a:cubicBezTo>
                    <a:pt x="207" y="680"/>
                    <a:pt x="202" y="682"/>
                    <a:pt x="198" y="678"/>
                  </a:cubicBezTo>
                  <a:close/>
                  <a:moveTo>
                    <a:pt x="190" y="281"/>
                  </a:moveTo>
                  <a:cubicBezTo>
                    <a:pt x="199" y="283"/>
                    <a:pt x="200" y="299"/>
                    <a:pt x="206" y="299"/>
                  </a:cubicBezTo>
                  <a:cubicBezTo>
                    <a:pt x="210" y="299"/>
                    <a:pt x="207" y="294"/>
                    <a:pt x="213" y="294"/>
                  </a:cubicBezTo>
                  <a:cubicBezTo>
                    <a:pt x="220" y="294"/>
                    <a:pt x="218" y="291"/>
                    <a:pt x="224" y="291"/>
                  </a:cubicBezTo>
                  <a:cubicBezTo>
                    <a:pt x="230" y="292"/>
                    <a:pt x="235" y="290"/>
                    <a:pt x="235" y="283"/>
                  </a:cubicBezTo>
                  <a:cubicBezTo>
                    <a:pt x="235" y="276"/>
                    <a:pt x="240" y="273"/>
                    <a:pt x="246" y="272"/>
                  </a:cubicBezTo>
                  <a:cubicBezTo>
                    <a:pt x="252" y="270"/>
                    <a:pt x="246" y="263"/>
                    <a:pt x="255" y="261"/>
                  </a:cubicBezTo>
                  <a:cubicBezTo>
                    <a:pt x="263" y="259"/>
                    <a:pt x="287" y="249"/>
                    <a:pt x="291" y="246"/>
                  </a:cubicBezTo>
                  <a:cubicBezTo>
                    <a:pt x="295" y="243"/>
                    <a:pt x="286" y="239"/>
                    <a:pt x="277" y="233"/>
                  </a:cubicBezTo>
                  <a:cubicBezTo>
                    <a:pt x="268" y="228"/>
                    <a:pt x="261" y="226"/>
                    <a:pt x="254" y="231"/>
                  </a:cubicBezTo>
                  <a:cubicBezTo>
                    <a:pt x="247" y="235"/>
                    <a:pt x="252" y="226"/>
                    <a:pt x="247" y="228"/>
                  </a:cubicBezTo>
                  <a:cubicBezTo>
                    <a:pt x="241" y="231"/>
                    <a:pt x="226" y="224"/>
                    <a:pt x="224" y="222"/>
                  </a:cubicBezTo>
                  <a:cubicBezTo>
                    <a:pt x="222" y="219"/>
                    <a:pt x="195" y="227"/>
                    <a:pt x="189" y="227"/>
                  </a:cubicBezTo>
                  <a:cubicBezTo>
                    <a:pt x="182" y="227"/>
                    <a:pt x="189" y="234"/>
                    <a:pt x="194" y="238"/>
                  </a:cubicBezTo>
                  <a:cubicBezTo>
                    <a:pt x="198" y="241"/>
                    <a:pt x="183" y="252"/>
                    <a:pt x="186" y="255"/>
                  </a:cubicBezTo>
                  <a:cubicBezTo>
                    <a:pt x="189" y="257"/>
                    <a:pt x="183" y="264"/>
                    <a:pt x="176" y="272"/>
                  </a:cubicBezTo>
                  <a:cubicBezTo>
                    <a:pt x="169" y="280"/>
                    <a:pt x="181" y="279"/>
                    <a:pt x="190" y="281"/>
                  </a:cubicBezTo>
                  <a:close/>
                  <a:moveTo>
                    <a:pt x="440" y="322"/>
                  </a:moveTo>
                  <a:cubicBezTo>
                    <a:pt x="443" y="319"/>
                    <a:pt x="455" y="329"/>
                    <a:pt x="456" y="322"/>
                  </a:cubicBezTo>
                  <a:cubicBezTo>
                    <a:pt x="456" y="314"/>
                    <a:pt x="442" y="311"/>
                    <a:pt x="436" y="307"/>
                  </a:cubicBezTo>
                  <a:cubicBezTo>
                    <a:pt x="430" y="303"/>
                    <a:pt x="427" y="305"/>
                    <a:pt x="418" y="298"/>
                  </a:cubicBezTo>
                  <a:cubicBezTo>
                    <a:pt x="408" y="291"/>
                    <a:pt x="420" y="287"/>
                    <a:pt x="413" y="282"/>
                  </a:cubicBezTo>
                  <a:cubicBezTo>
                    <a:pt x="406" y="276"/>
                    <a:pt x="404" y="261"/>
                    <a:pt x="409" y="256"/>
                  </a:cubicBezTo>
                  <a:cubicBezTo>
                    <a:pt x="414" y="251"/>
                    <a:pt x="419" y="244"/>
                    <a:pt x="410" y="240"/>
                  </a:cubicBezTo>
                  <a:cubicBezTo>
                    <a:pt x="401" y="237"/>
                    <a:pt x="387" y="243"/>
                    <a:pt x="388" y="245"/>
                  </a:cubicBezTo>
                  <a:cubicBezTo>
                    <a:pt x="390" y="247"/>
                    <a:pt x="402" y="254"/>
                    <a:pt x="402" y="257"/>
                  </a:cubicBezTo>
                  <a:cubicBezTo>
                    <a:pt x="402" y="260"/>
                    <a:pt x="391" y="249"/>
                    <a:pt x="387" y="251"/>
                  </a:cubicBezTo>
                  <a:cubicBezTo>
                    <a:pt x="383" y="254"/>
                    <a:pt x="378" y="246"/>
                    <a:pt x="375" y="251"/>
                  </a:cubicBezTo>
                  <a:cubicBezTo>
                    <a:pt x="371" y="256"/>
                    <a:pt x="379" y="274"/>
                    <a:pt x="382" y="279"/>
                  </a:cubicBezTo>
                  <a:cubicBezTo>
                    <a:pt x="385" y="284"/>
                    <a:pt x="379" y="284"/>
                    <a:pt x="375" y="285"/>
                  </a:cubicBezTo>
                  <a:cubicBezTo>
                    <a:pt x="371" y="286"/>
                    <a:pt x="371" y="271"/>
                    <a:pt x="367" y="265"/>
                  </a:cubicBezTo>
                  <a:cubicBezTo>
                    <a:pt x="363" y="260"/>
                    <a:pt x="347" y="253"/>
                    <a:pt x="346" y="257"/>
                  </a:cubicBezTo>
                  <a:cubicBezTo>
                    <a:pt x="345" y="261"/>
                    <a:pt x="356" y="261"/>
                    <a:pt x="354" y="267"/>
                  </a:cubicBezTo>
                  <a:cubicBezTo>
                    <a:pt x="353" y="272"/>
                    <a:pt x="347" y="263"/>
                    <a:pt x="341" y="268"/>
                  </a:cubicBezTo>
                  <a:cubicBezTo>
                    <a:pt x="336" y="272"/>
                    <a:pt x="337" y="269"/>
                    <a:pt x="338" y="265"/>
                  </a:cubicBezTo>
                  <a:cubicBezTo>
                    <a:pt x="339" y="260"/>
                    <a:pt x="330" y="255"/>
                    <a:pt x="320" y="256"/>
                  </a:cubicBezTo>
                  <a:cubicBezTo>
                    <a:pt x="310" y="257"/>
                    <a:pt x="315" y="264"/>
                    <a:pt x="312" y="267"/>
                  </a:cubicBezTo>
                  <a:cubicBezTo>
                    <a:pt x="309" y="269"/>
                    <a:pt x="294" y="265"/>
                    <a:pt x="304" y="263"/>
                  </a:cubicBezTo>
                  <a:cubicBezTo>
                    <a:pt x="313" y="261"/>
                    <a:pt x="309" y="256"/>
                    <a:pt x="306" y="250"/>
                  </a:cubicBezTo>
                  <a:cubicBezTo>
                    <a:pt x="302" y="245"/>
                    <a:pt x="293" y="251"/>
                    <a:pt x="277" y="257"/>
                  </a:cubicBezTo>
                  <a:cubicBezTo>
                    <a:pt x="262" y="262"/>
                    <a:pt x="255" y="268"/>
                    <a:pt x="257" y="269"/>
                  </a:cubicBezTo>
                  <a:cubicBezTo>
                    <a:pt x="259" y="269"/>
                    <a:pt x="259" y="272"/>
                    <a:pt x="253" y="277"/>
                  </a:cubicBezTo>
                  <a:cubicBezTo>
                    <a:pt x="247" y="282"/>
                    <a:pt x="253" y="286"/>
                    <a:pt x="259" y="286"/>
                  </a:cubicBezTo>
                  <a:cubicBezTo>
                    <a:pt x="264" y="286"/>
                    <a:pt x="260" y="290"/>
                    <a:pt x="263" y="292"/>
                  </a:cubicBezTo>
                  <a:cubicBezTo>
                    <a:pt x="267" y="293"/>
                    <a:pt x="285" y="285"/>
                    <a:pt x="290" y="288"/>
                  </a:cubicBezTo>
                  <a:cubicBezTo>
                    <a:pt x="295" y="292"/>
                    <a:pt x="260" y="294"/>
                    <a:pt x="260" y="300"/>
                  </a:cubicBezTo>
                  <a:cubicBezTo>
                    <a:pt x="260" y="306"/>
                    <a:pt x="279" y="309"/>
                    <a:pt x="293" y="307"/>
                  </a:cubicBezTo>
                  <a:cubicBezTo>
                    <a:pt x="307" y="304"/>
                    <a:pt x="332" y="309"/>
                    <a:pt x="332" y="312"/>
                  </a:cubicBezTo>
                  <a:cubicBezTo>
                    <a:pt x="332" y="316"/>
                    <a:pt x="315" y="315"/>
                    <a:pt x="303" y="314"/>
                  </a:cubicBezTo>
                  <a:cubicBezTo>
                    <a:pt x="290" y="314"/>
                    <a:pt x="269" y="318"/>
                    <a:pt x="270" y="322"/>
                  </a:cubicBezTo>
                  <a:cubicBezTo>
                    <a:pt x="271" y="326"/>
                    <a:pt x="272" y="326"/>
                    <a:pt x="285" y="332"/>
                  </a:cubicBezTo>
                  <a:cubicBezTo>
                    <a:pt x="298" y="338"/>
                    <a:pt x="312" y="329"/>
                    <a:pt x="311" y="338"/>
                  </a:cubicBezTo>
                  <a:cubicBezTo>
                    <a:pt x="311" y="346"/>
                    <a:pt x="318" y="348"/>
                    <a:pt x="336" y="349"/>
                  </a:cubicBezTo>
                  <a:cubicBezTo>
                    <a:pt x="353" y="349"/>
                    <a:pt x="361" y="341"/>
                    <a:pt x="370" y="341"/>
                  </a:cubicBezTo>
                  <a:cubicBezTo>
                    <a:pt x="378" y="342"/>
                    <a:pt x="382" y="340"/>
                    <a:pt x="386" y="334"/>
                  </a:cubicBezTo>
                  <a:cubicBezTo>
                    <a:pt x="390" y="328"/>
                    <a:pt x="394" y="332"/>
                    <a:pt x="395" y="335"/>
                  </a:cubicBezTo>
                  <a:cubicBezTo>
                    <a:pt x="396" y="338"/>
                    <a:pt x="407" y="337"/>
                    <a:pt x="409" y="340"/>
                  </a:cubicBezTo>
                  <a:cubicBezTo>
                    <a:pt x="416" y="346"/>
                    <a:pt x="437" y="344"/>
                    <a:pt x="445" y="340"/>
                  </a:cubicBezTo>
                  <a:cubicBezTo>
                    <a:pt x="453" y="336"/>
                    <a:pt x="441" y="325"/>
                    <a:pt x="437" y="330"/>
                  </a:cubicBezTo>
                  <a:cubicBezTo>
                    <a:pt x="433" y="335"/>
                    <a:pt x="430" y="332"/>
                    <a:pt x="429" y="330"/>
                  </a:cubicBezTo>
                  <a:cubicBezTo>
                    <a:pt x="428" y="327"/>
                    <a:pt x="437" y="326"/>
                    <a:pt x="440" y="322"/>
                  </a:cubicBezTo>
                  <a:close/>
                  <a:moveTo>
                    <a:pt x="250" y="199"/>
                  </a:moveTo>
                  <a:cubicBezTo>
                    <a:pt x="259" y="200"/>
                    <a:pt x="268" y="192"/>
                    <a:pt x="267" y="188"/>
                  </a:cubicBezTo>
                  <a:cubicBezTo>
                    <a:pt x="267" y="183"/>
                    <a:pt x="245" y="199"/>
                    <a:pt x="250" y="199"/>
                  </a:cubicBezTo>
                  <a:close/>
                  <a:moveTo>
                    <a:pt x="208" y="185"/>
                  </a:moveTo>
                  <a:cubicBezTo>
                    <a:pt x="212" y="187"/>
                    <a:pt x="208" y="194"/>
                    <a:pt x="212" y="192"/>
                  </a:cubicBezTo>
                  <a:cubicBezTo>
                    <a:pt x="216" y="190"/>
                    <a:pt x="217" y="189"/>
                    <a:pt x="220" y="190"/>
                  </a:cubicBezTo>
                  <a:cubicBezTo>
                    <a:pt x="226" y="192"/>
                    <a:pt x="227" y="187"/>
                    <a:pt x="229" y="185"/>
                  </a:cubicBezTo>
                  <a:cubicBezTo>
                    <a:pt x="232" y="182"/>
                    <a:pt x="231" y="194"/>
                    <a:pt x="237" y="194"/>
                  </a:cubicBezTo>
                  <a:cubicBezTo>
                    <a:pt x="243" y="194"/>
                    <a:pt x="242" y="182"/>
                    <a:pt x="247" y="185"/>
                  </a:cubicBezTo>
                  <a:cubicBezTo>
                    <a:pt x="252" y="189"/>
                    <a:pt x="253" y="184"/>
                    <a:pt x="254" y="180"/>
                  </a:cubicBezTo>
                  <a:cubicBezTo>
                    <a:pt x="255" y="177"/>
                    <a:pt x="255" y="171"/>
                    <a:pt x="261" y="170"/>
                  </a:cubicBezTo>
                  <a:cubicBezTo>
                    <a:pt x="266" y="169"/>
                    <a:pt x="262" y="175"/>
                    <a:pt x="264" y="180"/>
                  </a:cubicBezTo>
                  <a:cubicBezTo>
                    <a:pt x="268" y="186"/>
                    <a:pt x="274" y="180"/>
                    <a:pt x="275" y="177"/>
                  </a:cubicBezTo>
                  <a:cubicBezTo>
                    <a:pt x="275" y="174"/>
                    <a:pt x="284" y="176"/>
                    <a:pt x="284" y="173"/>
                  </a:cubicBezTo>
                  <a:cubicBezTo>
                    <a:pt x="283" y="169"/>
                    <a:pt x="286" y="168"/>
                    <a:pt x="284" y="164"/>
                  </a:cubicBezTo>
                  <a:cubicBezTo>
                    <a:pt x="281" y="160"/>
                    <a:pt x="288" y="161"/>
                    <a:pt x="291" y="158"/>
                  </a:cubicBezTo>
                  <a:cubicBezTo>
                    <a:pt x="294" y="155"/>
                    <a:pt x="287" y="158"/>
                    <a:pt x="282" y="153"/>
                  </a:cubicBezTo>
                  <a:cubicBezTo>
                    <a:pt x="277" y="149"/>
                    <a:pt x="275" y="155"/>
                    <a:pt x="275" y="158"/>
                  </a:cubicBezTo>
                  <a:cubicBezTo>
                    <a:pt x="275" y="161"/>
                    <a:pt x="265" y="158"/>
                    <a:pt x="260" y="156"/>
                  </a:cubicBezTo>
                  <a:cubicBezTo>
                    <a:pt x="254" y="154"/>
                    <a:pt x="247" y="163"/>
                    <a:pt x="239" y="167"/>
                  </a:cubicBezTo>
                  <a:cubicBezTo>
                    <a:pt x="231" y="171"/>
                    <a:pt x="231" y="178"/>
                    <a:pt x="223" y="177"/>
                  </a:cubicBezTo>
                  <a:cubicBezTo>
                    <a:pt x="216" y="177"/>
                    <a:pt x="205" y="184"/>
                    <a:pt x="208" y="185"/>
                  </a:cubicBezTo>
                  <a:close/>
                  <a:moveTo>
                    <a:pt x="286" y="183"/>
                  </a:moveTo>
                  <a:cubicBezTo>
                    <a:pt x="279" y="183"/>
                    <a:pt x="280" y="190"/>
                    <a:pt x="288" y="190"/>
                  </a:cubicBezTo>
                  <a:cubicBezTo>
                    <a:pt x="296" y="190"/>
                    <a:pt x="298" y="193"/>
                    <a:pt x="287" y="192"/>
                  </a:cubicBezTo>
                  <a:cubicBezTo>
                    <a:pt x="275" y="192"/>
                    <a:pt x="270" y="202"/>
                    <a:pt x="278" y="200"/>
                  </a:cubicBezTo>
                  <a:cubicBezTo>
                    <a:pt x="286" y="198"/>
                    <a:pt x="296" y="198"/>
                    <a:pt x="290" y="200"/>
                  </a:cubicBezTo>
                  <a:cubicBezTo>
                    <a:pt x="284" y="202"/>
                    <a:pt x="268" y="203"/>
                    <a:pt x="270" y="206"/>
                  </a:cubicBezTo>
                  <a:cubicBezTo>
                    <a:pt x="271" y="208"/>
                    <a:pt x="278" y="208"/>
                    <a:pt x="284" y="210"/>
                  </a:cubicBezTo>
                  <a:cubicBezTo>
                    <a:pt x="291" y="213"/>
                    <a:pt x="295" y="214"/>
                    <a:pt x="300" y="209"/>
                  </a:cubicBezTo>
                  <a:cubicBezTo>
                    <a:pt x="305" y="203"/>
                    <a:pt x="311" y="198"/>
                    <a:pt x="309" y="205"/>
                  </a:cubicBezTo>
                  <a:cubicBezTo>
                    <a:pt x="306" y="213"/>
                    <a:pt x="317" y="207"/>
                    <a:pt x="330" y="207"/>
                  </a:cubicBezTo>
                  <a:cubicBezTo>
                    <a:pt x="344" y="206"/>
                    <a:pt x="328" y="215"/>
                    <a:pt x="314" y="216"/>
                  </a:cubicBezTo>
                  <a:cubicBezTo>
                    <a:pt x="300" y="217"/>
                    <a:pt x="302" y="224"/>
                    <a:pt x="313" y="226"/>
                  </a:cubicBezTo>
                  <a:cubicBezTo>
                    <a:pt x="324" y="229"/>
                    <a:pt x="348" y="219"/>
                    <a:pt x="353" y="214"/>
                  </a:cubicBezTo>
                  <a:cubicBezTo>
                    <a:pt x="359" y="208"/>
                    <a:pt x="364" y="217"/>
                    <a:pt x="369" y="213"/>
                  </a:cubicBezTo>
                  <a:cubicBezTo>
                    <a:pt x="375" y="209"/>
                    <a:pt x="385" y="213"/>
                    <a:pt x="395" y="211"/>
                  </a:cubicBezTo>
                  <a:cubicBezTo>
                    <a:pt x="404" y="209"/>
                    <a:pt x="406" y="191"/>
                    <a:pt x="399" y="188"/>
                  </a:cubicBezTo>
                  <a:cubicBezTo>
                    <a:pt x="392" y="185"/>
                    <a:pt x="392" y="192"/>
                    <a:pt x="386" y="193"/>
                  </a:cubicBezTo>
                  <a:cubicBezTo>
                    <a:pt x="381" y="194"/>
                    <a:pt x="378" y="187"/>
                    <a:pt x="373" y="182"/>
                  </a:cubicBezTo>
                  <a:cubicBezTo>
                    <a:pt x="369" y="178"/>
                    <a:pt x="372" y="169"/>
                    <a:pt x="365" y="170"/>
                  </a:cubicBezTo>
                  <a:cubicBezTo>
                    <a:pt x="359" y="171"/>
                    <a:pt x="345" y="182"/>
                    <a:pt x="353" y="183"/>
                  </a:cubicBezTo>
                  <a:cubicBezTo>
                    <a:pt x="362" y="184"/>
                    <a:pt x="359" y="188"/>
                    <a:pt x="354" y="190"/>
                  </a:cubicBezTo>
                  <a:cubicBezTo>
                    <a:pt x="350" y="192"/>
                    <a:pt x="365" y="196"/>
                    <a:pt x="363" y="199"/>
                  </a:cubicBezTo>
                  <a:cubicBezTo>
                    <a:pt x="361" y="202"/>
                    <a:pt x="338" y="199"/>
                    <a:pt x="337" y="194"/>
                  </a:cubicBezTo>
                  <a:cubicBezTo>
                    <a:pt x="336" y="189"/>
                    <a:pt x="318" y="180"/>
                    <a:pt x="310" y="182"/>
                  </a:cubicBezTo>
                  <a:cubicBezTo>
                    <a:pt x="303" y="184"/>
                    <a:pt x="306" y="176"/>
                    <a:pt x="298" y="176"/>
                  </a:cubicBezTo>
                  <a:cubicBezTo>
                    <a:pt x="291" y="175"/>
                    <a:pt x="293" y="182"/>
                    <a:pt x="286" y="183"/>
                  </a:cubicBezTo>
                  <a:close/>
                  <a:moveTo>
                    <a:pt x="312" y="147"/>
                  </a:moveTo>
                  <a:cubicBezTo>
                    <a:pt x="315" y="141"/>
                    <a:pt x="296" y="142"/>
                    <a:pt x="297" y="144"/>
                  </a:cubicBezTo>
                  <a:cubicBezTo>
                    <a:pt x="301" y="148"/>
                    <a:pt x="310" y="153"/>
                    <a:pt x="312" y="147"/>
                  </a:cubicBezTo>
                  <a:close/>
                  <a:moveTo>
                    <a:pt x="354" y="144"/>
                  </a:moveTo>
                  <a:cubicBezTo>
                    <a:pt x="360" y="143"/>
                    <a:pt x="357" y="138"/>
                    <a:pt x="347" y="140"/>
                  </a:cubicBezTo>
                  <a:cubicBezTo>
                    <a:pt x="336" y="141"/>
                    <a:pt x="318" y="141"/>
                    <a:pt x="318" y="149"/>
                  </a:cubicBezTo>
                  <a:cubicBezTo>
                    <a:pt x="318" y="155"/>
                    <a:pt x="322" y="158"/>
                    <a:pt x="333" y="159"/>
                  </a:cubicBezTo>
                  <a:cubicBezTo>
                    <a:pt x="345" y="160"/>
                    <a:pt x="355" y="149"/>
                    <a:pt x="349" y="149"/>
                  </a:cubicBezTo>
                  <a:cubicBezTo>
                    <a:pt x="344" y="149"/>
                    <a:pt x="347" y="145"/>
                    <a:pt x="354" y="144"/>
                  </a:cubicBezTo>
                  <a:close/>
                  <a:moveTo>
                    <a:pt x="329" y="135"/>
                  </a:moveTo>
                  <a:cubicBezTo>
                    <a:pt x="334" y="137"/>
                    <a:pt x="339" y="130"/>
                    <a:pt x="343" y="133"/>
                  </a:cubicBezTo>
                  <a:cubicBezTo>
                    <a:pt x="346" y="136"/>
                    <a:pt x="362" y="139"/>
                    <a:pt x="362" y="131"/>
                  </a:cubicBezTo>
                  <a:cubicBezTo>
                    <a:pt x="362" y="123"/>
                    <a:pt x="342" y="122"/>
                    <a:pt x="337" y="125"/>
                  </a:cubicBezTo>
                  <a:cubicBezTo>
                    <a:pt x="332" y="128"/>
                    <a:pt x="309" y="129"/>
                    <a:pt x="316" y="134"/>
                  </a:cubicBezTo>
                  <a:cubicBezTo>
                    <a:pt x="320" y="137"/>
                    <a:pt x="324" y="133"/>
                    <a:pt x="329" y="135"/>
                  </a:cubicBezTo>
                  <a:close/>
                  <a:moveTo>
                    <a:pt x="413" y="119"/>
                  </a:moveTo>
                  <a:cubicBezTo>
                    <a:pt x="419" y="115"/>
                    <a:pt x="430" y="122"/>
                    <a:pt x="428" y="126"/>
                  </a:cubicBezTo>
                  <a:cubicBezTo>
                    <a:pt x="426" y="131"/>
                    <a:pt x="409" y="125"/>
                    <a:pt x="410" y="129"/>
                  </a:cubicBezTo>
                  <a:cubicBezTo>
                    <a:pt x="410" y="131"/>
                    <a:pt x="412" y="137"/>
                    <a:pt x="424" y="133"/>
                  </a:cubicBezTo>
                  <a:cubicBezTo>
                    <a:pt x="436" y="130"/>
                    <a:pt x="446" y="132"/>
                    <a:pt x="454" y="139"/>
                  </a:cubicBezTo>
                  <a:cubicBezTo>
                    <a:pt x="462" y="145"/>
                    <a:pt x="470" y="148"/>
                    <a:pt x="475" y="141"/>
                  </a:cubicBezTo>
                  <a:cubicBezTo>
                    <a:pt x="481" y="135"/>
                    <a:pt x="468" y="134"/>
                    <a:pt x="471" y="129"/>
                  </a:cubicBezTo>
                  <a:cubicBezTo>
                    <a:pt x="473" y="124"/>
                    <a:pt x="463" y="121"/>
                    <a:pt x="457" y="121"/>
                  </a:cubicBezTo>
                  <a:cubicBezTo>
                    <a:pt x="452" y="121"/>
                    <a:pt x="450" y="111"/>
                    <a:pt x="445" y="113"/>
                  </a:cubicBezTo>
                  <a:cubicBezTo>
                    <a:pt x="441" y="115"/>
                    <a:pt x="438" y="118"/>
                    <a:pt x="438" y="112"/>
                  </a:cubicBezTo>
                  <a:cubicBezTo>
                    <a:pt x="438" y="105"/>
                    <a:pt x="412" y="105"/>
                    <a:pt x="405" y="107"/>
                  </a:cubicBezTo>
                  <a:cubicBezTo>
                    <a:pt x="399" y="110"/>
                    <a:pt x="407" y="123"/>
                    <a:pt x="413" y="119"/>
                  </a:cubicBezTo>
                  <a:close/>
                  <a:moveTo>
                    <a:pt x="416" y="161"/>
                  </a:moveTo>
                  <a:cubicBezTo>
                    <a:pt x="420" y="156"/>
                    <a:pt x="400" y="140"/>
                    <a:pt x="399" y="148"/>
                  </a:cubicBezTo>
                  <a:cubicBezTo>
                    <a:pt x="398" y="155"/>
                    <a:pt x="412" y="166"/>
                    <a:pt x="416" y="161"/>
                  </a:cubicBezTo>
                  <a:close/>
                  <a:moveTo>
                    <a:pt x="481" y="96"/>
                  </a:moveTo>
                  <a:cubicBezTo>
                    <a:pt x="485" y="90"/>
                    <a:pt x="460" y="85"/>
                    <a:pt x="466" y="90"/>
                  </a:cubicBezTo>
                  <a:cubicBezTo>
                    <a:pt x="470" y="93"/>
                    <a:pt x="478" y="102"/>
                    <a:pt x="481" y="96"/>
                  </a:cubicBezTo>
                  <a:close/>
                  <a:moveTo>
                    <a:pt x="425" y="209"/>
                  </a:moveTo>
                  <a:cubicBezTo>
                    <a:pt x="428" y="205"/>
                    <a:pt x="417" y="197"/>
                    <a:pt x="414" y="204"/>
                  </a:cubicBezTo>
                  <a:cubicBezTo>
                    <a:pt x="411" y="211"/>
                    <a:pt x="421" y="213"/>
                    <a:pt x="425" y="209"/>
                  </a:cubicBezTo>
                  <a:close/>
                  <a:moveTo>
                    <a:pt x="481" y="174"/>
                  </a:moveTo>
                  <a:cubicBezTo>
                    <a:pt x="481" y="179"/>
                    <a:pt x="469" y="173"/>
                    <a:pt x="460" y="170"/>
                  </a:cubicBezTo>
                  <a:cubicBezTo>
                    <a:pt x="451" y="166"/>
                    <a:pt x="457" y="177"/>
                    <a:pt x="464" y="183"/>
                  </a:cubicBezTo>
                  <a:cubicBezTo>
                    <a:pt x="471" y="189"/>
                    <a:pt x="460" y="186"/>
                    <a:pt x="451" y="179"/>
                  </a:cubicBezTo>
                  <a:cubicBezTo>
                    <a:pt x="441" y="173"/>
                    <a:pt x="442" y="184"/>
                    <a:pt x="447" y="187"/>
                  </a:cubicBezTo>
                  <a:cubicBezTo>
                    <a:pt x="451" y="191"/>
                    <a:pt x="446" y="196"/>
                    <a:pt x="440" y="188"/>
                  </a:cubicBezTo>
                  <a:cubicBezTo>
                    <a:pt x="434" y="180"/>
                    <a:pt x="431" y="171"/>
                    <a:pt x="421" y="171"/>
                  </a:cubicBezTo>
                  <a:cubicBezTo>
                    <a:pt x="412" y="170"/>
                    <a:pt x="416" y="180"/>
                    <a:pt x="420" y="185"/>
                  </a:cubicBezTo>
                  <a:cubicBezTo>
                    <a:pt x="425" y="191"/>
                    <a:pt x="430" y="193"/>
                    <a:pt x="438" y="197"/>
                  </a:cubicBezTo>
                  <a:cubicBezTo>
                    <a:pt x="446" y="202"/>
                    <a:pt x="459" y="195"/>
                    <a:pt x="465" y="197"/>
                  </a:cubicBezTo>
                  <a:cubicBezTo>
                    <a:pt x="471" y="198"/>
                    <a:pt x="458" y="206"/>
                    <a:pt x="462" y="211"/>
                  </a:cubicBezTo>
                  <a:cubicBezTo>
                    <a:pt x="466" y="216"/>
                    <a:pt x="477" y="212"/>
                    <a:pt x="486" y="212"/>
                  </a:cubicBezTo>
                  <a:cubicBezTo>
                    <a:pt x="494" y="211"/>
                    <a:pt x="490" y="206"/>
                    <a:pt x="495" y="203"/>
                  </a:cubicBezTo>
                  <a:cubicBezTo>
                    <a:pt x="500" y="199"/>
                    <a:pt x="490" y="200"/>
                    <a:pt x="494" y="191"/>
                  </a:cubicBezTo>
                  <a:cubicBezTo>
                    <a:pt x="498" y="183"/>
                    <a:pt x="482" y="169"/>
                    <a:pt x="481" y="174"/>
                  </a:cubicBezTo>
                  <a:close/>
                  <a:moveTo>
                    <a:pt x="502" y="145"/>
                  </a:moveTo>
                  <a:cubicBezTo>
                    <a:pt x="510" y="145"/>
                    <a:pt x="516" y="144"/>
                    <a:pt x="522" y="141"/>
                  </a:cubicBezTo>
                  <a:cubicBezTo>
                    <a:pt x="529" y="139"/>
                    <a:pt x="519" y="139"/>
                    <a:pt x="523" y="133"/>
                  </a:cubicBezTo>
                  <a:cubicBezTo>
                    <a:pt x="528" y="127"/>
                    <a:pt x="512" y="126"/>
                    <a:pt x="511" y="128"/>
                  </a:cubicBezTo>
                  <a:cubicBezTo>
                    <a:pt x="510" y="130"/>
                    <a:pt x="491" y="116"/>
                    <a:pt x="488" y="121"/>
                  </a:cubicBezTo>
                  <a:cubicBezTo>
                    <a:pt x="485" y="125"/>
                    <a:pt x="495" y="145"/>
                    <a:pt x="502" y="145"/>
                  </a:cubicBezTo>
                  <a:close/>
                  <a:moveTo>
                    <a:pt x="543" y="147"/>
                  </a:moveTo>
                  <a:cubicBezTo>
                    <a:pt x="542" y="144"/>
                    <a:pt x="504" y="149"/>
                    <a:pt x="510" y="153"/>
                  </a:cubicBezTo>
                  <a:cubicBezTo>
                    <a:pt x="520" y="161"/>
                    <a:pt x="544" y="150"/>
                    <a:pt x="543" y="147"/>
                  </a:cubicBezTo>
                  <a:close/>
                  <a:moveTo>
                    <a:pt x="537" y="220"/>
                  </a:moveTo>
                  <a:cubicBezTo>
                    <a:pt x="546" y="220"/>
                    <a:pt x="542" y="209"/>
                    <a:pt x="532" y="201"/>
                  </a:cubicBezTo>
                  <a:cubicBezTo>
                    <a:pt x="522" y="194"/>
                    <a:pt x="499" y="209"/>
                    <a:pt x="503" y="212"/>
                  </a:cubicBezTo>
                  <a:cubicBezTo>
                    <a:pt x="508" y="216"/>
                    <a:pt x="528" y="221"/>
                    <a:pt x="537" y="220"/>
                  </a:cubicBezTo>
                  <a:close/>
                  <a:moveTo>
                    <a:pt x="473" y="290"/>
                  </a:moveTo>
                  <a:cubicBezTo>
                    <a:pt x="484" y="298"/>
                    <a:pt x="481" y="284"/>
                    <a:pt x="493" y="285"/>
                  </a:cubicBezTo>
                  <a:cubicBezTo>
                    <a:pt x="506" y="285"/>
                    <a:pt x="506" y="265"/>
                    <a:pt x="508" y="257"/>
                  </a:cubicBezTo>
                  <a:cubicBezTo>
                    <a:pt x="510" y="250"/>
                    <a:pt x="498" y="250"/>
                    <a:pt x="501" y="256"/>
                  </a:cubicBezTo>
                  <a:cubicBezTo>
                    <a:pt x="504" y="261"/>
                    <a:pt x="501" y="267"/>
                    <a:pt x="500" y="260"/>
                  </a:cubicBezTo>
                  <a:cubicBezTo>
                    <a:pt x="499" y="254"/>
                    <a:pt x="489" y="260"/>
                    <a:pt x="486" y="255"/>
                  </a:cubicBezTo>
                  <a:cubicBezTo>
                    <a:pt x="482" y="250"/>
                    <a:pt x="497" y="249"/>
                    <a:pt x="500" y="243"/>
                  </a:cubicBezTo>
                  <a:cubicBezTo>
                    <a:pt x="504" y="236"/>
                    <a:pt x="489" y="237"/>
                    <a:pt x="492" y="232"/>
                  </a:cubicBezTo>
                  <a:cubicBezTo>
                    <a:pt x="496" y="227"/>
                    <a:pt x="470" y="233"/>
                    <a:pt x="478" y="236"/>
                  </a:cubicBezTo>
                  <a:cubicBezTo>
                    <a:pt x="485" y="239"/>
                    <a:pt x="478" y="243"/>
                    <a:pt x="471" y="238"/>
                  </a:cubicBezTo>
                  <a:cubicBezTo>
                    <a:pt x="464" y="233"/>
                    <a:pt x="445" y="241"/>
                    <a:pt x="452" y="247"/>
                  </a:cubicBezTo>
                  <a:cubicBezTo>
                    <a:pt x="457" y="251"/>
                    <a:pt x="474" y="244"/>
                    <a:pt x="464" y="257"/>
                  </a:cubicBezTo>
                  <a:cubicBezTo>
                    <a:pt x="455" y="270"/>
                    <a:pt x="451" y="253"/>
                    <a:pt x="442" y="255"/>
                  </a:cubicBezTo>
                  <a:cubicBezTo>
                    <a:pt x="433" y="256"/>
                    <a:pt x="437" y="267"/>
                    <a:pt x="450" y="271"/>
                  </a:cubicBezTo>
                  <a:cubicBezTo>
                    <a:pt x="464" y="275"/>
                    <a:pt x="462" y="283"/>
                    <a:pt x="473" y="290"/>
                  </a:cubicBezTo>
                  <a:close/>
                  <a:moveTo>
                    <a:pt x="555" y="210"/>
                  </a:moveTo>
                  <a:cubicBezTo>
                    <a:pt x="558" y="220"/>
                    <a:pt x="562" y="213"/>
                    <a:pt x="568" y="217"/>
                  </a:cubicBezTo>
                  <a:cubicBezTo>
                    <a:pt x="573" y="221"/>
                    <a:pt x="582" y="224"/>
                    <a:pt x="586" y="220"/>
                  </a:cubicBezTo>
                  <a:cubicBezTo>
                    <a:pt x="591" y="216"/>
                    <a:pt x="593" y="213"/>
                    <a:pt x="594" y="216"/>
                  </a:cubicBezTo>
                  <a:cubicBezTo>
                    <a:pt x="597" y="222"/>
                    <a:pt x="608" y="223"/>
                    <a:pt x="632" y="223"/>
                  </a:cubicBezTo>
                  <a:cubicBezTo>
                    <a:pt x="656" y="224"/>
                    <a:pt x="650" y="213"/>
                    <a:pt x="657" y="217"/>
                  </a:cubicBezTo>
                  <a:cubicBezTo>
                    <a:pt x="664" y="221"/>
                    <a:pt x="680" y="221"/>
                    <a:pt x="687" y="220"/>
                  </a:cubicBezTo>
                  <a:cubicBezTo>
                    <a:pt x="694" y="218"/>
                    <a:pt x="697" y="207"/>
                    <a:pt x="697" y="202"/>
                  </a:cubicBezTo>
                  <a:cubicBezTo>
                    <a:pt x="696" y="196"/>
                    <a:pt x="643" y="192"/>
                    <a:pt x="633" y="197"/>
                  </a:cubicBezTo>
                  <a:cubicBezTo>
                    <a:pt x="624" y="203"/>
                    <a:pt x="609" y="195"/>
                    <a:pt x="601" y="199"/>
                  </a:cubicBezTo>
                  <a:cubicBezTo>
                    <a:pt x="594" y="203"/>
                    <a:pt x="596" y="194"/>
                    <a:pt x="583" y="193"/>
                  </a:cubicBezTo>
                  <a:cubicBezTo>
                    <a:pt x="569" y="193"/>
                    <a:pt x="584" y="186"/>
                    <a:pt x="586" y="183"/>
                  </a:cubicBezTo>
                  <a:cubicBezTo>
                    <a:pt x="589" y="180"/>
                    <a:pt x="566" y="172"/>
                    <a:pt x="556" y="174"/>
                  </a:cubicBezTo>
                  <a:cubicBezTo>
                    <a:pt x="547" y="176"/>
                    <a:pt x="541" y="171"/>
                    <a:pt x="532" y="167"/>
                  </a:cubicBezTo>
                  <a:cubicBezTo>
                    <a:pt x="523" y="163"/>
                    <a:pt x="499" y="163"/>
                    <a:pt x="504" y="171"/>
                  </a:cubicBezTo>
                  <a:cubicBezTo>
                    <a:pt x="507" y="176"/>
                    <a:pt x="536" y="186"/>
                    <a:pt x="539" y="181"/>
                  </a:cubicBezTo>
                  <a:cubicBezTo>
                    <a:pt x="542" y="176"/>
                    <a:pt x="550" y="187"/>
                    <a:pt x="554" y="193"/>
                  </a:cubicBezTo>
                  <a:cubicBezTo>
                    <a:pt x="559" y="198"/>
                    <a:pt x="551" y="200"/>
                    <a:pt x="555" y="210"/>
                  </a:cubicBezTo>
                  <a:close/>
                  <a:moveTo>
                    <a:pt x="580" y="151"/>
                  </a:moveTo>
                  <a:cubicBezTo>
                    <a:pt x="571" y="147"/>
                    <a:pt x="560" y="156"/>
                    <a:pt x="569" y="160"/>
                  </a:cubicBezTo>
                  <a:cubicBezTo>
                    <a:pt x="577" y="163"/>
                    <a:pt x="589" y="156"/>
                    <a:pt x="580" y="151"/>
                  </a:cubicBezTo>
                  <a:close/>
                  <a:moveTo>
                    <a:pt x="508" y="95"/>
                  </a:moveTo>
                  <a:cubicBezTo>
                    <a:pt x="516" y="99"/>
                    <a:pt x="511" y="104"/>
                    <a:pt x="519" y="107"/>
                  </a:cubicBezTo>
                  <a:cubicBezTo>
                    <a:pt x="527" y="111"/>
                    <a:pt x="550" y="103"/>
                    <a:pt x="552" y="108"/>
                  </a:cubicBezTo>
                  <a:cubicBezTo>
                    <a:pt x="554" y="114"/>
                    <a:pt x="529" y="114"/>
                    <a:pt x="532" y="118"/>
                  </a:cubicBezTo>
                  <a:cubicBezTo>
                    <a:pt x="536" y="121"/>
                    <a:pt x="550" y="127"/>
                    <a:pt x="548" y="130"/>
                  </a:cubicBezTo>
                  <a:cubicBezTo>
                    <a:pt x="546" y="133"/>
                    <a:pt x="572" y="141"/>
                    <a:pt x="575" y="137"/>
                  </a:cubicBezTo>
                  <a:cubicBezTo>
                    <a:pt x="577" y="133"/>
                    <a:pt x="584" y="134"/>
                    <a:pt x="591" y="137"/>
                  </a:cubicBezTo>
                  <a:cubicBezTo>
                    <a:pt x="597" y="139"/>
                    <a:pt x="598" y="121"/>
                    <a:pt x="602" y="124"/>
                  </a:cubicBezTo>
                  <a:cubicBezTo>
                    <a:pt x="607" y="127"/>
                    <a:pt x="606" y="118"/>
                    <a:pt x="614" y="115"/>
                  </a:cubicBezTo>
                  <a:cubicBezTo>
                    <a:pt x="621" y="112"/>
                    <a:pt x="632" y="111"/>
                    <a:pt x="633" y="108"/>
                  </a:cubicBezTo>
                  <a:cubicBezTo>
                    <a:pt x="633" y="106"/>
                    <a:pt x="631" y="102"/>
                    <a:pt x="622" y="103"/>
                  </a:cubicBezTo>
                  <a:cubicBezTo>
                    <a:pt x="613" y="104"/>
                    <a:pt x="607" y="101"/>
                    <a:pt x="611" y="96"/>
                  </a:cubicBezTo>
                  <a:cubicBezTo>
                    <a:pt x="615" y="91"/>
                    <a:pt x="601" y="89"/>
                    <a:pt x="606" y="85"/>
                  </a:cubicBezTo>
                  <a:cubicBezTo>
                    <a:pt x="611" y="81"/>
                    <a:pt x="596" y="77"/>
                    <a:pt x="598" y="83"/>
                  </a:cubicBezTo>
                  <a:cubicBezTo>
                    <a:pt x="599" y="89"/>
                    <a:pt x="589" y="84"/>
                    <a:pt x="587" y="78"/>
                  </a:cubicBezTo>
                  <a:cubicBezTo>
                    <a:pt x="586" y="73"/>
                    <a:pt x="565" y="71"/>
                    <a:pt x="552" y="59"/>
                  </a:cubicBezTo>
                  <a:cubicBezTo>
                    <a:pt x="538" y="47"/>
                    <a:pt x="524" y="55"/>
                    <a:pt x="532" y="56"/>
                  </a:cubicBezTo>
                  <a:cubicBezTo>
                    <a:pt x="540" y="58"/>
                    <a:pt x="540" y="62"/>
                    <a:pt x="533" y="61"/>
                  </a:cubicBezTo>
                  <a:cubicBezTo>
                    <a:pt x="527" y="61"/>
                    <a:pt x="515" y="62"/>
                    <a:pt x="526" y="66"/>
                  </a:cubicBezTo>
                  <a:cubicBezTo>
                    <a:pt x="536" y="70"/>
                    <a:pt x="525" y="71"/>
                    <a:pt x="516" y="71"/>
                  </a:cubicBezTo>
                  <a:cubicBezTo>
                    <a:pt x="508" y="71"/>
                    <a:pt x="507" y="82"/>
                    <a:pt x="518" y="84"/>
                  </a:cubicBezTo>
                  <a:cubicBezTo>
                    <a:pt x="529" y="85"/>
                    <a:pt x="521" y="92"/>
                    <a:pt x="512" y="89"/>
                  </a:cubicBezTo>
                  <a:cubicBezTo>
                    <a:pt x="503" y="87"/>
                    <a:pt x="500" y="91"/>
                    <a:pt x="508" y="95"/>
                  </a:cubicBezTo>
                  <a:close/>
                  <a:moveTo>
                    <a:pt x="569" y="46"/>
                  </a:moveTo>
                  <a:cubicBezTo>
                    <a:pt x="576" y="41"/>
                    <a:pt x="581" y="44"/>
                    <a:pt x="575" y="47"/>
                  </a:cubicBezTo>
                  <a:cubicBezTo>
                    <a:pt x="569" y="50"/>
                    <a:pt x="571" y="52"/>
                    <a:pt x="580" y="52"/>
                  </a:cubicBezTo>
                  <a:cubicBezTo>
                    <a:pt x="588" y="51"/>
                    <a:pt x="576" y="54"/>
                    <a:pt x="576" y="59"/>
                  </a:cubicBezTo>
                  <a:cubicBezTo>
                    <a:pt x="576" y="64"/>
                    <a:pt x="586" y="61"/>
                    <a:pt x="587" y="66"/>
                  </a:cubicBezTo>
                  <a:cubicBezTo>
                    <a:pt x="587" y="71"/>
                    <a:pt x="609" y="73"/>
                    <a:pt x="615" y="67"/>
                  </a:cubicBezTo>
                  <a:cubicBezTo>
                    <a:pt x="622" y="61"/>
                    <a:pt x="619" y="69"/>
                    <a:pt x="619" y="73"/>
                  </a:cubicBezTo>
                  <a:cubicBezTo>
                    <a:pt x="618" y="77"/>
                    <a:pt x="649" y="80"/>
                    <a:pt x="651" y="75"/>
                  </a:cubicBezTo>
                  <a:cubicBezTo>
                    <a:pt x="652" y="70"/>
                    <a:pt x="657" y="72"/>
                    <a:pt x="663" y="74"/>
                  </a:cubicBezTo>
                  <a:cubicBezTo>
                    <a:pt x="669" y="75"/>
                    <a:pt x="698" y="68"/>
                    <a:pt x="699" y="62"/>
                  </a:cubicBezTo>
                  <a:cubicBezTo>
                    <a:pt x="699" y="56"/>
                    <a:pt x="708" y="65"/>
                    <a:pt x="699" y="72"/>
                  </a:cubicBezTo>
                  <a:cubicBezTo>
                    <a:pt x="689" y="78"/>
                    <a:pt x="670" y="77"/>
                    <a:pt x="662" y="80"/>
                  </a:cubicBezTo>
                  <a:cubicBezTo>
                    <a:pt x="653" y="82"/>
                    <a:pt x="667" y="88"/>
                    <a:pt x="676" y="95"/>
                  </a:cubicBezTo>
                  <a:cubicBezTo>
                    <a:pt x="684" y="101"/>
                    <a:pt x="665" y="98"/>
                    <a:pt x="657" y="89"/>
                  </a:cubicBezTo>
                  <a:cubicBezTo>
                    <a:pt x="649" y="81"/>
                    <a:pt x="631" y="81"/>
                    <a:pt x="621" y="81"/>
                  </a:cubicBezTo>
                  <a:cubicBezTo>
                    <a:pt x="612" y="82"/>
                    <a:pt x="615" y="99"/>
                    <a:pt x="622" y="99"/>
                  </a:cubicBezTo>
                  <a:cubicBezTo>
                    <a:pt x="629" y="99"/>
                    <a:pt x="636" y="102"/>
                    <a:pt x="643" y="113"/>
                  </a:cubicBezTo>
                  <a:cubicBezTo>
                    <a:pt x="650" y="124"/>
                    <a:pt x="665" y="121"/>
                    <a:pt x="665" y="126"/>
                  </a:cubicBezTo>
                  <a:cubicBezTo>
                    <a:pt x="665" y="131"/>
                    <a:pt x="645" y="122"/>
                    <a:pt x="634" y="120"/>
                  </a:cubicBezTo>
                  <a:cubicBezTo>
                    <a:pt x="623" y="118"/>
                    <a:pt x="606" y="125"/>
                    <a:pt x="605" y="133"/>
                  </a:cubicBezTo>
                  <a:cubicBezTo>
                    <a:pt x="605" y="141"/>
                    <a:pt x="621" y="140"/>
                    <a:pt x="632" y="134"/>
                  </a:cubicBezTo>
                  <a:cubicBezTo>
                    <a:pt x="643" y="127"/>
                    <a:pt x="635" y="136"/>
                    <a:pt x="630" y="141"/>
                  </a:cubicBezTo>
                  <a:cubicBezTo>
                    <a:pt x="624" y="146"/>
                    <a:pt x="643" y="150"/>
                    <a:pt x="643" y="156"/>
                  </a:cubicBezTo>
                  <a:cubicBezTo>
                    <a:pt x="643" y="162"/>
                    <a:pt x="629" y="160"/>
                    <a:pt x="628" y="154"/>
                  </a:cubicBezTo>
                  <a:cubicBezTo>
                    <a:pt x="626" y="149"/>
                    <a:pt x="621" y="143"/>
                    <a:pt x="608" y="144"/>
                  </a:cubicBezTo>
                  <a:cubicBezTo>
                    <a:pt x="595" y="145"/>
                    <a:pt x="599" y="154"/>
                    <a:pt x="607" y="155"/>
                  </a:cubicBezTo>
                  <a:cubicBezTo>
                    <a:pt x="615" y="156"/>
                    <a:pt x="615" y="162"/>
                    <a:pt x="606" y="162"/>
                  </a:cubicBezTo>
                  <a:cubicBezTo>
                    <a:pt x="597" y="162"/>
                    <a:pt x="577" y="168"/>
                    <a:pt x="583" y="174"/>
                  </a:cubicBezTo>
                  <a:cubicBezTo>
                    <a:pt x="590" y="180"/>
                    <a:pt x="616" y="174"/>
                    <a:pt x="620" y="178"/>
                  </a:cubicBezTo>
                  <a:cubicBezTo>
                    <a:pt x="625" y="182"/>
                    <a:pt x="637" y="183"/>
                    <a:pt x="640" y="179"/>
                  </a:cubicBezTo>
                  <a:cubicBezTo>
                    <a:pt x="643" y="174"/>
                    <a:pt x="653" y="176"/>
                    <a:pt x="663" y="176"/>
                  </a:cubicBezTo>
                  <a:cubicBezTo>
                    <a:pt x="673" y="176"/>
                    <a:pt x="676" y="178"/>
                    <a:pt x="680" y="182"/>
                  </a:cubicBezTo>
                  <a:cubicBezTo>
                    <a:pt x="685" y="186"/>
                    <a:pt x="693" y="184"/>
                    <a:pt x="698" y="180"/>
                  </a:cubicBezTo>
                  <a:cubicBezTo>
                    <a:pt x="704" y="176"/>
                    <a:pt x="704" y="176"/>
                    <a:pt x="711" y="176"/>
                  </a:cubicBezTo>
                  <a:cubicBezTo>
                    <a:pt x="718" y="176"/>
                    <a:pt x="719" y="172"/>
                    <a:pt x="716" y="166"/>
                  </a:cubicBezTo>
                  <a:cubicBezTo>
                    <a:pt x="712" y="161"/>
                    <a:pt x="703" y="170"/>
                    <a:pt x="702" y="166"/>
                  </a:cubicBezTo>
                  <a:cubicBezTo>
                    <a:pt x="701" y="161"/>
                    <a:pt x="693" y="160"/>
                    <a:pt x="679" y="162"/>
                  </a:cubicBezTo>
                  <a:cubicBezTo>
                    <a:pt x="665" y="164"/>
                    <a:pt x="671" y="153"/>
                    <a:pt x="679" y="155"/>
                  </a:cubicBezTo>
                  <a:cubicBezTo>
                    <a:pt x="688" y="158"/>
                    <a:pt x="699" y="157"/>
                    <a:pt x="709" y="154"/>
                  </a:cubicBezTo>
                  <a:cubicBezTo>
                    <a:pt x="718" y="152"/>
                    <a:pt x="711" y="147"/>
                    <a:pt x="711" y="143"/>
                  </a:cubicBezTo>
                  <a:cubicBezTo>
                    <a:pt x="711" y="139"/>
                    <a:pt x="723" y="142"/>
                    <a:pt x="732" y="142"/>
                  </a:cubicBezTo>
                  <a:cubicBezTo>
                    <a:pt x="741" y="142"/>
                    <a:pt x="754" y="127"/>
                    <a:pt x="754" y="119"/>
                  </a:cubicBezTo>
                  <a:cubicBezTo>
                    <a:pt x="755" y="110"/>
                    <a:pt x="734" y="112"/>
                    <a:pt x="724" y="112"/>
                  </a:cubicBezTo>
                  <a:cubicBezTo>
                    <a:pt x="714" y="112"/>
                    <a:pt x="731" y="105"/>
                    <a:pt x="750" y="106"/>
                  </a:cubicBezTo>
                  <a:cubicBezTo>
                    <a:pt x="769" y="107"/>
                    <a:pt x="760" y="98"/>
                    <a:pt x="764" y="95"/>
                  </a:cubicBezTo>
                  <a:cubicBezTo>
                    <a:pt x="767" y="92"/>
                    <a:pt x="776" y="99"/>
                    <a:pt x="786" y="97"/>
                  </a:cubicBezTo>
                  <a:cubicBezTo>
                    <a:pt x="795" y="95"/>
                    <a:pt x="789" y="87"/>
                    <a:pt x="795" y="87"/>
                  </a:cubicBezTo>
                  <a:cubicBezTo>
                    <a:pt x="800" y="87"/>
                    <a:pt x="810" y="80"/>
                    <a:pt x="831" y="68"/>
                  </a:cubicBezTo>
                  <a:cubicBezTo>
                    <a:pt x="851" y="57"/>
                    <a:pt x="867" y="59"/>
                    <a:pt x="868" y="52"/>
                  </a:cubicBezTo>
                  <a:cubicBezTo>
                    <a:pt x="869" y="46"/>
                    <a:pt x="840" y="52"/>
                    <a:pt x="835" y="50"/>
                  </a:cubicBezTo>
                  <a:cubicBezTo>
                    <a:pt x="830" y="48"/>
                    <a:pt x="855" y="43"/>
                    <a:pt x="861" y="44"/>
                  </a:cubicBezTo>
                  <a:cubicBezTo>
                    <a:pt x="867" y="46"/>
                    <a:pt x="875" y="44"/>
                    <a:pt x="896" y="34"/>
                  </a:cubicBezTo>
                  <a:cubicBezTo>
                    <a:pt x="916" y="24"/>
                    <a:pt x="907" y="22"/>
                    <a:pt x="899" y="23"/>
                  </a:cubicBezTo>
                  <a:cubicBezTo>
                    <a:pt x="890" y="25"/>
                    <a:pt x="881" y="22"/>
                    <a:pt x="881" y="16"/>
                  </a:cubicBezTo>
                  <a:cubicBezTo>
                    <a:pt x="882" y="11"/>
                    <a:pt x="869" y="16"/>
                    <a:pt x="868" y="13"/>
                  </a:cubicBezTo>
                  <a:cubicBezTo>
                    <a:pt x="868" y="10"/>
                    <a:pt x="856" y="11"/>
                    <a:pt x="843" y="16"/>
                  </a:cubicBezTo>
                  <a:cubicBezTo>
                    <a:pt x="830" y="21"/>
                    <a:pt x="842" y="11"/>
                    <a:pt x="847" y="9"/>
                  </a:cubicBezTo>
                  <a:cubicBezTo>
                    <a:pt x="853" y="7"/>
                    <a:pt x="814" y="9"/>
                    <a:pt x="808" y="5"/>
                  </a:cubicBezTo>
                  <a:cubicBezTo>
                    <a:pt x="801" y="0"/>
                    <a:pt x="794" y="12"/>
                    <a:pt x="788" y="6"/>
                  </a:cubicBezTo>
                  <a:cubicBezTo>
                    <a:pt x="782" y="0"/>
                    <a:pt x="766" y="5"/>
                    <a:pt x="768" y="10"/>
                  </a:cubicBezTo>
                  <a:cubicBezTo>
                    <a:pt x="770" y="14"/>
                    <a:pt x="766" y="14"/>
                    <a:pt x="760" y="9"/>
                  </a:cubicBezTo>
                  <a:cubicBezTo>
                    <a:pt x="754" y="4"/>
                    <a:pt x="742" y="10"/>
                    <a:pt x="732" y="8"/>
                  </a:cubicBezTo>
                  <a:cubicBezTo>
                    <a:pt x="721" y="7"/>
                    <a:pt x="726" y="17"/>
                    <a:pt x="714" y="12"/>
                  </a:cubicBezTo>
                  <a:cubicBezTo>
                    <a:pt x="703" y="7"/>
                    <a:pt x="690" y="9"/>
                    <a:pt x="694" y="11"/>
                  </a:cubicBezTo>
                  <a:cubicBezTo>
                    <a:pt x="697" y="12"/>
                    <a:pt x="693" y="15"/>
                    <a:pt x="688" y="14"/>
                  </a:cubicBezTo>
                  <a:cubicBezTo>
                    <a:pt x="683" y="12"/>
                    <a:pt x="678" y="14"/>
                    <a:pt x="681" y="19"/>
                  </a:cubicBezTo>
                  <a:cubicBezTo>
                    <a:pt x="683" y="24"/>
                    <a:pt x="662" y="18"/>
                    <a:pt x="662" y="23"/>
                  </a:cubicBezTo>
                  <a:cubicBezTo>
                    <a:pt x="662" y="29"/>
                    <a:pt x="655" y="32"/>
                    <a:pt x="649" y="27"/>
                  </a:cubicBezTo>
                  <a:cubicBezTo>
                    <a:pt x="643" y="22"/>
                    <a:pt x="624" y="20"/>
                    <a:pt x="629" y="25"/>
                  </a:cubicBezTo>
                  <a:cubicBezTo>
                    <a:pt x="635" y="29"/>
                    <a:pt x="612" y="27"/>
                    <a:pt x="618" y="31"/>
                  </a:cubicBezTo>
                  <a:cubicBezTo>
                    <a:pt x="624" y="36"/>
                    <a:pt x="611" y="39"/>
                    <a:pt x="611" y="37"/>
                  </a:cubicBezTo>
                  <a:cubicBezTo>
                    <a:pt x="611" y="34"/>
                    <a:pt x="598" y="30"/>
                    <a:pt x="593" y="34"/>
                  </a:cubicBezTo>
                  <a:cubicBezTo>
                    <a:pt x="588" y="39"/>
                    <a:pt x="587" y="44"/>
                    <a:pt x="584" y="41"/>
                  </a:cubicBezTo>
                  <a:cubicBezTo>
                    <a:pt x="582" y="38"/>
                    <a:pt x="571" y="39"/>
                    <a:pt x="560" y="43"/>
                  </a:cubicBezTo>
                  <a:cubicBezTo>
                    <a:pt x="550" y="47"/>
                    <a:pt x="562" y="50"/>
                    <a:pt x="569" y="46"/>
                  </a:cubicBezTo>
                  <a:close/>
                  <a:moveTo>
                    <a:pt x="695" y="477"/>
                  </a:moveTo>
                  <a:cubicBezTo>
                    <a:pt x="698" y="477"/>
                    <a:pt x="705" y="464"/>
                    <a:pt x="696" y="465"/>
                  </a:cubicBezTo>
                  <a:cubicBezTo>
                    <a:pt x="687" y="465"/>
                    <a:pt x="689" y="478"/>
                    <a:pt x="695" y="477"/>
                  </a:cubicBezTo>
                  <a:close/>
                  <a:moveTo>
                    <a:pt x="651" y="466"/>
                  </a:moveTo>
                  <a:cubicBezTo>
                    <a:pt x="659" y="471"/>
                    <a:pt x="671" y="458"/>
                    <a:pt x="670" y="454"/>
                  </a:cubicBezTo>
                  <a:cubicBezTo>
                    <a:pt x="669" y="450"/>
                    <a:pt x="641" y="460"/>
                    <a:pt x="651" y="466"/>
                  </a:cubicBezTo>
                  <a:close/>
                  <a:moveTo>
                    <a:pt x="687" y="439"/>
                  </a:moveTo>
                  <a:cubicBezTo>
                    <a:pt x="688" y="434"/>
                    <a:pt x="670" y="432"/>
                    <a:pt x="671" y="426"/>
                  </a:cubicBezTo>
                  <a:cubicBezTo>
                    <a:pt x="672" y="421"/>
                    <a:pt x="655" y="416"/>
                    <a:pt x="649" y="413"/>
                  </a:cubicBezTo>
                  <a:cubicBezTo>
                    <a:pt x="644" y="410"/>
                    <a:pt x="635" y="409"/>
                    <a:pt x="635" y="403"/>
                  </a:cubicBezTo>
                  <a:cubicBezTo>
                    <a:pt x="635" y="397"/>
                    <a:pt x="623" y="401"/>
                    <a:pt x="623" y="410"/>
                  </a:cubicBezTo>
                  <a:cubicBezTo>
                    <a:pt x="622" y="419"/>
                    <a:pt x="617" y="417"/>
                    <a:pt x="620" y="426"/>
                  </a:cubicBezTo>
                  <a:cubicBezTo>
                    <a:pt x="622" y="434"/>
                    <a:pt x="609" y="436"/>
                    <a:pt x="610" y="441"/>
                  </a:cubicBezTo>
                  <a:cubicBezTo>
                    <a:pt x="612" y="445"/>
                    <a:pt x="618" y="440"/>
                    <a:pt x="624" y="440"/>
                  </a:cubicBezTo>
                  <a:cubicBezTo>
                    <a:pt x="630" y="440"/>
                    <a:pt x="623" y="448"/>
                    <a:pt x="630" y="449"/>
                  </a:cubicBezTo>
                  <a:cubicBezTo>
                    <a:pt x="636" y="450"/>
                    <a:pt x="647" y="443"/>
                    <a:pt x="649" y="439"/>
                  </a:cubicBezTo>
                  <a:cubicBezTo>
                    <a:pt x="652" y="435"/>
                    <a:pt x="657" y="433"/>
                    <a:pt x="664" y="438"/>
                  </a:cubicBezTo>
                  <a:cubicBezTo>
                    <a:pt x="671" y="443"/>
                    <a:pt x="686" y="444"/>
                    <a:pt x="687" y="439"/>
                  </a:cubicBezTo>
                  <a:close/>
                  <a:moveTo>
                    <a:pt x="850" y="395"/>
                  </a:moveTo>
                  <a:cubicBezTo>
                    <a:pt x="856" y="395"/>
                    <a:pt x="857" y="403"/>
                    <a:pt x="867" y="411"/>
                  </a:cubicBezTo>
                  <a:cubicBezTo>
                    <a:pt x="876" y="419"/>
                    <a:pt x="877" y="413"/>
                    <a:pt x="879" y="408"/>
                  </a:cubicBezTo>
                  <a:cubicBezTo>
                    <a:pt x="880" y="402"/>
                    <a:pt x="891" y="407"/>
                    <a:pt x="890" y="401"/>
                  </a:cubicBezTo>
                  <a:cubicBezTo>
                    <a:pt x="890" y="396"/>
                    <a:pt x="899" y="389"/>
                    <a:pt x="905" y="387"/>
                  </a:cubicBezTo>
                  <a:cubicBezTo>
                    <a:pt x="911" y="384"/>
                    <a:pt x="900" y="378"/>
                    <a:pt x="892" y="379"/>
                  </a:cubicBezTo>
                  <a:cubicBezTo>
                    <a:pt x="884" y="379"/>
                    <a:pt x="882" y="374"/>
                    <a:pt x="882" y="370"/>
                  </a:cubicBezTo>
                  <a:cubicBezTo>
                    <a:pt x="882" y="367"/>
                    <a:pt x="867" y="358"/>
                    <a:pt x="862" y="360"/>
                  </a:cubicBezTo>
                  <a:cubicBezTo>
                    <a:pt x="857" y="361"/>
                    <a:pt x="849" y="353"/>
                    <a:pt x="842" y="353"/>
                  </a:cubicBezTo>
                  <a:cubicBezTo>
                    <a:pt x="836" y="352"/>
                    <a:pt x="826" y="347"/>
                    <a:pt x="827" y="340"/>
                  </a:cubicBezTo>
                  <a:cubicBezTo>
                    <a:pt x="828" y="333"/>
                    <a:pt x="840" y="342"/>
                    <a:pt x="843" y="337"/>
                  </a:cubicBezTo>
                  <a:cubicBezTo>
                    <a:pt x="845" y="331"/>
                    <a:pt x="830" y="334"/>
                    <a:pt x="830" y="330"/>
                  </a:cubicBezTo>
                  <a:cubicBezTo>
                    <a:pt x="829" y="326"/>
                    <a:pt x="833" y="328"/>
                    <a:pt x="836" y="325"/>
                  </a:cubicBezTo>
                  <a:cubicBezTo>
                    <a:pt x="839" y="323"/>
                    <a:pt x="834" y="318"/>
                    <a:pt x="830" y="316"/>
                  </a:cubicBezTo>
                  <a:cubicBezTo>
                    <a:pt x="827" y="314"/>
                    <a:pt x="826" y="320"/>
                    <a:pt x="822" y="320"/>
                  </a:cubicBezTo>
                  <a:cubicBezTo>
                    <a:pt x="819" y="320"/>
                    <a:pt x="822" y="314"/>
                    <a:pt x="824" y="311"/>
                  </a:cubicBezTo>
                  <a:cubicBezTo>
                    <a:pt x="827" y="307"/>
                    <a:pt x="813" y="303"/>
                    <a:pt x="807" y="305"/>
                  </a:cubicBezTo>
                  <a:cubicBezTo>
                    <a:pt x="801" y="307"/>
                    <a:pt x="799" y="304"/>
                    <a:pt x="799" y="300"/>
                  </a:cubicBezTo>
                  <a:cubicBezTo>
                    <a:pt x="799" y="296"/>
                    <a:pt x="788" y="300"/>
                    <a:pt x="784" y="303"/>
                  </a:cubicBezTo>
                  <a:cubicBezTo>
                    <a:pt x="780" y="306"/>
                    <a:pt x="775" y="300"/>
                    <a:pt x="780" y="299"/>
                  </a:cubicBezTo>
                  <a:cubicBezTo>
                    <a:pt x="785" y="299"/>
                    <a:pt x="791" y="295"/>
                    <a:pt x="790" y="290"/>
                  </a:cubicBezTo>
                  <a:cubicBezTo>
                    <a:pt x="788" y="286"/>
                    <a:pt x="775" y="285"/>
                    <a:pt x="773" y="291"/>
                  </a:cubicBezTo>
                  <a:cubicBezTo>
                    <a:pt x="770" y="296"/>
                    <a:pt x="760" y="285"/>
                    <a:pt x="760" y="280"/>
                  </a:cubicBezTo>
                  <a:cubicBezTo>
                    <a:pt x="760" y="276"/>
                    <a:pt x="744" y="280"/>
                    <a:pt x="746" y="272"/>
                  </a:cubicBezTo>
                  <a:cubicBezTo>
                    <a:pt x="748" y="265"/>
                    <a:pt x="727" y="263"/>
                    <a:pt x="722" y="263"/>
                  </a:cubicBezTo>
                  <a:cubicBezTo>
                    <a:pt x="716" y="263"/>
                    <a:pt x="708" y="267"/>
                    <a:pt x="709" y="272"/>
                  </a:cubicBezTo>
                  <a:cubicBezTo>
                    <a:pt x="710" y="277"/>
                    <a:pt x="703" y="275"/>
                    <a:pt x="702" y="270"/>
                  </a:cubicBezTo>
                  <a:cubicBezTo>
                    <a:pt x="701" y="264"/>
                    <a:pt x="688" y="276"/>
                    <a:pt x="684" y="276"/>
                  </a:cubicBezTo>
                  <a:cubicBezTo>
                    <a:pt x="680" y="276"/>
                    <a:pt x="686" y="261"/>
                    <a:pt x="684" y="257"/>
                  </a:cubicBezTo>
                  <a:cubicBezTo>
                    <a:pt x="682" y="252"/>
                    <a:pt x="679" y="251"/>
                    <a:pt x="676" y="243"/>
                  </a:cubicBezTo>
                  <a:cubicBezTo>
                    <a:pt x="673" y="236"/>
                    <a:pt x="658" y="239"/>
                    <a:pt x="654" y="243"/>
                  </a:cubicBezTo>
                  <a:cubicBezTo>
                    <a:pt x="650" y="248"/>
                    <a:pt x="637" y="246"/>
                    <a:pt x="630" y="253"/>
                  </a:cubicBezTo>
                  <a:cubicBezTo>
                    <a:pt x="623" y="260"/>
                    <a:pt x="631" y="267"/>
                    <a:pt x="634" y="269"/>
                  </a:cubicBezTo>
                  <a:cubicBezTo>
                    <a:pt x="637" y="272"/>
                    <a:pt x="623" y="276"/>
                    <a:pt x="628" y="280"/>
                  </a:cubicBezTo>
                  <a:cubicBezTo>
                    <a:pt x="632" y="284"/>
                    <a:pt x="639" y="282"/>
                    <a:pt x="640" y="288"/>
                  </a:cubicBezTo>
                  <a:cubicBezTo>
                    <a:pt x="640" y="295"/>
                    <a:pt x="623" y="286"/>
                    <a:pt x="621" y="281"/>
                  </a:cubicBezTo>
                  <a:cubicBezTo>
                    <a:pt x="618" y="275"/>
                    <a:pt x="622" y="270"/>
                    <a:pt x="618" y="266"/>
                  </a:cubicBezTo>
                  <a:cubicBezTo>
                    <a:pt x="615" y="262"/>
                    <a:pt x="618" y="257"/>
                    <a:pt x="624" y="250"/>
                  </a:cubicBezTo>
                  <a:cubicBezTo>
                    <a:pt x="631" y="243"/>
                    <a:pt x="636" y="244"/>
                    <a:pt x="636" y="240"/>
                  </a:cubicBezTo>
                  <a:cubicBezTo>
                    <a:pt x="636" y="236"/>
                    <a:pt x="608" y="236"/>
                    <a:pt x="591" y="251"/>
                  </a:cubicBezTo>
                  <a:cubicBezTo>
                    <a:pt x="575" y="266"/>
                    <a:pt x="580" y="286"/>
                    <a:pt x="581" y="290"/>
                  </a:cubicBezTo>
                  <a:cubicBezTo>
                    <a:pt x="582" y="294"/>
                    <a:pt x="596" y="292"/>
                    <a:pt x="605" y="295"/>
                  </a:cubicBezTo>
                  <a:cubicBezTo>
                    <a:pt x="613" y="297"/>
                    <a:pt x="609" y="301"/>
                    <a:pt x="602" y="300"/>
                  </a:cubicBezTo>
                  <a:cubicBezTo>
                    <a:pt x="596" y="299"/>
                    <a:pt x="585" y="297"/>
                    <a:pt x="585" y="301"/>
                  </a:cubicBezTo>
                  <a:cubicBezTo>
                    <a:pt x="586" y="306"/>
                    <a:pt x="599" y="314"/>
                    <a:pt x="607" y="312"/>
                  </a:cubicBezTo>
                  <a:cubicBezTo>
                    <a:pt x="615" y="310"/>
                    <a:pt x="615" y="310"/>
                    <a:pt x="619" y="315"/>
                  </a:cubicBezTo>
                  <a:cubicBezTo>
                    <a:pt x="622" y="319"/>
                    <a:pt x="632" y="318"/>
                    <a:pt x="641" y="318"/>
                  </a:cubicBezTo>
                  <a:cubicBezTo>
                    <a:pt x="651" y="319"/>
                    <a:pt x="662" y="322"/>
                    <a:pt x="666" y="323"/>
                  </a:cubicBezTo>
                  <a:cubicBezTo>
                    <a:pt x="671" y="323"/>
                    <a:pt x="676" y="320"/>
                    <a:pt x="678" y="318"/>
                  </a:cubicBezTo>
                  <a:cubicBezTo>
                    <a:pt x="679" y="315"/>
                    <a:pt x="698" y="322"/>
                    <a:pt x="703" y="321"/>
                  </a:cubicBezTo>
                  <a:cubicBezTo>
                    <a:pt x="709" y="321"/>
                    <a:pt x="705" y="316"/>
                    <a:pt x="702" y="314"/>
                  </a:cubicBezTo>
                  <a:cubicBezTo>
                    <a:pt x="698" y="313"/>
                    <a:pt x="700" y="306"/>
                    <a:pt x="704" y="309"/>
                  </a:cubicBezTo>
                  <a:cubicBezTo>
                    <a:pt x="709" y="311"/>
                    <a:pt x="716" y="313"/>
                    <a:pt x="718" y="317"/>
                  </a:cubicBezTo>
                  <a:cubicBezTo>
                    <a:pt x="719" y="321"/>
                    <a:pt x="723" y="319"/>
                    <a:pt x="724" y="323"/>
                  </a:cubicBezTo>
                  <a:cubicBezTo>
                    <a:pt x="724" y="326"/>
                    <a:pt x="740" y="330"/>
                    <a:pt x="741" y="334"/>
                  </a:cubicBezTo>
                  <a:cubicBezTo>
                    <a:pt x="741" y="338"/>
                    <a:pt x="725" y="340"/>
                    <a:pt x="730" y="344"/>
                  </a:cubicBezTo>
                  <a:cubicBezTo>
                    <a:pt x="734" y="347"/>
                    <a:pt x="741" y="339"/>
                    <a:pt x="747" y="339"/>
                  </a:cubicBezTo>
                  <a:cubicBezTo>
                    <a:pt x="753" y="338"/>
                    <a:pt x="753" y="352"/>
                    <a:pt x="758" y="350"/>
                  </a:cubicBezTo>
                  <a:cubicBezTo>
                    <a:pt x="764" y="347"/>
                    <a:pt x="769" y="352"/>
                    <a:pt x="775" y="361"/>
                  </a:cubicBezTo>
                  <a:cubicBezTo>
                    <a:pt x="781" y="369"/>
                    <a:pt x="774" y="377"/>
                    <a:pt x="775" y="380"/>
                  </a:cubicBezTo>
                  <a:cubicBezTo>
                    <a:pt x="775" y="383"/>
                    <a:pt x="787" y="382"/>
                    <a:pt x="793" y="379"/>
                  </a:cubicBezTo>
                  <a:cubicBezTo>
                    <a:pt x="800" y="375"/>
                    <a:pt x="806" y="383"/>
                    <a:pt x="811" y="387"/>
                  </a:cubicBezTo>
                  <a:cubicBezTo>
                    <a:pt x="816" y="392"/>
                    <a:pt x="792" y="399"/>
                    <a:pt x="794" y="395"/>
                  </a:cubicBezTo>
                  <a:cubicBezTo>
                    <a:pt x="796" y="391"/>
                    <a:pt x="780" y="379"/>
                    <a:pt x="766" y="385"/>
                  </a:cubicBezTo>
                  <a:cubicBezTo>
                    <a:pt x="751" y="390"/>
                    <a:pt x="761" y="399"/>
                    <a:pt x="763" y="404"/>
                  </a:cubicBezTo>
                  <a:cubicBezTo>
                    <a:pt x="764" y="409"/>
                    <a:pt x="750" y="414"/>
                    <a:pt x="736" y="409"/>
                  </a:cubicBezTo>
                  <a:cubicBezTo>
                    <a:pt x="723" y="405"/>
                    <a:pt x="727" y="412"/>
                    <a:pt x="721" y="412"/>
                  </a:cubicBezTo>
                  <a:cubicBezTo>
                    <a:pt x="716" y="412"/>
                    <a:pt x="710" y="421"/>
                    <a:pt x="715" y="426"/>
                  </a:cubicBezTo>
                  <a:cubicBezTo>
                    <a:pt x="720" y="432"/>
                    <a:pt x="731" y="427"/>
                    <a:pt x="740" y="427"/>
                  </a:cubicBezTo>
                  <a:cubicBezTo>
                    <a:pt x="749" y="428"/>
                    <a:pt x="750" y="430"/>
                    <a:pt x="751" y="425"/>
                  </a:cubicBezTo>
                  <a:cubicBezTo>
                    <a:pt x="752" y="420"/>
                    <a:pt x="761" y="423"/>
                    <a:pt x="768" y="424"/>
                  </a:cubicBezTo>
                  <a:cubicBezTo>
                    <a:pt x="774" y="426"/>
                    <a:pt x="773" y="435"/>
                    <a:pt x="781" y="436"/>
                  </a:cubicBezTo>
                  <a:cubicBezTo>
                    <a:pt x="789" y="437"/>
                    <a:pt x="782" y="445"/>
                    <a:pt x="787" y="450"/>
                  </a:cubicBezTo>
                  <a:cubicBezTo>
                    <a:pt x="792" y="456"/>
                    <a:pt x="808" y="453"/>
                    <a:pt x="814" y="459"/>
                  </a:cubicBezTo>
                  <a:cubicBezTo>
                    <a:pt x="820" y="465"/>
                    <a:pt x="846" y="476"/>
                    <a:pt x="849" y="472"/>
                  </a:cubicBezTo>
                  <a:cubicBezTo>
                    <a:pt x="853" y="467"/>
                    <a:pt x="827" y="444"/>
                    <a:pt x="820" y="442"/>
                  </a:cubicBezTo>
                  <a:cubicBezTo>
                    <a:pt x="812" y="440"/>
                    <a:pt x="827" y="438"/>
                    <a:pt x="837" y="445"/>
                  </a:cubicBezTo>
                  <a:cubicBezTo>
                    <a:pt x="846" y="453"/>
                    <a:pt x="860" y="456"/>
                    <a:pt x="867" y="447"/>
                  </a:cubicBezTo>
                  <a:cubicBezTo>
                    <a:pt x="874" y="438"/>
                    <a:pt x="861" y="441"/>
                    <a:pt x="861" y="434"/>
                  </a:cubicBezTo>
                  <a:cubicBezTo>
                    <a:pt x="861" y="428"/>
                    <a:pt x="857" y="419"/>
                    <a:pt x="850" y="419"/>
                  </a:cubicBezTo>
                  <a:cubicBezTo>
                    <a:pt x="843" y="419"/>
                    <a:pt x="825" y="405"/>
                    <a:pt x="831" y="402"/>
                  </a:cubicBezTo>
                  <a:cubicBezTo>
                    <a:pt x="838" y="399"/>
                    <a:pt x="829" y="395"/>
                    <a:pt x="834" y="389"/>
                  </a:cubicBezTo>
                  <a:cubicBezTo>
                    <a:pt x="839" y="384"/>
                    <a:pt x="844" y="394"/>
                    <a:pt x="850" y="395"/>
                  </a:cubicBezTo>
                  <a:close/>
                  <a:moveTo>
                    <a:pt x="745" y="371"/>
                  </a:moveTo>
                  <a:cubicBezTo>
                    <a:pt x="751" y="370"/>
                    <a:pt x="750" y="360"/>
                    <a:pt x="746" y="356"/>
                  </a:cubicBezTo>
                  <a:cubicBezTo>
                    <a:pt x="744" y="352"/>
                    <a:pt x="737" y="352"/>
                    <a:pt x="732" y="352"/>
                  </a:cubicBezTo>
                  <a:cubicBezTo>
                    <a:pt x="726" y="353"/>
                    <a:pt x="717" y="361"/>
                    <a:pt x="722" y="370"/>
                  </a:cubicBezTo>
                  <a:cubicBezTo>
                    <a:pt x="727" y="378"/>
                    <a:pt x="739" y="372"/>
                    <a:pt x="745" y="371"/>
                  </a:cubicBezTo>
                  <a:close/>
                  <a:moveTo>
                    <a:pt x="682" y="241"/>
                  </a:moveTo>
                  <a:cubicBezTo>
                    <a:pt x="679" y="247"/>
                    <a:pt x="689" y="247"/>
                    <a:pt x="689" y="255"/>
                  </a:cubicBezTo>
                  <a:cubicBezTo>
                    <a:pt x="690" y="262"/>
                    <a:pt x="699" y="265"/>
                    <a:pt x="706" y="260"/>
                  </a:cubicBezTo>
                  <a:cubicBezTo>
                    <a:pt x="713" y="256"/>
                    <a:pt x="733" y="261"/>
                    <a:pt x="733" y="256"/>
                  </a:cubicBezTo>
                  <a:cubicBezTo>
                    <a:pt x="733" y="250"/>
                    <a:pt x="712" y="240"/>
                    <a:pt x="705" y="242"/>
                  </a:cubicBezTo>
                  <a:cubicBezTo>
                    <a:pt x="697" y="243"/>
                    <a:pt x="685" y="234"/>
                    <a:pt x="682" y="241"/>
                  </a:cubicBezTo>
                  <a:close/>
                  <a:moveTo>
                    <a:pt x="870" y="666"/>
                  </a:moveTo>
                  <a:cubicBezTo>
                    <a:pt x="871" y="670"/>
                    <a:pt x="900" y="682"/>
                    <a:pt x="901" y="677"/>
                  </a:cubicBezTo>
                  <a:cubicBezTo>
                    <a:pt x="902" y="671"/>
                    <a:pt x="869" y="663"/>
                    <a:pt x="870" y="666"/>
                  </a:cubicBezTo>
                  <a:close/>
                  <a:moveTo>
                    <a:pt x="997" y="696"/>
                  </a:moveTo>
                  <a:cubicBezTo>
                    <a:pt x="995" y="700"/>
                    <a:pt x="992" y="693"/>
                    <a:pt x="996" y="690"/>
                  </a:cubicBezTo>
                  <a:cubicBezTo>
                    <a:pt x="1000" y="687"/>
                    <a:pt x="995" y="685"/>
                    <a:pt x="991" y="687"/>
                  </a:cubicBezTo>
                  <a:cubicBezTo>
                    <a:pt x="987" y="689"/>
                    <a:pt x="988" y="678"/>
                    <a:pt x="992" y="676"/>
                  </a:cubicBezTo>
                  <a:cubicBezTo>
                    <a:pt x="996" y="674"/>
                    <a:pt x="983" y="670"/>
                    <a:pt x="983" y="674"/>
                  </a:cubicBezTo>
                  <a:cubicBezTo>
                    <a:pt x="983" y="678"/>
                    <a:pt x="974" y="675"/>
                    <a:pt x="973" y="672"/>
                  </a:cubicBezTo>
                  <a:cubicBezTo>
                    <a:pt x="972" y="669"/>
                    <a:pt x="966" y="668"/>
                    <a:pt x="968" y="665"/>
                  </a:cubicBezTo>
                  <a:cubicBezTo>
                    <a:pt x="970" y="663"/>
                    <a:pt x="960" y="662"/>
                    <a:pt x="959" y="666"/>
                  </a:cubicBezTo>
                  <a:cubicBezTo>
                    <a:pt x="958" y="670"/>
                    <a:pt x="955" y="663"/>
                    <a:pt x="960" y="658"/>
                  </a:cubicBezTo>
                  <a:cubicBezTo>
                    <a:pt x="965" y="652"/>
                    <a:pt x="964" y="648"/>
                    <a:pt x="968" y="645"/>
                  </a:cubicBezTo>
                  <a:cubicBezTo>
                    <a:pt x="973" y="642"/>
                    <a:pt x="968" y="639"/>
                    <a:pt x="963" y="641"/>
                  </a:cubicBezTo>
                  <a:cubicBezTo>
                    <a:pt x="958" y="643"/>
                    <a:pt x="945" y="662"/>
                    <a:pt x="945" y="667"/>
                  </a:cubicBezTo>
                  <a:cubicBezTo>
                    <a:pt x="945" y="672"/>
                    <a:pt x="944" y="678"/>
                    <a:pt x="940" y="677"/>
                  </a:cubicBezTo>
                  <a:cubicBezTo>
                    <a:pt x="935" y="677"/>
                    <a:pt x="930" y="681"/>
                    <a:pt x="933" y="684"/>
                  </a:cubicBezTo>
                  <a:cubicBezTo>
                    <a:pt x="937" y="687"/>
                    <a:pt x="924" y="694"/>
                    <a:pt x="930" y="698"/>
                  </a:cubicBezTo>
                  <a:cubicBezTo>
                    <a:pt x="934" y="700"/>
                    <a:pt x="941" y="697"/>
                    <a:pt x="947" y="697"/>
                  </a:cubicBezTo>
                  <a:cubicBezTo>
                    <a:pt x="953" y="698"/>
                    <a:pt x="958" y="698"/>
                    <a:pt x="963" y="695"/>
                  </a:cubicBezTo>
                  <a:cubicBezTo>
                    <a:pt x="968" y="691"/>
                    <a:pt x="968" y="698"/>
                    <a:pt x="974" y="697"/>
                  </a:cubicBezTo>
                  <a:cubicBezTo>
                    <a:pt x="979" y="697"/>
                    <a:pt x="971" y="702"/>
                    <a:pt x="971" y="705"/>
                  </a:cubicBezTo>
                  <a:cubicBezTo>
                    <a:pt x="971" y="709"/>
                    <a:pt x="977" y="703"/>
                    <a:pt x="981" y="701"/>
                  </a:cubicBezTo>
                  <a:cubicBezTo>
                    <a:pt x="985" y="699"/>
                    <a:pt x="990" y="701"/>
                    <a:pt x="988" y="705"/>
                  </a:cubicBezTo>
                  <a:cubicBezTo>
                    <a:pt x="986" y="708"/>
                    <a:pt x="999" y="711"/>
                    <a:pt x="1002" y="706"/>
                  </a:cubicBezTo>
                  <a:cubicBezTo>
                    <a:pt x="1005" y="701"/>
                    <a:pt x="999" y="692"/>
                    <a:pt x="997" y="696"/>
                  </a:cubicBezTo>
                  <a:close/>
                  <a:moveTo>
                    <a:pt x="93" y="604"/>
                  </a:moveTo>
                  <a:cubicBezTo>
                    <a:pt x="84" y="609"/>
                    <a:pt x="106" y="632"/>
                    <a:pt x="110" y="629"/>
                  </a:cubicBezTo>
                  <a:cubicBezTo>
                    <a:pt x="113" y="627"/>
                    <a:pt x="105" y="617"/>
                    <a:pt x="105" y="611"/>
                  </a:cubicBezTo>
                  <a:cubicBezTo>
                    <a:pt x="105" y="605"/>
                    <a:pt x="102" y="599"/>
                    <a:pt x="93" y="604"/>
                  </a:cubicBezTo>
                  <a:close/>
                  <a:moveTo>
                    <a:pt x="917" y="718"/>
                  </a:moveTo>
                  <a:cubicBezTo>
                    <a:pt x="913" y="719"/>
                    <a:pt x="916" y="713"/>
                    <a:pt x="917" y="710"/>
                  </a:cubicBezTo>
                  <a:cubicBezTo>
                    <a:pt x="917" y="708"/>
                    <a:pt x="909" y="712"/>
                    <a:pt x="909" y="715"/>
                  </a:cubicBezTo>
                  <a:cubicBezTo>
                    <a:pt x="909" y="718"/>
                    <a:pt x="903" y="719"/>
                    <a:pt x="903" y="721"/>
                  </a:cubicBezTo>
                  <a:cubicBezTo>
                    <a:pt x="903" y="727"/>
                    <a:pt x="902" y="724"/>
                    <a:pt x="898" y="726"/>
                  </a:cubicBezTo>
                  <a:cubicBezTo>
                    <a:pt x="894" y="728"/>
                    <a:pt x="879" y="726"/>
                    <a:pt x="878" y="723"/>
                  </a:cubicBezTo>
                  <a:cubicBezTo>
                    <a:pt x="878" y="719"/>
                    <a:pt x="867" y="717"/>
                    <a:pt x="866" y="713"/>
                  </a:cubicBezTo>
                  <a:cubicBezTo>
                    <a:pt x="866" y="708"/>
                    <a:pt x="860" y="706"/>
                    <a:pt x="865" y="701"/>
                  </a:cubicBezTo>
                  <a:cubicBezTo>
                    <a:pt x="869" y="696"/>
                    <a:pt x="864" y="693"/>
                    <a:pt x="860" y="697"/>
                  </a:cubicBezTo>
                  <a:cubicBezTo>
                    <a:pt x="855" y="701"/>
                    <a:pt x="853" y="695"/>
                    <a:pt x="859" y="693"/>
                  </a:cubicBezTo>
                  <a:cubicBezTo>
                    <a:pt x="864" y="691"/>
                    <a:pt x="875" y="688"/>
                    <a:pt x="870" y="678"/>
                  </a:cubicBezTo>
                  <a:cubicBezTo>
                    <a:pt x="864" y="668"/>
                    <a:pt x="830" y="681"/>
                    <a:pt x="821" y="686"/>
                  </a:cubicBezTo>
                  <a:cubicBezTo>
                    <a:pt x="812" y="691"/>
                    <a:pt x="801" y="707"/>
                    <a:pt x="796" y="707"/>
                  </a:cubicBezTo>
                  <a:cubicBezTo>
                    <a:pt x="792" y="707"/>
                    <a:pt x="805" y="699"/>
                    <a:pt x="807" y="696"/>
                  </a:cubicBezTo>
                  <a:cubicBezTo>
                    <a:pt x="809" y="692"/>
                    <a:pt x="806" y="689"/>
                    <a:pt x="809" y="690"/>
                  </a:cubicBezTo>
                  <a:cubicBezTo>
                    <a:pt x="812" y="692"/>
                    <a:pt x="819" y="680"/>
                    <a:pt x="825" y="676"/>
                  </a:cubicBezTo>
                  <a:cubicBezTo>
                    <a:pt x="830" y="672"/>
                    <a:pt x="836" y="675"/>
                    <a:pt x="836" y="672"/>
                  </a:cubicBezTo>
                  <a:cubicBezTo>
                    <a:pt x="837" y="669"/>
                    <a:pt x="840" y="667"/>
                    <a:pt x="845" y="662"/>
                  </a:cubicBezTo>
                  <a:cubicBezTo>
                    <a:pt x="850" y="658"/>
                    <a:pt x="909" y="658"/>
                    <a:pt x="915" y="659"/>
                  </a:cubicBezTo>
                  <a:cubicBezTo>
                    <a:pt x="921" y="659"/>
                    <a:pt x="932" y="651"/>
                    <a:pt x="935" y="646"/>
                  </a:cubicBezTo>
                  <a:cubicBezTo>
                    <a:pt x="939" y="641"/>
                    <a:pt x="943" y="641"/>
                    <a:pt x="951" y="642"/>
                  </a:cubicBezTo>
                  <a:cubicBezTo>
                    <a:pt x="959" y="642"/>
                    <a:pt x="963" y="635"/>
                    <a:pt x="967" y="632"/>
                  </a:cubicBezTo>
                  <a:cubicBezTo>
                    <a:pt x="971" y="629"/>
                    <a:pt x="969" y="628"/>
                    <a:pt x="966" y="627"/>
                  </a:cubicBezTo>
                  <a:cubicBezTo>
                    <a:pt x="962" y="627"/>
                    <a:pt x="959" y="624"/>
                    <a:pt x="962" y="624"/>
                  </a:cubicBezTo>
                  <a:cubicBezTo>
                    <a:pt x="966" y="624"/>
                    <a:pt x="968" y="622"/>
                    <a:pt x="969" y="617"/>
                  </a:cubicBezTo>
                  <a:cubicBezTo>
                    <a:pt x="971" y="613"/>
                    <a:pt x="968" y="615"/>
                    <a:pt x="963" y="609"/>
                  </a:cubicBezTo>
                  <a:cubicBezTo>
                    <a:pt x="958" y="602"/>
                    <a:pt x="956" y="611"/>
                    <a:pt x="951" y="610"/>
                  </a:cubicBezTo>
                  <a:cubicBezTo>
                    <a:pt x="946" y="610"/>
                    <a:pt x="954" y="604"/>
                    <a:pt x="950" y="601"/>
                  </a:cubicBezTo>
                  <a:cubicBezTo>
                    <a:pt x="946" y="599"/>
                    <a:pt x="939" y="600"/>
                    <a:pt x="933" y="605"/>
                  </a:cubicBezTo>
                  <a:cubicBezTo>
                    <a:pt x="927" y="610"/>
                    <a:pt x="927" y="605"/>
                    <a:pt x="922" y="610"/>
                  </a:cubicBezTo>
                  <a:cubicBezTo>
                    <a:pt x="917" y="615"/>
                    <a:pt x="917" y="608"/>
                    <a:pt x="919" y="606"/>
                  </a:cubicBezTo>
                  <a:cubicBezTo>
                    <a:pt x="922" y="604"/>
                    <a:pt x="924" y="606"/>
                    <a:pt x="926" y="603"/>
                  </a:cubicBezTo>
                  <a:cubicBezTo>
                    <a:pt x="928" y="600"/>
                    <a:pt x="930" y="603"/>
                    <a:pt x="936" y="599"/>
                  </a:cubicBezTo>
                  <a:cubicBezTo>
                    <a:pt x="942" y="595"/>
                    <a:pt x="947" y="597"/>
                    <a:pt x="949" y="594"/>
                  </a:cubicBezTo>
                  <a:cubicBezTo>
                    <a:pt x="950" y="592"/>
                    <a:pt x="946" y="588"/>
                    <a:pt x="940" y="589"/>
                  </a:cubicBezTo>
                  <a:cubicBezTo>
                    <a:pt x="935" y="590"/>
                    <a:pt x="931" y="582"/>
                    <a:pt x="928" y="584"/>
                  </a:cubicBezTo>
                  <a:cubicBezTo>
                    <a:pt x="924" y="587"/>
                    <a:pt x="925" y="580"/>
                    <a:pt x="921" y="583"/>
                  </a:cubicBezTo>
                  <a:cubicBezTo>
                    <a:pt x="917" y="585"/>
                    <a:pt x="915" y="582"/>
                    <a:pt x="913" y="577"/>
                  </a:cubicBezTo>
                  <a:cubicBezTo>
                    <a:pt x="911" y="573"/>
                    <a:pt x="900" y="565"/>
                    <a:pt x="894" y="563"/>
                  </a:cubicBezTo>
                  <a:cubicBezTo>
                    <a:pt x="887" y="561"/>
                    <a:pt x="892" y="557"/>
                    <a:pt x="895" y="560"/>
                  </a:cubicBezTo>
                  <a:cubicBezTo>
                    <a:pt x="899" y="562"/>
                    <a:pt x="903" y="557"/>
                    <a:pt x="904" y="555"/>
                  </a:cubicBezTo>
                  <a:cubicBezTo>
                    <a:pt x="906" y="552"/>
                    <a:pt x="902" y="550"/>
                    <a:pt x="900" y="550"/>
                  </a:cubicBezTo>
                  <a:cubicBezTo>
                    <a:pt x="898" y="550"/>
                    <a:pt x="898" y="546"/>
                    <a:pt x="898" y="544"/>
                  </a:cubicBezTo>
                  <a:cubicBezTo>
                    <a:pt x="899" y="541"/>
                    <a:pt x="891" y="538"/>
                    <a:pt x="891" y="536"/>
                  </a:cubicBezTo>
                  <a:cubicBezTo>
                    <a:pt x="891" y="533"/>
                    <a:pt x="886" y="531"/>
                    <a:pt x="887" y="529"/>
                  </a:cubicBezTo>
                  <a:cubicBezTo>
                    <a:pt x="887" y="527"/>
                    <a:pt x="882" y="524"/>
                    <a:pt x="882" y="521"/>
                  </a:cubicBezTo>
                  <a:cubicBezTo>
                    <a:pt x="882" y="518"/>
                    <a:pt x="875" y="512"/>
                    <a:pt x="875" y="508"/>
                  </a:cubicBezTo>
                  <a:cubicBezTo>
                    <a:pt x="874" y="505"/>
                    <a:pt x="870" y="502"/>
                    <a:pt x="869" y="498"/>
                  </a:cubicBezTo>
                  <a:cubicBezTo>
                    <a:pt x="867" y="494"/>
                    <a:pt x="865" y="496"/>
                    <a:pt x="864" y="502"/>
                  </a:cubicBezTo>
                  <a:cubicBezTo>
                    <a:pt x="862" y="508"/>
                    <a:pt x="857" y="507"/>
                    <a:pt x="859" y="509"/>
                  </a:cubicBezTo>
                  <a:cubicBezTo>
                    <a:pt x="862" y="513"/>
                    <a:pt x="859" y="514"/>
                    <a:pt x="857" y="516"/>
                  </a:cubicBezTo>
                  <a:cubicBezTo>
                    <a:pt x="855" y="519"/>
                    <a:pt x="859" y="522"/>
                    <a:pt x="855" y="522"/>
                  </a:cubicBezTo>
                  <a:cubicBezTo>
                    <a:pt x="851" y="522"/>
                    <a:pt x="853" y="530"/>
                    <a:pt x="851" y="527"/>
                  </a:cubicBezTo>
                  <a:cubicBezTo>
                    <a:pt x="849" y="523"/>
                    <a:pt x="844" y="524"/>
                    <a:pt x="844" y="528"/>
                  </a:cubicBezTo>
                  <a:cubicBezTo>
                    <a:pt x="844" y="531"/>
                    <a:pt x="836" y="534"/>
                    <a:pt x="833" y="534"/>
                  </a:cubicBezTo>
                  <a:cubicBezTo>
                    <a:pt x="830" y="534"/>
                    <a:pt x="830" y="527"/>
                    <a:pt x="827" y="529"/>
                  </a:cubicBezTo>
                  <a:cubicBezTo>
                    <a:pt x="824" y="531"/>
                    <a:pt x="825" y="523"/>
                    <a:pt x="820" y="524"/>
                  </a:cubicBezTo>
                  <a:cubicBezTo>
                    <a:pt x="816" y="524"/>
                    <a:pt x="813" y="523"/>
                    <a:pt x="814" y="520"/>
                  </a:cubicBezTo>
                  <a:cubicBezTo>
                    <a:pt x="816" y="516"/>
                    <a:pt x="807" y="514"/>
                    <a:pt x="810" y="512"/>
                  </a:cubicBezTo>
                  <a:cubicBezTo>
                    <a:pt x="813" y="510"/>
                    <a:pt x="809" y="506"/>
                    <a:pt x="809" y="499"/>
                  </a:cubicBezTo>
                  <a:cubicBezTo>
                    <a:pt x="808" y="493"/>
                    <a:pt x="812" y="492"/>
                    <a:pt x="812" y="490"/>
                  </a:cubicBezTo>
                  <a:cubicBezTo>
                    <a:pt x="812" y="487"/>
                    <a:pt x="809" y="487"/>
                    <a:pt x="806" y="489"/>
                  </a:cubicBezTo>
                  <a:cubicBezTo>
                    <a:pt x="803" y="491"/>
                    <a:pt x="803" y="486"/>
                    <a:pt x="800" y="487"/>
                  </a:cubicBezTo>
                  <a:cubicBezTo>
                    <a:pt x="797" y="487"/>
                    <a:pt x="787" y="486"/>
                    <a:pt x="787" y="482"/>
                  </a:cubicBezTo>
                  <a:cubicBezTo>
                    <a:pt x="786" y="477"/>
                    <a:pt x="783" y="480"/>
                    <a:pt x="781" y="475"/>
                  </a:cubicBezTo>
                  <a:cubicBezTo>
                    <a:pt x="780" y="471"/>
                    <a:pt x="776" y="474"/>
                    <a:pt x="776" y="471"/>
                  </a:cubicBezTo>
                  <a:cubicBezTo>
                    <a:pt x="776" y="468"/>
                    <a:pt x="774" y="467"/>
                    <a:pt x="771" y="467"/>
                  </a:cubicBezTo>
                  <a:cubicBezTo>
                    <a:pt x="768" y="467"/>
                    <a:pt x="767" y="463"/>
                    <a:pt x="763" y="463"/>
                  </a:cubicBezTo>
                  <a:cubicBezTo>
                    <a:pt x="759" y="462"/>
                    <a:pt x="754" y="466"/>
                    <a:pt x="752" y="467"/>
                  </a:cubicBezTo>
                  <a:cubicBezTo>
                    <a:pt x="750" y="468"/>
                    <a:pt x="744" y="463"/>
                    <a:pt x="742" y="465"/>
                  </a:cubicBezTo>
                  <a:cubicBezTo>
                    <a:pt x="739" y="467"/>
                    <a:pt x="739" y="464"/>
                    <a:pt x="733" y="462"/>
                  </a:cubicBezTo>
                  <a:cubicBezTo>
                    <a:pt x="726" y="460"/>
                    <a:pt x="718" y="460"/>
                    <a:pt x="718" y="462"/>
                  </a:cubicBezTo>
                  <a:cubicBezTo>
                    <a:pt x="717" y="464"/>
                    <a:pt x="712" y="465"/>
                    <a:pt x="713" y="470"/>
                  </a:cubicBezTo>
                  <a:cubicBezTo>
                    <a:pt x="714" y="475"/>
                    <a:pt x="719" y="474"/>
                    <a:pt x="720" y="478"/>
                  </a:cubicBezTo>
                  <a:cubicBezTo>
                    <a:pt x="721" y="481"/>
                    <a:pt x="718" y="480"/>
                    <a:pt x="717" y="483"/>
                  </a:cubicBezTo>
                  <a:cubicBezTo>
                    <a:pt x="717" y="487"/>
                    <a:pt x="714" y="486"/>
                    <a:pt x="714" y="489"/>
                  </a:cubicBezTo>
                  <a:cubicBezTo>
                    <a:pt x="714" y="491"/>
                    <a:pt x="716" y="490"/>
                    <a:pt x="717" y="495"/>
                  </a:cubicBezTo>
                  <a:cubicBezTo>
                    <a:pt x="719" y="499"/>
                    <a:pt x="721" y="499"/>
                    <a:pt x="722" y="505"/>
                  </a:cubicBezTo>
                  <a:cubicBezTo>
                    <a:pt x="723" y="511"/>
                    <a:pt x="720" y="510"/>
                    <a:pt x="717" y="511"/>
                  </a:cubicBezTo>
                  <a:cubicBezTo>
                    <a:pt x="715" y="511"/>
                    <a:pt x="718" y="514"/>
                    <a:pt x="714" y="518"/>
                  </a:cubicBezTo>
                  <a:cubicBezTo>
                    <a:pt x="711" y="522"/>
                    <a:pt x="708" y="527"/>
                    <a:pt x="710" y="529"/>
                  </a:cubicBezTo>
                  <a:cubicBezTo>
                    <a:pt x="713" y="532"/>
                    <a:pt x="723" y="536"/>
                    <a:pt x="727" y="543"/>
                  </a:cubicBezTo>
                  <a:cubicBezTo>
                    <a:pt x="731" y="549"/>
                    <a:pt x="731" y="560"/>
                    <a:pt x="730" y="567"/>
                  </a:cubicBezTo>
                  <a:cubicBezTo>
                    <a:pt x="729" y="575"/>
                    <a:pt x="720" y="577"/>
                    <a:pt x="714" y="583"/>
                  </a:cubicBezTo>
                  <a:cubicBezTo>
                    <a:pt x="708" y="590"/>
                    <a:pt x="701" y="589"/>
                    <a:pt x="698" y="589"/>
                  </a:cubicBezTo>
                  <a:cubicBezTo>
                    <a:pt x="695" y="589"/>
                    <a:pt x="697" y="595"/>
                    <a:pt x="701" y="600"/>
                  </a:cubicBezTo>
                  <a:cubicBezTo>
                    <a:pt x="705" y="605"/>
                    <a:pt x="702" y="606"/>
                    <a:pt x="704" y="611"/>
                  </a:cubicBezTo>
                  <a:cubicBezTo>
                    <a:pt x="706" y="616"/>
                    <a:pt x="704" y="620"/>
                    <a:pt x="707" y="625"/>
                  </a:cubicBezTo>
                  <a:cubicBezTo>
                    <a:pt x="711" y="629"/>
                    <a:pt x="709" y="631"/>
                    <a:pt x="705" y="634"/>
                  </a:cubicBezTo>
                  <a:cubicBezTo>
                    <a:pt x="701" y="637"/>
                    <a:pt x="706" y="636"/>
                    <a:pt x="707" y="640"/>
                  </a:cubicBezTo>
                  <a:cubicBezTo>
                    <a:pt x="707" y="644"/>
                    <a:pt x="705" y="642"/>
                    <a:pt x="702" y="639"/>
                  </a:cubicBezTo>
                  <a:cubicBezTo>
                    <a:pt x="698" y="637"/>
                    <a:pt x="695" y="644"/>
                    <a:pt x="695" y="646"/>
                  </a:cubicBezTo>
                  <a:cubicBezTo>
                    <a:pt x="695" y="649"/>
                    <a:pt x="688" y="643"/>
                    <a:pt x="686" y="643"/>
                  </a:cubicBezTo>
                  <a:cubicBezTo>
                    <a:pt x="684" y="643"/>
                    <a:pt x="686" y="639"/>
                    <a:pt x="682" y="635"/>
                  </a:cubicBezTo>
                  <a:cubicBezTo>
                    <a:pt x="677" y="632"/>
                    <a:pt x="674" y="631"/>
                    <a:pt x="674" y="627"/>
                  </a:cubicBezTo>
                  <a:cubicBezTo>
                    <a:pt x="674" y="624"/>
                    <a:pt x="666" y="621"/>
                    <a:pt x="666" y="617"/>
                  </a:cubicBezTo>
                  <a:cubicBezTo>
                    <a:pt x="666" y="613"/>
                    <a:pt x="667" y="603"/>
                    <a:pt x="665" y="600"/>
                  </a:cubicBezTo>
                  <a:cubicBezTo>
                    <a:pt x="664" y="597"/>
                    <a:pt x="665" y="594"/>
                    <a:pt x="667" y="591"/>
                  </a:cubicBezTo>
                  <a:cubicBezTo>
                    <a:pt x="668" y="588"/>
                    <a:pt x="665" y="584"/>
                    <a:pt x="660" y="584"/>
                  </a:cubicBezTo>
                  <a:cubicBezTo>
                    <a:pt x="656" y="584"/>
                    <a:pt x="650" y="583"/>
                    <a:pt x="643" y="583"/>
                  </a:cubicBezTo>
                  <a:cubicBezTo>
                    <a:pt x="637" y="584"/>
                    <a:pt x="634" y="583"/>
                    <a:pt x="632" y="581"/>
                  </a:cubicBezTo>
                  <a:cubicBezTo>
                    <a:pt x="630" y="579"/>
                    <a:pt x="624" y="575"/>
                    <a:pt x="616" y="573"/>
                  </a:cubicBezTo>
                  <a:cubicBezTo>
                    <a:pt x="608" y="571"/>
                    <a:pt x="605" y="567"/>
                    <a:pt x="604" y="565"/>
                  </a:cubicBezTo>
                  <a:cubicBezTo>
                    <a:pt x="603" y="563"/>
                    <a:pt x="596" y="561"/>
                    <a:pt x="594" y="559"/>
                  </a:cubicBezTo>
                  <a:cubicBezTo>
                    <a:pt x="592" y="557"/>
                    <a:pt x="585" y="555"/>
                    <a:pt x="582" y="556"/>
                  </a:cubicBezTo>
                  <a:cubicBezTo>
                    <a:pt x="579" y="556"/>
                    <a:pt x="571" y="550"/>
                    <a:pt x="567" y="550"/>
                  </a:cubicBezTo>
                  <a:cubicBezTo>
                    <a:pt x="562" y="550"/>
                    <a:pt x="552" y="555"/>
                    <a:pt x="550" y="555"/>
                  </a:cubicBezTo>
                  <a:cubicBezTo>
                    <a:pt x="548" y="555"/>
                    <a:pt x="550" y="551"/>
                    <a:pt x="551" y="549"/>
                  </a:cubicBezTo>
                  <a:cubicBezTo>
                    <a:pt x="553" y="548"/>
                    <a:pt x="548" y="540"/>
                    <a:pt x="546" y="535"/>
                  </a:cubicBezTo>
                  <a:cubicBezTo>
                    <a:pt x="545" y="530"/>
                    <a:pt x="543" y="525"/>
                    <a:pt x="538" y="525"/>
                  </a:cubicBezTo>
                  <a:cubicBezTo>
                    <a:pt x="533" y="526"/>
                    <a:pt x="527" y="523"/>
                    <a:pt x="526" y="522"/>
                  </a:cubicBezTo>
                  <a:cubicBezTo>
                    <a:pt x="524" y="521"/>
                    <a:pt x="524" y="507"/>
                    <a:pt x="525" y="501"/>
                  </a:cubicBezTo>
                  <a:cubicBezTo>
                    <a:pt x="526" y="495"/>
                    <a:pt x="533" y="486"/>
                    <a:pt x="533" y="482"/>
                  </a:cubicBezTo>
                  <a:cubicBezTo>
                    <a:pt x="533" y="479"/>
                    <a:pt x="537" y="477"/>
                    <a:pt x="541" y="476"/>
                  </a:cubicBezTo>
                  <a:cubicBezTo>
                    <a:pt x="545" y="475"/>
                    <a:pt x="542" y="468"/>
                    <a:pt x="545" y="467"/>
                  </a:cubicBezTo>
                  <a:cubicBezTo>
                    <a:pt x="549" y="467"/>
                    <a:pt x="549" y="465"/>
                    <a:pt x="550" y="462"/>
                  </a:cubicBezTo>
                  <a:cubicBezTo>
                    <a:pt x="551" y="459"/>
                    <a:pt x="555" y="461"/>
                    <a:pt x="553" y="459"/>
                  </a:cubicBezTo>
                  <a:cubicBezTo>
                    <a:pt x="550" y="456"/>
                    <a:pt x="552" y="455"/>
                    <a:pt x="558" y="455"/>
                  </a:cubicBezTo>
                  <a:cubicBezTo>
                    <a:pt x="564" y="455"/>
                    <a:pt x="572" y="453"/>
                    <a:pt x="571" y="448"/>
                  </a:cubicBezTo>
                  <a:cubicBezTo>
                    <a:pt x="570" y="442"/>
                    <a:pt x="555" y="446"/>
                    <a:pt x="555" y="441"/>
                  </a:cubicBezTo>
                  <a:cubicBezTo>
                    <a:pt x="555" y="437"/>
                    <a:pt x="536" y="436"/>
                    <a:pt x="537" y="434"/>
                  </a:cubicBezTo>
                  <a:cubicBezTo>
                    <a:pt x="538" y="431"/>
                    <a:pt x="556" y="436"/>
                    <a:pt x="563" y="438"/>
                  </a:cubicBezTo>
                  <a:cubicBezTo>
                    <a:pt x="569" y="441"/>
                    <a:pt x="571" y="440"/>
                    <a:pt x="576" y="440"/>
                  </a:cubicBezTo>
                  <a:cubicBezTo>
                    <a:pt x="581" y="440"/>
                    <a:pt x="578" y="433"/>
                    <a:pt x="579" y="430"/>
                  </a:cubicBezTo>
                  <a:cubicBezTo>
                    <a:pt x="580" y="428"/>
                    <a:pt x="590" y="435"/>
                    <a:pt x="596" y="433"/>
                  </a:cubicBezTo>
                  <a:cubicBezTo>
                    <a:pt x="601" y="432"/>
                    <a:pt x="607" y="420"/>
                    <a:pt x="612" y="417"/>
                  </a:cubicBezTo>
                  <a:cubicBezTo>
                    <a:pt x="616" y="413"/>
                    <a:pt x="612" y="410"/>
                    <a:pt x="603" y="411"/>
                  </a:cubicBezTo>
                  <a:cubicBezTo>
                    <a:pt x="594" y="412"/>
                    <a:pt x="588" y="408"/>
                    <a:pt x="583" y="405"/>
                  </a:cubicBezTo>
                  <a:cubicBezTo>
                    <a:pt x="578" y="401"/>
                    <a:pt x="579" y="398"/>
                    <a:pt x="584" y="398"/>
                  </a:cubicBezTo>
                  <a:cubicBezTo>
                    <a:pt x="589" y="399"/>
                    <a:pt x="602" y="409"/>
                    <a:pt x="607" y="409"/>
                  </a:cubicBezTo>
                  <a:cubicBezTo>
                    <a:pt x="611" y="410"/>
                    <a:pt x="620" y="400"/>
                    <a:pt x="624" y="397"/>
                  </a:cubicBezTo>
                  <a:cubicBezTo>
                    <a:pt x="628" y="394"/>
                    <a:pt x="620" y="393"/>
                    <a:pt x="617" y="391"/>
                  </a:cubicBezTo>
                  <a:cubicBezTo>
                    <a:pt x="614" y="388"/>
                    <a:pt x="622" y="387"/>
                    <a:pt x="626" y="387"/>
                  </a:cubicBezTo>
                  <a:cubicBezTo>
                    <a:pt x="630" y="387"/>
                    <a:pt x="632" y="390"/>
                    <a:pt x="633" y="392"/>
                  </a:cubicBezTo>
                  <a:cubicBezTo>
                    <a:pt x="635" y="394"/>
                    <a:pt x="642" y="391"/>
                    <a:pt x="645" y="391"/>
                  </a:cubicBezTo>
                  <a:cubicBezTo>
                    <a:pt x="649" y="391"/>
                    <a:pt x="645" y="385"/>
                    <a:pt x="639" y="383"/>
                  </a:cubicBezTo>
                  <a:cubicBezTo>
                    <a:pt x="633" y="381"/>
                    <a:pt x="639" y="376"/>
                    <a:pt x="641" y="380"/>
                  </a:cubicBezTo>
                  <a:cubicBezTo>
                    <a:pt x="643" y="383"/>
                    <a:pt x="647" y="383"/>
                    <a:pt x="649" y="387"/>
                  </a:cubicBezTo>
                  <a:cubicBezTo>
                    <a:pt x="652" y="392"/>
                    <a:pt x="653" y="389"/>
                    <a:pt x="658" y="387"/>
                  </a:cubicBezTo>
                  <a:cubicBezTo>
                    <a:pt x="663" y="385"/>
                    <a:pt x="666" y="382"/>
                    <a:pt x="669" y="379"/>
                  </a:cubicBezTo>
                  <a:cubicBezTo>
                    <a:pt x="671" y="376"/>
                    <a:pt x="672" y="380"/>
                    <a:pt x="675" y="375"/>
                  </a:cubicBezTo>
                  <a:cubicBezTo>
                    <a:pt x="678" y="370"/>
                    <a:pt x="674" y="366"/>
                    <a:pt x="670" y="363"/>
                  </a:cubicBezTo>
                  <a:cubicBezTo>
                    <a:pt x="666" y="360"/>
                    <a:pt x="670" y="357"/>
                    <a:pt x="666" y="355"/>
                  </a:cubicBezTo>
                  <a:cubicBezTo>
                    <a:pt x="662" y="353"/>
                    <a:pt x="661" y="349"/>
                    <a:pt x="666" y="350"/>
                  </a:cubicBezTo>
                  <a:cubicBezTo>
                    <a:pt x="671" y="351"/>
                    <a:pt x="675" y="349"/>
                    <a:pt x="677" y="346"/>
                  </a:cubicBezTo>
                  <a:cubicBezTo>
                    <a:pt x="680" y="342"/>
                    <a:pt x="670" y="342"/>
                    <a:pt x="674" y="339"/>
                  </a:cubicBezTo>
                  <a:cubicBezTo>
                    <a:pt x="679" y="337"/>
                    <a:pt x="675" y="334"/>
                    <a:pt x="671" y="334"/>
                  </a:cubicBezTo>
                  <a:cubicBezTo>
                    <a:pt x="666" y="334"/>
                    <a:pt x="662" y="332"/>
                    <a:pt x="662" y="328"/>
                  </a:cubicBezTo>
                  <a:cubicBezTo>
                    <a:pt x="662" y="324"/>
                    <a:pt x="654" y="327"/>
                    <a:pt x="649" y="325"/>
                  </a:cubicBezTo>
                  <a:cubicBezTo>
                    <a:pt x="645" y="322"/>
                    <a:pt x="634" y="323"/>
                    <a:pt x="632" y="323"/>
                  </a:cubicBezTo>
                  <a:cubicBezTo>
                    <a:pt x="629" y="323"/>
                    <a:pt x="629" y="334"/>
                    <a:pt x="633" y="334"/>
                  </a:cubicBezTo>
                  <a:cubicBezTo>
                    <a:pt x="636" y="334"/>
                    <a:pt x="639" y="338"/>
                    <a:pt x="636" y="339"/>
                  </a:cubicBezTo>
                  <a:cubicBezTo>
                    <a:pt x="633" y="341"/>
                    <a:pt x="637" y="345"/>
                    <a:pt x="634" y="344"/>
                  </a:cubicBezTo>
                  <a:cubicBezTo>
                    <a:pt x="632" y="344"/>
                    <a:pt x="628" y="343"/>
                    <a:pt x="627" y="349"/>
                  </a:cubicBezTo>
                  <a:cubicBezTo>
                    <a:pt x="626" y="356"/>
                    <a:pt x="626" y="358"/>
                    <a:pt x="621" y="361"/>
                  </a:cubicBezTo>
                  <a:cubicBezTo>
                    <a:pt x="617" y="363"/>
                    <a:pt x="620" y="353"/>
                    <a:pt x="616" y="354"/>
                  </a:cubicBezTo>
                  <a:cubicBezTo>
                    <a:pt x="612" y="354"/>
                    <a:pt x="612" y="362"/>
                    <a:pt x="615" y="362"/>
                  </a:cubicBezTo>
                  <a:cubicBezTo>
                    <a:pt x="618" y="363"/>
                    <a:pt x="618" y="366"/>
                    <a:pt x="619" y="369"/>
                  </a:cubicBezTo>
                  <a:cubicBezTo>
                    <a:pt x="620" y="373"/>
                    <a:pt x="614" y="370"/>
                    <a:pt x="611" y="375"/>
                  </a:cubicBezTo>
                  <a:cubicBezTo>
                    <a:pt x="609" y="379"/>
                    <a:pt x="608" y="373"/>
                    <a:pt x="605" y="370"/>
                  </a:cubicBezTo>
                  <a:cubicBezTo>
                    <a:pt x="601" y="367"/>
                    <a:pt x="597" y="362"/>
                    <a:pt x="597" y="358"/>
                  </a:cubicBezTo>
                  <a:cubicBezTo>
                    <a:pt x="598" y="355"/>
                    <a:pt x="599" y="354"/>
                    <a:pt x="602" y="353"/>
                  </a:cubicBezTo>
                  <a:cubicBezTo>
                    <a:pt x="605" y="353"/>
                    <a:pt x="602" y="350"/>
                    <a:pt x="602" y="346"/>
                  </a:cubicBezTo>
                  <a:cubicBezTo>
                    <a:pt x="602" y="341"/>
                    <a:pt x="598" y="343"/>
                    <a:pt x="594" y="338"/>
                  </a:cubicBezTo>
                  <a:cubicBezTo>
                    <a:pt x="590" y="333"/>
                    <a:pt x="586" y="333"/>
                    <a:pt x="584" y="335"/>
                  </a:cubicBezTo>
                  <a:cubicBezTo>
                    <a:pt x="582" y="338"/>
                    <a:pt x="583" y="342"/>
                    <a:pt x="580" y="343"/>
                  </a:cubicBezTo>
                  <a:cubicBezTo>
                    <a:pt x="576" y="345"/>
                    <a:pt x="578" y="352"/>
                    <a:pt x="575" y="352"/>
                  </a:cubicBezTo>
                  <a:cubicBezTo>
                    <a:pt x="572" y="353"/>
                    <a:pt x="573" y="340"/>
                    <a:pt x="571" y="339"/>
                  </a:cubicBezTo>
                  <a:cubicBezTo>
                    <a:pt x="568" y="338"/>
                    <a:pt x="569" y="335"/>
                    <a:pt x="572" y="334"/>
                  </a:cubicBezTo>
                  <a:cubicBezTo>
                    <a:pt x="576" y="334"/>
                    <a:pt x="578" y="330"/>
                    <a:pt x="575" y="330"/>
                  </a:cubicBezTo>
                  <a:cubicBezTo>
                    <a:pt x="572" y="330"/>
                    <a:pt x="566" y="326"/>
                    <a:pt x="564" y="325"/>
                  </a:cubicBezTo>
                  <a:cubicBezTo>
                    <a:pt x="562" y="324"/>
                    <a:pt x="558" y="329"/>
                    <a:pt x="555" y="327"/>
                  </a:cubicBezTo>
                  <a:cubicBezTo>
                    <a:pt x="553" y="325"/>
                    <a:pt x="556" y="320"/>
                    <a:pt x="556" y="318"/>
                  </a:cubicBezTo>
                  <a:cubicBezTo>
                    <a:pt x="556" y="315"/>
                    <a:pt x="560" y="319"/>
                    <a:pt x="562" y="315"/>
                  </a:cubicBezTo>
                  <a:cubicBezTo>
                    <a:pt x="565" y="312"/>
                    <a:pt x="555" y="312"/>
                    <a:pt x="555" y="308"/>
                  </a:cubicBezTo>
                  <a:cubicBezTo>
                    <a:pt x="555" y="304"/>
                    <a:pt x="548" y="303"/>
                    <a:pt x="545" y="302"/>
                  </a:cubicBezTo>
                  <a:cubicBezTo>
                    <a:pt x="543" y="301"/>
                    <a:pt x="547" y="295"/>
                    <a:pt x="546" y="292"/>
                  </a:cubicBezTo>
                  <a:cubicBezTo>
                    <a:pt x="545" y="290"/>
                    <a:pt x="535" y="281"/>
                    <a:pt x="531" y="282"/>
                  </a:cubicBezTo>
                  <a:cubicBezTo>
                    <a:pt x="527" y="283"/>
                    <a:pt x="526" y="277"/>
                    <a:pt x="529" y="277"/>
                  </a:cubicBezTo>
                  <a:cubicBezTo>
                    <a:pt x="531" y="277"/>
                    <a:pt x="533" y="276"/>
                    <a:pt x="537" y="271"/>
                  </a:cubicBezTo>
                  <a:cubicBezTo>
                    <a:pt x="541" y="266"/>
                    <a:pt x="542" y="265"/>
                    <a:pt x="539" y="264"/>
                  </a:cubicBezTo>
                  <a:cubicBezTo>
                    <a:pt x="536" y="263"/>
                    <a:pt x="534" y="260"/>
                    <a:pt x="539" y="260"/>
                  </a:cubicBezTo>
                  <a:cubicBezTo>
                    <a:pt x="545" y="260"/>
                    <a:pt x="554" y="264"/>
                    <a:pt x="557" y="262"/>
                  </a:cubicBezTo>
                  <a:cubicBezTo>
                    <a:pt x="560" y="259"/>
                    <a:pt x="569" y="245"/>
                    <a:pt x="573" y="239"/>
                  </a:cubicBezTo>
                  <a:cubicBezTo>
                    <a:pt x="577" y="234"/>
                    <a:pt x="570" y="234"/>
                    <a:pt x="561" y="234"/>
                  </a:cubicBezTo>
                  <a:cubicBezTo>
                    <a:pt x="552" y="235"/>
                    <a:pt x="550" y="231"/>
                    <a:pt x="543" y="230"/>
                  </a:cubicBezTo>
                  <a:cubicBezTo>
                    <a:pt x="535" y="230"/>
                    <a:pt x="521" y="232"/>
                    <a:pt x="519" y="234"/>
                  </a:cubicBezTo>
                  <a:cubicBezTo>
                    <a:pt x="517" y="236"/>
                    <a:pt x="523" y="238"/>
                    <a:pt x="522" y="241"/>
                  </a:cubicBezTo>
                  <a:cubicBezTo>
                    <a:pt x="522" y="243"/>
                    <a:pt x="517" y="239"/>
                    <a:pt x="515" y="240"/>
                  </a:cubicBezTo>
                  <a:cubicBezTo>
                    <a:pt x="513" y="241"/>
                    <a:pt x="516" y="244"/>
                    <a:pt x="515" y="253"/>
                  </a:cubicBezTo>
                  <a:cubicBezTo>
                    <a:pt x="514" y="262"/>
                    <a:pt x="517" y="262"/>
                    <a:pt x="519" y="266"/>
                  </a:cubicBezTo>
                  <a:cubicBezTo>
                    <a:pt x="522" y="269"/>
                    <a:pt x="521" y="273"/>
                    <a:pt x="521" y="279"/>
                  </a:cubicBezTo>
                  <a:cubicBezTo>
                    <a:pt x="521" y="284"/>
                    <a:pt x="516" y="284"/>
                    <a:pt x="514" y="285"/>
                  </a:cubicBezTo>
                  <a:cubicBezTo>
                    <a:pt x="513" y="286"/>
                    <a:pt x="519" y="288"/>
                    <a:pt x="518" y="292"/>
                  </a:cubicBezTo>
                  <a:cubicBezTo>
                    <a:pt x="517" y="295"/>
                    <a:pt x="512" y="290"/>
                    <a:pt x="509" y="291"/>
                  </a:cubicBezTo>
                  <a:cubicBezTo>
                    <a:pt x="506" y="292"/>
                    <a:pt x="503" y="300"/>
                    <a:pt x="506" y="303"/>
                  </a:cubicBezTo>
                  <a:cubicBezTo>
                    <a:pt x="510" y="306"/>
                    <a:pt x="511" y="305"/>
                    <a:pt x="508" y="309"/>
                  </a:cubicBezTo>
                  <a:cubicBezTo>
                    <a:pt x="506" y="312"/>
                    <a:pt x="503" y="317"/>
                    <a:pt x="509" y="321"/>
                  </a:cubicBezTo>
                  <a:cubicBezTo>
                    <a:pt x="515" y="326"/>
                    <a:pt x="526" y="326"/>
                    <a:pt x="532" y="329"/>
                  </a:cubicBezTo>
                  <a:cubicBezTo>
                    <a:pt x="538" y="333"/>
                    <a:pt x="529" y="331"/>
                    <a:pt x="532" y="335"/>
                  </a:cubicBezTo>
                  <a:cubicBezTo>
                    <a:pt x="534" y="339"/>
                    <a:pt x="528" y="341"/>
                    <a:pt x="528" y="344"/>
                  </a:cubicBezTo>
                  <a:cubicBezTo>
                    <a:pt x="528" y="347"/>
                    <a:pt x="531" y="346"/>
                    <a:pt x="534" y="340"/>
                  </a:cubicBezTo>
                  <a:cubicBezTo>
                    <a:pt x="537" y="335"/>
                    <a:pt x="539" y="342"/>
                    <a:pt x="539" y="346"/>
                  </a:cubicBezTo>
                  <a:cubicBezTo>
                    <a:pt x="538" y="351"/>
                    <a:pt x="534" y="348"/>
                    <a:pt x="531" y="353"/>
                  </a:cubicBezTo>
                  <a:cubicBezTo>
                    <a:pt x="528" y="358"/>
                    <a:pt x="525" y="359"/>
                    <a:pt x="520" y="358"/>
                  </a:cubicBezTo>
                  <a:cubicBezTo>
                    <a:pt x="515" y="357"/>
                    <a:pt x="518" y="364"/>
                    <a:pt x="520" y="369"/>
                  </a:cubicBezTo>
                  <a:cubicBezTo>
                    <a:pt x="522" y="373"/>
                    <a:pt x="519" y="374"/>
                    <a:pt x="514" y="373"/>
                  </a:cubicBezTo>
                  <a:cubicBezTo>
                    <a:pt x="508" y="371"/>
                    <a:pt x="505" y="368"/>
                    <a:pt x="508" y="364"/>
                  </a:cubicBezTo>
                  <a:cubicBezTo>
                    <a:pt x="511" y="359"/>
                    <a:pt x="513" y="354"/>
                    <a:pt x="509" y="355"/>
                  </a:cubicBezTo>
                  <a:cubicBezTo>
                    <a:pt x="506" y="355"/>
                    <a:pt x="499" y="355"/>
                    <a:pt x="496" y="351"/>
                  </a:cubicBezTo>
                  <a:cubicBezTo>
                    <a:pt x="494" y="348"/>
                    <a:pt x="498" y="349"/>
                    <a:pt x="505" y="350"/>
                  </a:cubicBezTo>
                  <a:cubicBezTo>
                    <a:pt x="511" y="351"/>
                    <a:pt x="506" y="345"/>
                    <a:pt x="511" y="345"/>
                  </a:cubicBezTo>
                  <a:cubicBezTo>
                    <a:pt x="516" y="345"/>
                    <a:pt x="519" y="348"/>
                    <a:pt x="524" y="344"/>
                  </a:cubicBezTo>
                  <a:cubicBezTo>
                    <a:pt x="528" y="341"/>
                    <a:pt x="521" y="333"/>
                    <a:pt x="517" y="335"/>
                  </a:cubicBezTo>
                  <a:cubicBezTo>
                    <a:pt x="514" y="336"/>
                    <a:pt x="508" y="337"/>
                    <a:pt x="508" y="334"/>
                  </a:cubicBezTo>
                  <a:cubicBezTo>
                    <a:pt x="508" y="330"/>
                    <a:pt x="514" y="333"/>
                    <a:pt x="518" y="332"/>
                  </a:cubicBezTo>
                  <a:cubicBezTo>
                    <a:pt x="521" y="331"/>
                    <a:pt x="516" y="327"/>
                    <a:pt x="511" y="328"/>
                  </a:cubicBezTo>
                  <a:cubicBezTo>
                    <a:pt x="506" y="329"/>
                    <a:pt x="502" y="330"/>
                    <a:pt x="498" y="325"/>
                  </a:cubicBezTo>
                  <a:cubicBezTo>
                    <a:pt x="494" y="321"/>
                    <a:pt x="487" y="319"/>
                    <a:pt x="485" y="328"/>
                  </a:cubicBezTo>
                  <a:cubicBezTo>
                    <a:pt x="484" y="338"/>
                    <a:pt x="477" y="333"/>
                    <a:pt x="474" y="336"/>
                  </a:cubicBezTo>
                  <a:cubicBezTo>
                    <a:pt x="471" y="339"/>
                    <a:pt x="477" y="342"/>
                    <a:pt x="484" y="342"/>
                  </a:cubicBezTo>
                  <a:cubicBezTo>
                    <a:pt x="491" y="342"/>
                    <a:pt x="496" y="348"/>
                    <a:pt x="492" y="348"/>
                  </a:cubicBezTo>
                  <a:cubicBezTo>
                    <a:pt x="489" y="348"/>
                    <a:pt x="491" y="353"/>
                    <a:pt x="487" y="351"/>
                  </a:cubicBezTo>
                  <a:cubicBezTo>
                    <a:pt x="484" y="350"/>
                    <a:pt x="480" y="351"/>
                    <a:pt x="483" y="354"/>
                  </a:cubicBezTo>
                  <a:cubicBezTo>
                    <a:pt x="485" y="357"/>
                    <a:pt x="482" y="359"/>
                    <a:pt x="482" y="362"/>
                  </a:cubicBezTo>
                  <a:cubicBezTo>
                    <a:pt x="482" y="365"/>
                    <a:pt x="477" y="362"/>
                    <a:pt x="471" y="361"/>
                  </a:cubicBezTo>
                  <a:cubicBezTo>
                    <a:pt x="466" y="361"/>
                    <a:pt x="456" y="363"/>
                    <a:pt x="449" y="364"/>
                  </a:cubicBezTo>
                  <a:cubicBezTo>
                    <a:pt x="442" y="366"/>
                    <a:pt x="435" y="363"/>
                    <a:pt x="432" y="360"/>
                  </a:cubicBezTo>
                  <a:cubicBezTo>
                    <a:pt x="429" y="357"/>
                    <a:pt x="425" y="357"/>
                    <a:pt x="420" y="357"/>
                  </a:cubicBezTo>
                  <a:cubicBezTo>
                    <a:pt x="415" y="357"/>
                    <a:pt x="416" y="352"/>
                    <a:pt x="410" y="352"/>
                  </a:cubicBezTo>
                  <a:cubicBezTo>
                    <a:pt x="403" y="352"/>
                    <a:pt x="405" y="346"/>
                    <a:pt x="404" y="343"/>
                  </a:cubicBezTo>
                  <a:cubicBezTo>
                    <a:pt x="403" y="340"/>
                    <a:pt x="390" y="341"/>
                    <a:pt x="385" y="344"/>
                  </a:cubicBezTo>
                  <a:cubicBezTo>
                    <a:pt x="381" y="347"/>
                    <a:pt x="371" y="346"/>
                    <a:pt x="369" y="351"/>
                  </a:cubicBezTo>
                  <a:cubicBezTo>
                    <a:pt x="366" y="357"/>
                    <a:pt x="371" y="356"/>
                    <a:pt x="374" y="356"/>
                  </a:cubicBezTo>
                  <a:cubicBezTo>
                    <a:pt x="378" y="356"/>
                    <a:pt x="377" y="351"/>
                    <a:pt x="384" y="352"/>
                  </a:cubicBezTo>
                  <a:cubicBezTo>
                    <a:pt x="391" y="353"/>
                    <a:pt x="396" y="345"/>
                    <a:pt x="399" y="348"/>
                  </a:cubicBezTo>
                  <a:cubicBezTo>
                    <a:pt x="402" y="351"/>
                    <a:pt x="387" y="357"/>
                    <a:pt x="381" y="358"/>
                  </a:cubicBezTo>
                  <a:cubicBezTo>
                    <a:pt x="374" y="359"/>
                    <a:pt x="376" y="364"/>
                    <a:pt x="382" y="373"/>
                  </a:cubicBezTo>
                  <a:cubicBezTo>
                    <a:pt x="388" y="383"/>
                    <a:pt x="379" y="377"/>
                    <a:pt x="379" y="382"/>
                  </a:cubicBezTo>
                  <a:cubicBezTo>
                    <a:pt x="379" y="386"/>
                    <a:pt x="368" y="380"/>
                    <a:pt x="372" y="379"/>
                  </a:cubicBezTo>
                  <a:cubicBezTo>
                    <a:pt x="377" y="377"/>
                    <a:pt x="375" y="373"/>
                    <a:pt x="371" y="370"/>
                  </a:cubicBezTo>
                  <a:cubicBezTo>
                    <a:pt x="367" y="367"/>
                    <a:pt x="365" y="370"/>
                    <a:pt x="365" y="366"/>
                  </a:cubicBezTo>
                  <a:cubicBezTo>
                    <a:pt x="366" y="363"/>
                    <a:pt x="361" y="367"/>
                    <a:pt x="358" y="364"/>
                  </a:cubicBezTo>
                  <a:cubicBezTo>
                    <a:pt x="354" y="361"/>
                    <a:pt x="353" y="359"/>
                    <a:pt x="348" y="361"/>
                  </a:cubicBezTo>
                  <a:cubicBezTo>
                    <a:pt x="343" y="364"/>
                    <a:pt x="338" y="363"/>
                    <a:pt x="327" y="365"/>
                  </a:cubicBezTo>
                  <a:cubicBezTo>
                    <a:pt x="317" y="367"/>
                    <a:pt x="297" y="366"/>
                    <a:pt x="294" y="363"/>
                  </a:cubicBezTo>
                  <a:cubicBezTo>
                    <a:pt x="290" y="359"/>
                    <a:pt x="303" y="353"/>
                    <a:pt x="307" y="354"/>
                  </a:cubicBezTo>
                  <a:cubicBezTo>
                    <a:pt x="310" y="355"/>
                    <a:pt x="308" y="350"/>
                    <a:pt x="302" y="345"/>
                  </a:cubicBezTo>
                  <a:cubicBezTo>
                    <a:pt x="297" y="341"/>
                    <a:pt x="284" y="338"/>
                    <a:pt x="284" y="341"/>
                  </a:cubicBezTo>
                  <a:cubicBezTo>
                    <a:pt x="284" y="344"/>
                    <a:pt x="277" y="341"/>
                    <a:pt x="268" y="339"/>
                  </a:cubicBezTo>
                  <a:cubicBezTo>
                    <a:pt x="258" y="338"/>
                    <a:pt x="257" y="334"/>
                    <a:pt x="251" y="334"/>
                  </a:cubicBezTo>
                  <a:cubicBezTo>
                    <a:pt x="245" y="334"/>
                    <a:pt x="236" y="332"/>
                    <a:pt x="229" y="327"/>
                  </a:cubicBezTo>
                  <a:cubicBezTo>
                    <a:pt x="222" y="321"/>
                    <a:pt x="206" y="323"/>
                    <a:pt x="204" y="328"/>
                  </a:cubicBezTo>
                  <a:cubicBezTo>
                    <a:pt x="202" y="333"/>
                    <a:pt x="196" y="332"/>
                    <a:pt x="191" y="332"/>
                  </a:cubicBezTo>
                  <a:cubicBezTo>
                    <a:pt x="185" y="332"/>
                    <a:pt x="193" y="326"/>
                    <a:pt x="191" y="325"/>
                  </a:cubicBezTo>
                  <a:cubicBezTo>
                    <a:pt x="188" y="324"/>
                    <a:pt x="191" y="317"/>
                    <a:pt x="187" y="316"/>
                  </a:cubicBezTo>
                  <a:cubicBezTo>
                    <a:pt x="183" y="316"/>
                    <a:pt x="180" y="333"/>
                    <a:pt x="172" y="332"/>
                  </a:cubicBezTo>
                  <a:cubicBezTo>
                    <a:pt x="165" y="332"/>
                    <a:pt x="161" y="314"/>
                    <a:pt x="155" y="310"/>
                  </a:cubicBezTo>
                  <a:cubicBezTo>
                    <a:pt x="149" y="305"/>
                    <a:pt x="143" y="305"/>
                    <a:pt x="148" y="312"/>
                  </a:cubicBezTo>
                  <a:cubicBezTo>
                    <a:pt x="154" y="319"/>
                    <a:pt x="144" y="314"/>
                    <a:pt x="144" y="318"/>
                  </a:cubicBezTo>
                  <a:cubicBezTo>
                    <a:pt x="145" y="323"/>
                    <a:pt x="136" y="328"/>
                    <a:pt x="136" y="326"/>
                  </a:cubicBezTo>
                  <a:cubicBezTo>
                    <a:pt x="136" y="323"/>
                    <a:pt x="131" y="320"/>
                    <a:pt x="125" y="327"/>
                  </a:cubicBezTo>
                  <a:cubicBezTo>
                    <a:pt x="119" y="334"/>
                    <a:pt x="115" y="333"/>
                    <a:pt x="114" y="331"/>
                  </a:cubicBezTo>
                  <a:cubicBezTo>
                    <a:pt x="114" y="328"/>
                    <a:pt x="96" y="337"/>
                    <a:pt x="97" y="340"/>
                  </a:cubicBezTo>
                  <a:cubicBezTo>
                    <a:pt x="98" y="343"/>
                    <a:pt x="94" y="346"/>
                    <a:pt x="89" y="345"/>
                  </a:cubicBezTo>
                  <a:cubicBezTo>
                    <a:pt x="85" y="345"/>
                    <a:pt x="88" y="341"/>
                    <a:pt x="92" y="339"/>
                  </a:cubicBezTo>
                  <a:cubicBezTo>
                    <a:pt x="96" y="337"/>
                    <a:pt x="108" y="328"/>
                    <a:pt x="114" y="327"/>
                  </a:cubicBezTo>
                  <a:cubicBezTo>
                    <a:pt x="120" y="326"/>
                    <a:pt x="131" y="321"/>
                    <a:pt x="132" y="318"/>
                  </a:cubicBezTo>
                  <a:cubicBezTo>
                    <a:pt x="132" y="315"/>
                    <a:pt x="126" y="318"/>
                    <a:pt x="122" y="317"/>
                  </a:cubicBezTo>
                  <a:cubicBezTo>
                    <a:pt x="118" y="316"/>
                    <a:pt x="111" y="321"/>
                    <a:pt x="104" y="324"/>
                  </a:cubicBezTo>
                  <a:cubicBezTo>
                    <a:pt x="97" y="327"/>
                    <a:pt x="90" y="326"/>
                    <a:pt x="92" y="330"/>
                  </a:cubicBezTo>
                  <a:cubicBezTo>
                    <a:pt x="94" y="334"/>
                    <a:pt x="85" y="329"/>
                    <a:pt x="84" y="332"/>
                  </a:cubicBezTo>
                  <a:cubicBezTo>
                    <a:pt x="82" y="335"/>
                    <a:pt x="79" y="332"/>
                    <a:pt x="81" y="330"/>
                  </a:cubicBezTo>
                  <a:cubicBezTo>
                    <a:pt x="84" y="329"/>
                    <a:pt x="75" y="326"/>
                    <a:pt x="75" y="328"/>
                  </a:cubicBezTo>
                  <a:cubicBezTo>
                    <a:pt x="75" y="329"/>
                    <a:pt x="74" y="332"/>
                    <a:pt x="68" y="332"/>
                  </a:cubicBezTo>
                  <a:cubicBezTo>
                    <a:pt x="62" y="332"/>
                    <a:pt x="56" y="336"/>
                    <a:pt x="60" y="339"/>
                  </a:cubicBezTo>
                  <a:cubicBezTo>
                    <a:pt x="64" y="342"/>
                    <a:pt x="66" y="343"/>
                    <a:pt x="64" y="345"/>
                  </a:cubicBezTo>
                  <a:cubicBezTo>
                    <a:pt x="62" y="347"/>
                    <a:pt x="56" y="340"/>
                    <a:pt x="47" y="341"/>
                  </a:cubicBezTo>
                  <a:cubicBezTo>
                    <a:pt x="38" y="342"/>
                    <a:pt x="21" y="331"/>
                    <a:pt x="21" y="329"/>
                  </a:cubicBezTo>
                  <a:cubicBezTo>
                    <a:pt x="21" y="326"/>
                    <a:pt x="9" y="328"/>
                    <a:pt x="0" y="327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00"/>
                    <a:pt x="4" y="503"/>
                    <a:pt x="6" y="501"/>
                  </a:cubicBezTo>
                  <a:cubicBezTo>
                    <a:pt x="8" y="499"/>
                    <a:pt x="11" y="502"/>
                    <a:pt x="16" y="499"/>
                  </a:cubicBezTo>
                  <a:cubicBezTo>
                    <a:pt x="22" y="496"/>
                    <a:pt x="24" y="502"/>
                    <a:pt x="24" y="505"/>
                  </a:cubicBezTo>
                  <a:cubicBezTo>
                    <a:pt x="24" y="507"/>
                    <a:pt x="32" y="512"/>
                    <a:pt x="35" y="516"/>
                  </a:cubicBezTo>
                  <a:cubicBezTo>
                    <a:pt x="39" y="520"/>
                    <a:pt x="40" y="524"/>
                    <a:pt x="44" y="522"/>
                  </a:cubicBezTo>
                  <a:cubicBezTo>
                    <a:pt x="48" y="519"/>
                    <a:pt x="54" y="518"/>
                    <a:pt x="54" y="514"/>
                  </a:cubicBezTo>
                  <a:cubicBezTo>
                    <a:pt x="54" y="509"/>
                    <a:pt x="70" y="509"/>
                    <a:pt x="70" y="514"/>
                  </a:cubicBezTo>
                  <a:cubicBezTo>
                    <a:pt x="70" y="520"/>
                    <a:pt x="85" y="527"/>
                    <a:pt x="94" y="542"/>
                  </a:cubicBezTo>
                  <a:cubicBezTo>
                    <a:pt x="103" y="557"/>
                    <a:pt x="101" y="561"/>
                    <a:pt x="114" y="566"/>
                  </a:cubicBezTo>
                  <a:cubicBezTo>
                    <a:pt x="127" y="571"/>
                    <a:pt x="126" y="573"/>
                    <a:pt x="125" y="578"/>
                  </a:cubicBezTo>
                  <a:cubicBezTo>
                    <a:pt x="123" y="582"/>
                    <a:pt x="132" y="584"/>
                    <a:pt x="127" y="588"/>
                  </a:cubicBezTo>
                  <a:cubicBezTo>
                    <a:pt x="125" y="589"/>
                    <a:pt x="122" y="591"/>
                    <a:pt x="119" y="593"/>
                  </a:cubicBezTo>
                  <a:cubicBezTo>
                    <a:pt x="120" y="595"/>
                    <a:pt x="122" y="597"/>
                    <a:pt x="124" y="599"/>
                  </a:cubicBezTo>
                  <a:cubicBezTo>
                    <a:pt x="127" y="602"/>
                    <a:pt x="119" y="602"/>
                    <a:pt x="121" y="604"/>
                  </a:cubicBezTo>
                  <a:cubicBezTo>
                    <a:pt x="124" y="606"/>
                    <a:pt x="121" y="610"/>
                    <a:pt x="123" y="612"/>
                  </a:cubicBezTo>
                  <a:cubicBezTo>
                    <a:pt x="126" y="615"/>
                    <a:pt x="130" y="614"/>
                    <a:pt x="133" y="612"/>
                  </a:cubicBezTo>
                  <a:cubicBezTo>
                    <a:pt x="136" y="610"/>
                    <a:pt x="138" y="615"/>
                    <a:pt x="135" y="618"/>
                  </a:cubicBezTo>
                  <a:cubicBezTo>
                    <a:pt x="133" y="622"/>
                    <a:pt x="138" y="625"/>
                    <a:pt x="140" y="622"/>
                  </a:cubicBezTo>
                  <a:cubicBezTo>
                    <a:pt x="142" y="619"/>
                    <a:pt x="147" y="627"/>
                    <a:pt x="149" y="628"/>
                  </a:cubicBezTo>
                  <a:cubicBezTo>
                    <a:pt x="152" y="629"/>
                    <a:pt x="154" y="633"/>
                    <a:pt x="150" y="633"/>
                  </a:cubicBezTo>
                  <a:cubicBezTo>
                    <a:pt x="146" y="633"/>
                    <a:pt x="147" y="639"/>
                    <a:pt x="150" y="640"/>
                  </a:cubicBezTo>
                  <a:cubicBezTo>
                    <a:pt x="152" y="640"/>
                    <a:pt x="152" y="643"/>
                    <a:pt x="152" y="646"/>
                  </a:cubicBezTo>
                  <a:cubicBezTo>
                    <a:pt x="152" y="648"/>
                    <a:pt x="161" y="651"/>
                    <a:pt x="164" y="650"/>
                  </a:cubicBezTo>
                  <a:cubicBezTo>
                    <a:pt x="167" y="649"/>
                    <a:pt x="170" y="652"/>
                    <a:pt x="172" y="655"/>
                  </a:cubicBezTo>
                  <a:cubicBezTo>
                    <a:pt x="173" y="658"/>
                    <a:pt x="179" y="660"/>
                    <a:pt x="182" y="658"/>
                  </a:cubicBezTo>
                  <a:cubicBezTo>
                    <a:pt x="184" y="656"/>
                    <a:pt x="185" y="661"/>
                    <a:pt x="186" y="665"/>
                  </a:cubicBezTo>
                  <a:cubicBezTo>
                    <a:pt x="186" y="668"/>
                    <a:pt x="191" y="666"/>
                    <a:pt x="194" y="666"/>
                  </a:cubicBezTo>
                  <a:cubicBezTo>
                    <a:pt x="197" y="666"/>
                    <a:pt x="199" y="670"/>
                    <a:pt x="201" y="669"/>
                  </a:cubicBezTo>
                  <a:cubicBezTo>
                    <a:pt x="206" y="667"/>
                    <a:pt x="207" y="675"/>
                    <a:pt x="210" y="680"/>
                  </a:cubicBezTo>
                  <a:cubicBezTo>
                    <a:pt x="520" y="678"/>
                    <a:pt x="520" y="678"/>
                    <a:pt x="520" y="678"/>
                  </a:cubicBezTo>
                  <a:cubicBezTo>
                    <a:pt x="520" y="678"/>
                    <a:pt x="521" y="670"/>
                    <a:pt x="524" y="673"/>
                  </a:cubicBezTo>
                  <a:cubicBezTo>
                    <a:pt x="528" y="676"/>
                    <a:pt x="525" y="680"/>
                    <a:pt x="529" y="682"/>
                  </a:cubicBezTo>
                  <a:cubicBezTo>
                    <a:pt x="533" y="683"/>
                    <a:pt x="536" y="686"/>
                    <a:pt x="539" y="685"/>
                  </a:cubicBezTo>
                  <a:cubicBezTo>
                    <a:pt x="541" y="684"/>
                    <a:pt x="545" y="681"/>
                    <a:pt x="549" y="685"/>
                  </a:cubicBezTo>
                  <a:cubicBezTo>
                    <a:pt x="553" y="690"/>
                    <a:pt x="556" y="686"/>
                    <a:pt x="558" y="689"/>
                  </a:cubicBezTo>
                  <a:cubicBezTo>
                    <a:pt x="561" y="692"/>
                    <a:pt x="565" y="694"/>
                    <a:pt x="568" y="691"/>
                  </a:cubicBezTo>
                  <a:cubicBezTo>
                    <a:pt x="570" y="688"/>
                    <a:pt x="580" y="691"/>
                    <a:pt x="584" y="693"/>
                  </a:cubicBezTo>
                  <a:cubicBezTo>
                    <a:pt x="590" y="688"/>
                    <a:pt x="594" y="679"/>
                    <a:pt x="599" y="679"/>
                  </a:cubicBezTo>
                  <a:cubicBezTo>
                    <a:pt x="605" y="679"/>
                    <a:pt x="622" y="681"/>
                    <a:pt x="623" y="689"/>
                  </a:cubicBezTo>
                  <a:cubicBezTo>
                    <a:pt x="624" y="698"/>
                    <a:pt x="634" y="690"/>
                    <a:pt x="635" y="698"/>
                  </a:cubicBezTo>
                  <a:cubicBezTo>
                    <a:pt x="636" y="704"/>
                    <a:pt x="642" y="710"/>
                    <a:pt x="641" y="713"/>
                  </a:cubicBezTo>
                  <a:cubicBezTo>
                    <a:pt x="643" y="714"/>
                    <a:pt x="645" y="716"/>
                    <a:pt x="648" y="718"/>
                  </a:cubicBezTo>
                  <a:cubicBezTo>
                    <a:pt x="651" y="717"/>
                    <a:pt x="659" y="718"/>
                    <a:pt x="665" y="720"/>
                  </a:cubicBezTo>
                  <a:cubicBezTo>
                    <a:pt x="672" y="723"/>
                    <a:pt x="682" y="717"/>
                    <a:pt x="686" y="726"/>
                  </a:cubicBezTo>
                  <a:cubicBezTo>
                    <a:pt x="689" y="734"/>
                    <a:pt x="697" y="740"/>
                    <a:pt x="690" y="741"/>
                  </a:cubicBezTo>
                  <a:cubicBezTo>
                    <a:pt x="683" y="742"/>
                    <a:pt x="675" y="733"/>
                    <a:pt x="675" y="738"/>
                  </a:cubicBezTo>
                  <a:cubicBezTo>
                    <a:pt x="676" y="743"/>
                    <a:pt x="672" y="740"/>
                    <a:pt x="672" y="748"/>
                  </a:cubicBezTo>
                  <a:cubicBezTo>
                    <a:pt x="672" y="755"/>
                    <a:pt x="667" y="766"/>
                    <a:pt x="664" y="765"/>
                  </a:cubicBezTo>
                  <a:cubicBezTo>
                    <a:pt x="664" y="765"/>
                    <a:pt x="664" y="765"/>
                    <a:pt x="664" y="765"/>
                  </a:cubicBezTo>
                  <a:cubicBezTo>
                    <a:pt x="663" y="768"/>
                    <a:pt x="663" y="771"/>
                    <a:pt x="665" y="774"/>
                  </a:cubicBezTo>
                  <a:cubicBezTo>
                    <a:pt x="669" y="771"/>
                    <a:pt x="675" y="766"/>
                    <a:pt x="679" y="767"/>
                  </a:cubicBezTo>
                  <a:cubicBezTo>
                    <a:pt x="687" y="767"/>
                    <a:pt x="689" y="772"/>
                    <a:pt x="694" y="768"/>
                  </a:cubicBezTo>
                  <a:cubicBezTo>
                    <a:pt x="699" y="765"/>
                    <a:pt x="700" y="763"/>
                    <a:pt x="701" y="766"/>
                  </a:cubicBezTo>
                  <a:cubicBezTo>
                    <a:pt x="701" y="766"/>
                    <a:pt x="701" y="766"/>
                    <a:pt x="701" y="767"/>
                  </a:cubicBezTo>
                  <a:cubicBezTo>
                    <a:pt x="703" y="766"/>
                    <a:pt x="704" y="765"/>
                    <a:pt x="704" y="764"/>
                  </a:cubicBezTo>
                  <a:cubicBezTo>
                    <a:pt x="704" y="763"/>
                    <a:pt x="704" y="761"/>
                    <a:pt x="703" y="759"/>
                  </a:cubicBezTo>
                  <a:cubicBezTo>
                    <a:pt x="698" y="760"/>
                    <a:pt x="697" y="760"/>
                    <a:pt x="695" y="757"/>
                  </a:cubicBezTo>
                  <a:cubicBezTo>
                    <a:pt x="693" y="752"/>
                    <a:pt x="710" y="747"/>
                    <a:pt x="718" y="748"/>
                  </a:cubicBezTo>
                  <a:cubicBezTo>
                    <a:pt x="726" y="749"/>
                    <a:pt x="731" y="744"/>
                    <a:pt x="734" y="747"/>
                  </a:cubicBezTo>
                  <a:cubicBezTo>
                    <a:pt x="739" y="743"/>
                    <a:pt x="747" y="736"/>
                    <a:pt x="749" y="736"/>
                  </a:cubicBezTo>
                  <a:cubicBezTo>
                    <a:pt x="752" y="736"/>
                    <a:pt x="788" y="735"/>
                    <a:pt x="788" y="735"/>
                  </a:cubicBezTo>
                  <a:cubicBezTo>
                    <a:pt x="788" y="735"/>
                    <a:pt x="800" y="728"/>
                    <a:pt x="802" y="721"/>
                  </a:cubicBezTo>
                  <a:cubicBezTo>
                    <a:pt x="803" y="714"/>
                    <a:pt x="811" y="697"/>
                    <a:pt x="816" y="701"/>
                  </a:cubicBezTo>
                  <a:cubicBezTo>
                    <a:pt x="821" y="704"/>
                    <a:pt x="831" y="702"/>
                    <a:pt x="831" y="705"/>
                  </a:cubicBezTo>
                  <a:cubicBezTo>
                    <a:pt x="831" y="708"/>
                    <a:pt x="828" y="719"/>
                    <a:pt x="841" y="736"/>
                  </a:cubicBezTo>
                  <a:cubicBezTo>
                    <a:pt x="845" y="733"/>
                    <a:pt x="850" y="731"/>
                    <a:pt x="852" y="731"/>
                  </a:cubicBezTo>
                  <a:cubicBezTo>
                    <a:pt x="857" y="732"/>
                    <a:pt x="864" y="726"/>
                    <a:pt x="866" y="722"/>
                  </a:cubicBezTo>
                  <a:cubicBezTo>
                    <a:pt x="868" y="718"/>
                    <a:pt x="870" y="725"/>
                    <a:pt x="866" y="727"/>
                  </a:cubicBezTo>
                  <a:cubicBezTo>
                    <a:pt x="862" y="728"/>
                    <a:pt x="870" y="731"/>
                    <a:pt x="877" y="731"/>
                  </a:cubicBezTo>
                  <a:cubicBezTo>
                    <a:pt x="884" y="730"/>
                    <a:pt x="873" y="733"/>
                    <a:pt x="868" y="733"/>
                  </a:cubicBezTo>
                  <a:cubicBezTo>
                    <a:pt x="863" y="733"/>
                    <a:pt x="861" y="733"/>
                    <a:pt x="854" y="740"/>
                  </a:cubicBezTo>
                  <a:cubicBezTo>
                    <a:pt x="847" y="747"/>
                    <a:pt x="848" y="749"/>
                    <a:pt x="852" y="753"/>
                  </a:cubicBezTo>
                  <a:cubicBezTo>
                    <a:pt x="856" y="756"/>
                    <a:pt x="862" y="755"/>
                    <a:pt x="867" y="750"/>
                  </a:cubicBezTo>
                  <a:cubicBezTo>
                    <a:pt x="873" y="745"/>
                    <a:pt x="872" y="741"/>
                    <a:pt x="878" y="741"/>
                  </a:cubicBezTo>
                  <a:cubicBezTo>
                    <a:pt x="883" y="741"/>
                    <a:pt x="898" y="736"/>
                    <a:pt x="904" y="734"/>
                  </a:cubicBezTo>
                  <a:cubicBezTo>
                    <a:pt x="910" y="732"/>
                    <a:pt x="906" y="731"/>
                    <a:pt x="906" y="728"/>
                  </a:cubicBezTo>
                  <a:cubicBezTo>
                    <a:pt x="906" y="725"/>
                    <a:pt x="917" y="725"/>
                    <a:pt x="921" y="723"/>
                  </a:cubicBezTo>
                  <a:cubicBezTo>
                    <a:pt x="925" y="720"/>
                    <a:pt x="920" y="718"/>
                    <a:pt x="917" y="718"/>
                  </a:cubicBezTo>
                  <a:close/>
                  <a:moveTo>
                    <a:pt x="266" y="394"/>
                  </a:moveTo>
                  <a:cubicBezTo>
                    <a:pt x="260" y="402"/>
                    <a:pt x="257" y="403"/>
                    <a:pt x="251" y="402"/>
                  </a:cubicBezTo>
                  <a:cubicBezTo>
                    <a:pt x="244" y="401"/>
                    <a:pt x="240" y="404"/>
                    <a:pt x="243" y="407"/>
                  </a:cubicBezTo>
                  <a:cubicBezTo>
                    <a:pt x="246" y="409"/>
                    <a:pt x="247" y="411"/>
                    <a:pt x="240" y="413"/>
                  </a:cubicBezTo>
                  <a:cubicBezTo>
                    <a:pt x="233" y="414"/>
                    <a:pt x="228" y="420"/>
                    <a:pt x="225" y="419"/>
                  </a:cubicBezTo>
                  <a:cubicBezTo>
                    <a:pt x="223" y="418"/>
                    <a:pt x="237" y="408"/>
                    <a:pt x="234" y="405"/>
                  </a:cubicBezTo>
                  <a:cubicBezTo>
                    <a:pt x="230" y="402"/>
                    <a:pt x="220" y="410"/>
                    <a:pt x="220" y="413"/>
                  </a:cubicBezTo>
                  <a:cubicBezTo>
                    <a:pt x="220" y="417"/>
                    <a:pt x="214" y="417"/>
                    <a:pt x="210" y="417"/>
                  </a:cubicBezTo>
                  <a:cubicBezTo>
                    <a:pt x="206" y="416"/>
                    <a:pt x="201" y="413"/>
                    <a:pt x="205" y="412"/>
                  </a:cubicBezTo>
                  <a:cubicBezTo>
                    <a:pt x="209" y="412"/>
                    <a:pt x="206" y="408"/>
                    <a:pt x="211" y="406"/>
                  </a:cubicBezTo>
                  <a:cubicBezTo>
                    <a:pt x="217" y="404"/>
                    <a:pt x="210" y="401"/>
                    <a:pt x="212" y="399"/>
                  </a:cubicBezTo>
                  <a:cubicBezTo>
                    <a:pt x="214" y="397"/>
                    <a:pt x="224" y="401"/>
                    <a:pt x="224" y="397"/>
                  </a:cubicBezTo>
                  <a:cubicBezTo>
                    <a:pt x="225" y="393"/>
                    <a:pt x="214" y="390"/>
                    <a:pt x="210" y="392"/>
                  </a:cubicBezTo>
                  <a:cubicBezTo>
                    <a:pt x="207" y="394"/>
                    <a:pt x="198" y="400"/>
                    <a:pt x="188" y="396"/>
                  </a:cubicBezTo>
                  <a:cubicBezTo>
                    <a:pt x="185" y="394"/>
                    <a:pt x="213" y="391"/>
                    <a:pt x="218" y="387"/>
                  </a:cubicBezTo>
                  <a:cubicBezTo>
                    <a:pt x="223" y="382"/>
                    <a:pt x="244" y="377"/>
                    <a:pt x="246" y="381"/>
                  </a:cubicBezTo>
                  <a:cubicBezTo>
                    <a:pt x="248" y="385"/>
                    <a:pt x="235" y="388"/>
                    <a:pt x="241" y="392"/>
                  </a:cubicBezTo>
                  <a:cubicBezTo>
                    <a:pt x="247" y="395"/>
                    <a:pt x="258" y="393"/>
                    <a:pt x="260" y="389"/>
                  </a:cubicBezTo>
                  <a:cubicBezTo>
                    <a:pt x="262" y="385"/>
                    <a:pt x="273" y="386"/>
                    <a:pt x="266" y="394"/>
                  </a:cubicBezTo>
                  <a:close/>
                  <a:moveTo>
                    <a:pt x="329" y="474"/>
                  </a:moveTo>
                  <a:cubicBezTo>
                    <a:pt x="322" y="481"/>
                    <a:pt x="322" y="479"/>
                    <a:pt x="315" y="480"/>
                  </a:cubicBezTo>
                  <a:cubicBezTo>
                    <a:pt x="309" y="482"/>
                    <a:pt x="314" y="488"/>
                    <a:pt x="306" y="489"/>
                  </a:cubicBezTo>
                  <a:cubicBezTo>
                    <a:pt x="298" y="490"/>
                    <a:pt x="278" y="490"/>
                    <a:pt x="275" y="486"/>
                  </a:cubicBezTo>
                  <a:cubicBezTo>
                    <a:pt x="274" y="484"/>
                    <a:pt x="286" y="485"/>
                    <a:pt x="287" y="482"/>
                  </a:cubicBezTo>
                  <a:cubicBezTo>
                    <a:pt x="288" y="479"/>
                    <a:pt x="291" y="473"/>
                    <a:pt x="296" y="473"/>
                  </a:cubicBezTo>
                  <a:cubicBezTo>
                    <a:pt x="301" y="473"/>
                    <a:pt x="300" y="467"/>
                    <a:pt x="292" y="463"/>
                  </a:cubicBezTo>
                  <a:cubicBezTo>
                    <a:pt x="284" y="459"/>
                    <a:pt x="304" y="456"/>
                    <a:pt x="308" y="463"/>
                  </a:cubicBezTo>
                  <a:cubicBezTo>
                    <a:pt x="313" y="469"/>
                    <a:pt x="321" y="473"/>
                    <a:pt x="326" y="469"/>
                  </a:cubicBezTo>
                  <a:cubicBezTo>
                    <a:pt x="330" y="464"/>
                    <a:pt x="356" y="452"/>
                    <a:pt x="356" y="458"/>
                  </a:cubicBezTo>
                  <a:cubicBezTo>
                    <a:pt x="356" y="464"/>
                    <a:pt x="337" y="468"/>
                    <a:pt x="329" y="474"/>
                  </a:cubicBezTo>
                  <a:close/>
                  <a:moveTo>
                    <a:pt x="503" y="656"/>
                  </a:moveTo>
                  <a:cubicBezTo>
                    <a:pt x="498" y="657"/>
                    <a:pt x="504" y="642"/>
                    <a:pt x="494" y="636"/>
                  </a:cubicBezTo>
                  <a:cubicBezTo>
                    <a:pt x="482" y="630"/>
                    <a:pt x="477" y="618"/>
                    <a:pt x="477" y="611"/>
                  </a:cubicBezTo>
                  <a:cubicBezTo>
                    <a:pt x="477" y="605"/>
                    <a:pt x="487" y="602"/>
                    <a:pt x="491" y="607"/>
                  </a:cubicBezTo>
                  <a:cubicBezTo>
                    <a:pt x="495" y="612"/>
                    <a:pt x="501" y="632"/>
                    <a:pt x="504" y="639"/>
                  </a:cubicBezTo>
                  <a:cubicBezTo>
                    <a:pt x="508" y="645"/>
                    <a:pt x="508" y="656"/>
                    <a:pt x="503" y="656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125"/>
            <p:cNvSpPr>
              <a:spLocks noEditPoints="1"/>
            </p:cNvSpPr>
            <p:nvPr/>
          </p:nvSpPr>
          <p:spPr bwMode="auto">
            <a:xfrm>
              <a:off x="714375" y="1360488"/>
              <a:ext cx="2192338" cy="1346200"/>
            </a:xfrm>
            <a:custGeom>
              <a:cxnLst>
                <a:cxn ang="0">
                  <a:pos x="350" y="230"/>
                </a:cxn>
                <a:cxn ang="0">
                  <a:pos x="306" y="35"/>
                </a:cxn>
                <a:cxn ang="0">
                  <a:pos x="185" y="21"/>
                </a:cxn>
                <a:cxn ang="0">
                  <a:pos x="135" y="10"/>
                </a:cxn>
                <a:cxn ang="0">
                  <a:pos x="93" y="21"/>
                </a:cxn>
                <a:cxn ang="0">
                  <a:pos x="19" y="59"/>
                </a:cxn>
                <a:cxn ang="0">
                  <a:pos x="71" y="103"/>
                </a:cxn>
                <a:cxn ang="0">
                  <a:pos x="17" y="106"/>
                </a:cxn>
                <a:cxn ang="0">
                  <a:pos x="59" y="136"/>
                </a:cxn>
                <a:cxn ang="0">
                  <a:pos x="43" y="158"/>
                </a:cxn>
                <a:cxn ang="0">
                  <a:pos x="45" y="219"/>
                </a:cxn>
                <a:cxn ang="0">
                  <a:pos x="96" y="236"/>
                </a:cxn>
                <a:cxn ang="0">
                  <a:pos x="102" y="269"/>
                </a:cxn>
                <a:cxn ang="0">
                  <a:pos x="84" y="287"/>
                </a:cxn>
                <a:cxn ang="0">
                  <a:pos x="147" y="250"/>
                </a:cxn>
                <a:cxn ang="0">
                  <a:pos x="173" y="213"/>
                </a:cxn>
                <a:cxn ang="0">
                  <a:pos x="191" y="201"/>
                </a:cxn>
                <a:cxn ang="0">
                  <a:pos x="226" y="215"/>
                </a:cxn>
                <a:cxn ang="0">
                  <a:pos x="248" y="202"/>
                </a:cxn>
                <a:cxn ang="0">
                  <a:pos x="276" y="213"/>
                </a:cxn>
                <a:cxn ang="0">
                  <a:pos x="340" y="232"/>
                </a:cxn>
                <a:cxn ang="0">
                  <a:pos x="375" y="248"/>
                </a:cxn>
                <a:cxn ang="0">
                  <a:pos x="376" y="261"/>
                </a:cxn>
                <a:cxn ang="0">
                  <a:pos x="389" y="263"/>
                </a:cxn>
                <a:cxn ang="0">
                  <a:pos x="401" y="274"/>
                </a:cxn>
                <a:cxn ang="0">
                  <a:pos x="396" y="300"/>
                </a:cxn>
                <a:cxn ang="0">
                  <a:pos x="421" y="299"/>
                </a:cxn>
                <a:cxn ang="0">
                  <a:pos x="15" y="313"/>
                </a:cxn>
                <a:cxn ang="0">
                  <a:pos x="178" y="240"/>
                </a:cxn>
                <a:cxn ang="0">
                  <a:pos x="177" y="256"/>
                </a:cxn>
                <a:cxn ang="0">
                  <a:pos x="25" y="219"/>
                </a:cxn>
                <a:cxn ang="0">
                  <a:pos x="1094" y="443"/>
                </a:cxn>
                <a:cxn ang="0">
                  <a:pos x="1010" y="472"/>
                </a:cxn>
                <a:cxn ang="0">
                  <a:pos x="970" y="473"/>
                </a:cxn>
                <a:cxn ang="0">
                  <a:pos x="926" y="471"/>
                </a:cxn>
                <a:cxn ang="0">
                  <a:pos x="954" y="426"/>
                </a:cxn>
                <a:cxn ang="0">
                  <a:pos x="902" y="410"/>
                </a:cxn>
                <a:cxn ang="0">
                  <a:pos x="864" y="397"/>
                </a:cxn>
                <a:cxn ang="0">
                  <a:pos x="516" y="388"/>
                </a:cxn>
                <a:cxn ang="0">
                  <a:pos x="510" y="395"/>
                </a:cxn>
                <a:cxn ang="0">
                  <a:pos x="501" y="436"/>
                </a:cxn>
                <a:cxn ang="0">
                  <a:pos x="513" y="539"/>
                </a:cxn>
                <a:cxn ang="0">
                  <a:pos x="557" y="590"/>
                </a:cxn>
                <a:cxn ang="0">
                  <a:pos x="647" y="625"/>
                </a:cxn>
                <a:cxn ang="0">
                  <a:pos x="724" y="647"/>
                </a:cxn>
                <a:cxn ang="0">
                  <a:pos x="783" y="685"/>
                </a:cxn>
                <a:cxn ang="0">
                  <a:pos x="818" y="658"/>
                </a:cxn>
                <a:cxn ang="0">
                  <a:pos x="862" y="644"/>
                </a:cxn>
                <a:cxn ang="0">
                  <a:pos x="889" y="641"/>
                </a:cxn>
                <a:cxn ang="0">
                  <a:pos x="944" y="645"/>
                </a:cxn>
                <a:cxn ang="0">
                  <a:pos x="983" y="699"/>
                </a:cxn>
                <a:cxn ang="0">
                  <a:pos x="994" y="608"/>
                </a:cxn>
                <a:cxn ang="0">
                  <a:pos x="1036" y="571"/>
                </a:cxn>
                <a:cxn ang="0">
                  <a:pos x="1032" y="539"/>
                </a:cxn>
                <a:cxn ang="0">
                  <a:pos x="1049" y="541"/>
                </a:cxn>
                <a:cxn ang="0">
                  <a:pos x="1088" y="499"/>
                </a:cxn>
                <a:cxn ang="0">
                  <a:pos x="1102" y="475"/>
                </a:cxn>
                <a:cxn ang="0">
                  <a:pos x="1137" y="413"/>
                </a:cxn>
              </a:cxnLst>
              <a:rect b="b" l="0" r="r" t="0"/>
              <a:pathLst>
                <a:path h="705" w="1147">
                  <a:moveTo>
                    <a:pt x="431" y="286"/>
                  </a:moveTo>
                  <a:cubicBezTo>
                    <a:pt x="432" y="281"/>
                    <a:pt x="433" y="279"/>
                    <a:pt x="420" y="274"/>
                  </a:cubicBezTo>
                  <a:cubicBezTo>
                    <a:pt x="407" y="269"/>
                    <a:pt x="409" y="265"/>
                    <a:pt x="400" y="250"/>
                  </a:cubicBezTo>
                  <a:cubicBezTo>
                    <a:pt x="391" y="235"/>
                    <a:pt x="376" y="228"/>
                    <a:pt x="376" y="222"/>
                  </a:cubicBezTo>
                  <a:cubicBezTo>
                    <a:pt x="376" y="217"/>
                    <a:pt x="360" y="217"/>
                    <a:pt x="360" y="222"/>
                  </a:cubicBezTo>
                  <a:cubicBezTo>
                    <a:pt x="360" y="226"/>
                    <a:pt x="354" y="227"/>
                    <a:pt x="350" y="230"/>
                  </a:cubicBezTo>
                  <a:cubicBezTo>
                    <a:pt x="346" y="232"/>
                    <a:pt x="345" y="228"/>
                    <a:pt x="341" y="224"/>
                  </a:cubicBezTo>
                  <a:cubicBezTo>
                    <a:pt x="338" y="220"/>
                    <a:pt x="330" y="215"/>
                    <a:pt x="330" y="213"/>
                  </a:cubicBezTo>
                  <a:cubicBezTo>
                    <a:pt x="330" y="210"/>
                    <a:pt x="328" y="204"/>
                    <a:pt x="322" y="207"/>
                  </a:cubicBezTo>
                  <a:cubicBezTo>
                    <a:pt x="317" y="210"/>
                    <a:pt x="314" y="207"/>
                    <a:pt x="312" y="209"/>
                  </a:cubicBezTo>
                  <a:cubicBezTo>
                    <a:pt x="310" y="211"/>
                    <a:pt x="306" y="208"/>
                    <a:pt x="306" y="208"/>
                  </a:cubicBezTo>
                  <a:cubicBezTo>
                    <a:pt x="306" y="35"/>
                    <a:pt x="306" y="35"/>
                    <a:pt x="306" y="35"/>
                  </a:cubicBezTo>
                  <a:cubicBezTo>
                    <a:pt x="304" y="35"/>
                    <a:pt x="302" y="34"/>
                    <a:pt x="301" y="34"/>
                  </a:cubicBezTo>
                  <a:cubicBezTo>
                    <a:pt x="294" y="31"/>
                    <a:pt x="283" y="26"/>
                    <a:pt x="277" y="27"/>
                  </a:cubicBezTo>
                  <a:cubicBezTo>
                    <a:pt x="271" y="29"/>
                    <a:pt x="260" y="30"/>
                    <a:pt x="256" y="28"/>
                  </a:cubicBezTo>
                  <a:cubicBezTo>
                    <a:pt x="252" y="26"/>
                    <a:pt x="246" y="24"/>
                    <a:pt x="238" y="26"/>
                  </a:cubicBezTo>
                  <a:cubicBezTo>
                    <a:pt x="230" y="27"/>
                    <a:pt x="225" y="21"/>
                    <a:pt x="214" y="19"/>
                  </a:cubicBezTo>
                  <a:cubicBezTo>
                    <a:pt x="204" y="16"/>
                    <a:pt x="189" y="19"/>
                    <a:pt x="185" y="21"/>
                  </a:cubicBezTo>
                  <a:cubicBezTo>
                    <a:pt x="182" y="22"/>
                    <a:pt x="183" y="17"/>
                    <a:pt x="178" y="17"/>
                  </a:cubicBezTo>
                  <a:cubicBezTo>
                    <a:pt x="174" y="18"/>
                    <a:pt x="177" y="15"/>
                    <a:pt x="175" y="12"/>
                  </a:cubicBezTo>
                  <a:cubicBezTo>
                    <a:pt x="172" y="8"/>
                    <a:pt x="160" y="11"/>
                    <a:pt x="155" y="12"/>
                  </a:cubicBezTo>
                  <a:cubicBezTo>
                    <a:pt x="151" y="12"/>
                    <a:pt x="149" y="10"/>
                    <a:pt x="150" y="7"/>
                  </a:cubicBezTo>
                  <a:cubicBezTo>
                    <a:pt x="150" y="5"/>
                    <a:pt x="146" y="6"/>
                    <a:pt x="144" y="9"/>
                  </a:cubicBezTo>
                  <a:cubicBezTo>
                    <a:pt x="142" y="12"/>
                    <a:pt x="137" y="12"/>
                    <a:pt x="135" y="10"/>
                  </a:cubicBezTo>
                  <a:cubicBezTo>
                    <a:pt x="133" y="8"/>
                    <a:pt x="139" y="8"/>
                    <a:pt x="140" y="5"/>
                  </a:cubicBezTo>
                  <a:cubicBezTo>
                    <a:pt x="140" y="3"/>
                    <a:pt x="133" y="2"/>
                    <a:pt x="131" y="1"/>
                  </a:cubicBezTo>
                  <a:cubicBezTo>
                    <a:pt x="128" y="0"/>
                    <a:pt x="124" y="4"/>
                    <a:pt x="119" y="8"/>
                  </a:cubicBezTo>
                  <a:cubicBezTo>
                    <a:pt x="114" y="13"/>
                    <a:pt x="106" y="13"/>
                    <a:pt x="101" y="12"/>
                  </a:cubicBezTo>
                  <a:cubicBezTo>
                    <a:pt x="96" y="12"/>
                    <a:pt x="90" y="13"/>
                    <a:pt x="91" y="15"/>
                  </a:cubicBezTo>
                  <a:cubicBezTo>
                    <a:pt x="91" y="18"/>
                    <a:pt x="97" y="18"/>
                    <a:pt x="93" y="21"/>
                  </a:cubicBezTo>
                  <a:cubicBezTo>
                    <a:pt x="90" y="25"/>
                    <a:pt x="88" y="17"/>
                    <a:pt x="85" y="20"/>
                  </a:cubicBezTo>
                  <a:cubicBezTo>
                    <a:pt x="81" y="24"/>
                    <a:pt x="71" y="24"/>
                    <a:pt x="68" y="23"/>
                  </a:cubicBezTo>
                  <a:cubicBezTo>
                    <a:pt x="66" y="23"/>
                    <a:pt x="58" y="32"/>
                    <a:pt x="55" y="34"/>
                  </a:cubicBezTo>
                  <a:cubicBezTo>
                    <a:pt x="53" y="37"/>
                    <a:pt x="57" y="39"/>
                    <a:pt x="50" y="46"/>
                  </a:cubicBezTo>
                  <a:cubicBezTo>
                    <a:pt x="44" y="54"/>
                    <a:pt x="26" y="52"/>
                    <a:pt x="22" y="52"/>
                  </a:cubicBezTo>
                  <a:cubicBezTo>
                    <a:pt x="18" y="52"/>
                    <a:pt x="21" y="56"/>
                    <a:pt x="19" y="59"/>
                  </a:cubicBezTo>
                  <a:cubicBezTo>
                    <a:pt x="17" y="62"/>
                    <a:pt x="21" y="64"/>
                    <a:pt x="31" y="67"/>
                  </a:cubicBezTo>
                  <a:cubicBezTo>
                    <a:pt x="42" y="70"/>
                    <a:pt x="49" y="83"/>
                    <a:pt x="50" y="87"/>
                  </a:cubicBezTo>
                  <a:cubicBezTo>
                    <a:pt x="51" y="90"/>
                    <a:pt x="64" y="86"/>
                    <a:pt x="69" y="87"/>
                  </a:cubicBezTo>
                  <a:cubicBezTo>
                    <a:pt x="74" y="88"/>
                    <a:pt x="68" y="95"/>
                    <a:pt x="73" y="97"/>
                  </a:cubicBezTo>
                  <a:cubicBezTo>
                    <a:pt x="77" y="99"/>
                    <a:pt x="83" y="96"/>
                    <a:pt x="85" y="99"/>
                  </a:cubicBezTo>
                  <a:cubicBezTo>
                    <a:pt x="86" y="103"/>
                    <a:pt x="76" y="99"/>
                    <a:pt x="71" y="103"/>
                  </a:cubicBezTo>
                  <a:cubicBezTo>
                    <a:pt x="66" y="107"/>
                    <a:pt x="64" y="109"/>
                    <a:pt x="62" y="106"/>
                  </a:cubicBezTo>
                  <a:cubicBezTo>
                    <a:pt x="60" y="103"/>
                    <a:pt x="51" y="105"/>
                    <a:pt x="47" y="105"/>
                  </a:cubicBezTo>
                  <a:cubicBezTo>
                    <a:pt x="43" y="106"/>
                    <a:pt x="47" y="100"/>
                    <a:pt x="47" y="98"/>
                  </a:cubicBezTo>
                  <a:cubicBezTo>
                    <a:pt x="47" y="95"/>
                    <a:pt x="41" y="93"/>
                    <a:pt x="33" y="98"/>
                  </a:cubicBezTo>
                  <a:cubicBezTo>
                    <a:pt x="25" y="103"/>
                    <a:pt x="28" y="101"/>
                    <a:pt x="27" y="105"/>
                  </a:cubicBezTo>
                  <a:cubicBezTo>
                    <a:pt x="26" y="109"/>
                    <a:pt x="22" y="103"/>
                    <a:pt x="17" y="106"/>
                  </a:cubicBezTo>
                  <a:cubicBezTo>
                    <a:pt x="12" y="109"/>
                    <a:pt x="3" y="111"/>
                    <a:pt x="2" y="115"/>
                  </a:cubicBezTo>
                  <a:cubicBezTo>
                    <a:pt x="0" y="118"/>
                    <a:pt x="13" y="120"/>
                    <a:pt x="18" y="121"/>
                  </a:cubicBezTo>
                  <a:cubicBezTo>
                    <a:pt x="23" y="122"/>
                    <a:pt x="12" y="125"/>
                    <a:pt x="16" y="127"/>
                  </a:cubicBezTo>
                  <a:cubicBezTo>
                    <a:pt x="20" y="128"/>
                    <a:pt x="18" y="132"/>
                    <a:pt x="25" y="135"/>
                  </a:cubicBezTo>
                  <a:cubicBezTo>
                    <a:pt x="31" y="138"/>
                    <a:pt x="45" y="135"/>
                    <a:pt x="49" y="135"/>
                  </a:cubicBezTo>
                  <a:cubicBezTo>
                    <a:pt x="52" y="135"/>
                    <a:pt x="56" y="139"/>
                    <a:pt x="59" y="136"/>
                  </a:cubicBezTo>
                  <a:cubicBezTo>
                    <a:pt x="62" y="133"/>
                    <a:pt x="73" y="124"/>
                    <a:pt x="79" y="129"/>
                  </a:cubicBezTo>
                  <a:cubicBezTo>
                    <a:pt x="85" y="134"/>
                    <a:pt x="73" y="134"/>
                    <a:pt x="76" y="137"/>
                  </a:cubicBezTo>
                  <a:cubicBezTo>
                    <a:pt x="79" y="140"/>
                    <a:pt x="82" y="148"/>
                    <a:pt x="77" y="152"/>
                  </a:cubicBezTo>
                  <a:cubicBezTo>
                    <a:pt x="71" y="156"/>
                    <a:pt x="66" y="153"/>
                    <a:pt x="63" y="153"/>
                  </a:cubicBezTo>
                  <a:cubicBezTo>
                    <a:pt x="60" y="153"/>
                    <a:pt x="62" y="158"/>
                    <a:pt x="57" y="162"/>
                  </a:cubicBezTo>
                  <a:cubicBezTo>
                    <a:pt x="52" y="166"/>
                    <a:pt x="49" y="158"/>
                    <a:pt x="43" y="158"/>
                  </a:cubicBezTo>
                  <a:cubicBezTo>
                    <a:pt x="37" y="158"/>
                    <a:pt x="38" y="166"/>
                    <a:pt x="38" y="170"/>
                  </a:cubicBezTo>
                  <a:cubicBezTo>
                    <a:pt x="39" y="173"/>
                    <a:pt x="29" y="169"/>
                    <a:pt x="27" y="178"/>
                  </a:cubicBezTo>
                  <a:cubicBezTo>
                    <a:pt x="25" y="187"/>
                    <a:pt x="15" y="179"/>
                    <a:pt x="22" y="188"/>
                  </a:cubicBezTo>
                  <a:cubicBezTo>
                    <a:pt x="28" y="197"/>
                    <a:pt x="27" y="191"/>
                    <a:pt x="32" y="195"/>
                  </a:cubicBezTo>
                  <a:cubicBezTo>
                    <a:pt x="37" y="198"/>
                    <a:pt x="26" y="204"/>
                    <a:pt x="31" y="205"/>
                  </a:cubicBezTo>
                  <a:cubicBezTo>
                    <a:pt x="36" y="206"/>
                    <a:pt x="42" y="215"/>
                    <a:pt x="45" y="219"/>
                  </a:cubicBezTo>
                  <a:cubicBezTo>
                    <a:pt x="49" y="222"/>
                    <a:pt x="53" y="217"/>
                    <a:pt x="59" y="217"/>
                  </a:cubicBezTo>
                  <a:cubicBezTo>
                    <a:pt x="64" y="216"/>
                    <a:pt x="61" y="209"/>
                    <a:pt x="64" y="212"/>
                  </a:cubicBezTo>
                  <a:cubicBezTo>
                    <a:pt x="67" y="215"/>
                    <a:pt x="72" y="223"/>
                    <a:pt x="69" y="225"/>
                  </a:cubicBezTo>
                  <a:cubicBezTo>
                    <a:pt x="66" y="227"/>
                    <a:pt x="68" y="233"/>
                    <a:pt x="68" y="236"/>
                  </a:cubicBezTo>
                  <a:cubicBezTo>
                    <a:pt x="67" y="239"/>
                    <a:pt x="79" y="238"/>
                    <a:pt x="80" y="234"/>
                  </a:cubicBezTo>
                  <a:cubicBezTo>
                    <a:pt x="81" y="231"/>
                    <a:pt x="90" y="230"/>
                    <a:pt x="96" y="236"/>
                  </a:cubicBezTo>
                  <a:cubicBezTo>
                    <a:pt x="101" y="241"/>
                    <a:pt x="103" y="242"/>
                    <a:pt x="103" y="238"/>
                  </a:cubicBezTo>
                  <a:cubicBezTo>
                    <a:pt x="103" y="233"/>
                    <a:pt x="107" y="228"/>
                    <a:pt x="107" y="232"/>
                  </a:cubicBezTo>
                  <a:cubicBezTo>
                    <a:pt x="108" y="236"/>
                    <a:pt x="112" y="237"/>
                    <a:pt x="120" y="233"/>
                  </a:cubicBezTo>
                  <a:cubicBezTo>
                    <a:pt x="127" y="230"/>
                    <a:pt x="124" y="234"/>
                    <a:pt x="120" y="239"/>
                  </a:cubicBezTo>
                  <a:cubicBezTo>
                    <a:pt x="114" y="245"/>
                    <a:pt x="120" y="256"/>
                    <a:pt x="116" y="257"/>
                  </a:cubicBezTo>
                  <a:cubicBezTo>
                    <a:pt x="112" y="258"/>
                    <a:pt x="109" y="268"/>
                    <a:pt x="102" y="269"/>
                  </a:cubicBezTo>
                  <a:cubicBezTo>
                    <a:pt x="96" y="269"/>
                    <a:pt x="85" y="282"/>
                    <a:pt x="83" y="284"/>
                  </a:cubicBezTo>
                  <a:cubicBezTo>
                    <a:pt x="82" y="286"/>
                    <a:pt x="68" y="280"/>
                    <a:pt x="66" y="285"/>
                  </a:cubicBezTo>
                  <a:cubicBezTo>
                    <a:pt x="64" y="291"/>
                    <a:pt x="55" y="295"/>
                    <a:pt x="57" y="298"/>
                  </a:cubicBezTo>
                  <a:cubicBezTo>
                    <a:pt x="59" y="299"/>
                    <a:pt x="70" y="293"/>
                    <a:pt x="71" y="290"/>
                  </a:cubicBezTo>
                  <a:cubicBezTo>
                    <a:pt x="71" y="287"/>
                    <a:pt x="73" y="288"/>
                    <a:pt x="75" y="290"/>
                  </a:cubicBezTo>
                  <a:cubicBezTo>
                    <a:pt x="77" y="292"/>
                    <a:pt x="82" y="289"/>
                    <a:pt x="84" y="287"/>
                  </a:cubicBezTo>
                  <a:cubicBezTo>
                    <a:pt x="86" y="285"/>
                    <a:pt x="90" y="286"/>
                    <a:pt x="92" y="286"/>
                  </a:cubicBezTo>
                  <a:cubicBezTo>
                    <a:pt x="95" y="286"/>
                    <a:pt x="96" y="283"/>
                    <a:pt x="102" y="282"/>
                  </a:cubicBezTo>
                  <a:cubicBezTo>
                    <a:pt x="109" y="281"/>
                    <a:pt x="108" y="279"/>
                    <a:pt x="109" y="275"/>
                  </a:cubicBezTo>
                  <a:cubicBezTo>
                    <a:pt x="111" y="272"/>
                    <a:pt x="127" y="264"/>
                    <a:pt x="130" y="264"/>
                  </a:cubicBezTo>
                  <a:cubicBezTo>
                    <a:pt x="133" y="263"/>
                    <a:pt x="131" y="258"/>
                    <a:pt x="134" y="258"/>
                  </a:cubicBezTo>
                  <a:cubicBezTo>
                    <a:pt x="137" y="257"/>
                    <a:pt x="142" y="253"/>
                    <a:pt x="147" y="250"/>
                  </a:cubicBezTo>
                  <a:cubicBezTo>
                    <a:pt x="151" y="246"/>
                    <a:pt x="152" y="248"/>
                    <a:pt x="155" y="247"/>
                  </a:cubicBezTo>
                  <a:cubicBezTo>
                    <a:pt x="158" y="245"/>
                    <a:pt x="156" y="239"/>
                    <a:pt x="159" y="238"/>
                  </a:cubicBezTo>
                  <a:cubicBezTo>
                    <a:pt x="162" y="238"/>
                    <a:pt x="165" y="235"/>
                    <a:pt x="165" y="233"/>
                  </a:cubicBezTo>
                  <a:cubicBezTo>
                    <a:pt x="165" y="230"/>
                    <a:pt x="157" y="230"/>
                    <a:pt x="156" y="228"/>
                  </a:cubicBezTo>
                  <a:cubicBezTo>
                    <a:pt x="155" y="226"/>
                    <a:pt x="162" y="220"/>
                    <a:pt x="165" y="220"/>
                  </a:cubicBezTo>
                  <a:cubicBezTo>
                    <a:pt x="168" y="220"/>
                    <a:pt x="172" y="217"/>
                    <a:pt x="173" y="213"/>
                  </a:cubicBezTo>
                  <a:cubicBezTo>
                    <a:pt x="173" y="209"/>
                    <a:pt x="177" y="209"/>
                    <a:pt x="180" y="205"/>
                  </a:cubicBezTo>
                  <a:cubicBezTo>
                    <a:pt x="183" y="202"/>
                    <a:pt x="183" y="199"/>
                    <a:pt x="186" y="198"/>
                  </a:cubicBezTo>
                  <a:cubicBezTo>
                    <a:pt x="189" y="198"/>
                    <a:pt x="192" y="194"/>
                    <a:pt x="196" y="192"/>
                  </a:cubicBezTo>
                  <a:cubicBezTo>
                    <a:pt x="199" y="190"/>
                    <a:pt x="196" y="194"/>
                    <a:pt x="202" y="194"/>
                  </a:cubicBezTo>
                  <a:cubicBezTo>
                    <a:pt x="209" y="195"/>
                    <a:pt x="208" y="201"/>
                    <a:pt x="203" y="199"/>
                  </a:cubicBezTo>
                  <a:cubicBezTo>
                    <a:pt x="198" y="196"/>
                    <a:pt x="195" y="197"/>
                    <a:pt x="191" y="201"/>
                  </a:cubicBezTo>
                  <a:cubicBezTo>
                    <a:pt x="186" y="205"/>
                    <a:pt x="190" y="206"/>
                    <a:pt x="186" y="211"/>
                  </a:cubicBezTo>
                  <a:cubicBezTo>
                    <a:pt x="183" y="216"/>
                    <a:pt x="183" y="219"/>
                    <a:pt x="187" y="219"/>
                  </a:cubicBezTo>
                  <a:cubicBezTo>
                    <a:pt x="192" y="220"/>
                    <a:pt x="187" y="223"/>
                    <a:pt x="183" y="224"/>
                  </a:cubicBezTo>
                  <a:cubicBezTo>
                    <a:pt x="179" y="226"/>
                    <a:pt x="182" y="228"/>
                    <a:pt x="188" y="228"/>
                  </a:cubicBezTo>
                  <a:cubicBezTo>
                    <a:pt x="193" y="228"/>
                    <a:pt x="202" y="220"/>
                    <a:pt x="210" y="216"/>
                  </a:cubicBezTo>
                  <a:cubicBezTo>
                    <a:pt x="218" y="212"/>
                    <a:pt x="224" y="216"/>
                    <a:pt x="226" y="215"/>
                  </a:cubicBezTo>
                  <a:cubicBezTo>
                    <a:pt x="228" y="214"/>
                    <a:pt x="224" y="211"/>
                    <a:pt x="226" y="209"/>
                  </a:cubicBezTo>
                  <a:cubicBezTo>
                    <a:pt x="229" y="208"/>
                    <a:pt x="223" y="207"/>
                    <a:pt x="221" y="203"/>
                  </a:cubicBezTo>
                  <a:cubicBezTo>
                    <a:pt x="220" y="198"/>
                    <a:pt x="224" y="201"/>
                    <a:pt x="225" y="197"/>
                  </a:cubicBezTo>
                  <a:cubicBezTo>
                    <a:pt x="226" y="193"/>
                    <a:pt x="229" y="195"/>
                    <a:pt x="231" y="197"/>
                  </a:cubicBezTo>
                  <a:cubicBezTo>
                    <a:pt x="234" y="198"/>
                    <a:pt x="237" y="195"/>
                    <a:pt x="240" y="200"/>
                  </a:cubicBezTo>
                  <a:cubicBezTo>
                    <a:pt x="242" y="204"/>
                    <a:pt x="244" y="198"/>
                    <a:pt x="248" y="202"/>
                  </a:cubicBezTo>
                  <a:cubicBezTo>
                    <a:pt x="252" y="205"/>
                    <a:pt x="248" y="204"/>
                    <a:pt x="243" y="205"/>
                  </a:cubicBezTo>
                  <a:cubicBezTo>
                    <a:pt x="239" y="206"/>
                    <a:pt x="241" y="212"/>
                    <a:pt x="245" y="209"/>
                  </a:cubicBezTo>
                  <a:cubicBezTo>
                    <a:pt x="248" y="207"/>
                    <a:pt x="251" y="205"/>
                    <a:pt x="254" y="208"/>
                  </a:cubicBezTo>
                  <a:cubicBezTo>
                    <a:pt x="257" y="210"/>
                    <a:pt x="258" y="209"/>
                    <a:pt x="260" y="207"/>
                  </a:cubicBezTo>
                  <a:cubicBezTo>
                    <a:pt x="263" y="204"/>
                    <a:pt x="263" y="207"/>
                    <a:pt x="263" y="209"/>
                  </a:cubicBezTo>
                  <a:cubicBezTo>
                    <a:pt x="263" y="211"/>
                    <a:pt x="268" y="212"/>
                    <a:pt x="276" y="213"/>
                  </a:cubicBezTo>
                  <a:cubicBezTo>
                    <a:pt x="283" y="214"/>
                    <a:pt x="297" y="212"/>
                    <a:pt x="300" y="212"/>
                  </a:cubicBezTo>
                  <a:cubicBezTo>
                    <a:pt x="304" y="212"/>
                    <a:pt x="302" y="217"/>
                    <a:pt x="310" y="219"/>
                  </a:cubicBezTo>
                  <a:cubicBezTo>
                    <a:pt x="318" y="220"/>
                    <a:pt x="320" y="211"/>
                    <a:pt x="324" y="214"/>
                  </a:cubicBezTo>
                  <a:cubicBezTo>
                    <a:pt x="328" y="218"/>
                    <a:pt x="324" y="219"/>
                    <a:pt x="322" y="221"/>
                  </a:cubicBezTo>
                  <a:cubicBezTo>
                    <a:pt x="319" y="224"/>
                    <a:pt x="324" y="224"/>
                    <a:pt x="327" y="225"/>
                  </a:cubicBezTo>
                  <a:cubicBezTo>
                    <a:pt x="330" y="227"/>
                    <a:pt x="337" y="229"/>
                    <a:pt x="340" y="232"/>
                  </a:cubicBezTo>
                  <a:cubicBezTo>
                    <a:pt x="344" y="235"/>
                    <a:pt x="346" y="239"/>
                    <a:pt x="354" y="243"/>
                  </a:cubicBezTo>
                  <a:cubicBezTo>
                    <a:pt x="362" y="247"/>
                    <a:pt x="354" y="233"/>
                    <a:pt x="360" y="237"/>
                  </a:cubicBezTo>
                  <a:cubicBezTo>
                    <a:pt x="366" y="242"/>
                    <a:pt x="364" y="237"/>
                    <a:pt x="369" y="242"/>
                  </a:cubicBezTo>
                  <a:cubicBezTo>
                    <a:pt x="374" y="246"/>
                    <a:pt x="372" y="240"/>
                    <a:pt x="370" y="232"/>
                  </a:cubicBezTo>
                  <a:cubicBezTo>
                    <a:pt x="368" y="225"/>
                    <a:pt x="372" y="230"/>
                    <a:pt x="375" y="233"/>
                  </a:cubicBezTo>
                  <a:cubicBezTo>
                    <a:pt x="377" y="237"/>
                    <a:pt x="377" y="244"/>
                    <a:pt x="375" y="248"/>
                  </a:cubicBezTo>
                  <a:cubicBezTo>
                    <a:pt x="374" y="253"/>
                    <a:pt x="366" y="249"/>
                    <a:pt x="367" y="246"/>
                  </a:cubicBezTo>
                  <a:cubicBezTo>
                    <a:pt x="368" y="244"/>
                    <a:pt x="360" y="245"/>
                    <a:pt x="359" y="248"/>
                  </a:cubicBezTo>
                  <a:cubicBezTo>
                    <a:pt x="359" y="252"/>
                    <a:pt x="365" y="259"/>
                    <a:pt x="369" y="259"/>
                  </a:cubicBezTo>
                  <a:cubicBezTo>
                    <a:pt x="373" y="260"/>
                    <a:pt x="370" y="266"/>
                    <a:pt x="372" y="267"/>
                  </a:cubicBezTo>
                  <a:cubicBezTo>
                    <a:pt x="376" y="268"/>
                    <a:pt x="375" y="275"/>
                    <a:pt x="377" y="274"/>
                  </a:cubicBezTo>
                  <a:cubicBezTo>
                    <a:pt x="379" y="273"/>
                    <a:pt x="379" y="265"/>
                    <a:pt x="376" y="261"/>
                  </a:cubicBezTo>
                  <a:cubicBezTo>
                    <a:pt x="374" y="258"/>
                    <a:pt x="375" y="253"/>
                    <a:pt x="378" y="254"/>
                  </a:cubicBezTo>
                  <a:cubicBezTo>
                    <a:pt x="381" y="255"/>
                    <a:pt x="378" y="260"/>
                    <a:pt x="380" y="262"/>
                  </a:cubicBezTo>
                  <a:cubicBezTo>
                    <a:pt x="381" y="264"/>
                    <a:pt x="383" y="260"/>
                    <a:pt x="386" y="258"/>
                  </a:cubicBezTo>
                  <a:cubicBezTo>
                    <a:pt x="390" y="256"/>
                    <a:pt x="385" y="250"/>
                    <a:pt x="386" y="247"/>
                  </a:cubicBezTo>
                  <a:cubicBezTo>
                    <a:pt x="387" y="244"/>
                    <a:pt x="391" y="250"/>
                    <a:pt x="393" y="255"/>
                  </a:cubicBezTo>
                  <a:cubicBezTo>
                    <a:pt x="394" y="260"/>
                    <a:pt x="389" y="260"/>
                    <a:pt x="389" y="263"/>
                  </a:cubicBezTo>
                  <a:cubicBezTo>
                    <a:pt x="389" y="266"/>
                    <a:pt x="384" y="264"/>
                    <a:pt x="383" y="266"/>
                  </a:cubicBezTo>
                  <a:cubicBezTo>
                    <a:pt x="381" y="267"/>
                    <a:pt x="382" y="277"/>
                    <a:pt x="384" y="278"/>
                  </a:cubicBezTo>
                  <a:cubicBezTo>
                    <a:pt x="386" y="278"/>
                    <a:pt x="387" y="269"/>
                    <a:pt x="389" y="274"/>
                  </a:cubicBezTo>
                  <a:cubicBezTo>
                    <a:pt x="390" y="278"/>
                    <a:pt x="395" y="268"/>
                    <a:pt x="396" y="272"/>
                  </a:cubicBezTo>
                  <a:cubicBezTo>
                    <a:pt x="397" y="276"/>
                    <a:pt x="403" y="281"/>
                    <a:pt x="405" y="280"/>
                  </a:cubicBezTo>
                  <a:cubicBezTo>
                    <a:pt x="408" y="279"/>
                    <a:pt x="404" y="274"/>
                    <a:pt x="401" y="274"/>
                  </a:cubicBezTo>
                  <a:cubicBezTo>
                    <a:pt x="397" y="274"/>
                    <a:pt x="398" y="268"/>
                    <a:pt x="401" y="268"/>
                  </a:cubicBezTo>
                  <a:cubicBezTo>
                    <a:pt x="404" y="268"/>
                    <a:pt x="410" y="276"/>
                    <a:pt x="410" y="279"/>
                  </a:cubicBezTo>
                  <a:cubicBezTo>
                    <a:pt x="410" y="282"/>
                    <a:pt x="407" y="282"/>
                    <a:pt x="404" y="285"/>
                  </a:cubicBezTo>
                  <a:cubicBezTo>
                    <a:pt x="401" y="288"/>
                    <a:pt x="398" y="280"/>
                    <a:pt x="394" y="280"/>
                  </a:cubicBezTo>
                  <a:cubicBezTo>
                    <a:pt x="391" y="280"/>
                    <a:pt x="394" y="285"/>
                    <a:pt x="396" y="289"/>
                  </a:cubicBezTo>
                  <a:cubicBezTo>
                    <a:pt x="397" y="292"/>
                    <a:pt x="392" y="297"/>
                    <a:pt x="396" y="300"/>
                  </a:cubicBezTo>
                  <a:cubicBezTo>
                    <a:pt x="400" y="303"/>
                    <a:pt x="399" y="298"/>
                    <a:pt x="400" y="296"/>
                  </a:cubicBezTo>
                  <a:cubicBezTo>
                    <a:pt x="401" y="294"/>
                    <a:pt x="404" y="297"/>
                    <a:pt x="406" y="298"/>
                  </a:cubicBezTo>
                  <a:cubicBezTo>
                    <a:pt x="408" y="300"/>
                    <a:pt x="409" y="294"/>
                    <a:pt x="409" y="292"/>
                  </a:cubicBezTo>
                  <a:cubicBezTo>
                    <a:pt x="409" y="290"/>
                    <a:pt x="412" y="291"/>
                    <a:pt x="414" y="294"/>
                  </a:cubicBezTo>
                  <a:cubicBezTo>
                    <a:pt x="416" y="297"/>
                    <a:pt x="417" y="291"/>
                    <a:pt x="420" y="291"/>
                  </a:cubicBezTo>
                  <a:cubicBezTo>
                    <a:pt x="423" y="292"/>
                    <a:pt x="421" y="297"/>
                    <a:pt x="421" y="299"/>
                  </a:cubicBezTo>
                  <a:cubicBezTo>
                    <a:pt x="421" y="302"/>
                    <a:pt x="426" y="297"/>
                    <a:pt x="425" y="300"/>
                  </a:cubicBezTo>
                  <a:cubicBezTo>
                    <a:pt x="425" y="300"/>
                    <a:pt x="425" y="301"/>
                    <a:pt x="425" y="301"/>
                  </a:cubicBezTo>
                  <a:cubicBezTo>
                    <a:pt x="428" y="299"/>
                    <a:pt x="431" y="297"/>
                    <a:pt x="433" y="296"/>
                  </a:cubicBezTo>
                  <a:cubicBezTo>
                    <a:pt x="438" y="292"/>
                    <a:pt x="429" y="290"/>
                    <a:pt x="431" y="286"/>
                  </a:cubicBezTo>
                  <a:close/>
                  <a:moveTo>
                    <a:pt x="9" y="321"/>
                  </a:moveTo>
                  <a:cubicBezTo>
                    <a:pt x="15" y="319"/>
                    <a:pt x="17" y="316"/>
                    <a:pt x="15" y="313"/>
                  </a:cubicBezTo>
                  <a:cubicBezTo>
                    <a:pt x="12" y="310"/>
                    <a:pt x="4" y="323"/>
                    <a:pt x="9" y="321"/>
                  </a:cubicBezTo>
                  <a:close/>
                  <a:moveTo>
                    <a:pt x="51" y="299"/>
                  </a:moveTo>
                  <a:cubicBezTo>
                    <a:pt x="46" y="297"/>
                    <a:pt x="31" y="305"/>
                    <a:pt x="36" y="306"/>
                  </a:cubicBezTo>
                  <a:cubicBezTo>
                    <a:pt x="40" y="307"/>
                    <a:pt x="41" y="303"/>
                    <a:pt x="45" y="303"/>
                  </a:cubicBezTo>
                  <a:cubicBezTo>
                    <a:pt x="49" y="303"/>
                    <a:pt x="57" y="301"/>
                    <a:pt x="51" y="299"/>
                  </a:cubicBezTo>
                  <a:close/>
                  <a:moveTo>
                    <a:pt x="178" y="240"/>
                  </a:moveTo>
                  <a:cubicBezTo>
                    <a:pt x="178" y="237"/>
                    <a:pt x="174" y="237"/>
                    <a:pt x="169" y="243"/>
                  </a:cubicBezTo>
                  <a:cubicBezTo>
                    <a:pt x="164" y="249"/>
                    <a:pt x="160" y="252"/>
                    <a:pt x="159" y="255"/>
                  </a:cubicBezTo>
                  <a:cubicBezTo>
                    <a:pt x="159" y="257"/>
                    <a:pt x="153" y="254"/>
                    <a:pt x="151" y="258"/>
                  </a:cubicBezTo>
                  <a:cubicBezTo>
                    <a:pt x="149" y="261"/>
                    <a:pt x="152" y="269"/>
                    <a:pt x="156" y="266"/>
                  </a:cubicBezTo>
                  <a:cubicBezTo>
                    <a:pt x="159" y="264"/>
                    <a:pt x="160" y="266"/>
                    <a:pt x="162" y="266"/>
                  </a:cubicBezTo>
                  <a:cubicBezTo>
                    <a:pt x="164" y="266"/>
                    <a:pt x="174" y="259"/>
                    <a:pt x="177" y="256"/>
                  </a:cubicBezTo>
                  <a:cubicBezTo>
                    <a:pt x="179" y="252"/>
                    <a:pt x="173" y="251"/>
                    <a:pt x="172" y="249"/>
                  </a:cubicBezTo>
                  <a:cubicBezTo>
                    <a:pt x="172" y="247"/>
                    <a:pt x="178" y="247"/>
                    <a:pt x="180" y="245"/>
                  </a:cubicBezTo>
                  <a:cubicBezTo>
                    <a:pt x="183" y="244"/>
                    <a:pt x="178" y="243"/>
                    <a:pt x="178" y="240"/>
                  </a:cubicBezTo>
                  <a:close/>
                  <a:moveTo>
                    <a:pt x="19" y="210"/>
                  </a:moveTo>
                  <a:cubicBezTo>
                    <a:pt x="18" y="206"/>
                    <a:pt x="8" y="210"/>
                    <a:pt x="9" y="214"/>
                  </a:cubicBezTo>
                  <a:cubicBezTo>
                    <a:pt x="10" y="218"/>
                    <a:pt x="20" y="220"/>
                    <a:pt x="25" y="219"/>
                  </a:cubicBezTo>
                  <a:cubicBezTo>
                    <a:pt x="28" y="217"/>
                    <a:pt x="30" y="213"/>
                    <a:pt x="27" y="211"/>
                  </a:cubicBezTo>
                  <a:cubicBezTo>
                    <a:pt x="24" y="208"/>
                    <a:pt x="19" y="214"/>
                    <a:pt x="19" y="210"/>
                  </a:cubicBezTo>
                  <a:close/>
                  <a:moveTo>
                    <a:pt x="1137" y="413"/>
                  </a:moveTo>
                  <a:cubicBezTo>
                    <a:pt x="1137" y="410"/>
                    <a:pt x="1127" y="412"/>
                    <a:pt x="1122" y="409"/>
                  </a:cubicBezTo>
                  <a:cubicBezTo>
                    <a:pt x="1117" y="405"/>
                    <a:pt x="1109" y="422"/>
                    <a:pt x="1108" y="429"/>
                  </a:cubicBezTo>
                  <a:cubicBezTo>
                    <a:pt x="1106" y="436"/>
                    <a:pt x="1094" y="443"/>
                    <a:pt x="1094" y="443"/>
                  </a:cubicBezTo>
                  <a:cubicBezTo>
                    <a:pt x="1094" y="443"/>
                    <a:pt x="1058" y="444"/>
                    <a:pt x="1055" y="444"/>
                  </a:cubicBezTo>
                  <a:cubicBezTo>
                    <a:pt x="1053" y="444"/>
                    <a:pt x="1045" y="451"/>
                    <a:pt x="1040" y="455"/>
                  </a:cubicBezTo>
                  <a:cubicBezTo>
                    <a:pt x="1040" y="455"/>
                    <a:pt x="1040" y="455"/>
                    <a:pt x="1040" y="456"/>
                  </a:cubicBezTo>
                  <a:cubicBezTo>
                    <a:pt x="1044" y="462"/>
                    <a:pt x="1031" y="466"/>
                    <a:pt x="1018" y="467"/>
                  </a:cubicBezTo>
                  <a:cubicBezTo>
                    <a:pt x="1015" y="467"/>
                    <a:pt x="1012" y="467"/>
                    <a:pt x="1009" y="467"/>
                  </a:cubicBezTo>
                  <a:cubicBezTo>
                    <a:pt x="1010" y="469"/>
                    <a:pt x="1010" y="471"/>
                    <a:pt x="1010" y="472"/>
                  </a:cubicBezTo>
                  <a:cubicBezTo>
                    <a:pt x="1010" y="473"/>
                    <a:pt x="1009" y="474"/>
                    <a:pt x="1007" y="475"/>
                  </a:cubicBezTo>
                  <a:cubicBezTo>
                    <a:pt x="1005" y="479"/>
                    <a:pt x="989" y="486"/>
                    <a:pt x="981" y="491"/>
                  </a:cubicBezTo>
                  <a:cubicBezTo>
                    <a:pt x="971" y="496"/>
                    <a:pt x="958" y="493"/>
                    <a:pt x="958" y="486"/>
                  </a:cubicBezTo>
                  <a:cubicBezTo>
                    <a:pt x="958" y="478"/>
                    <a:pt x="965" y="480"/>
                    <a:pt x="967" y="483"/>
                  </a:cubicBezTo>
                  <a:cubicBezTo>
                    <a:pt x="967" y="484"/>
                    <a:pt x="969" y="483"/>
                    <a:pt x="971" y="482"/>
                  </a:cubicBezTo>
                  <a:cubicBezTo>
                    <a:pt x="969" y="479"/>
                    <a:pt x="969" y="476"/>
                    <a:pt x="970" y="473"/>
                  </a:cubicBezTo>
                  <a:cubicBezTo>
                    <a:pt x="967" y="472"/>
                    <a:pt x="971" y="460"/>
                    <a:pt x="965" y="459"/>
                  </a:cubicBezTo>
                  <a:cubicBezTo>
                    <a:pt x="959" y="457"/>
                    <a:pt x="952" y="467"/>
                    <a:pt x="953" y="461"/>
                  </a:cubicBezTo>
                  <a:cubicBezTo>
                    <a:pt x="954" y="454"/>
                    <a:pt x="963" y="449"/>
                    <a:pt x="958" y="440"/>
                  </a:cubicBezTo>
                  <a:cubicBezTo>
                    <a:pt x="952" y="432"/>
                    <a:pt x="942" y="432"/>
                    <a:pt x="940" y="438"/>
                  </a:cubicBezTo>
                  <a:cubicBezTo>
                    <a:pt x="938" y="445"/>
                    <a:pt x="931" y="442"/>
                    <a:pt x="929" y="447"/>
                  </a:cubicBezTo>
                  <a:cubicBezTo>
                    <a:pt x="926" y="452"/>
                    <a:pt x="924" y="463"/>
                    <a:pt x="926" y="471"/>
                  </a:cubicBezTo>
                  <a:cubicBezTo>
                    <a:pt x="928" y="479"/>
                    <a:pt x="925" y="483"/>
                    <a:pt x="918" y="487"/>
                  </a:cubicBezTo>
                  <a:cubicBezTo>
                    <a:pt x="910" y="492"/>
                    <a:pt x="906" y="480"/>
                    <a:pt x="909" y="466"/>
                  </a:cubicBezTo>
                  <a:cubicBezTo>
                    <a:pt x="911" y="456"/>
                    <a:pt x="917" y="446"/>
                    <a:pt x="912" y="446"/>
                  </a:cubicBezTo>
                  <a:cubicBezTo>
                    <a:pt x="907" y="446"/>
                    <a:pt x="918" y="434"/>
                    <a:pt x="929" y="432"/>
                  </a:cubicBezTo>
                  <a:cubicBezTo>
                    <a:pt x="939" y="429"/>
                    <a:pt x="952" y="430"/>
                    <a:pt x="952" y="427"/>
                  </a:cubicBezTo>
                  <a:cubicBezTo>
                    <a:pt x="952" y="426"/>
                    <a:pt x="953" y="426"/>
                    <a:pt x="954" y="426"/>
                  </a:cubicBezTo>
                  <a:cubicBezTo>
                    <a:pt x="951" y="424"/>
                    <a:pt x="949" y="422"/>
                    <a:pt x="947" y="421"/>
                  </a:cubicBezTo>
                  <a:cubicBezTo>
                    <a:pt x="947" y="422"/>
                    <a:pt x="947" y="422"/>
                    <a:pt x="946" y="423"/>
                  </a:cubicBezTo>
                  <a:cubicBezTo>
                    <a:pt x="942" y="426"/>
                    <a:pt x="943" y="419"/>
                    <a:pt x="935" y="419"/>
                  </a:cubicBezTo>
                  <a:cubicBezTo>
                    <a:pt x="928" y="419"/>
                    <a:pt x="920" y="426"/>
                    <a:pt x="914" y="423"/>
                  </a:cubicBezTo>
                  <a:cubicBezTo>
                    <a:pt x="908" y="420"/>
                    <a:pt x="911" y="416"/>
                    <a:pt x="906" y="416"/>
                  </a:cubicBezTo>
                  <a:cubicBezTo>
                    <a:pt x="900" y="416"/>
                    <a:pt x="910" y="405"/>
                    <a:pt x="902" y="410"/>
                  </a:cubicBezTo>
                  <a:cubicBezTo>
                    <a:pt x="894" y="414"/>
                    <a:pt x="882" y="425"/>
                    <a:pt x="876" y="420"/>
                  </a:cubicBezTo>
                  <a:cubicBezTo>
                    <a:pt x="871" y="415"/>
                    <a:pt x="866" y="422"/>
                    <a:pt x="862" y="418"/>
                  </a:cubicBezTo>
                  <a:cubicBezTo>
                    <a:pt x="858" y="414"/>
                    <a:pt x="876" y="403"/>
                    <a:pt x="884" y="403"/>
                  </a:cubicBezTo>
                  <a:cubicBezTo>
                    <a:pt x="886" y="403"/>
                    <a:pt x="888" y="402"/>
                    <a:pt x="890" y="401"/>
                  </a:cubicBezTo>
                  <a:cubicBezTo>
                    <a:pt x="886" y="399"/>
                    <a:pt x="876" y="396"/>
                    <a:pt x="874" y="399"/>
                  </a:cubicBezTo>
                  <a:cubicBezTo>
                    <a:pt x="871" y="402"/>
                    <a:pt x="867" y="400"/>
                    <a:pt x="864" y="397"/>
                  </a:cubicBezTo>
                  <a:cubicBezTo>
                    <a:pt x="862" y="394"/>
                    <a:pt x="859" y="398"/>
                    <a:pt x="855" y="393"/>
                  </a:cubicBezTo>
                  <a:cubicBezTo>
                    <a:pt x="851" y="389"/>
                    <a:pt x="847" y="392"/>
                    <a:pt x="845" y="393"/>
                  </a:cubicBezTo>
                  <a:cubicBezTo>
                    <a:pt x="842" y="394"/>
                    <a:pt x="839" y="391"/>
                    <a:pt x="835" y="390"/>
                  </a:cubicBezTo>
                  <a:cubicBezTo>
                    <a:pt x="831" y="388"/>
                    <a:pt x="834" y="384"/>
                    <a:pt x="830" y="381"/>
                  </a:cubicBezTo>
                  <a:cubicBezTo>
                    <a:pt x="827" y="378"/>
                    <a:pt x="826" y="386"/>
                    <a:pt x="826" y="386"/>
                  </a:cubicBezTo>
                  <a:cubicBezTo>
                    <a:pt x="516" y="388"/>
                    <a:pt x="516" y="388"/>
                    <a:pt x="516" y="388"/>
                  </a:cubicBezTo>
                  <a:cubicBezTo>
                    <a:pt x="516" y="388"/>
                    <a:pt x="516" y="389"/>
                    <a:pt x="517" y="389"/>
                  </a:cubicBezTo>
                  <a:cubicBezTo>
                    <a:pt x="521" y="393"/>
                    <a:pt x="518" y="396"/>
                    <a:pt x="519" y="401"/>
                  </a:cubicBezTo>
                  <a:cubicBezTo>
                    <a:pt x="520" y="406"/>
                    <a:pt x="519" y="412"/>
                    <a:pt x="515" y="412"/>
                  </a:cubicBezTo>
                  <a:cubicBezTo>
                    <a:pt x="512" y="412"/>
                    <a:pt x="511" y="408"/>
                    <a:pt x="514" y="407"/>
                  </a:cubicBezTo>
                  <a:cubicBezTo>
                    <a:pt x="517" y="405"/>
                    <a:pt x="515" y="400"/>
                    <a:pt x="512" y="400"/>
                  </a:cubicBezTo>
                  <a:cubicBezTo>
                    <a:pt x="511" y="400"/>
                    <a:pt x="510" y="398"/>
                    <a:pt x="510" y="395"/>
                  </a:cubicBezTo>
                  <a:cubicBezTo>
                    <a:pt x="505" y="397"/>
                    <a:pt x="499" y="396"/>
                    <a:pt x="492" y="395"/>
                  </a:cubicBezTo>
                  <a:cubicBezTo>
                    <a:pt x="492" y="396"/>
                    <a:pt x="493" y="396"/>
                    <a:pt x="493" y="396"/>
                  </a:cubicBezTo>
                  <a:cubicBezTo>
                    <a:pt x="493" y="399"/>
                    <a:pt x="494" y="406"/>
                    <a:pt x="498" y="411"/>
                  </a:cubicBezTo>
                  <a:cubicBezTo>
                    <a:pt x="502" y="417"/>
                    <a:pt x="500" y="420"/>
                    <a:pt x="503" y="422"/>
                  </a:cubicBezTo>
                  <a:cubicBezTo>
                    <a:pt x="507" y="424"/>
                    <a:pt x="507" y="426"/>
                    <a:pt x="503" y="426"/>
                  </a:cubicBezTo>
                  <a:cubicBezTo>
                    <a:pt x="500" y="425"/>
                    <a:pt x="502" y="428"/>
                    <a:pt x="501" y="436"/>
                  </a:cubicBezTo>
                  <a:cubicBezTo>
                    <a:pt x="500" y="443"/>
                    <a:pt x="500" y="459"/>
                    <a:pt x="499" y="464"/>
                  </a:cubicBezTo>
                  <a:cubicBezTo>
                    <a:pt x="499" y="468"/>
                    <a:pt x="493" y="476"/>
                    <a:pt x="496" y="481"/>
                  </a:cubicBezTo>
                  <a:cubicBezTo>
                    <a:pt x="500" y="486"/>
                    <a:pt x="502" y="493"/>
                    <a:pt x="500" y="499"/>
                  </a:cubicBezTo>
                  <a:cubicBezTo>
                    <a:pt x="498" y="506"/>
                    <a:pt x="499" y="509"/>
                    <a:pt x="501" y="514"/>
                  </a:cubicBezTo>
                  <a:cubicBezTo>
                    <a:pt x="504" y="519"/>
                    <a:pt x="502" y="527"/>
                    <a:pt x="505" y="529"/>
                  </a:cubicBezTo>
                  <a:cubicBezTo>
                    <a:pt x="508" y="531"/>
                    <a:pt x="511" y="534"/>
                    <a:pt x="513" y="539"/>
                  </a:cubicBezTo>
                  <a:cubicBezTo>
                    <a:pt x="516" y="543"/>
                    <a:pt x="519" y="540"/>
                    <a:pt x="519" y="545"/>
                  </a:cubicBezTo>
                  <a:cubicBezTo>
                    <a:pt x="520" y="549"/>
                    <a:pt x="520" y="550"/>
                    <a:pt x="524" y="552"/>
                  </a:cubicBezTo>
                  <a:cubicBezTo>
                    <a:pt x="528" y="554"/>
                    <a:pt x="525" y="558"/>
                    <a:pt x="525" y="561"/>
                  </a:cubicBezTo>
                  <a:cubicBezTo>
                    <a:pt x="525" y="563"/>
                    <a:pt x="530" y="568"/>
                    <a:pt x="537" y="573"/>
                  </a:cubicBezTo>
                  <a:cubicBezTo>
                    <a:pt x="543" y="579"/>
                    <a:pt x="538" y="584"/>
                    <a:pt x="543" y="584"/>
                  </a:cubicBezTo>
                  <a:cubicBezTo>
                    <a:pt x="547" y="584"/>
                    <a:pt x="552" y="587"/>
                    <a:pt x="557" y="590"/>
                  </a:cubicBezTo>
                  <a:cubicBezTo>
                    <a:pt x="561" y="593"/>
                    <a:pt x="563" y="591"/>
                    <a:pt x="566" y="592"/>
                  </a:cubicBezTo>
                  <a:cubicBezTo>
                    <a:pt x="569" y="592"/>
                    <a:pt x="575" y="599"/>
                    <a:pt x="577" y="604"/>
                  </a:cubicBezTo>
                  <a:cubicBezTo>
                    <a:pt x="577" y="606"/>
                    <a:pt x="578" y="609"/>
                    <a:pt x="579" y="611"/>
                  </a:cubicBezTo>
                  <a:cubicBezTo>
                    <a:pt x="605" y="608"/>
                    <a:pt x="605" y="608"/>
                    <a:pt x="605" y="608"/>
                  </a:cubicBezTo>
                  <a:cubicBezTo>
                    <a:pt x="605" y="608"/>
                    <a:pt x="613" y="613"/>
                    <a:pt x="618" y="614"/>
                  </a:cubicBezTo>
                  <a:cubicBezTo>
                    <a:pt x="622" y="615"/>
                    <a:pt x="647" y="625"/>
                    <a:pt x="647" y="625"/>
                  </a:cubicBezTo>
                  <a:cubicBezTo>
                    <a:pt x="679" y="624"/>
                    <a:pt x="679" y="624"/>
                    <a:pt x="679" y="624"/>
                  </a:cubicBezTo>
                  <a:cubicBezTo>
                    <a:pt x="683" y="619"/>
                    <a:pt x="683" y="619"/>
                    <a:pt x="683" y="619"/>
                  </a:cubicBezTo>
                  <a:cubicBezTo>
                    <a:pt x="700" y="619"/>
                    <a:pt x="700" y="619"/>
                    <a:pt x="700" y="619"/>
                  </a:cubicBezTo>
                  <a:cubicBezTo>
                    <a:pt x="700" y="619"/>
                    <a:pt x="711" y="630"/>
                    <a:pt x="713" y="631"/>
                  </a:cubicBezTo>
                  <a:cubicBezTo>
                    <a:pt x="715" y="632"/>
                    <a:pt x="720" y="637"/>
                    <a:pt x="720" y="640"/>
                  </a:cubicBezTo>
                  <a:cubicBezTo>
                    <a:pt x="720" y="643"/>
                    <a:pt x="722" y="646"/>
                    <a:pt x="724" y="647"/>
                  </a:cubicBezTo>
                  <a:cubicBezTo>
                    <a:pt x="727" y="648"/>
                    <a:pt x="736" y="654"/>
                    <a:pt x="737" y="654"/>
                  </a:cubicBezTo>
                  <a:cubicBezTo>
                    <a:pt x="739" y="653"/>
                    <a:pt x="741" y="643"/>
                    <a:pt x="746" y="643"/>
                  </a:cubicBezTo>
                  <a:cubicBezTo>
                    <a:pt x="751" y="644"/>
                    <a:pt x="764" y="647"/>
                    <a:pt x="766" y="655"/>
                  </a:cubicBezTo>
                  <a:cubicBezTo>
                    <a:pt x="768" y="662"/>
                    <a:pt x="775" y="668"/>
                    <a:pt x="777" y="670"/>
                  </a:cubicBezTo>
                  <a:cubicBezTo>
                    <a:pt x="779" y="672"/>
                    <a:pt x="778" y="676"/>
                    <a:pt x="779" y="679"/>
                  </a:cubicBezTo>
                  <a:cubicBezTo>
                    <a:pt x="781" y="681"/>
                    <a:pt x="781" y="685"/>
                    <a:pt x="783" y="685"/>
                  </a:cubicBezTo>
                  <a:cubicBezTo>
                    <a:pt x="785" y="685"/>
                    <a:pt x="794" y="691"/>
                    <a:pt x="798" y="691"/>
                  </a:cubicBezTo>
                  <a:cubicBezTo>
                    <a:pt x="800" y="691"/>
                    <a:pt x="801" y="692"/>
                    <a:pt x="803" y="693"/>
                  </a:cubicBezTo>
                  <a:cubicBezTo>
                    <a:pt x="804" y="684"/>
                    <a:pt x="794" y="682"/>
                    <a:pt x="800" y="678"/>
                  </a:cubicBezTo>
                  <a:cubicBezTo>
                    <a:pt x="806" y="674"/>
                    <a:pt x="800" y="670"/>
                    <a:pt x="803" y="668"/>
                  </a:cubicBezTo>
                  <a:cubicBezTo>
                    <a:pt x="806" y="666"/>
                    <a:pt x="811" y="664"/>
                    <a:pt x="811" y="661"/>
                  </a:cubicBezTo>
                  <a:cubicBezTo>
                    <a:pt x="811" y="658"/>
                    <a:pt x="814" y="658"/>
                    <a:pt x="818" y="658"/>
                  </a:cubicBezTo>
                  <a:cubicBezTo>
                    <a:pt x="822" y="659"/>
                    <a:pt x="829" y="652"/>
                    <a:pt x="829" y="649"/>
                  </a:cubicBezTo>
                  <a:cubicBezTo>
                    <a:pt x="828" y="646"/>
                    <a:pt x="829" y="646"/>
                    <a:pt x="834" y="647"/>
                  </a:cubicBezTo>
                  <a:cubicBezTo>
                    <a:pt x="839" y="648"/>
                    <a:pt x="838" y="641"/>
                    <a:pt x="841" y="642"/>
                  </a:cubicBezTo>
                  <a:cubicBezTo>
                    <a:pt x="844" y="643"/>
                    <a:pt x="847" y="645"/>
                    <a:pt x="847" y="643"/>
                  </a:cubicBezTo>
                  <a:cubicBezTo>
                    <a:pt x="847" y="640"/>
                    <a:pt x="850" y="641"/>
                    <a:pt x="852" y="644"/>
                  </a:cubicBezTo>
                  <a:cubicBezTo>
                    <a:pt x="855" y="647"/>
                    <a:pt x="861" y="648"/>
                    <a:pt x="862" y="644"/>
                  </a:cubicBezTo>
                  <a:cubicBezTo>
                    <a:pt x="862" y="641"/>
                    <a:pt x="866" y="644"/>
                    <a:pt x="869" y="648"/>
                  </a:cubicBezTo>
                  <a:cubicBezTo>
                    <a:pt x="872" y="651"/>
                    <a:pt x="874" y="650"/>
                    <a:pt x="879" y="650"/>
                  </a:cubicBezTo>
                  <a:cubicBezTo>
                    <a:pt x="883" y="651"/>
                    <a:pt x="883" y="649"/>
                    <a:pt x="884" y="646"/>
                  </a:cubicBezTo>
                  <a:cubicBezTo>
                    <a:pt x="884" y="643"/>
                    <a:pt x="889" y="653"/>
                    <a:pt x="894" y="653"/>
                  </a:cubicBezTo>
                  <a:cubicBezTo>
                    <a:pt x="898" y="654"/>
                    <a:pt x="895" y="650"/>
                    <a:pt x="891" y="648"/>
                  </a:cubicBezTo>
                  <a:cubicBezTo>
                    <a:pt x="888" y="645"/>
                    <a:pt x="892" y="644"/>
                    <a:pt x="889" y="641"/>
                  </a:cubicBezTo>
                  <a:cubicBezTo>
                    <a:pt x="886" y="639"/>
                    <a:pt x="893" y="636"/>
                    <a:pt x="899" y="636"/>
                  </a:cubicBezTo>
                  <a:cubicBezTo>
                    <a:pt x="905" y="637"/>
                    <a:pt x="904" y="638"/>
                    <a:pt x="907" y="635"/>
                  </a:cubicBezTo>
                  <a:cubicBezTo>
                    <a:pt x="909" y="631"/>
                    <a:pt x="911" y="635"/>
                    <a:pt x="911" y="638"/>
                  </a:cubicBezTo>
                  <a:cubicBezTo>
                    <a:pt x="911" y="641"/>
                    <a:pt x="921" y="636"/>
                    <a:pt x="926" y="636"/>
                  </a:cubicBezTo>
                  <a:cubicBezTo>
                    <a:pt x="931" y="636"/>
                    <a:pt x="936" y="640"/>
                    <a:pt x="937" y="643"/>
                  </a:cubicBezTo>
                  <a:cubicBezTo>
                    <a:pt x="937" y="646"/>
                    <a:pt x="941" y="648"/>
                    <a:pt x="944" y="645"/>
                  </a:cubicBezTo>
                  <a:cubicBezTo>
                    <a:pt x="948" y="641"/>
                    <a:pt x="951" y="638"/>
                    <a:pt x="955" y="641"/>
                  </a:cubicBezTo>
                  <a:cubicBezTo>
                    <a:pt x="958" y="645"/>
                    <a:pt x="962" y="649"/>
                    <a:pt x="966" y="654"/>
                  </a:cubicBezTo>
                  <a:cubicBezTo>
                    <a:pt x="970" y="658"/>
                    <a:pt x="964" y="663"/>
                    <a:pt x="966" y="666"/>
                  </a:cubicBezTo>
                  <a:cubicBezTo>
                    <a:pt x="969" y="670"/>
                    <a:pt x="966" y="674"/>
                    <a:pt x="971" y="678"/>
                  </a:cubicBezTo>
                  <a:cubicBezTo>
                    <a:pt x="976" y="681"/>
                    <a:pt x="972" y="688"/>
                    <a:pt x="976" y="689"/>
                  </a:cubicBezTo>
                  <a:cubicBezTo>
                    <a:pt x="980" y="690"/>
                    <a:pt x="983" y="697"/>
                    <a:pt x="983" y="699"/>
                  </a:cubicBezTo>
                  <a:cubicBezTo>
                    <a:pt x="984" y="702"/>
                    <a:pt x="991" y="705"/>
                    <a:pt x="992" y="701"/>
                  </a:cubicBezTo>
                  <a:cubicBezTo>
                    <a:pt x="992" y="696"/>
                    <a:pt x="996" y="691"/>
                    <a:pt x="997" y="687"/>
                  </a:cubicBezTo>
                  <a:cubicBezTo>
                    <a:pt x="997" y="683"/>
                    <a:pt x="994" y="669"/>
                    <a:pt x="991" y="665"/>
                  </a:cubicBezTo>
                  <a:cubicBezTo>
                    <a:pt x="987" y="660"/>
                    <a:pt x="991" y="659"/>
                    <a:pt x="987" y="654"/>
                  </a:cubicBezTo>
                  <a:cubicBezTo>
                    <a:pt x="983" y="649"/>
                    <a:pt x="981" y="639"/>
                    <a:pt x="981" y="632"/>
                  </a:cubicBezTo>
                  <a:cubicBezTo>
                    <a:pt x="981" y="624"/>
                    <a:pt x="990" y="612"/>
                    <a:pt x="994" y="608"/>
                  </a:cubicBezTo>
                  <a:cubicBezTo>
                    <a:pt x="999" y="605"/>
                    <a:pt x="1003" y="607"/>
                    <a:pt x="1004" y="603"/>
                  </a:cubicBezTo>
                  <a:cubicBezTo>
                    <a:pt x="1005" y="599"/>
                    <a:pt x="1011" y="594"/>
                    <a:pt x="1014" y="594"/>
                  </a:cubicBezTo>
                  <a:cubicBezTo>
                    <a:pt x="1017" y="594"/>
                    <a:pt x="1020" y="594"/>
                    <a:pt x="1020" y="591"/>
                  </a:cubicBezTo>
                  <a:cubicBezTo>
                    <a:pt x="1021" y="588"/>
                    <a:pt x="1026" y="584"/>
                    <a:pt x="1032" y="583"/>
                  </a:cubicBezTo>
                  <a:cubicBezTo>
                    <a:pt x="1039" y="582"/>
                    <a:pt x="1035" y="578"/>
                    <a:pt x="1033" y="575"/>
                  </a:cubicBezTo>
                  <a:cubicBezTo>
                    <a:pt x="1032" y="572"/>
                    <a:pt x="1035" y="569"/>
                    <a:pt x="1036" y="571"/>
                  </a:cubicBezTo>
                  <a:cubicBezTo>
                    <a:pt x="1037" y="573"/>
                    <a:pt x="1041" y="574"/>
                    <a:pt x="1044" y="572"/>
                  </a:cubicBezTo>
                  <a:cubicBezTo>
                    <a:pt x="1046" y="570"/>
                    <a:pt x="1052" y="565"/>
                    <a:pt x="1047" y="565"/>
                  </a:cubicBezTo>
                  <a:cubicBezTo>
                    <a:pt x="1041" y="565"/>
                    <a:pt x="1040" y="563"/>
                    <a:pt x="1043" y="561"/>
                  </a:cubicBezTo>
                  <a:cubicBezTo>
                    <a:pt x="1046" y="560"/>
                    <a:pt x="1044" y="554"/>
                    <a:pt x="1039" y="554"/>
                  </a:cubicBezTo>
                  <a:cubicBezTo>
                    <a:pt x="1035" y="553"/>
                    <a:pt x="1036" y="551"/>
                    <a:pt x="1039" y="548"/>
                  </a:cubicBezTo>
                  <a:cubicBezTo>
                    <a:pt x="1042" y="545"/>
                    <a:pt x="1035" y="541"/>
                    <a:pt x="1032" y="539"/>
                  </a:cubicBezTo>
                  <a:cubicBezTo>
                    <a:pt x="1028" y="536"/>
                    <a:pt x="1034" y="535"/>
                    <a:pt x="1036" y="535"/>
                  </a:cubicBezTo>
                  <a:cubicBezTo>
                    <a:pt x="1039" y="534"/>
                    <a:pt x="1037" y="523"/>
                    <a:pt x="1038" y="520"/>
                  </a:cubicBezTo>
                  <a:cubicBezTo>
                    <a:pt x="1039" y="517"/>
                    <a:pt x="1043" y="517"/>
                    <a:pt x="1042" y="520"/>
                  </a:cubicBezTo>
                  <a:cubicBezTo>
                    <a:pt x="1040" y="523"/>
                    <a:pt x="1037" y="527"/>
                    <a:pt x="1041" y="531"/>
                  </a:cubicBezTo>
                  <a:cubicBezTo>
                    <a:pt x="1044" y="535"/>
                    <a:pt x="1045" y="539"/>
                    <a:pt x="1044" y="544"/>
                  </a:cubicBezTo>
                  <a:cubicBezTo>
                    <a:pt x="1042" y="550"/>
                    <a:pt x="1045" y="549"/>
                    <a:pt x="1049" y="541"/>
                  </a:cubicBezTo>
                  <a:cubicBezTo>
                    <a:pt x="1052" y="534"/>
                    <a:pt x="1053" y="527"/>
                    <a:pt x="1050" y="526"/>
                  </a:cubicBezTo>
                  <a:cubicBezTo>
                    <a:pt x="1048" y="526"/>
                    <a:pt x="1048" y="518"/>
                    <a:pt x="1051" y="522"/>
                  </a:cubicBezTo>
                  <a:cubicBezTo>
                    <a:pt x="1054" y="525"/>
                    <a:pt x="1055" y="526"/>
                    <a:pt x="1059" y="521"/>
                  </a:cubicBezTo>
                  <a:cubicBezTo>
                    <a:pt x="1063" y="517"/>
                    <a:pt x="1068" y="509"/>
                    <a:pt x="1065" y="507"/>
                  </a:cubicBezTo>
                  <a:cubicBezTo>
                    <a:pt x="1062" y="505"/>
                    <a:pt x="1066" y="504"/>
                    <a:pt x="1071" y="504"/>
                  </a:cubicBezTo>
                  <a:cubicBezTo>
                    <a:pt x="1076" y="504"/>
                    <a:pt x="1087" y="501"/>
                    <a:pt x="1088" y="499"/>
                  </a:cubicBezTo>
                  <a:cubicBezTo>
                    <a:pt x="1090" y="494"/>
                    <a:pt x="1070" y="502"/>
                    <a:pt x="1070" y="499"/>
                  </a:cubicBezTo>
                  <a:cubicBezTo>
                    <a:pt x="1070" y="496"/>
                    <a:pt x="1083" y="493"/>
                    <a:pt x="1089" y="493"/>
                  </a:cubicBezTo>
                  <a:cubicBezTo>
                    <a:pt x="1094" y="493"/>
                    <a:pt x="1092" y="485"/>
                    <a:pt x="1094" y="488"/>
                  </a:cubicBezTo>
                  <a:cubicBezTo>
                    <a:pt x="1097" y="492"/>
                    <a:pt x="1100" y="491"/>
                    <a:pt x="1104" y="489"/>
                  </a:cubicBezTo>
                  <a:cubicBezTo>
                    <a:pt x="1107" y="487"/>
                    <a:pt x="1104" y="481"/>
                    <a:pt x="1101" y="480"/>
                  </a:cubicBezTo>
                  <a:cubicBezTo>
                    <a:pt x="1097" y="479"/>
                    <a:pt x="1103" y="477"/>
                    <a:pt x="1102" y="475"/>
                  </a:cubicBezTo>
                  <a:cubicBezTo>
                    <a:pt x="1101" y="472"/>
                    <a:pt x="1105" y="463"/>
                    <a:pt x="1109" y="462"/>
                  </a:cubicBezTo>
                  <a:cubicBezTo>
                    <a:pt x="1114" y="461"/>
                    <a:pt x="1112" y="458"/>
                    <a:pt x="1116" y="458"/>
                  </a:cubicBezTo>
                  <a:cubicBezTo>
                    <a:pt x="1120" y="458"/>
                    <a:pt x="1121" y="454"/>
                    <a:pt x="1124" y="450"/>
                  </a:cubicBezTo>
                  <a:cubicBezTo>
                    <a:pt x="1128" y="447"/>
                    <a:pt x="1133" y="456"/>
                    <a:pt x="1138" y="451"/>
                  </a:cubicBezTo>
                  <a:cubicBezTo>
                    <a:pt x="1140" y="448"/>
                    <a:pt x="1143" y="446"/>
                    <a:pt x="1147" y="444"/>
                  </a:cubicBezTo>
                  <a:cubicBezTo>
                    <a:pt x="1134" y="427"/>
                    <a:pt x="1137" y="416"/>
                    <a:pt x="1137" y="413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126"/>
            <p:cNvSpPr>
              <a:spLocks noEditPoints="1"/>
            </p:cNvSpPr>
            <p:nvPr/>
          </p:nvSpPr>
          <p:spPr bwMode="auto">
            <a:xfrm>
              <a:off x="4159250" y="2241550"/>
              <a:ext cx="276225" cy="196850"/>
            </a:xfrm>
            <a:custGeom>
              <a:cxnLst>
                <a:cxn ang="0">
                  <a:pos x="143" y="18"/>
                </a:cxn>
                <a:cxn ang="0">
                  <a:pos x="132" y="18"/>
                </a:cxn>
                <a:cxn ang="0">
                  <a:pos x="118" y="15"/>
                </a:cxn>
                <a:cxn ang="0">
                  <a:pos x="113" y="13"/>
                </a:cxn>
                <a:cxn ang="0">
                  <a:pos x="104" y="14"/>
                </a:cxn>
                <a:cxn ang="0">
                  <a:pos x="93" y="9"/>
                </a:cxn>
                <a:cxn ang="0">
                  <a:pos x="87" y="6"/>
                </a:cxn>
                <a:cxn ang="0">
                  <a:pos x="67" y="4"/>
                </a:cxn>
                <a:cxn ang="0">
                  <a:pos x="30" y="3"/>
                </a:cxn>
                <a:cxn ang="0">
                  <a:pos x="16" y="0"/>
                </a:cxn>
                <a:cxn ang="0">
                  <a:pos x="7" y="6"/>
                </a:cxn>
                <a:cxn ang="0">
                  <a:pos x="5" y="14"/>
                </a:cxn>
                <a:cxn ang="0">
                  <a:pos x="7" y="25"/>
                </a:cxn>
                <a:cxn ang="0">
                  <a:pos x="10" y="23"/>
                </a:cxn>
                <a:cxn ang="0">
                  <a:pos x="14" y="24"/>
                </a:cxn>
                <a:cxn ang="0">
                  <a:pos x="21" y="25"/>
                </a:cxn>
                <a:cxn ang="0">
                  <a:pos x="25" y="25"/>
                </a:cxn>
                <a:cxn ang="0">
                  <a:pos x="32" y="27"/>
                </a:cxn>
                <a:cxn ang="0">
                  <a:pos x="35" y="31"/>
                </a:cxn>
                <a:cxn ang="0">
                  <a:pos x="27" y="38"/>
                </a:cxn>
                <a:cxn ang="0">
                  <a:pos x="28" y="48"/>
                </a:cxn>
                <a:cxn ang="0">
                  <a:pos x="26" y="56"/>
                </a:cxn>
                <a:cxn ang="0">
                  <a:pos x="23" y="60"/>
                </a:cxn>
                <a:cxn ang="0">
                  <a:pos x="27" y="66"/>
                </a:cxn>
                <a:cxn ang="0">
                  <a:pos x="24" y="73"/>
                </a:cxn>
                <a:cxn ang="0">
                  <a:pos x="26" y="78"/>
                </a:cxn>
                <a:cxn ang="0">
                  <a:pos x="22" y="85"/>
                </a:cxn>
                <a:cxn ang="0">
                  <a:pos x="23" y="89"/>
                </a:cxn>
                <a:cxn ang="0">
                  <a:pos x="29" y="89"/>
                </a:cxn>
                <a:cxn ang="0">
                  <a:pos x="43" y="102"/>
                </a:cxn>
                <a:cxn ang="0">
                  <a:pos x="46" y="99"/>
                </a:cxn>
                <a:cxn ang="0">
                  <a:pos x="52" y="98"/>
                </a:cxn>
                <a:cxn ang="0">
                  <a:pos x="63" y="94"/>
                </a:cxn>
                <a:cxn ang="0">
                  <a:pos x="77" y="94"/>
                </a:cxn>
                <a:cxn ang="0">
                  <a:pos x="85" y="90"/>
                </a:cxn>
                <a:cxn ang="0">
                  <a:pos x="94" y="84"/>
                </a:cxn>
                <a:cxn ang="0">
                  <a:pos x="98" y="76"/>
                </a:cxn>
                <a:cxn ang="0">
                  <a:pos x="106" y="67"/>
                </a:cxn>
                <a:cxn ang="0">
                  <a:pos x="107" y="51"/>
                </a:cxn>
                <a:cxn ang="0">
                  <a:pos x="116" y="40"/>
                </a:cxn>
                <a:cxn ang="0">
                  <a:pos x="126" y="34"/>
                </a:cxn>
                <a:cxn ang="0">
                  <a:pos x="139" y="28"/>
                </a:cxn>
                <a:cxn ang="0">
                  <a:pos x="143" y="18"/>
                </a:cxn>
                <a:cxn ang="0">
                  <a:pos x="144" y="55"/>
                </a:cxn>
                <a:cxn ang="0">
                  <a:pos x="134" y="58"/>
                </a:cxn>
                <a:cxn ang="0">
                  <a:pos x="144" y="55"/>
                </a:cxn>
              </a:cxnLst>
              <a:rect b="b" l="0" r="r" t="0"/>
              <a:pathLst>
                <a:path h="103" w="145">
                  <a:moveTo>
                    <a:pt x="143" y="18"/>
                  </a:moveTo>
                  <a:cubicBezTo>
                    <a:pt x="139" y="18"/>
                    <a:pt x="135" y="18"/>
                    <a:pt x="132" y="18"/>
                  </a:cubicBezTo>
                  <a:cubicBezTo>
                    <a:pt x="128" y="17"/>
                    <a:pt x="120" y="17"/>
                    <a:pt x="118" y="15"/>
                  </a:cubicBezTo>
                  <a:cubicBezTo>
                    <a:pt x="116" y="12"/>
                    <a:pt x="113" y="11"/>
                    <a:pt x="113" y="13"/>
                  </a:cubicBezTo>
                  <a:cubicBezTo>
                    <a:pt x="113" y="16"/>
                    <a:pt x="107" y="16"/>
                    <a:pt x="104" y="14"/>
                  </a:cubicBezTo>
                  <a:cubicBezTo>
                    <a:pt x="101" y="12"/>
                    <a:pt x="96" y="10"/>
                    <a:pt x="93" y="9"/>
                  </a:cubicBezTo>
                  <a:cubicBezTo>
                    <a:pt x="92" y="8"/>
                    <a:pt x="89" y="7"/>
                    <a:pt x="87" y="6"/>
                  </a:cubicBezTo>
                  <a:cubicBezTo>
                    <a:pt x="83" y="6"/>
                    <a:pt x="74" y="3"/>
                    <a:pt x="67" y="4"/>
                  </a:cubicBezTo>
                  <a:cubicBezTo>
                    <a:pt x="60" y="4"/>
                    <a:pt x="39" y="3"/>
                    <a:pt x="30" y="3"/>
                  </a:cubicBezTo>
                  <a:cubicBezTo>
                    <a:pt x="22" y="4"/>
                    <a:pt x="21" y="0"/>
                    <a:pt x="16" y="0"/>
                  </a:cubicBezTo>
                  <a:cubicBezTo>
                    <a:pt x="12" y="0"/>
                    <a:pt x="14" y="5"/>
                    <a:pt x="7" y="6"/>
                  </a:cubicBezTo>
                  <a:cubicBezTo>
                    <a:pt x="0" y="6"/>
                    <a:pt x="0" y="10"/>
                    <a:pt x="5" y="14"/>
                  </a:cubicBezTo>
                  <a:cubicBezTo>
                    <a:pt x="7" y="16"/>
                    <a:pt x="7" y="20"/>
                    <a:pt x="7" y="25"/>
                  </a:cubicBezTo>
                  <a:cubicBezTo>
                    <a:pt x="8" y="25"/>
                    <a:pt x="9" y="24"/>
                    <a:pt x="10" y="23"/>
                  </a:cubicBezTo>
                  <a:cubicBezTo>
                    <a:pt x="12" y="21"/>
                    <a:pt x="14" y="21"/>
                    <a:pt x="14" y="24"/>
                  </a:cubicBezTo>
                  <a:cubicBezTo>
                    <a:pt x="14" y="26"/>
                    <a:pt x="18" y="25"/>
                    <a:pt x="21" y="25"/>
                  </a:cubicBezTo>
                  <a:cubicBezTo>
                    <a:pt x="23" y="25"/>
                    <a:pt x="22" y="27"/>
                    <a:pt x="25" y="25"/>
                  </a:cubicBezTo>
                  <a:cubicBezTo>
                    <a:pt x="28" y="23"/>
                    <a:pt x="32" y="24"/>
                    <a:pt x="32" y="27"/>
                  </a:cubicBezTo>
                  <a:cubicBezTo>
                    <a:pt x="32" y="29"/>
                    <a:pt x="38" y="28"/>
                    <a:pt x="35" y="31"/>
                  </a:cubicBezTo>
                  <a:cubicBezTo>
                    <a:pt x="31" y="34"/>
                    <a:pt x="27" y="35"/>
                    <a:pt x="27" y="38"/>
                  </a:cubicBezTo>
                  <a:cubicBezTo>
                    <a:pt x="27" y="40"/>
                    <a:pt x="31" y="45"/>
                    <a:pt x="28" y="48"/>
                  </a:cubicBezTo>
                  <a:cubicBezTo>
                    <a:pt x="25" y="51"/>
                    <a:pt x="29" y="56"/>
                    <a:pt x="26" y="56"/>
                  </a:cubicBezTo>
                  <a:cubicBezTo>
                    <a:pt x="23" y="56"/>
                    <a:pt x="20" y="57"/>
                    <a:pt x="23" y="60"/>
                  </a:cubicBezTo>
                  <a:cubicBezTo>
                    <a:pt x="27" y="64"/>
                    <a:pt x="29" y="66"/>
                    <a:pt x="27" y="66"/>
                  </a:cubicBezTo>
                  <a:cubicBezTo>
                    <a:pt x="24" y="66"/>
                    <a:pt x="23" y="71"/>
                    <a:pt x="24" y="73"/>
                  </a:cubicBezTo>
                  <a:cubicBezTo>
                    <a:pt x="25" y="74"/>
                    <a:pt x="31" y="77"/>
                    <a:pt x="26" y="78"/>
                  </a:cubicBezTo>
                  <a:cubicBezTo>
                    <a:pt x="22" y="79"/>
                    <a:pt x="22" y="83"/>
                    <a:pt x="22" y="85"/>
                  </a:cubicBezTo>
                  <a:cubicBezTo>
                    <a:pt x="22" y="86"/>
                    <a:pt x="22" y="87"/>
                    <a:pt x="23" y="89"/>
                  </a:cubicBezTo>
                  <a:cubicBezTo>
                    <a:pt x="25" y="88"/>
                    <a:pt x="27" y="88"/>
                    <a:pt x="29" y="89"/>
                  </a:cubicBezTo>
                  <a:cubicBezTo>
                    <a:pt x="34" y="91"/>
                    <a:pt x="37" y="103"/>
                    <a:pt x="43" y="102"/>
                  </a:cubicBezTo>
                  <a:cubicBezTo>
                    <a:pt x="46" y="102"/>
                    <a:pt x="44" y="100"/>
                    <a:pt x="46" y="99"/>
                  </a:cubicBezTo>
                  <a:cubicBezTo>
                    <a:pt x="47" y="97"/>
                    <a:pt x="50" y="98"/>
                    <a:pt x="52" y="98"/>
                  </a:cubicBezTo>
                  <a:cubicBezTo>
                    <a:pt x="55" y="98"/>
                    <a:pt x="56" y="94"/>
                    <a:pt x="63" y="94"/>
                  </a:cubicBezTo>
                  <a:cubicBezTo>
                    <a:pt x="69" y="94"/>
                    <a:pt x="73" y="94"/>
                    <a:pt x="77" y="94"/>
                  </a:cubicBezTo>
                  <a:cubicBezTo>
                    <a:pt x="81" y="94"/>
                    <a:pt x="84" y="93"/>
                    <a:pt x="85" y="90"/>
                  </a:cubicBezTo>
                  <a:cubicBezTo>
                    <a:pt x="86" y="87"/>
                    <a:pt x="89" y="84"/>
                    <a:pt x="94" y="84"/>
                  </a:cubicBezTo>
                  <a:cubicBezTo>
                    <a:pt x="98" y="83"/>
                    <a:pt x="98" y="78"/>
                    <a:pt x="98" y="76"/>
                  </a:cubicBezTo>
                  <a:cubicBezTo>
                    <a:pt x="98" y="73"/>
                    <a:pt x="106" y="69"/>
                    <a:pt x="106" y="67"/>
                  </a:cubicBezTo>
                  <a:cubicBezTo>
                    <a:pt x="107" y="65"/>
                    <a:pt x="102" y="57"/>
                    <a:pt x="107" y="51"/>
                  </a:cubicBezTo>
                  <a:cubicBezTo>
                    <a:pt x="111" y="44"/>
                    <a:pt x="116" y="43"/>
                    <a:pt x="116" y="40"/>
                  </a:cubicBezTo>
                  <a:cubicBezTo>
                    <a:pt x="116" y="36"/>
                    <a:pt x="121" y="35"/>
                    <a:pt x="126" y="34"/>
                  </a:cubicBezTo>
                  <a:cubicBezTo>
                    <a:pt x="132" y="33"/>
                    <a:pt x="134" y="30"/>
                    <a:pt x="139" y="28"/>
                  </a:cubicBezTo>
                  <a:cubicBezTo>
                    <a:pt x="143" y="26"/>
                    <a:pt x="144" y="23"/>
                    <a:pt x="143" y="18"/>
                  </a:cubicBezTo>
                  <a:close/>
                  <a:moveTo>
                    <a:pt x="144" y="55"/>
                  </a:moveTo>
                  <a:cubicBezTo>
                    <a:pt x="143" y="49"/>
                    <a:pt x="132" y="56"/>
                    <a:pt x="134" y="58"/>
                  </a:cubicBezTo>
                  <a:cubicBezTo>
                    <a:pt x="139" y="61"/>
                    <a:pt x="145" y="60"/>
                    <a:pt x="144" y="55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127"/>
            <p:cNvSpPr>
              <a:spLocks noEditPoints="1"/>
            </p:cNvSpPr>
            <p:nvPr/>
          </p:nvSpPr>
          <p:spPr bwMode="auto">
            <a:xfrm>
              <a:off x="4789488" y="2292350"/>
              <a:ext cx="136525" cy="169863"/>
            </a:xfrm>
            <a:custGeom>
              <a:cxnLst>
                <a:cxn ang="0">
                  <a:pos x="70" y="0"/>
                </a:cxn>
                <a:cxn ang="0">
                  <a:pos x="65" y="2"/>
                </a:cxn>
                <a:cxn ang="0">
                  <a:pos x="61" y="5"/>
                </a:cxn>
                <a:cxn ang="0">
                  <a:pos x="49" y="3"/>
                </a:cxn>
                <a:cxn ang="0">
                  <a:pos x="34" y="3"/>
                </a:cxn>
                <a:cxn ang="0">
                  <a:pos x="33" y="3"/>
                </a:cxn>
                <a:cxn ang="0">
                  <a:pos x="23" y="8"/>
                </a:cxn>
                <a:cxn ang="0">
                  <a:pos x="18" y="11"/>
                </a:cxn>
                <a:cxn ang="0">
                  <a:pos x="10" y="12"/>
                </a:cxn>
                <a:cxn ang="0">
                  <a:pos x="6" y="19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6" y="39"/>
                </a:cxn>
                <a:cxn ang="0">
                  <a:pos x="14" y="42"/>
                </a:cxn>
                <a:cxn ang="0">
                  <a:pos x="25" y="45"/>
                </a:cxn>
                <a:cxn ang="0">
                  <a:pos x="13" y="46"/>
                </a:cxn>
                <a:cxn ang="0">
                  <a:pos x="15" y="56"/>
                </a:cxn>
                <a:cxn ang="0">
                  <a:pos x="21" y="64"/>
                </a:cxn>
                <a:cxn ang="0">
                  <a:pos x="31" y="69"/>
                </a:cxn>
                <a:cxn ang="0">
                  <a:pos x="29" y="57"/>
                </a:cxn>
                <a:cxn ang="0">
                  <a:pos x="37" y="57"/>
                </a:cxn>
                <a:cxn ang="0">
                  <a:pos x="32" y="53"/>
                </a:cxn>
                <a:cxn ang="0">
                  <a:pos x="36" y="50"/>
                </a:cxn>
                <a:cxn ang="0">
                  <a:pos x="44" y="49"/>
                </a:cxn>
                <a:cxn ang="0">
                  <a:pos x="40" y="40"/>
                </a:cxn>
                <a:cxn ang="0">
                  <a:pos x="31" y="41"/>
                </a:cxn>
                <a:cxn ang="0">
                  <a:pos x="35" y="35"/>
                </a:cxn>
                <a:cxn ang="0">
                  <a:pos x="26" y="22"/>
                </a:cxn>
                <a:cxn ang="0">
                  <a:pos x="31" y="19"/>
                </a:cxn>
                <a:cxn ang="0">
                  <a:pos x="40" y="20"/>
                </a:cxn>
                <a:cxn ang="0">
                  <a:pos x="43" y="12"/>
                </a:cxn>
                <a:cxn ang="0">
                  <a:pos x="49" y="14"/>
                </a:cxn>
                <a:cxn ang="0">
                  <a:pos x="58" y="10"/>
                </a:cxn>
                <a:cxn ang="0">
                  <a:pos x="65" y="13"/>
                </a:cxn>
                <a:cxn ang="0">
                  <a:pos x="68" y="9"/>
                </a:cxn>
                <a:cxn ang="0">
                  <a:pos x="71" y="4"/>
                </a:cxn>
                <a:cxn ang="0">
                  <a:pos x="70" y="0"/>
                </a:cxn>
                <a:cxn ang="0">
                  <a:pos x="61" y="84"/>
                </a:cxn>
                <a:cxn ang="0">
                  <a:pos x="43" y="82"/>
                </a:cxn>
                <a:cxn ang="0">
                  <a:pos x="36" y="85"/>
                </a:cxn>
                <a:cxn ang="0">
                  <a:pos x="53" y="89"/>
                </a:cxn>
                <a:cxn ang="0">
                  <a:pos x="68" y="84"/>
                </a:cxn>
                <a:cxn ang="0">
                  <a:pos x="61" y="84"/>
                </a:cxn>
              </a:cxnLst>
              <a:rect b="b" l="0" r="r" t="0"/>
              <a:pathLst>
                <a:path h="89" w="71">
                  <a:moveTo>
                    <a:pt x="70" y="0"/>
                  </a:moveTo>
                  <a:cubicBezTo>
                    <a:pt x="68" y="0"/>
                    <a:pt x="64" y="1"/>
                    <a:pt x="65" y="2"/>
                  </a:cubicBezTo>
                  <a:cubicBezTo>
                    <a:pt x="66" y="4"/>
                    <a:pt x="63" y="5"/>
                    <a:pt x="61" y="5"/>
                  </a:cubicBezTo>
                  <a:cubicBezTo>
                    <a:pt x="61" y="5"/>
                    <a:pt x="51" y="4"/>
                    <a:pt x="49" y="3"/>
                  </a:cubicBezTo>
                  <a:cubicBezTo>
                    <a:pt x="47" y="2"/>
                    <a:pt x="38" y="2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2" y="5"/>
                    <a:pt x="24" y="9"/>
                    <a:pt x="23" y="8"/>
                  </a:cubicBezTo>
                  <a:cubicBezTo>
                    <a:pt x="21" y="7"/>
                    <a:pt x="21" y="11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4"/>
                    <a:pt x="8" y="17"/>
                    <a:pt x="6" y="19"/>
                  </a:cubicBezTo>
                  <a:cubicBezTo>
                    <a:pt x="4" y="21"/>
                    <a:pt x="6" y="23"/>
                    <a:pt x="3" y="23"/>
                  </a:cubicBezTo>
                  <a:cubicBezTo>
                    <a:pt x="1" y="23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1"/>
                    <a:pt x="7" y="35"/>
                    <a:pt x="6" y="39"/>
                  </a:cubicBezTo>
                  <a:cubicBezTo>
                    <a:pt x="6" y="43"/>
                    <a:pt x="12" y="45"/>
                    <a:pt x="14" y="42"/>
                  </a:cubicBezTo>
                  <a:cubicBezTo>
                    <a:pt x="17" y="39"/>
                    <a:pt x="25" y="43"/>
                    <a:pt x="25" y="45"/>
                  </a:cubicBezTo>
                  <a:cubicBezTo>
                    <a:pt x="25" y="47"/>
                    <a:pt x="17" y="43"/>
                    <a:pt x="13" y="46"/>
                  </a:cubicBezTo>
                  <a:cubicBezTo>
                    <a:pt x="8" y="50"/>
                    <a:pt x="16" y="53"/>
                    <a:pt x="15" y="56"/>
                  </a:cubicBezTo>
                  <a:cubicBezTo>
                    <a:pt x="14" y="59"/>
                    <a:pt x="17" y="64"/>
                    <a:pt x="21" y="64"/>
                  </a:cubicBezTo>
                  <a:cubicBezTo>
                    <a:pt x="25" y="64"/>
                    <a:pt x="29" y="70"/>
                    <a:pt x="31" y="69"/>
                  </a:cubicBezTo>
                  <a:cubicBezTo>
                    <a:pt x="34" y="68"/>
                    <a:pt x="28" y="59"/>
                    <a:pt x="29" y="57"/>
                  </a:cubicBezTo>
                  <a:cubicBezTo>
                    <a:pt x="30" y="56"/>
                    <a:pt x="35" y="60"/>
                    <a:pt x="37" y="57"/>
                  </a:cubicBezTo>
                  <a:cubicBezTo>
                    <a:pt x="39" y="54"/>
                    <a:pt x="35" y="52"/>
                    <a:pt x="32" y="53"/>
                  </a:cubicBezTo>
                  <a:cubicBezTo>
                    <a:pt x="28" y="53"/>
                    <a:pt x="32" y="48"/>
                    <a:pt x="36" y="50"/>
                  </a:cubicBezTo>
                  <a:cubicBezTo>
                    <a:pt x="40" y="53"/>
                    <a:pt x="42" y="50"/>
                    <a:pt x="44" y="49"/>
                  </a:cubicBezTo>
                  <a:cubicBezTo>
                    <a:pt x="46" y="49"/>
                    <a:pt x="47" y="42"/>
                    <a:pt x="40" y="40"/>
                  </a:cubicBezTo>
                  <a:cubicBezTo>
                    <a:pt x="34" y="39"/>
                    <a:pt x="35" y="45"/>
                    <a:pt x="31" y="41"/>
                  </a:cubicBezTo>
                  <a:cubicBezTo>
                    <a:pt x="27" y="36"/>
                    <a:pt x="35" y="38"/>
                    <a:pt x="35" y="35"/>
                  </a:cubicBezTo>
                  <a:cubicBezTo>
                    <a:pt x="35" y="31"/>
                    <a:pt x="29" y="26"/>
                    <a:pt x="26" y="22"/>
                  </a:cubicBezTo>
                  <a:cubicBezTo>
                    <a:pt x="23" y="18"/>
                    <a:pt x="30" y="16"/>
                    <a:pt x="31" y="19"/>
                  </a:cubicBezTo>
                  <a:cubicBezTo>
                    <a:pt x="33" y="22"/>
                    <a:pt x="38" y="21"/>
                    <a:pt x="40" y="20"/>
                  </a:cubicBezTo>
                  <a:cubicBezTo>
                    <a:pt x="43" y="19"/>
                    <a:pt x="37" y="14"/>
                    <a:pt x="43" y="12"/>
                  </a:cubicBezTo>
                  <a:cubicBezTo>
                    <a:pt x="48" y="10"/>
                    <a:pt x="48" y="13"/>
                    <a:pt x="49" y="14"/>
                  </a:cubicBezTo>
                  <a:cubicBezTo>
                    <a:pt x="51" y="14"/>
                    <a:pt x="53" y="10"/>
                    <a:pt x="58" y="10"/>
                  </a:cubicBezTo>
                  <a:cubicBezTo>
                    <a:pt x="61" y="10"/>
                    <a:pt x="63" y="11"/>
                    <a:pt x="65" y="13"/>
                  </a:cubicBezTo>
                  <a:cubicBezTo>
                    <a:pt x="67" y="12"/>
                    <a:pt x="68" y="11"/>
                    <a:pt x="68" y="9"/>
                  </a:cubicBezTo>
                  <a:cubicBezTo>
                    <a:pt x="68" y="8"/>
                    <a:pt x="71" y="7"/>
                    <a:pt x="71" y="4"/>
                  </a:cubicBezTo>
                  <a:cubicBezTo>
                    <a:pt x="71" y="3"/>
                    <a:pt x="71" y="1"/>
                    <a:pt x="70" y="0"/>
                  </a:cubicBezTo>
                  <a:close/>
                  <a:moveTo>
                    <a:pt x="61" y="84"/>
                  </a:moveTo>
                  <a:cubicBezTo>
                    <a:pt x="58" y="82"/>
                    <a:pt x="46" y="85"/>
                    <a:pt x="43" y="82"/>
                  </a:cubicBezTo>
                  <a:cubicBezTo>
                    <a:pt x="40" y="79"/>
                    <a:pt x="34" y="84"/>
                    <a:pt x="36" y="85"/>
                  </a:cubicBezTo>
                  <a:cubicBezTo>
                    <a:pt x="40" y="85"/>
                    <a:pt x="46" y="89"/>
                    <a:pt x="53" y="89"/>
                  </a:cubicBezTo>
                  <a:cubicBezTo>
                    <a:pt x="59" y="89"/>
                    <a:pt x="68" y="86"/>
                    <a:pt x="68" y="84"/>
                  </a:cubicBezTo>
                  <a:cubicBezTo>
                    <a:pt x="68" y="83"/>
                    <a:pt x="64" y="85"/>
                    <a:pt x="61" y="84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5043488" y="2439988"/>
              <a:ext cx="55563" cy="34925"/>
            </a:xfrm>
            <a:custGeom>
              <a:cxnLst>
                <a:cxn ang="0">
                  <a:pos x="20" y="11"/>
                </a:cxn>
                <a:cxn ang="0">
                  <a:pos x="26" y="4"/>
                </a:cxn>
                <a:cxn ang="0">
                  <a:pos x="25" y="2"/>
                </a:cxn>
                <a:cxn ang="0">
                  <a:pos x="9" y="7"/>
                </a:cxn>
                <a:cxn ang="0">
                  <a:pos x="4" y="15"/>
                </a:cxn>
                <a:cxn ang="0">
                  <a:pos x="20" y="11"/>
                </a:cxn>
              </a:cxnLst>
              <a:rect b="b" l="0" r="r" t="0"/>
              <a:pathLst>
                <a:path h="18" w="28">
                  <a:moveTo>
                    <a:pt x="20" y="11"/>
                  </a:moveTo>
                  <a:cubicBezTo>
                    <a:pt x="19" y="10"/>
                    <a:pt x="22" y="6"/>
                    <a:pt x="26" y="4"/>
                  </a:cubicBezTo>
                  <a:cubicBezTo>
                    <a:pt x="29" y="3"/>
                    <a:pt x="28" y="0"/>
                    <a:pt x="25" y="2"/>
                  </a:cubicBezTo>
                  <a:cubicBezTo>
                    <a:pt x="23" y="4"/>
                    <a:pt x="17" y="7"/>
                    <a:pt x="9" y="7"/>
                  </a:cubicBezTo>
                  <a:cubicBezTo>
                    <a:pt x="2" y="7"/>
                    <a:pt x="0" y="12"/>
                    <a:pt x="4" y="15"/>
                  </a:cubicBezTo>
                  <a:cubicBezTo>
                    <a:pt x="10" y="18"/>
                    <a:pt x="20" y="13"/>
                    <a:pt x="20" y="11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3836988" y="1539875"/>
              <a:ext cx="231775" cy="117475"/>
            </a:xfrm>
            <a:custGeom>
              <a:cxnLst>
                <a:cxn ang="0">
                  <a:pos x="102" y="44"/>
                </a:cxn>
                <a:cxn ang="0">
                  <a:pos x="111" y="36"/>
                </a:cxn>
                <a:cxn ang="0">
                  <a:pos x="120" y="28"/>
                </a:cxn>
                <a:cxn ang="0">
                  <a:pos x="114" y="19"/>
                </a:cxn>
                <a:cxn ang="0">
                  <a:pos x="108" y="13"/>
                </a:cxn>
                <a:cxn ang="0">
                  <a:pos x="106" y="6"/>
                </a:cxn>
                <a:cxn ang="0">
                  <a:pos x="98" y="7"/>
                </a:cxn>
                <a:cxn ang="0">
                  <a:pos x="87" y="2"/>
                </a:cxn>
                <a:cxn ang="0">
                  <a:pos x="86" y="8"/>
                </a:cxn>
                <a:cxn ang="0">
                  <a:pos x="79" y="9"/>
                </a:cxn>
                <a:cxn ang="0">
                  <a:pos x="75" y="9"/>
                </a:cxn>
                <a:cxn ang="0">
                  <a:pos x="68" y="10"/>
                </a:cxn>
                <a:cxn ang="0">
                  <a:pos x="62" y="8"/>
                </a:cxn>
                <a:cxn ang="0">
                  <a:pos x="55" y="13"/>
                </a:cxn>
                <a:cxn ang="0">
                  <a:pos x="50" y="11"/>
                </a:cxn>
                <a:cxn ang="0">
                  <a:pos x="45" y="14"/>
                </a:cxn>
                <a:cxn ang="0">
                  <a:pos x="44" y="20"/>
                </a:cxn>
                <a:cxn ang="0">
                  <a:pos x="36" y="23"/>
                </a:cxn>
                <a:cxn ang="0">
                  <a:pos x="33" y="14"/>
                </a:cxn>
                <a:cxn ang="0">
                  <a:pos x="16" y="3"/>
                </a:cxn>
                <a:cxn ang="0">
                  <a:pos x="18" y="9"/>
                </a:cxn>
                <a:cxn ang="0">
                  <a:pos x="14" y="9"/>
                </a:cxn>
                <a:cxn ang="0">
                  <a:pos x="6" y="11"/>
                </a:cxn>
                <a:cxn ang="0">
                  <a:pos x="1" y="19"/>
                </a:cxn>
                <a:cxn ang="0">
                  <a:pos x="12" y="22"/>
                </a:cxn>
                <a:cxn ang="0">
                  <a:pos x="25" y="22"/>
                </a:cxn>
                <a:cxn ang="0">
                  <a:pos x="23" y="27"/>
                </a:cxn>
                <a:cxn ang="0">
                  <a:pos x="17" y="30"/>
                </a:cxn>
                <a:cxn ang="0">
                  <a:pos x="4" y="34"/>
                </a:cxn>
                <a:cxn ang="0">
                  <a:pos x="21" y="34"/>
                </a:cxn>
                <a:cxn ang="0">
                  <a:pos x="25" y="38"/>
                </a:cxn>
                <a:cxn ang="0">
                  <a:pos x="28" y="42"/>
                </a:cxn>
                <a:cxn ang="0">
                  <a:pos x="24" y="47"/>
                </a:cxn>
                <a:cxn ang="0">
                  <a:pos x="19" y="51"/>
                </a:cxn>
                <a:cxn ang="0">
                  <a:pos x="33" y="50"/>
                </a:cxn>
                <a:cxn ang="0">
                  <a:pos x="53" y="59"/>
                </a:cxn>
                <a:cxn ang="0">
                  <a:pos x="73" y="54"/>
                </a:cxn>
                <a:cxn ang="0">
                  <a:pos x="87" y="49"/>
                </a:cxn>
                <a:cxn ang="0">
                  <a:pos x="102" y="44"/>
                </a:cxn>
              </a:cxnLst>
              <a:rect b="b" l="0" r="r" t="0"/>
              <a:pathLst>
                <a:path h="61" w="120">
                  <a:moveTo>
                    <a:pt x="102" y="44"/>
                  </a:moveTo>
                  <a:cubicBezTo>
                    <a:pt x="109" y="43"/>
                    <a:pt x="108" y="36"/>
                    <a:pt x="111" y="36"/>
                  </a:cubicBezTo>
                  <a:cubicBezTo>
                    <a:pt x="114" y="37"/>
                    <a:pt x="118" y="31"/>
                    <a:pt x="120" y="28"/>
                  </a:cubicBezTo>
                  <a:cubicBezTo>
                    <a:pt x="121" y="25"/>
                    <a:pt x="118" y="19"/>
                    <a:pt x="114" y="19"/>
                  </a:cubicBezTo>
                  <a:cubicBezTo>
                    <a:pt x="110" y="19"/>
                    <a:pt x="107" y="16"/>
                    <a:pt x="108" y="13"/>
                  </a:cubicBezTo>
                  <a:cubicBezTo>
                    <a:pt x="109" y="11"/>
                    <a:pt x="106" y="8"/>
                    <a:pt x="106" y="6"/>
                  </a:cubicBezTo>
                  <a:cubicBezTo>
                    <a:pt x="106" y="5"/>
                    <a:pt x="101" y="6"/>
                    <a:pt x="98" y="7"/>
                  </a:cubicBezTo>
                  <a:cubicBezTo>
                    <a:pt x="95" y="7"/>
                    <a:pt x="90" y="0"/>
                    <a:pt x="87" y="2"/>
                  </a:cubicBezTo>
                  <a:cubicBezTo>
                    <a:pt x="85" y="3"/>
                    <a:pt x="87" y="6"/>
                    <a:pt x="86" y="8"/>
                  </a:cubicBezTo>
                  <a:cubicBezTo>
                    <a:pt x="85" y="10"/>
                    <a:pt x="79" y="7"/>
                    <a:pt x="79" y="9"/>
                  </a:cubicBezTo>
                  <a:cubicBezTo>
                    <a:pt x="79" y="11"/>
                    <a:pt x="77" y="12"/>
                    <a:pt x="75" y="9"/>
                  </a:cubicBezTo>
                  <a:cubicBezTo>
                    <a:pt x="73" y="7"/>
                    <a:pt x="68" y="8"/>
                    <a:pt x="68" y="10"/>
                  </a:cubicBezTo>
                  <a:cubicBezTo>
                    <a:pt x="68" y="12"/>
                    <a:pt x="66" y="10"/>
                    <a:pt x="62" y="8"/>
                  </a:cubicBezTo>
                  <a:cubicBezTo>
                    <a:pt x="59" y="6"/>
                    <a:pt x="55" y="11"/>
                    <a:pt x="55" y="13"/>
                  </a:cubicBezTo>
                  <a:cubicBezTo>
                    <a:pt x="55" y="16"/>
                    <a:pt x="54" y="16"/>
                    <a:pt x="50" y="11"/>
                  </a:cubicBezTo>
                  <a:cubicBezTo>
                    <a:pt x="47" y="5"/>
                    <a:pt x="44" y="11"/>
                    <a:pt x="45" y="14"/>
                  </a:cubicBezTo>
                  <a:cubicBezTo>
                    <a:pt x="47" y="17"/>
                    <a:pt x="46" y="21"/>
                    <a:pt x="44" y="20"/>
                  </a:cubicBezTo>
                  <a:cubicBezTo>
                    <a:pt x="41" y="18"/>
                    <a:pt x="38" y="21"/>
                    <a:pt x="36" y="23"/>
                  </a:cubicBezTo>
                  <a:cubicBezTo>
                    <a:pt x="35" y="25"/>
                    <a:pt x="30" y="16"/>
                    <a:pt x="33" y="14"/>
                  </a:cubicBezTo>
                  <a:cubicBezTo>
                    <a:pt x="37" y="12"/>
                    <a:pt x="21" y="3"/>
                    <a:pt x="16" y="3"/>
                  </a:cubicBezTo>
                  <a:cubicBezTo>
                    <a:pt x="11" y="3"/>
                    <a:pt x="15" y="6"/>
                    <a:pt x="18" y="9"/>
                  </a:cubicBezTo>
                  <a:cubicBezTo>
                    <a:pt x="21" y="12"/>
                    <a:pt x="16" y="11"/>
                    <a:pt x="14" y="9"/>
                  </a:cubicBezTo>
                  <a:cubicBezTo>
                    <a:pt x="12" y="6"/>
                    <a:pt x="8" y="8"/>
                    <a:pt x="6" y="11"/>
                  </a:cubicBezTo>
                  <a:cubicBezTo>
                    <a:pt x="4" y="15"/>
                    <a:pt x="1" y="17"/>
                    <a:pt x="1" y="19"/>
                  </a:cubicBezTo>
                  <a:cubicBezTo>
                    <a:pt x="0" y="21"/>
                    <a:pt x="6" y="24"/>
                    <a:pt x="12" y="22"/>
                  </a:cubicBezTo>
                  <a:cubicBezTo>
                    <a:pt x="17" y="19"/>
                    <a:pt x="23" y="19"/>
                    <a:pt x="25" y="22"/>
                  </a:cubicBezTo>
                  <a:cubicBezTo>
                    <a:pt x="28" y="24"/>
                    <a:pt x="20" y="25"/>
                    <a:pt x="23" y="27"/>
                  </a:cubicBezTo>
                  <a:cubicBezTo>
                    <a:pt x="26" y="29"/>
                    <a:pt x="24" y="31"/>
                    <a:pt x="17" y="30"/>
                  </a:cubicBezTo>
                  <a:cubicBezTo>
                    <a:pt x="11" y="30"/>
                    <a:pt x="3" y="32"/>
                    <a:pt x="4" y="34"/>
                  </a:cubicBezTo>
                  <a:cubicBezTo>
                    <a:pt x="6" y="36"/>
                    <a:pt x="21" y="32"/>
                    <a:pt x="21" y="34"/>
                  </a:cubicBezTo>
                  <a:cubicBezTo>
                    <a:pt x="21" y="36"/>
                    <a:pt x="21" y="40"/>
                    <a:pt x="25" y="38"/>
                  </a:cubicBezTo>
                  <a:cubicBezTo>
                    <a:pt x="29" y="37"/>
                    <a:pt x="26" y="41"/>
                    <a:pt x="28" y="42"/>
                  </a:cubicBezTo>
                  <a:cubicBezTo>
                    <a:pt x="30" y="43"/>
                    <a:pt x="30" y="47"/>
                    <a:pt x="24" y="47"/>
                  </a:cubicBezTo>
                  <a:cubicBezTo>
                    <a:pt x="19" y="48"/>
                    <a:pt x="16" y="49"/>
                    <a:pt x="19" y="51"/>
                  </a:cubicBezTo>
                  <a:cubicBezTo>
                    <a:pt x="21" y="54"/>
                    <a:pt x="27" y="52"/>
                    <a:pt x="33" y="50"/>
                  </a:cubicBezTo>
                  <a:cubicBezTo>
                    <a:pt x="39" y="49"/>
                    <a:pt x="47" y="56"/>
                    <a:pt x="53" y="59"/>
                  </a:cubicBezTo>
                  <a:cubicBezTo>
                    <a:pt x="60" y="61"/>
                    <a:pt x="72" y="58"/>
                    <a:pt x="73" y="54"/>
                  </a:cubicBezTo>
                  <a:cubicBezTo>
                    <a:pt x="74" y="51"/>
                    <a:pt x="83" y="52"/>
                    <a:pt x="87" y="49"/>
                  </a:cubicBezTo>
                  <a:cubicBezTo>
                    <a:pt x="91" y="47"/>
                    <a:pt x="96" y="44"/>
                    <a:pt x="102" y="44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4135438" y="1917700"/>
              <a:ext cx="98425" cy="107950"/>
            </a:xfrm>
            <a:custGeom>
              <a:cxnLst>
                <a:cxn ang="0">
                  <a:pos x="45" y="17"/>
                </a:cxn>
                <a:cxn ang="0">
                  <a:pos x="42" y="14"/>
                </a:cxn>
                <a:cxn ang="0">
                  <a:pos x="35" y="16"/>
                </a:cxn>
                <a:cxn ang="0">
                  <a:pos x="28" y="15"/>
                </a:cxn>
                <a:cxn ang="0">
                  <a:pos x="31" y="8"/>
                </a:cxn>
                <a:cxn ang="0">
                  <a:pos x="34" y="2"/>
                </a:cxn>
                <a:cxn ang="0">
                  <a:pos x="32" y="1"/>
                </a:cxn>
                <a:cxn ang="0">
                  <a:pos x="21" y="4"/>
                </a:cxn>
                <a:cxn ang="0">
                  <a:pos x="26" y="9"/>
                </a:cxn>
                <a:cxn ang="0">
                  <a:pos x="17" y="14"/>
                </a:cxn>
                <a:cxn ang="0">
                  <a:pos x="5" y="14"/>
                </a:cxn>
                <a:cxn ang="0">
                  <a:pos x="6" y="22"/>
                </a:cxn>
                <a:cxn ang="0">
                  <a:pos x="12" y="30"/>
                </a:cxn>
                <a:cxn ang="0">
                  <a:pos x="9" y="40"/>
                </a:cxn>
                <a:cxn ang="0">
                  <a:pos x="1" y="47"/>
                </a:cxn>
                <a:cxn ang="0">
                  <a:pos x="12" y="56"/>
                </a:cxn>
                <a:cxn ang="0">
                  <a:pos x="32" y="48"/>
                </a:cxn>
                <a:cxn ang="0">
                  <a:pos x="46" y="45"/>
                </a:cxn>
                <a:cxn ang="0">
                  <a:pos x="46" y="19"/>
                </a:cxn>
                <a:cxn ang="0">
                  <a:pos x="45" y="17"/>
                </a:cxn>
              </a:cxnLst>
              <a:rect b="b" l="0" r="r" t="0"/>
              <a:pathLst>
                <a:path h="56" w="51">
                  <a:moveTo>
                    <a:pt x="45" y="17"/>
                  </a:moveTo>
                  <a:cubicBezTo>
                    <a:pt x="44" y="16"/>
                    <a:pt x="43" y="15"/>
                    <a:pt x="42" y="14"/>
                  </a:cubicBezTo>
                  <a:cubicBezTo>
                    <a:pt x="37" y="9"/>
                    <a:pt x="36" y="13"/>
                    <a:pt x="35" y="16"/>
                  </a:cubicBezTo>
                  <a:cubicBezTo>
                    <a:pt x="35" y="19"/>
                    <a:pt x="31" y="15"/>
                    <a:pt x="28" y="15"/>
                  </a:cubicBezTo>
                  <a:cubicBezTo>
                    <a:pt x="25" y="14"/>
                    <a:pt x="29" y="9"/>
                    <a:pt x="31" y="8"/>
                  </a:cubicBezTo>
                  <a:cubicBezTo>
                    <a:pt x="32" y="7"/>
                    <a:pt x="33" y="5"/>
                    <a:pt x="34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28" y="0"/>
                    <a:pt x="21" y="0"/>
                    <a:pt x="21" y="4"/>
                  </a:cubicBezTo>
                  <a:cubicBezTo>
                    <a:pt x="21" y="8"/>
                    <a:pt x="26" y="6"/>
                    <a:pt x="26" y="9"/>
                  </a:cubicBezTo>
                  <a:cubicBezTo>
                    <a:pt x="26" y="12"/>
                    <a:pt x="21" y="11"/>
                    <a:pt x="17" y="14"/>
                  </a:cubicBezTo>
                  <a:cubicBezTo>
                    <a:pt x="13" y="16"/>
                    <a:pt x="9" y="12"/>
                    <a:pt x="5" y="14"/>
                  </a:cubicBezTo>
                  <a:cubicBezTo>
                    <a:pt x="1" y="16"/>
                    <a:pt x="9" y="18"/>
                    <a:pt x="6" y="22"/>
                  </a:cubicBezTo>
                  <a:cubicBezTo>
                    <a:pt x="3" y="27"/>
                    <a:pt x="7" y="26"/>
                    <a:pt x="12" y="30"/>
                  </a:cubicBezTo>
                  <a:cubicBezTo>
                    <a:pt x="17" y="34"/>
                    <a:pt x="9" y="35"/>
                    <a:pt x="9" y="40"/>
                  </a:cubicBezTo>
                  <a:cubicBezTo>
                    <a:pt x="9" y="44"/>
                    <a:pt x="2" y="44"/>
                    <a:pt x="1" y="47"/>
                  </a:cubicBezTo>
                  <a:cubicBezTo>
                    <a:pt x="0" y="50"/>
                    <a:pt x="6" y="56"/>
                    <a:pt x="12" y="56"/>
                  </a:cubicBezTo>
                  <a:cubicBezTo>
                    <a:pt x="16" y="56"/>
                    <a:pt x="26" y="54"/>
                    <a:pt x="32" y="48"/>
                  </a:cubicBezTo>
                  <a:cubicBezTo>
                    <a:pt x="37" y="43"/>
                    <a:pt x="40" y="48"/>
                    <a:pt x="46" y="45"/>
                  </a:cubicBezTo>
                  <a:cubicBezTo>
                    <a:pt x="51" y="43"/>
                    <a:pt x="48" y="23"/>
                    <a:pt x="46" y="19"/>
                  </a:cubicBezTo>
                  <a:cubicBezTo>
                    <a:pt x="45" y="18"/>
                    <a:pt x="45" y="18"/>
                    <a:pt x="45" y="17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131"/>
            <p:cNvSpPr>
              <a:spLocks noEditPoints="1"/>
            </p:cNvSpPr>
            <p:nvPr/>
          </p:nvSpPr>
          <p:spPr bwMode="auto">
            <a:xfrm>
              <a:off x="4183063" y="1739900"/>
              <a:ext cx="219075" cy="333375"/>
            </a:xfrm>
            <a:custGeom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b="b" l="0" r="r" t="0"/>
              <a:pathLst>
                <a:path h="174" w="11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132"/>
            <p:cNvSpPr>
              <a:spLocks noEditPoints="1"/>
            </p:cNvSpPr>
            <p:nvPr/>
          </p:nvSpPr>
          <p:spPr bwMode="auto">
            <a:xfrm>
              <a:off x="4183063" y="1739900"/>
              <a:ext cx="219075" cy="333375"/>
            </a:xfrm>
            <a:custGeom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b="b" l="0" r="r" t="0"/>
              <a:pathLst>
                <a:path h="174" w="11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133"/>
            <p:cNvSpPr>
              <a:spLocks noEditPoints="1"/>
            </p:cNvSpPr>
            <p:nvPr/>
          </p:nvSpPr>
          <p:spPr bwMode="auto">
            <a:xfrm>
              <a:off x="4535488" y="1836738"/>
              <a:ext cx="103188" cy="98425"/>
            </a:xfrm>
            <a:custGeom>
              <a:cxnLst>
                <a:cxn ang="0">
                  <a:pos x="27" y="20"/>
                </a:cxn>
                <a:cxn ang="0">
                  <a:pos x="27" y="12"/>
                </a:cxn>
                <a:cxn ang="0">
                  <a:pos x="28" y="2"/>
                </a:cxn>
                <a:cxn ang="0">
                  <a:pos x="20" y="7"/>
                </a:cxn>
                <a:cxn ang="0">
                  <a:pos x="13" y="10"/>
                </a:cxn>
                <a:cxn ang="0">
                  <a:pos x="14" y="15"/>
                </a:cxn>
                <a:cxn ang="0">
                  <a:pos x="7" y="12"/>
                </a:cxn>
                <a:cxn ang="0">
                  <a:pos x="2" y="20"/>
                </a:cxn>
                <a:cxn ang="0">
                  <a:pos x="2" y="33"/>
                </a:cxn>
                <a:cxn ang="0">
                  <a:pos x="6" y="43"/>
                </a:cxn>
                <a:cxn ang="0">
                  <a:pos x="8" y="48"/>
                </a:cxn>
                <a:cxn ang="0">
                  <a:pos x="18" y="49"/>
                </a:cxn>
                <a:cxn ang="0">
                  <a:pos x="22" y="48"/>
                </a:cxn>
                <a:cxn ang="0">
                  <a:pos x="18" y="42"/>
                </a:cxn>
                <a:cxn ang="0">
                  <a:pos x="24" y="44"/>
                </a:cxn>
                <a:cxn ang="0">
                  <a:pos x="32" y="43"/>
                </a:cxn>
                <a:cxn ang="0">
                  <a:pos x="28" y="36"/>
                </a:cxn>
                <a:cxn ang="0">
                  <a:pos x="22" y="36"/>
                </a:cxn>
                <a:cxn ang="0">
                  <a:pos x="26" y="29"/>
                </a:cxn>
                <a:cxn ang="0">
                  <a:pos x="33" y="25"/>
                </a:cxn>
                <a:cxn ang="0">
                  <a:pos x="27" y="20"/>
                </a:cxn>
                <a:cxn ang="0">
                  <a:pos x="53" y="30"/>
                </a:cxn>
                <a:cxn ang="0">
                  <a:pos x="49" y="32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42" y="43"/>
                </a:cxn>
                <a:cxn ang="0">
                  <a:pos x="39" y="46"/>
                </a:cxn>
                <a:cxn ang="0">
                  <a:pos x="42" y="51"/>
                </a:cxn>
                <a:cxn ang="0">
                  <a:pos x="50" y="42"/>
                </a:cxn>
                <a:cxn ang="0">
                  <a:pos x="53" y="30"/>
                </a:cxn>
              </a:cxnLst>
              <a:rect b="b" l="0" r="r" t="0"/>
              <a:pathLst>
                <a:path h="52" w="54">
                  <a:moveTo>
                    <a:pt x="27" y="20"/>
                  </a:moveTo>
                  <a:cubicBezTo>
                    <a:pt x="26" y="19"/>
                    <a:pt x="25" y="13"/>
                    <a:pt x="27" y="12"/>
                  </a:cubicBezTo>
                  <a:cubicBezTo>
                    <a:pt x="29" y="10"/>
                    <a:pt x="30" y="4"/>
                    <a:pt x="28" y="2"/>
                  </a:cubicBezTo>
                  <a:cubicBezTo>
                    <a:pt x="27" y="0"/>
                    <a:pt x="21" y="2"/>
                    <a:pt x="20" y="7"/>
                  </a:cubicBezTo>
                  <a:cubicBezTo>
                    <a:pt x="20" y="11"/>
                    <a:pt x="15" y="9"/>
                    <a:pt x="13" y="10"/>
                  </a:cubicBezTo>
                  <a:cubicBezTo>
                    <a:pt x="12" y="11"/>
                    <a:pt x="16" y="13"/>
                    <a:pt x="14" y="15"/>
                  </a:cubicBezTo>
                  <a:cubicBezTo>
                    <a:pt x="12" y="17"/>
                    <a:pt x="11" y="12"/>
                    <a:pt x="7" y="12"/>
                  </a:cubicBezTo>
                  <a:cubicBezTo>
                    <a:pt x="4" y="11"/>
                    <a:pt x="4" y="17"/>
                    <a:pt x="2" y="20"/>
                  </a:cubicBezTo>
                  <a:cubicBezTo>
                    <a:pt x="0" y="23"/>
                    <a:pt x="1" y="29"/>
                    <a:pt x="2" y="33"/>
                  </a:cubicBezTo>
                  <a:cubicBezTo>
                    <a:pt x="2" y="37"/>
                    <a:pt x="7" y="39"/>
                    <a:pt x="6" y="43"/>
                  </a:cubicBezTo>
                  <a:cubicBezTo>
                    <a:pt x="5" y="44"/>
                    <a:pt x="7" y="46"/>
                    <a:pt x="8" y="48"/>
                  </a:cubicBezTo>
                  <a:cubicBezTo>
                    <a:pt x="12" y="48"/>
                    <a:pt x="16" y="48"/>
                    <a:pt x="18" y="49"/>
                  </a:cubicBezTo>
                  <a:cubicBezTo>
                    <a:pt x="19" y="49"/>
                    <a:pt x="20" y="49"/>
                    <a:pt x="22" y="48"/>
                  </a:cubicBezTo>
                  <a:cubicBezTo>
                    <a:pt x="21" y="46"/>
                    <a:pt x="17" y="44"/>
                    <a:pt x="18" y="42"/>
                  </a:cubicBezTo>
                  <a:cubicBezTo>
                    <a:pt x="18" y="40"/>
                    <a:pt x="21" y="42"/>
                    <a:pt x="24" y="44"/>
                  </a:cubicBezTo>
                  <a:cubicBezTo>
                    <a:pt x="26" y="46"/>
                    <a:pt x="31" y="46"/>
                    <a:pt x="32" y="43"/>
                  </a:cubicBezTo>
                  <a:cubicBezTo>
                    <a:pt x="32" y="42"/>
                    <a:pt x="31" y="35"/>
                    <a:pt x="28" y="36"/>
                  </a:cubicBezTo>
                  <a:cubicBezTo>
                    <a:pt x="24" y="38"/>
                    <a:pt x="24" y="37"/>
                    <a:pt x="22" y="36"/>
                  </a:cubicBezTo>
                  <a:cubicBezTo>
                    <a:pt x="21" y="34"/>
                    <a:pt x="25" y="31"/>
                    <a:pt x="26" y="29"/>
                  </a:cubicBezTo>
                  <a:cubicBezTo>
                    <a:pt x="26" y="26"/>
                    <a:pt x="32" y="27"/>
                    <a:pt x="33" y="25"/>
                  </a:cubicBezTo>
                  <a:cubicBezTo>
                    <a:pt x="34" y="23"/>
                    <a:pt x="29" y="20"/>
                    <a:pt x="27" y="20"/>
                  </a:cubicBezTo>
                  <a:close/>
                  <a:moveTo>
                    <a:pt x="53" y="30"/>
                  </a:moveTo>
                  <a:cubicBezTo>
                    <a:pt x="51" y="29"/>
                    <a:pt x="50" y="32"/>
                    <a:pt x="49" y="32"/>
                  </a:cubicBezTo>
                  <a:cubicBezTo>
                    <a:pt x="47" y="33"/>
                    <a:pt x="46" y="26"/>
                    <a:pt x="45" y="30"/>
                  </a:cubicBezTo>
                  <a:cubicBezTo>
                    <a:pt x="44" y="33"/>
                    <a:pt x="41" y="28"/>
                    <a:pt x="38" y="33"/>
                  </a:cubicBezTo>
                  <a:cubicBezTo>
                    <a:pt x="34" y="38"/>
                    <a:pt x="40" y="42"/>
                    <a:pt x="42" y="43"/>
                  </a:cubicBezTo>
                  <a:cubicBezTo>
                    <a:pt x="44" y="45"/>
                    <a:pt x="42" y="47"/>
                    <a:pt x="39" y="46"/>
                  </a:cubicBezTo>
                  <a:cubicBezTo>
                    <a:pt x="36" y="46"/>
                    <a:pt x="38" y="51"/>
                    <a:pt x="42" y="51"/>
                  </a:cubicBezTo>
                  <a:cubicBezTo>
                    <a:pt x="46" y="52"/>
                    <a:pt x="50" y="44"/>
                    <a:pt x="50" y="42"/>
                  </a:cubicBezTo>
                  <a:cubicBezTo>
                    <a:pt x="49" y="40"/>
                    <a:pt x="54" y="31"/>
                    <a:pt x="53" y="3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134"/>
            <p:cNvSpPr>
              <a:spLocks noEditPoints="1"/>
            </p:cNvSpPr>
            <p:nvPr/>
          </p:nvSpPr>
          <p:spPr bwMode="auto">
            <a:xfrm>
              <a:off x="4606925" y="1443038"/>
              <a:ext cx="266700" cy="471488"/>
            </a:xfrm>
            <a:custGeom>
              <a:cxnLst>
                <a:cxn ang="0">
                  <a:pos x="137" y="53"/>
                </a:cxn>
                <a:cxn ang="0">
                  <a:pos x="135" y="33"/>
                </a:cxn>
                <a:cxn ang="0">
                  <a:pos x="118" y="12"/>
                </a:cxn>
                <a:cxn ang="0">
                  <a:pos x="98" y="11"/>
                </a:cxn>
                <a:cxn ang="0">
                  <a:pos x="79" y="11"/>
                </a:cxn>
                <a:cxn ang="0">
                  <a:pos x="68" y="23"/>
                </a:cxn>
                <a:cxn ang="0">
                  <a:pos x="56" y="37"/>
                </a:cxn>
                <a:cxn ang="0">
                  <a:pos x="47" y="51"/>
                </a:cxn>
                <a:cxn ang="0">
                  <a:pos x="37" y="60"/>
                </a:cxn>
                <a:cxn ang="0">
                  <a:pos x="29" y="85"/>
                </a:cxn>
                <a:cxn ang="0">
                  <a:pos x="31" y="97"/>
                </a:cxn>
                <a:cxn ang="0">
                  <a:pos x="12" y="105"/>
                </a:cxn>
                <a:cxn ang="0">
                  <a:pos x="11" y="127"/>
                </a:cxn>
                <a:cxn ang="0">
                  <a:pos x="18" y="146"/>
                </a:cxn>
                <a:cxn ang="0">
                  <a:pos x="15" y="157"/>
                </a:cxn>
                <a:cxn ang="0">
                  <a:pos x="8" y="171"/>
                </a:cxn>
                <a:cxn ang="0">
                  <a:pos x="3" y="187"/>
                </a:cxn>
                <a:cxn ang="0">
                  <a:pos x="0" y="188"/>
                </a:cxn>
                <a:cxn ang="0">
                  <a:pos x="9" y="211"/>
                </a:cxn>
                <a:cxn ang="0">
                  <a:pos x="17" y="230"/>
                </a:cxn>
                <a:cxn ang="0">
                  <a:pos x="20" y="244"/>
                </a:cxn>
                <a:cxn ang="0">
                  <a:pos x="33" y="238"/>
                </a:cxn>
                <a:cxn ang="0">
                  <a:pos x="46" y="233"/>
                </a:cxn>
                <a:cxn ang="0">
                  <a:pos x="57" y="230"/>
                </a:cxn>
                <a:cxn ang="0">
                  <a:pos x="59" y="220"/>
                </a:cxn>
                <a:cxn ang="0">
                  <a:pos x="61" y="196"/>
                </a:cxn>
                <a:cxn ang="0">
                  <a:pos x="77" y="179"/>
                </a:cxn>
                <a:cxn ang="0">
                  <a:pos x="73" y="158"/>
                </a:cxn>
                <a:cxn ang="0">
                  <a:pos x="64" y="144"/>
                </a:cxn>
                <a:cxn ang="0">
                  <a:pos x="71" y="124"/>
                </a:cxn>
                <a:cxn ang="0">
                  <a:pos x="84" y="110"/>
                </a:cxn>
                <a:cxn ang="0">
                  <a:pos x="112" y="91"/>
                </a:cxn>
                <a:cxn ang="0">
                  <a:pos x="115" y="71"/>
                </a:cxn>
                <a:cxn ang="0">
                  <a:pos x="134" y="64"/>
                </a:cxn>
                <a:cxn ang="0">
                  <a:pos x="139" y="58"/>
                </a:cxn>
                <a:cxn ang="0">
                  <a:pos x="75" y="220"/>
                </a:cxn>
              </a:cxnLst>
              <a:rect b="b" l="0" r="r" t="0"/>
              <a:pathLst>
                <a:path h="246" w="140">
                  <a:moveTo>
                    <a:pt x="139" y="58"/>
                  </a:moveTo>
                  <a:cubicBezTo>
                    <a:pt x="137" y="57"/>
                    <a:pt x="134" y="53"/>
                    <a:pt x="137" y="53"/>
                  </a:cubicBezTo>
                  <a:cubicBezTo>
                    <a:pt x="139" y="53"/>
                    <a:pt x="140" y="44"/>
                    <a:pt x="137" y="43"/>
                  </a:cubicBezTo>
                  <a:cubicBezTo>
                    <a:pt x="134" y="41"/>
                    <a:pt x="137" y="34"/>
                    <a:pt x="135" y="33"/>
                  </a:cubicBezTo>
                  <a:cubicBezTo>
                    <a:pt x="132" y="31"/>
                    <a:pt x="134" y="26"/>
                    <a:pt x="134" y="22"/>
                  </a:cubicBezTo>
                  <a:cubicBezTo>
                    <a:pt x="135" y="18"/>
                    <a:pt x="124" y="15"/>
                    <a:pt x="118" y="12"/>
                  </a:cubicBezTo>
                  <a:cubicBezTo>
                    <a:pt x="112" y="10"/>
                    <a:pt x="109" y="5"/>
                    <a:pt x="105" y="3"/>
                  </a:cubicBezTo>
                  <a:cubicBezTo>
                    <a:pt x="100" y="0"/>
                    <a:pt x="98" y="7"/>
                    <a:pt x="98" y="11"/>
                  </a:cubicBezTo>
                  <a:cubicBezTo>
                    <a:pt x="98" y="16"/>
                    <a:pt x="94" y="16"/>
                    <a:pt x="91" y="13"/>
                  </a:cubicBezTo>
                  <a:cubicBezTo>
                    <a:pt x="87" y="11"/>
                    <a:pt x="84" y="13"/>
                    <a:pt x="79" y="11"/>
                  </a:cubicBezTo>
                  <a:cubicBezTo>
                    <a:pt x="74" y="9"/>
                    <a:pt x="76" y="16"/>
                    <a:pt x="76" y="19"/>
                  </a:cubicBezTo>
                  <a:cubicBezTo>
                    <a:pt x="76" y="23"/>
                    <a:pt x="71" y="23"/>
                    <a:pt x="68" y="23"/>
                  </a:cubicBezTo>
                  <a:cubicBezTo>
                    <a:pt x="64" y="23"/>
                    <a:pt x="59" y="25"/>
                    <a:pt x="59" y="29"/>
                  </a:cubicBezTo>
                  <a:cubicBezTo>
                    <a:pt x="59" y="33"/>
                    <a:pt x="54" y="35"/>
                    <a:pt x="56" y="37"/>
                  </a:cubicBezTo>
                  <a:cubicBezTo>
                    <a:pt x="57" y="39"/>
                    <a:pt x="55" y="41"/>
                    <a:pt x="53" y="43"/>
                  </a:cubicBezTo>
                  <a:cubicBezTo>
                    <a:pt x="51" y="44"/>
                    <a:pt x="49" y="50"/>
                    <a:pt x="47" y="51"/>
                  </a:cubicBezTo>
                  <a:cubicBezTo>
                    <a:pt x="46" y="53"/>
                    <a:pt x="48" y="56"/>
                    <a:pt x="45" y="58"/>
                  </a:cubicBezTo>
                  <a:cubicBezTo>
                    <a:pt x="42" y="60"/>
                    <a:pt x="38" y="58"/>
                    <a:pt x="37" y="60"/>
                  </a:cubicBezTo>
                  <a:cubicBezTo>
                    <a:pt x="35" y="62"/>
                    <a:pt x="37" y="65"/>
                    <a:pt x="36" y="70"/>
                  </a:cubicBezTo>
                  <a:cubicBezTo>
                    <a:pt x="36" y="75"/>
                    <a:pt x="32" y="80"/>
                    <a:pt x="29" y="85"/>
                  </a:cubicBezTo>
                  <a:cubicBezTo>
                    <a:pt x="25" y="89"/>
                    <a:pt x="30" y="90"/>
                    <a:pt x="31" y="91"/>
                  </a:cubicBezTo>
                  <a:cubicBezTo>
                    <a:pt x="33" y="91"/>
                    <a:pt x="33" y="94"/>
                    <a:pt x="31" y="97"/>
                  </a:cubicBezTo>
                  <a:cubicBezTo>
                    <a:pt x="30" y="100"/>
                    <a:pt x="26" y="98"/>
                    <a:pt x="24" y="97"/>
                  </a:cubicBezTo>
                  <a:cubicBezTo>
                    <a:pt x="22" y="97"/>
                    <a:pt x="16" y="100"/>
                    <a:pt x="12" y="105"/>
                  </a:cubicBezTo>
                  <a:cubicBezTo>
                    <a:pt x="9" y="110"/>
                    <a:pt x="10" y="114"/>
                    <a:pt x="11" y="116"/>
                  </a:cubicBezTo>
                  <a:cubicBezTo>
                    <a:pt x="12" y="119"/>
                    <a:pt x="9" y="122"/>
                    <a:pt x="11" y="127"/>
                  </a:cubicBezTo>
                  <a:cubicBezTo>
                    <a:pt x="14" y="133"/>
                    <a:pt x="10" y="134"/>
                    <a:pt x="11" y="138"/>
                  </a:cubicBezTo>
                  <a:cubicBezTo>
                    <a:pt x="11" y="142"/>
                    <a:pt x="18" y="142"/>
                    <a:pt x="18" y="146"/>
                  </a:cubicBezTo>
                  <a:cubicBezTo>
                    <a:pt x="19" y="151"/>
                    <a:pt x="16" y="152"/>
                    <a:pt x="14" y="152"/>
                  </a:cubicBezTo>
                  <a:cubicBezTo>
                    <a:pt x="12" y="152"/>
                    <a:pt x="12" y="156"/>
                    <a:pt x="15" y="157"/>
                  </a:cubicBezTo>
                  <a:cubicBezTo>
                    <a:pt x="17" y="159"/>
                    <a:pt x="16" y="166"/>
                    <a:pt x="15" y="168"/>
                  </a:cubicBezTo>
                  <a:cubicBezTo>
                    <a:pt x="14" y="170"/>
                    <a:pt x="7" y="168"/>
                    <a:pt x="8" y="171"/>
                  </a:cubicBezTo>
                  <a:cubicBezTo>
                    <a:pt x="8" y="174"/>
                    <a:pt x="6" y="178"/>
                    <a:pt x="6" y="180"/>
                  </a:cubicBezTo>
                  <a:cubicBezTo>
                    <a:pt x="6" y="182"/>
                    <a:pt x="6" y="189"/>
                    <a:pt x="3" y="187"/>
                  </a:cubicBezTo>
                  <a:cubicBezTo>
                    <a:pt x="3" y="187"/>
                    <a:pt x="1" y="187"/>
                    <a:pt x="0" y="187"/>
                  </a:cubicBezTo>
                  <a:cubicBezTo>
                    <a:pt x="0" y="187"/>
                    <a:pt x="0" y="188"/>
                    <a:pt x="0" y="188"/>
                  </a:cubicBezTo>
                  <a:cubicBezTo>
                    <a:pt x="0" y="192"/>
                    <a:pt x="1" y="196"/>
                    <a:pt x="5" y="199"/>
                  </a:cubicBezTo>
                  <a:cubicBezTo>
                    <a:pt x="9" y="202"/>
                    <a:pt x="6" y="207"/>
                    <a:pt x="9" y="211"/>
                  </a:cubicBezTo>
                  <a:cubicBezTo>
                    <a:pt x="12" y="215"/>
                    <a:pt x="11" y="218"/>
                    <a:pt x="15" y="221"/>
                  </a:cubicBezTo>
                  <a:cubicBezTo>
                    <a:pt x="18" y="224"/>
                    <a:pt x="18" y="226"/>
                    <a:pt x="17" y="230"/>
                  </a:cubicBezTo>
                  <a:cubicBezTo>
                    <a:pt x="15" y="234"/>
                    <a:pt x="20" y="233"/>
                    <a:pt x="20" y="235"/>
                  </a:cubicBezTo>
                  <a:cubicBezTo>
                    <a:pt x="20" y="237"/>
                    <a:pt x="19" y="242"/>
                    <a:pt x="20" y="244"/>
                  </a:cubicBezTo>
                  <a:cubicBezTo>
                    <a:pt x="21" y="247"/>
                    <a:pt x="24" y="244"/>
                    <a:pt x="29" y="244"/>
                  </a:cubicBezTo>
                  <a:cubicBezTo>
                    <a:pt x="34" y="244"/>
                    <a:pt x="33" y="241"/>
                    <a:pt x="33" y="238"/>
                  </a:cubicBezTo>
                  <a:cubicBezTo>
                    <a:pt x="33" y="234"/>
                    <a:pt x="36" y="236"/>
                    <a:pt x="37" y="234"/>
                  </a:cubicBezTo>
                  <a:cubicBezTo>
                    <a:pt x="37" y="232"/>
                    <a:pt x="42" y="231"/>
                    <a:pt x="46" y="233"/>
                  </a:cubicBezTo>
                  <a:cubicBezTo>
                    <a:pt x="50" y="235"/>
                    <a:pt x="52" y="232"/>
                    <a:pt x="53" y="228"/>
                  </a:cubicBezTo>
                  <a:cubicBezTo>
                    <a:pt x="53" y="224"/>
                    <a:pt x="55" y="229"/>
                    <a:pt x="57" y="230"/>
                  </a:cubicBezTo>
                  <a:cubicBezTo>
                    <a:pt x="58" y="230"/>
                    <a:pt x="61" y="223"/>
                    <a:pt x="63" y="219"/>
                  </a:cubicBezTo>
                  <a:cubicBezTo>
                    <a:pt x="65" y="214"/>
                    <a:pt x="63" y="215"/>
                    <a:pt x="59" y="220"/>
                  </a:cubicBezTo>
                  <a:cubicBezTo>
                    <a:pt x="55" y="224"/>
                    <a:pt x="57" y="215"/>
                    <a:pt x="59" y="212"/>
                  </a:cubicBezTo>
                  <a:cubicBezTo>
                    <a:pt x="60" y="208"/>
                    <a:pt x="60" y="198"/>
                    <a:pt x="61" y="196"/>
                  </a:cubicBezTo>
                  <a:cubicBezTo>
                    <a:pt x="61" y="193"/>
                    <a:pt x="62" y="190"/>
                    <a:pt x="67" y="189"/>
                  </a:cubicBezTo>
                  <a:cubicBezTo>
                    <a:pt x="72" y="188"/>
                    <a:pt x="78" y="182"/>
                    <a:pt x="77" y="179"/>
                  </a:cubicBezTo>
                  <a:cubicBezTo>
                    <a:pt x="76" y="177"/>
                    <a:pt x="84" y="173"/>
                    <a:pt x="84" y="170"/>
                  </a:cubicBezTo>
                  <a:cubicBezTo>
                    <a:pt x="84" y="168"/>
                    <a:pt x="76" y="160"/>
                    <a:pt x="73" y="158"/>
                  </a:cubicBezTo>
                  <a:cubicBezTo>
                    <a:pt x="70" y="157"/>
                    <a:pt x="65" y="158"/>
                    <a:pt x="65" y="156"/>
                  </a:cubicBezTo>
                  <a:cubicBezTo>
                    <a:pt x="66" y="154"/>
                    <a:pt x="64" y="147"/>
                    <a:pt x="64" y="144"/>
                  </a:cubicBezTo>
                  <a:cubicBezTo>
                    <a:pt x="63" y="140"/>
                    <a:pt x="68" y="136"/>
                    <a:pt x="68" y="133"/>
                  </a:cubicBezTo>
                  <a:cubicBezTo>
                    <a:pt x="68" y="129"/>
                    <a:pt x="68" y="125"/>
                    <a:pt x="71" y="124"/>
                  </a:cubicBezTo>
                  <a:cubicBezTo>
                    <a:pt x="74" y="123"/>
                    <a:pt x="72" y="120"/>
                    <a:pt x="76" y="119"/>
                  </a:cubicBezTo>
                  <a:cubicBezTo>
                    <a:pt x="80" y="118"/>
                    <a:pt x="80" y="112"/>
                    <a:pt x="84" y="110"/>
                  </a:cubicBezTo>
                  <a:cubicBezTo>
                    <a:pt x="89" y="108"/>
                    <a:pt x="89" y="107"/>
                    <a:pt x="95" y="104"/>
                  </a:cubicBezTo>
                  <a:cubicBezTo>
                    <a:pt x="101" y="101"/>
                    <a:pt x="110" y="94"/>
                    <a:pt x="112" y="91"/>
                  </a:cubicBezTo>
                  <a:cubicBezTo>
                    <a:pt x="114" y="87"/>
                    <a:pt x="106" y="84"/>
                    <a:pt x="111" y="80"/>
                  </a:cubicBezTo>
                  <a:cubicBezTo>
                    <a:pt x="116" y="76"/>
                    <a:pt x="112" y="72"/>
                    <a:pt x="115" y="71"/>
                  </a:cubicBezTo>
                  <a:cubicBezTo>
                    <a:pt x="119" y="69"/>
                    <a:pt x="120" y="68"/>
                    <a:pt x="123" y="65"/>
                  </a:cubicBezTo>
                  <a:cubicBezTo>
                    <a:pt x="125" y="62"/>
                    <a:pt x="128" y="65"/>
                    <a:pt x="134" y="64"/>
                  </a:cubicBezTo>
                  <a:cubicBezTo>
                    <a:pt x="137" y="63"/>
                    <a:pt x="139" y="63"/>
                    <a:pt x="140" y="64"/>
                  </a:cubicBezTo>
                  <a:cubicBezTo>
                    <a:pt x="140" y="61"/>
                    <a:pt x="140" y="59"/>
                    <a:pt x="139" y="58"/>
                  </a:cubicBezTo>
                  <a:close/>
                  <a:moveTo>
                    <a:pt x="83" y="205"/>
                  </a:moveTo>
                  <a:cubicBezTo>
                    <a:pt x="76" y="205"/>
                    <a:pt x="73" y="218"/>
                    <a:pt x="75" y="220"/>
                  </a:cubicBezTo>
                  <a:cubicBezTo>
                    <a:pt x="76" y="221"/>
                    <a:pt x="89" y="205"/>
                    <a:pt x="83" y="205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135"/>
            <p:cNvSpPr>
              <a:spLocks noEditPoints="1"/>
            </p:cNvSpPr>
            <p:nvPr/>
          </p:nvSpPr>
          <p:spPr bwMode="auto">
            <a:xfrm>
              <a:off x="4826000" y="1774825"/>
              <a:ext cx="136525" cy="66675"/>
            </a:xfrm>
            <a:custGeom>
              <a:cxnLst>
                <a:cxn ang="0">
                  <a:pos x="66" y="10"/>
                </a:cxn>
                <a:cxn ang="0">
                  <a:pos x="69" y="2"/>
                </a:cxn>
                <a:cxn ang="0">
                  <a:pos x="66" y="4"/>
                </a:cxn>
                <a:cxn ang="0">
                  <a:pos x="45" y="1"/>
                </a:cxn>
                <a:cxn ang="0">
                  <a:pos x="24" y="6"/>
                </a:cxn>
                <a:cxn ang="0">
                  <a:pos x="17" y="12"/>
                </a:cxn>
                <a:cxn ang="0">
                  <a:pos x="19" y="19"/>
                </a:cxn>
                <a:cxn ang="0">
                  <a:pos x="26" y="23"/>
                </a:cxn>
                <a:cxn ang="0">
                  <a:pos x="28" y="28"/>
                </a:cxn>
                <a:cxn ang="0">
                  <a:pos x="28" y="28"/>
                </a:cxn>
                <a:cxn ang="0">
                  <a:pos x="40" y="28"/>
                </a:cxn>
                <a:cxn ang="0">
                  <a:pos x="52" y="34"/>
                </a:cxn>
                <a:cxn ang="0">
                  <a:pos x="62" y="35"/>
                </a:cxn>
                <a:cxn ang="0">
                  <a:pos x="63" y="32"/>
                </a:cxn>
                <a:cxn ang="0">
                  <a:pos x="66" y="28"/>
                </a:cxn>
                <a:cxn ang="0">
                  <a:pos x="63" y="22"/>
                </a:cxn>
                <a:cxn ang="0">
                  <a:pos x="63" y="16"/>
                </a:cxn>
                <a:cxn ang="0">
                  <a:pos x="66" y="10"/>
                </a:cxn>
                <a:cxn ang="0">
                  <a:pos x="7" y="18"/>
                </a:cxn>
                <a:cxn ang="0">
                  <a:pos x="3" y="28"/>
                </a:cxn>
                <a:cxn ang="0">
                  <a:pos x="15" y="20"/>
                </a:cxn>
                <a:cxn ang="0">
                  <a:pos x="7" y="18"/>
                </a:cxn>
                <a:cxn ang="0">
                  <a:pos x="12" y="13"/>
                </a:cxn>
                <a:cxn ang="0">
                  <a:pos x="5" y="14"/>
                </a:cxn>
                <a:cxn ang="0">
                  <a:pos x="12" y="13"/>
                </a:cxn>
              </a:cxnLst>
              <a:rect b="b" l="0" r="r" t="0"/>
              <a:pathLst>
                <a:path h="35" w="71">
                  <a:moveTo>
                    <a:pt x="66" y="10"/>
                  </a:moveTo>
                  <a:cubicBezTo>
                    <a:pt x="68" y="7"/>
                    <a:pt x="71" y="6"/>
                    <a:pt x="69" y="2"/>
                  </a:cubicBezTo>
                  <a:cubicBezTo>
                    <a:pt x="68" y="3"/>
                    <a:pt x="67" y="3"/>
                    <a:pt x="66" y="4"/>
                  </a:cubicBezTo>
                  <a:cubicBezTo>
                    <a:pt x="61" y="5"/>
                    <a:pt x="51" y="0"/>
                    <a:pt x="45" y="1"/>
                  </a:cubicBezTo>
                  <a:cubicBezTo>
                    <a:pt x="39" y="3"/>
                    <a:pt x="27" y="3"/>
                    <a:pt x="24" y="6"/>
                  </a:cubicBezTo>
                  <a:cubicBezTo>
                    <a:pt x="21" y="9"/>
                    <a:pt x="14" y="9"/>
                    <a:pt x="17" y="12"/>
                  </a:cubicBezTo>
                  <a:cubicBezTo>
                    <a:pt x="20" y="15"/>
                    <a:pt x="17" y="16"/>
                    <a:pt x="19" y="19"/>
                  </a:cubicBezTo>
                  <a:cubicBezTo>
                    <a:pt x="22" y="22"/>
                    <a:pt x="23" y="24"/>
                    <a:pt x="26" y="23"/>
                  </a:cubicBezTo>
                  <a:cubicBezTo>
                    <a:pt x="29" y="22"/>
                    <a:pt x="32" y="24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4" y="27"/>
                    <a:pt x="39" y="27"/>
                    <a:pt x="40" y="28"/>
                  </a:cubicBezTo>
                  <a:cubicBezTo>
                    <a:pt x="42" y="29"/>
                    <a:pt x="50" y="35"/>
                    <a:pt x="52" y="34"/>
                  </a:cubicBezTo>
                  <a:cubicBezTo>
                    <a:pt x="53" y="34"/>
                    <a:pt x="58" y="34"/>
                    <a:pt x="62" y="35"/>
                  </a:cubicBezTo>
                  <a:cubicBezTo>
                    <a:pt x="62" y="34"/>
                    <a:pt x="62" y="32"/>
                    <a:pt x="63" y="32"/>
                  </a:cubicBezTo>
                  <a:cubicBezTo>
                    <a:pt x="64" y="31"/>
                    <a:pt x="68" y="31"/>
                    <a:pt x="66" y="28"/>
                  </a:cubicBezTo>
                  <a:cubicBezTo>
                    <a:pt x="64" y="26"/>
                    <a:pt x="64" y="25"/>
                    <a:pt x="63" y="22"/>
                  </a:cubicBezTo>
                  <a:cubicBezTo>
                    <a:pt x="63" y="19"/>
                    <a:pt x="62" y="18"/>
                    <a:pt x="63" y="16"/>
                  </a:cubicBezTo>
                  <a:cubicBezTo>
                    <a:pt x="63" y="14"/>
                    <a:pt x="65" y="13"/>
                    <a:pt x="66" y="10"/>
                  </a:cubicBezTo>
                  <a:close/>
                  <a:moveTo>
                    <a:pt x="7" y="18"/>
                  </a:moveTo>
                  <a:cubicBezTo>
                    <a:pt x="1" y="20"/>
                    <a:pt x="0" y="28"/>
                    <a:pt x="3" y="28"/>
                  </a:cubicBezTo>
                  <a:cubicBezTo>
                    <a:pt x="6" y="28"/>
                    <a:pt x="13" y="22"/>
                    <a:pt x="15" y="20"/>
                  </a:cubicBezTo>
                  <a:cubicBezTo>
                    <a:pt x="16" y="18"/>
                    <a:pt x="13" y="16"/>
                    <a:pt x="7" y="18"/>
                  </a:cubicBezTo>
                  <a:close/>
                  <a:moveTo>
                    <a:pt x="12" y="13"/>
                  </a:moveTo>
                  <a:cubicBezTo>
                    <a:pt x="14" y="11"/>
                    <a:pt x="3" y="12"/>
                    <a:pt x="5" y="14"/>
                  </a:cubicBezTo>
                  <a:cubicBezTo>
                    <a:pt x="7" y="16"/>
                    <a:pt x="11" y="16"/>
                    <a:pt x="12" y="13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5076825" y="3148013"/>
              <a:ext cx="173038" cy="211138"/>
            </a:xfrm>
            <a:custGeom>
              <a:cxnLst>
                <a:cxn ang="0">
                  <a:pos x="80" y="25"/>
                </a:cxn>
                <a:cxn ang="0">
                  <a:pos x="85" y="17"/>
                </a:cxn>
                <a:cxn ang="0">
                  <a:pos x="91" y="9"/>
                </a:cxn>
                <a:cxn ang="0">
                  <a:pos x="85" y="11"/>
                </a:cxn>
                <a:cxn ang="0">
                  <a:pos x="80" y="8"/>
                </a:cxn>
                <a:cxn ang="0">
                  <a:pos x="70" y="10"/>
                </a:cxn>
                <a:cxn ang="0">
                  <a:pos x="62" y="16"/>
                </a:cxn>
                <a:cxn ang="0">
                  <a:pos x="49" y="14"/>
                </a:cxn>
                <a:cxn ang="0">
                  <a:pos x="36" y="7"/>
                </a:cxn>
                <a:cxn ang="0">
                  <a:pos x="25" y="4"/>
                </a:cxn>
                <a:cxn ang="0">
                  <a:pos x="18" y="1"/>
                </a:cxn>
                <a:cxn ang="0">
                  <a:pos x="12" y="0"/>
                </a:cxn>
                <a:cxn ang="0">
                  <a:pos x="3" y="6"/>
                </a:cxn>
                <a:cxn ang="0">
                  <a:pos x="1" y="8"/>
                </a:cxn>
                <a:cxn ang="0">
                  <a:pos x="6" y="13"/>
                </a:cxn>
                <a:cxn ang="0">
                  <a:pos x="7" y="21"/>
                </a:cxn>
                <a:cxn ang="0">
                  <a:pos x="12" y="25"/>
                </a:cxn>
                <a:cxn ang="0">
                  <a:pos x="11" y="34"/>
                </a:cxn>
                <a:cxn ang="0">
                  <a:pos x="4" y="47"/>
                </a:cxn>
                <a:cxn ang="0">
                  <a:pos x="1" y="54"/>
                </a:cxn>
                <a:cxn ang="0">
                  <a:pos x="8" y="59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43" y="90"/>
                </a:cxn>
                <a:cxn ang="0">
                  <a:pos x="42" y="96"/>
                </a:cxn>
                <a:cxn ang="0">
                  <a:pos x="61" y="110"/>
                </a:cxn>
                <a:cxn ang="0">
                  <a:pos x="72" y="85"/>
                </a:cxn>
                <a:cxn ang="0">
                  <a:pos x="79" y="80"/>
                </a:cxn>
                <a:cxn ang="0">
                  <a:pos x="85" y="76"/>
                </a:cxn>
                <a:cxn ang="0">
                  <a:pos x="86" y="74"/>
                </a:cxn>
                <a:cxn ang="0">
                  <a:pos x="81" y="65"/>
                </a:cxn>
                <a:cxn ang="0">
                  <a:pos x="80" y="25"/>
                </a:cxn>
              </a:cxnLst>
              <a:rect b="b" l="0" r="r" t="0"/>
              <a:pathLst>
                <a:path h="110" w="91">
                  <a:moveTo>
                    <a:pt x="80" y="25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8" y="10"/>
                    <a:pt x="86" y="10"/>
                    <a:pt x="85" y="11"/>
                  </a:cubicBezTo>
                  <a:cubicBezTo>
                    <a:pt x="83" y="12"/>
                    <a:pt x="80" y="10"/>
                    <a:pt x="80" y="8"/>
                  </a:cubicBezTo>
                  <a:cubicBezTo>
                    <a:pt x="79" y="7"/>
                    <a:pt x="74" y="8"/>
                    <a:pt x="70" y="10"/>
                  </a:cubicBezTo>
                  <a:cubicBezTo>
                    <a:pt x="66" y="13"/>
                    <a:pt x="64" y="17"/>
                    <a:pt x="62" y="16"/>
                  </a:cubicBezTo>
                  <a:cubicBezTo>
                    <a:pt x="61" y="15"/>
                    <a:pt x="52" y="14"/>
                    <a:pt x="49" y="14"/>
                  </a:cubicBezTo>
                  <a:cubicBezTo>
                    <a:pt x="47" y="14"/>
                    <a:pt x="39" y="9"/>
                    <a:pt x="36" y="7"/>
                  </a:cubicBezTo>
                  <a:cubicBezTo>
                    <a:pt x="34" y="4"/>
                    <a:pt x="27" y="5"/>
                    <a:pt x="25" y="4"/>
                  </a:cubicBezTo>
                  <a:cubicBezTo>
                    <a:pt x="23" y="3"/>
                    <a:pt x="20" y="3"/>
                    <a:pt x="18" y="1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3" y="4"/>
                    <a:pt x="3" y="6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30"/>
                    <a:pt x="11" y="34"/>
                  </a:cubicBezTo>
                  <a:cubicBezTo>
                    <a:pt x="11" y="39"/>
                    <a:pt x="7" y="45"/>
                    <a:pt x="4" y="47"/>
                  </a:cubicBezTo>
                  <a:cubicBezTo>
                    <a:pt x="3" y="48"/>
                    <a:pt x="2" y="51"/>
                    <a:pt x="1" y="54"/>
                  </a:cubicBezTo>
                  <a:cubicBezTo>
                    <a:pt x="5" y="56"/>
                    <a:pt x="8" y="57"/>
                    <a:pt x="8" y="59"/>
                  </a:cubicBezTo>
                  <a:cubicBezTo>
                    <a:pt x="8" y="61"/>
                    <a:pt x="0" y="60"/>
                    <a:pt x="0" y="66"/>
                  </a:cubicBezTo>
                  <a:cubicBezTo>
                    <a:pt x="0" y="66"/>
                    <a:pt x="0" y="67"/>
                    <a:pt x="0" y="67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6"/>
                    <a:pt x="52" y="103"/>
                    <a:pt x="61" y="110"/>
                  </a:cubicBezTo>
                  <a:cubicBezTo>
                    <a:pt x="65" y="99"/>
                    <a:pt x="71" y="88"/>
                    <a:pt x="72" y="85"/>
                  </a:cubicBezTo>
                  <a:cubicBezTo>
                    <a:pt x="75" y="82"/>
                    <a:pt x="77" y="82"/>
                    <a:pt x="79" y="80"/>
                  </a:cubicBezTo>
                  <a:cubicBezTo>
                    <a:pt x="81" y="77"/>
                    <a:pt x="82" y="81"/>
                    <a:pt x="85" y="76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1" y="65"/>
                    <a:pt x="81" y="65"/>
                    <a:pt x="81" y="65"/>
                  </a:cubicBezTo>
                  <a:lnTo>
                    <a:pt x="80" y="25"/>
                  </a:ln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4981575" y="3163888"/>
              <a:ext cx="117475" cy="122238"/>
            </a:xfrm>
            <a:custGeom>
              <a:cxnLst>
                <a:cxn ang="0">
                  <a:pos x="57" y="13"/>
                </a:cxn>
                <a:cxn ang="0">
                  <a:pos x="56" y="5"/>
                </a:cxn>
                <a:cxn ang="0">
                  <a:pos x="51" y="0"/>
                </a:cxn>
                <a:cxn ang="0">
                  <a:pos x="47" y="4"/>
                </a:cxn>
                <a:cxn ang="0">
                  <a:pos x="40" y="4"/>
                </a:cxn>
                <a:cxn ang="0">
                  <a:pos x="32" y="7"/>
                </a:cxn>
                <a:cxn ang="0">
                  <a:pos x="25" y="5"/>
                </a:cxn>
                <a:cxn ang="0">
                  <a:pos x="17" y="7"/>
                </a:cxn>
                <a:cxn ang="0">
                  <a:pos x="16" y="17"/>
                </a:cxn>
                <a:cxn ang="0">
                  <a:pos x="19" y="22"/>
                </a:cxn>
                <a:cxn ang="0">
                  <a:pos x="16" y="28"/>
                </a:cxn>
                <a:cxn ang="0">
                  <a:pos x="11" y="31"/>
                </a:cxn>
                <a:cxn ang="0">
                  <a:pos x="7" y="38"/>
                </a:cxn>
                <a:cxn ang="0">
                  <a:pos x="4" y="46"/>
                </a:cxn>
                <a:cxn ang="0">
                  <a:pos x="2" y="55"/>
                </a:cxn>
                <a:cxn ang="0">
                  <a:pos x="0" y="63"/>
                </a:cxn>
                <a:cxn ang="0">
                  <a:pos x="6" y="62"/>
                </a:cxn>
                <a:cxn ang="0">
                  <a:pos x="18" y="59"/>
                </a:cxn>
                <a:cxn ang="0">
                  <a:pos x="27" y="58"/>
                </a:cxn>
                <a:cxn ang="0">
                  <a:pos x="36" y="46"/>
                </a:cxn>
                <a:cxn ang="0">
                  <a:pos x="51" y="46"/>
                </a:cxn>
                <a:cxn ang="0">
                  <a:pos x="54" y="39"/>
                </a:cxn>
                <a:cxn ang="0">
                  <a:pos x="61" y="26"/>
                </a:cxn>
                <a:cxn ang="0">
                  <a:pos x="62" y="17"/>
                </a:cxn>
                <a:cxn ang="0">
                  <a:pos x="57" y="13"/>
                </a:cxn>
              </a:cxnLst>
              <a:rect b="b" l="0" r="r" t="0"/>
              <a:pathLst>
                <a:path h="64" w="62">
                  <a:moveTo>
                    <a:pt x="57" y="13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"/>
                    <a:pt x="48" y="3"/>
                    <a:pt x="47" y="4"/>
                  </a:cubicBezTo>
                  <a:cubicBezTo>
                    <a:pt x="47" y="6"/>
                    <a:pt x="42" y="5"/>
                    <a:pt x="40" y="4"/>
                  </a:cubicBezTo>
                  <a:cubicBezTo>
                    <a:pt x="38" y="3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6" y="14"/>
                    <a:pt x="16" y="17"/>
                  </a:cubicBezTo>
                  <a:cubicBezTo>
                    <a:pt x="16" y="20"/>
                    <a:pt x="19" y="20"/>
                    <a:pt x="19" y="22"/>
                  </a:cubicBezTo>
                  <a:cubicBezTo>
                    <a:pt x="19" y="25"/>
                    <a:pt x="16" y="27"/>
                    <a:pt x="16" y="28"/>
                  </a:cubicBezTo>
                  <a:cubicBezTo>
                    <a:pt x="16" y="30"/>
                    <a:pt x="14" y="31"/>
                    <a:pt x="11" y="31"/>
                  </a:cubicBezTo>
                  <a:cubicBezTo>
                    <a:pt x="9" y="32"/>
                    <a:pt x="9" y="36"/>
                    <a:pt x="7" y="38"/>
                  </a:cubicBezTo>
                  <a:cubicBezTo>
                    <a:pt x="5" y="39"/>
                    <a:pt x="6" y="43"/>
                    <a:pt x="4" y="46"/>
                  </a:cubicBezTo>
                  <a:cubicBezTo>
                    <a:pt x="3" y="48"/>
                    <a:pt x="2" y="52"/>
                    <a:pt x="2" y="55"/>
                  </a:cubicBezTo>
                  <a:cubicBezTo>
                    <a:pt x="2" y="58"/>
                    <a:pt x="2" y="62"/>
                    <a:pt x="0" y="63"/>
                  </a:cubicBezTo>
                  <a:cubicBezTo>
                    <a:pt x="4" y="64"/>
                    <a:pt x="5" y="63"/>
                    <a:pt x="6" y="62"/>
                  </a:cubicBezTo>
                  <a:cubicBezTo>
                    <a:pt x="8" y="61"/>
                    <a:pt x="18" y="59"/>
                    <a:pt x="18" y="5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2"/>
                    <a:pt x="32" y="47"/>
                    <a:pt x="36" y="46"/>
                  </a:cubicBezTo>
                  <a:cubicBezTo>
                    <a:pt x="40" y="45"/>
                    <a:pt x="46" y="45"/>
                    <a:pt x="51" y="46"/>
                  </a:cubicBezTo>
                  <a:cubicBezTo>
                    <a:pt x="52" y="43"/>
                    <a:pt x="53" y="40"/>
                    <a:pt x="54" y="39"/>
                  </a:cubicBezTo>
                  <a:cubicBezTo>
                    <a:pt x="57" y="37"/>
                    <a:pt x="61" y="31"/>
                    <a:pt x="61" y="26"/>
                  </a:cubicBezTo>
                  <a:cubicBezTo>
                    <a:pt x="62" y="22"/>
                    <a:pt x="62" y="17"/>
                    <a:pt x="62" y="17"/>
                  </a:cubicBezTo>
                  <a:lnTo>
                    <a:pt x="57" y="13"/>
                  </a:ln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5562600" y="2193925"/>
              <a:ext cx="382588" cy="220663"/>
            </a:xfrm>
            <a:custGeom>
              <a:cxnLst>
                <a:cxn ang="0">
                  <a:pos x="194" y="65"/>
                </a:cxn>
                <a:cxn ang="0">
                  <a:pos x="179" y="58"/>
                </a:cxn>
                <a:cxn ang="0">
                  <a:pos x="170" y="59"/>
                </a:cxn>
                <a:cxn ang="0">
                  <a:pos x="159" y="55"/>
                </a:cxn>
                <a:cxn ang="0">
                  <a:pos x="148" y="64"/>
                </a:cxn>
                <a:cxn ang="0">
                  <a:pos x="142" y="66"/>
                </a:cxn>
                <a:cxn ang="0">
                  <a:pos x="133" y="60"/>
                </a:cxn>
                <a:cxn ang="0">
                  <a:pos x="123" y="58"/>
                </a:cxn>
                <a:cxn ang="0">
                  <a:pos x="117" y="46"/>
                </a:cxn>
                <a:cxn ang="0">
                  <a:pos x="114" y="35"/>
                </a:cxn>
                <a:cxn ang="0">
                  <a:pos x="105" y="29"/>
                </a:cxn>
                <a:cxn ang="0">
                  <a:pos x="83" y="28"/>
                </a:cxn>
                <a:cxn ang="0">
                  <a:pos x="68" y="29"/>
                </a:cxn>
                <a:cxn ang="0">
                  <a:pos x="55" y="14"/>
                </a:cxn>
                <a:cxn ang="0">
                  <a:pos x="51" y="19"/>
                </a:cxn>
                <a:cxn ang="0">
                  <a:pos x="38" y="17"/>
                </a:cxn>
                <a:cxn ang="0">
                  <a:pos x="36" y="1"/>
                </a:cxn>
                <a:cxn ang="0">
                  <a:pos x="32" y="17"/>
                </a:cxn>
                <a:cxn ang="0">
                  <a:pos x="30" y="0"/>
                </a:cxn>
                <a:cxn ang="0">
                  <a:pos x="2" y="7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8" y="59"/>
                </a:cxn>
                <a:cxn ang="0">
                  <a:pos x="12" y="54"/>
                </a:cxn>
                <a:cxn ang="0">
                  <a:pos x="20" y="48"/>
                </a:cxn>
                <a:cxn ang="0">
                  <a:pos x="24" y="44"/>
                </a:cxn>
                <a:cxn ang="0">
                  <a:pos x="29" y="41"/>
                </a:cxn>
                <a:cxn ang="0">
                  <a:pos x="37" y="43"/>
                </a:cxn>
                <a:cxn ang="0">
                  <a:pos x="45" y="46"/>
                </a:cxn>
                <a:cxn ang="0">
                  <a:pos x="49" y="58"/>
                </a:cxn>
                <a:cxn ang="0">
                  <a:pos x="66" y="60"/>
                </a:cxn>
                <a:cxn ang="0">
                  <a:pos x="71" y="68"/>
                </a:cxn>
                <a:cxn ang="0">
                  <a:pos x="76" y="77"/>
                </a:cxn>
                <a:cxn ang="0">
                  <a:pos x="87" y="85"/>
                </a:cxn>
                <a:cxn ang="0">
                  <a:pos x="100" y="93"/>
                </a:cxn>
                <a:cxn ang="0">
                  <a:pos x="112" y="101"/>
                </a:cxn>
                <a:cxn ang="0">
                  <a:pos x="122" y="104"/>
                </a:cxn>
                <a:cxn ang="0">
                  <a:pos x="123" y="111"/>
                </a:cxn>
                <a:cxn ang="0">
                  <a:pos x="124" y="111"/>
                </a:cxn>
                <a:cxn ang="0">
                  <a:pos x="133" y="114"/>
                </a:cxn>
                <a:cxn ang="0">
                  <a:pos x="137" y="116"/>
                </a:cxn>
                <a:cxn ang="0">
                  <a:pos x="142" y="105"/>
                </a:cxn>
                <a:cxn ang="0">
                  <a:pos x="141" y="95"/>
                </a:cxn>
                <a:cxn ang="0">
                  <a:pos x="134" y="86"/>
                </a:cxn>
                <a:cxn ang="0">
                  <a:pos x="144" y="82"/>
                </a:cxn>
                <a:cxn ang="0">
                  <a:pos x="148" y="76"/>
                </a:cxn>
                <a:cxn ang="0">
                  <a:pos x="153" y="70"/>
                </a:cxn>
                <a:cxn ang="0">
                  <a:pos x="162" y="68"/>
                </a:cxn>
                <a:cxn ang="0">
                  <a:pos x="170" y="66"/>
                </a:cxn>
                <a:cxn ang="0">
                  <a:pos x="166" y="75"/>
                </a:cxn>
                <a:cxn ang="0">
                  <a:pos x="179" y="73"/>
                </a:cxn>
                <a:cxn ang="0">
                  <a:pos x="189" y="71"/>
                </a:cxn>
                <a:cxn ang="0">
                  <a:pos x="194" y="65"/>
                </a:cxn>
              </a:cxnLst>
              <a:rect b="b" l="0" r="r" t="0"/>
              <a:pathLst>
                <a:path h="115" w="200">
                  <a:moveTo>
                    <a:pt x="194" y="65"/>
                  </a:moveTo>
                  <a:cubicBezTo>
                    <a:pt x="189" y="61"/>
                    <a:pt x="180" y="55"/>
                    <a:pt x="179" y="58"/>
                  </a:cubicBezTo>
                  <a:cubicBezTo>
                    <a:pt x="178" y="61"/>
                    <a:pt x="172" y="61"/>
                    <a:pt x="170" y="59"/>
                  </a:cubicBezTo>
                  <a:cubicBezTo>
                    <a:pt x="168" y="56"/>
                    <a:pt x="166" y="53"/>
                    <a:pt x="159" y="55"/>
                  </a:cubicBezTo>
                  <a:cubicBezTo>
                    <a:pt x="152" y="58"/>
                    <a:pt x="148" y="62"/>
                    <a:pt x="148" y="64"/>
                  </a:cubicBezTo>
                  <a:cubicBezTo>
                    <a:pt x="147" y="67"/>
                    <a:pt x="143" y="70"/>
                    <a:pt x="142" y="66"/>
                  </a:cubicBezTo>
                  <a:cubicBezTo>
                    <a:pt x="142" y="63"/>
                    <a:pt x="136" y="61"/>
                    <a:pt x="133" y="60"/>
                  </a:cubicBezTo>
                  <a:cubicBezTo>
                    <a:pt x="129" y="59"/>
                    <a:pt x="124" y="61"/>
                    <a:pt x="123" y="58"/>
                  </a:cubicBezTo>
                  <a:cubicBezTo>
                    <a:pt x="123" y="54"/>
                    <a:pt x="117" y="50"/>
                    <a:pt x="117" y="46"/>
                  </a:cubicBezTo>
                  <a:cubicBezTo>
                    <a:pt x="116" y="42"/>
                    <a:pt x="118" y="36"/>
                    <a:pt x="114" y="35"/>
                  </a:cubicBezTo>
                  <a:cubicBezTo>
                    <a:pt x="111" y="35"/>
                    <a:pt x="108" y="29"/>
                    <a:pt x="105" y="29"/>
                  </a:cubicBezTo>
                  <a:cubicBezTo>
                    <a:pt x="102" y="29"/>
                    <a:pt x="85" y="29"/>
                    <a:pt x="83" y="28"/>
                  </a:cubicBezTo>
                  <a:cubicBezTo>
                    <a:pt x="80" y="27"/>
                    <a:pt x="69" y="31"/>
                    <a:pt x="68" y="29"/>
                  </a:cubicBezTo>
                  <a:cubicBezTo>
                    <a:pt x="67" y="27"/>
                    <a:pt x="59" y="18"/>
                    <a:pt x="55" y="14"/>
                  </a:cubicBezTo>
                  <a:cubicBezTo>
                    <a:pt x="54" y="16"/>
                    <a:pt x="53" y="18"/>
                    <a:pt x="51" y="19"/>
                  </a:cubicBezTo>
                  <a:cubicBezTo>
                    <a:pt x="43" y="25"/>
                    <a:pt x="35" y="24"/>
                    <a:pt x="38" y="17"/>
                  </a:cubicBezTo>
                  <a:cubicBezTo>
                    <a:pt x="40" y="10"/>
                    <a:pt x="41" y="1"/>
                    <a:pt x="36" y="1"/>
                  </a:cubicBezTo>
                  <a:cubicBezTo>
                    <a:pt x="32" y="1"/>
                    <a:pt x="35" y="16"/>
                    <a:pt x="32" y="17"/>
                  </a:cubicBezTo>
                  <a:cubicBezTo>
                    <a:pt x="29" y="18"/>
                    <a:pt x="28" y="6"/>
                    <a:pt x="3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59"/>
                    <a:pt x="6" y="59"/>
                    <a:pt x="8" y="59"/>
                  </a:cubicBezTo>
                  <a:cubicBezTo>
                    <a:pt x="12" y="60"/>
                    <a:pt x="12" y="56"/>
                    <a:pt x="12" y="54"/>
                  </a:cubicBezTo>
                  <a:cubicBezTo>
                    <a:pt x="12" y="52"/>
                    <a:pt x="17" y="48"/>
                    <a:pt x="20" y="48"/>
                  </a:cubicBezTo>
                  <a:cubicBezTo>
                    <a:pt x="23" y="48"/>
                    <a:pt x="23" y="44"/>
                    <a:pt x="24" y="44"/>
                  </a:cubicBezTo>
                  <a:cubicBezTo>
                    <a:pt x="25" y="44"/>
                    <a:pt x="28" y="43"/>
                    <a:pt x="29" y="41"/>
                  </a:cubicBezTo>
                  <a:cubicBezTo>
                    <a:pt x="30" y="40"/>
                    <a:pt x="35" y="42"/>
                    <a:pt x="37" y="43"/>
                  </a:cubicBezTo>
                  <a:cubicBezTo>
                    <a:pt x="38" y="45"/>
                    <a:pt x="42" y="46"/>
                    <a:pt x="45" y="46"/>
                  </a:cubicBezTo>
                  <a:cubicBezTo>
                    <a:pt x="48" y="47"/>
                    <a:pt x="49" y="56"/>
                    <a:pt x="49" y="58"/>
                  </a:cubicBezTo>
                  <a:cubicBezTo>
                    <a:pt x="49" y="60"/>
                    <a:pt x="64" y="60"/>
                    <a:pt x="66" y="60"/>
                  </a:cubicBezTo>
                  <a:cubicBezTo>
                    <a:pt x="68" y="61"/>
                    <a:pt x="68" y="65"/>
                    <a:pt x="71" y="68"/>
                  </a:cubicBezTo>
                  <a:cubicBezTo>
                    <a:pt x="73" y="71"/>
                    <a:pt x="75" y="75"/>
                    <a:pt x="76" y="77"/>
                  </a:cubicBezTo>
                  <a:cubicBezTo>
                    <a:pt x="77" y="79"/>
                    <a:pt x="85" y="82"/>
                    <a:pt x="87" y="85"/>
                  </a:cubicBezTo>
                  <a:cubicBezTo>
                    <a:pt x="89" y="88"/>
                    <a:pt x="95" y="91"/>
                    <a:pt x="100" y="93"/>
                  </a:cubicBezTo>
                  <a:cubicBezTo>
                    <a:pt x="105" y="95"/>
                    <a:pt x="109" y="101"/>
                    <a:pt x="112" y="101"/>
                  </a:cubicBezTo>
                  <a:cubicBezTo>
                    <a:pt x="114" y="100"/>
                    <a:pt x="122" y="104"/>
                    <a:pt x="122" y="104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4" y="111"/>
                  </a:cubicBezTo>
                  <a:cubicBezTo>
                    <a:pt x="128" y="110"/>
                    <a:pt x="130" y="114"/>
                    <a:pt x="133" y="114"/>
                  </a:cubicBezTo>
                  <a:cubicBezTo>
                    <a:pt x="134" y="114"/>
                    <a:pt x="136" y="115"/>
                    <a:pt x="137" y="116"/>
                  </a:cubicBezTo>
                  <a:cubicBezTo>
                    <a:pt x="137" y="110"/>
                    <a:pt x="139" y="107"/>
                    <a:pt x="142" y="105"/>
                  </a:cubicBezTo>
                  <a:cubicBezTo>
                    <a:pt x="145" y="102"/>
                    <a:pt x="140" y="98"/>
                    <a:pt x="141" y="95"/>
                  </a:cubicBezTo>
                  <a:cubicBezTo>
                    <a:pt x="141" y="91"/>
                    <a:pt x="133" y="89"/>
                    <a:pt x="134" y="86"/>
                  </a:cubicBezTo>
                  <a:cubicBezTo>
                    <a:pt x="134" y="83"/>
                    <a:pt x="141" y="83"/>
                    <a:pt x="144" y="82"/>
                  </a:cubicBezTo>
                  <a:cubicBezTo>
                    <a:pt x="147" y="81"/>
                    <a:pt x="145" y="76"/>
                    <a:pt x="148" y="76"/>
                  </a:cubicBezTo>
                  <a:cubicBezTo>
                    <a:pt x="151" y="76"/>
                    <a:pt x="152" y="73"/>
                    <a:pt x="153" y="70"/>
                  </a:cubicBezTo>
                  <a:cubicBezTo>
                    <a:pt x="154" y="67"/>
                    <a:pt x="159" y="70"/>
                    <a:pt x="162" y="68"/>
                  </a:cubicBezTo>
                  <a:cubicBezTo>
                    <a:pt x="165" y="66"/>
                    <a:pt x="169" y="64"/>
                    <a:pt x="170" y="66"/>
                  </a:cubicBezTo>
                  <a:cubicBezTo>
                    <a:pt x="170" y="67"/>
                    <a:pt x="167" y="73"/>
                    <a:pt x="166" y="75"/>
                  </a:cubicBezTo>
                  <a:cubicBezTo>
                    <a:pt x="170" y="75"/>
                    <a:pt x="177" y="74"/>
                    <a:pt x="179" y="73"/>
                  </a:cubicBezTo>
                  <a:cubicBezTo>
                    <a:pt x="180" y="71"/>
                    <a:pt x="187" y="75"/>
                    <a:pt x="189" y="71"/>
                  </a:cubicBezTo>
                  <a:cubicBezTo>
                    <a:pt x="192" y="67"/>
                    <a:pt x="200" y="70"/>
                    <a:pt x="194" y="65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139"/>
            <p:cNvSpPr>
              <a:spLocks noEditPoints="1"/>
            </p:cNvSpPr>
            <p:nvPr/>
          </p:nvSpPr>
          <p:spPr bwMode="auto">
            <a:xfrm>
              <a:off x="4468813" y="946150"/>
              <a:ext cx="558800" cy="882650"/>
            </a:xfrm>
            <a:custGeom>
              <a:cxnLst>
                <a:cxn ang="0">
                  <a:pos x="276" y="242"/>
                </a:cxn>
                <a:cxn ang="0">
                  <a:pos x="277" y="228"/>
                </a:cxn>
                <a:cxn ang="0">
                  <a:pos x="261" y="226"/>
                </a:cxn>
                <a:cxn ang="0">
                  <a:pos x="243" y="225"/>
                </a:cxn>
                <a:cxn ang="0">
                  <a:pos x="234" y="224"/>
                </a:cxn>
                <a:cxn ang="0">
                  <a:pos x="216" y="228"/>
                </a:cxn>
                <a:cxn ang="0">
                  <a:pos x="202" y="243"/>
                </a:cxn>
                <a:cxn ang="0">
                  <a:pos x="202" y="226"/>
                </a:cxn>
                <a:cxn ang="0">
                  <a:pos x="182" y="238"/>
                </a:cxn>
                <a:cxn ang="0">
                  <a:pos x="174" y="242"/>
                </a:cxn>
                <a:cxn ang="0">
                  <a:pos x="165" y="240"/>
                </a:cxn>
                <a:cxn ang="0">
                  <a:pos x="150" y="251"/>
                </a:cxn>
                <a:cxn ang="0">
                  <a:pos x="139" y="260"/>
                </a:cxn>
                <a:cxn ang="0">
                  <a:pos x="129" y="265"/>
                </a:cxn>
                <a:cxn ang="0">
                  <a:pos x="112" y="269"/>
                </a:cxn>
                <a:cxn ang="0">
                  <a:pos x="105" y="279"/>
                </a:cxn>
                <a:cxn ang="0">
                  <a:pos x="129" y="279"/>
                </a:cxn>
                <a:cxn ang="0">
                  <a:pos x="111" y="292"/>
                </a:cxn>
                <a:cxn ang="0">
                  <a:pos x="86" y="319"/>
                </a:cxn>
                <a:cxn ang="0">
                  <a:pos x="70" y="341"/>
                </a:cxn>
                <a:cxn ang="0">
                  <a:pos x="56" y="361"/>
                </a:cxn>
                <a:cxn ang="0">
                  <a:pos x="36" y="374"/>
                </a:cxn>
                <a:cxn ang="0">
                  <a:pos x="16" y="387"/>
                </a:cxn>
                <a:cxn ang="0">
                  <a:pos x="6" y="404"/>
                </a:cxn>
                <a:cxn ang="0">
                  <a:pos x="2" y="425"/>
                </a:cxn>
                <a:cxn ang="0">
                  <a:pos x="12" y="432"/>
                </a:cxn>
                <a:cxn ang="0">
                  <a:pos x="10" y="440"/>
                </a:cxn>
                <a:cxn ang="0">
                  <a:pos x="20" y="458"/>
                </a:cxn>
                <a:cxn ang="0">
                  <a:pos x="65" y="436"/>
                </a:cxn>
                <a:cxn ang="0">
                  <a:pos x="78" y="440"/>
                </a:cxn>
                <a:cxn ang="0">
                  <a:pos x="86" y="412"/>
                </a:cxn>
                <a:cxn ang="0">
                  <a:pos x="83" y="376"/>
                </a:cxn>
                <a:cxn ang="0">
                  <a:pos x="103" y="351"/>
                </a:cxn>
                <a:cxn ang="0">
                  <a:pos x="117" y="318"/>
                </a:cxn>
                <a:cxn ang="0">
                  <a:pos x="131" y="289"/>
                </a:cxn>
                <a:cxn ang="0">
                  <a:pos x="163" y="273"/>
                </a:cxn>
                <a:cxn ang="0">
                  <a:pos x="185" y="258"/>
                </a:cxn>
                <a:cxn ang="0">
                  <a:pos x="225" y="270"/>
                </a:cxn>
                <a:cxn ang="0">
                  <a:pos x="250" y="243"/>
                </a:cxn>
                <a:cxn ang="0">
                  <a:pos x="276" y="255"/>
                </a:cxn>
                <a:cxn ang="0">
                  <a:pos x="81" y="34"/>
                </a:cxn>
                <a:cxn ang="0">
                  <a:pos x="108" y="49"/>
                </a:cxn>
                <a:cxn ang="0">
                  <a:pos x="129" y="54"/>
                </a:cxn>
                <a:cxn ang="0">
                  <a:pos x="131" y="69"/>
                </a:cxn>
                <a:cxn ang="0">
                  <a:pos x="111" y="87"/>
                </a:cxn>
                <a:cxn ang="0">
                  <a:pos x="133" y="96"/>
                </a:cxn>
                <a:cxn ang="0">
                  <a:pos x="160" y="52"/>
                </a:cxn>
                <a:cxn ang="0">
                  <a:pos x="181" y="63"/>
                </a:cxn>
                <a:cxn ang="0">
                  <a:pos x="210" y="75"/>
                </a:cxn>
                <a:cxn ang="0">
                  <a:pos x="201" y="60"/>
                </a:cxn>
                <a:cxn ang="0">
                  <a:pos x="176" y="39"/>
                </a:cxn>
                <a:cxn ang="0">
                  <a:pos x="150" y="26"/>
                </a:cxn>
                <a:cxn ang="0">
                  <a:pos x="126" y="12"/>
                </a:cxn>
                <a:cxn ang="0">
                  <a:pos x="117" y="26"/>
                </a:cxn>
                <a:cxn ang="0">
                  <a:pos x="93" y="24"/>
                </a:cxn>
                <a:cxn ang="0">
                  <a:pos x="78" y="19"/>
                </a:cxn>
                <a:cxn ang="0">
                  <a:pos x="71" y="54"/>
                </a:cxn>
                <a:cxn ang="0">
                  <a:pos x="71" y="54"/>
                </a:cxn>
                <a:cxn ang="0">
                  <a:pos x="167" y="27"/>
                </a:cxn>
                <a:cxn ang="0">
                  <a:pos x="234" y="25"/>
                </a:cxn>
                <a:cxn ang="0">
                  <a:pos x="204" y="10"/>
                </a:cxn>
                <a:cxn ang="0">
                  <a:pos x="177" y="8"/>
                </a:cxn>
                <a:cxn ang="0">
                  <a:pos x="158" y="10"/>
                </a:cxn>
              </a:cxnLst>
              <a:rect b="b" l="0" r="r" t="0"/>
              <a:pathLst>
                <a:path h="462" w="292">
                  <a:moveTo>
                    <a:pt x="283" y="247"/>
                  </a:moveTo>
                  <a:cubicBezTo>
                    <a:pt x="282" y="250"/>
                    <a:pt x="278" y="249"/>
                    <a:pt x="278" y="247"/>
                  </a:cubicBezTo>
                  <a:cubicBezTo>
                    <a:pt x="278" y="244"/>
                    <a:pt x="271" y="242"/>
                    <a:pt x="270" y="241"/>
                  </a:cubicBezTo>
                  <a:cubicBezTo>
                    <a:pt x="270" y="240"/>
                    <a:pt x="273" y="240"/>
                    <a:pt x="276" y="242"/>
                  </a:cubicBezTo>
                  <a:cubicBezTo>
                    <a:pt x="279" y="243"/>
                    <a:pt x="281" y="242"/>
                    <a:pt x="284" y="239"/>
                  </a:cubicBezTo>
                  <a:cubicBezTo>
                    <a:pt x="287" y="236"/>
                    <a:pt x="291" y="239"/>
                    <a:pt x="291" y="236"/>
                  </a:cubicBezTo>
                  <a:cubicBezTo>
                    <a:pt x="292" y="234"/>
                    <a:pt x="286" y="232"/>
                    <a:pt x="285" y="231"/>
                  </a:cubicBezTo>
                  <a:cubicBezTo>
                    <a:pt x="284" y="229"/>
                    <a:pt x="281" y="227"/>
                    <a:pt x="277" y="228"/>
                  </a:cubicBezTo>
                  <a:cubicBezTo>
                    <a:pt x="273" y="228"/>
                    <a:pt x="273" y="227"/>
                    <a:pt x="271" y="225"/>
                  </a:cubicBezTo>
                  <a:cubicBezTo>
                    <a:pt x="269" y="223"/>
                    <a:pt x="262" y="226"/>
                    <a:pt x="262" y="231"/>
                  </a:cubicBezTo>
                  <a:cubicBezTo>
                    <a:pt x="262" y="236"/>
                    <a:pt x="258" y="234"/>
                    <a:pt x="259" y="232"/>
                  </a:cubicBezTo>
                  <a:cubicBezTo>
                    <a:pt x="261" y="229"/>
                    <a:pt x="257" y="226"/>
                    <a:pt x="261" y="226"/>
                  </a:cubicBezTo>
                  <a:cubicBezTo>
                    <a:pt x="264" y="225"/>
                    <a:pt x="262" y="220"/>
                    <a:pt x="256" y="219"/>
                  </a:cubicBezTo>
                  <a:cubicBezTo>
                    <a:pt x="250" y="219"/>
                    <a:pt x="248" y="224"/>
                    <a:pt x="249" y="226"/>
                  </a:cubicBezTo>
                  <a:cubicBezTo>
                    <a:pt x="251" y="227"/>
                    <a:pt x="245" y="234"/>
                    <a:pt x="242" y="234"/>
                  </a:cubicBezTo>
                  <a:cubicBezTo>
                    <a:pt x="240" y="234"/>
                    <a:pt x="243" y="228"/>
                    <a:pt x="243" y="225"/>
                  </a:cubicBezTo>
                  <a:cubicBezTo>
                    <a:pt x="242" y="222"/>
                    <a:pt x="240" y="223"/>
                    <a:pt x="235" y="229"/>
                  </a:cubicBezTo>
                  <a:cubicBezTo>
                    <a:pt x="231" y="234"/>
                    <a:pt x="227" y="239"/>
                    <a:pt x="225" y="239"/>
                  </a:cubicBezTo>
                  <a:cubicBezTo>
                    <a:pt x="222" y="240"/>
                    <a:pt x="222" y="235"/>
                    <a:pt x="227" y="232"/>
                  </a:cubicBezTo>
                  <a:cubicBezTo>
                    <a:pt x="231" y="230"/>
                    <a:pt x="231" y="224"/>
                    <a:pt x="234" y="224"/>
                  </a:cubicBezTo>
                  <a:cubicBezTo>
                    <a:pt x="237" y="224"/>
                    <a:pt x="237" y="220"/>
                    <a:pt x="233" y="219"/>
                  </a:cubicBezTo>
                  <a:cubicBezTo>
                    <a:pt x="228" y="218"/>
                    <a:pt x="228" y="223"/>
                    <a:pt x="226" y="224"/>
                  </a:cubicBezTo>
                  <a:cubicBezTo>
                    <a:pt x="225" y="226"/>
                    <a:pt x="218" y="222"/>
                    <a:pt x="218" y="223"/>
                  </a:cubicBezTo>
                  <a:cubicBezTo>
                    <a:pt x="219" y="225"/>
                    <a:pt x="215" y="225"/>
                    <a:pt x="216" y="228"/>
                  </a:cubicBezTo>
                  <a:cubicBezTo>
                    <a:pt x="218" y="230"/>
                    <a:pt x="216" y="232"/>
                    <a:pt x="214" y="229"/>
                  </a:cubicBezTo>
                  <a:cubicBezTo>
                    <a:pt x="212" y="226"/>
                    <a:pt x="208" y="229"/>
                    <a:pt x="206" y="232"/>
                  </a:cubicBezTo>
                  <a:cubicBezTo>
                    <a:pt x="204" y="235"/>
                    <a:pt x="201" y="235"/>
                    <a:pt x="203" y="236"/>
                  </a:cubicBezTo>
                  <a:cubicBezTo>
                    <a:pt x="205" y="237"/>
                    <a:pt x="205" y="242"/>
                    <a:pt x="202" y="243"/>
                  </a:cubicBezTo>
                  <a:cubicBezTo>
                    <a:pt x="199" y="244"/>
                    <a:pt x="200" y="235"/>
                    <a:pt x="198" y="235"/>
                  </a:cubicBezTo>
                  <a:cubicBezTo>
                    <a:pt x="196" y="236"/>
                    <a:pt x="197" y="231"/>
                    <a:pt x="200" y="231"/>
                  </a:cubicBezTo>
                  <a:cubicBezTo>
                    <a:pt x="204" y="231"/>
                    <a:pt x="207" y="226"/>
                    <a:pt x="206" y="225"/>
                  </a:cubicBezTo>
                  <a:cubicBezTo>
                    <a:pt x="206" y="223"/>
                    <a:pt x="202" y="224"/>
                    <a:pt x="202" y="226"/>
                  </a:cubicBezTo>
                  <a:cubicBezTo>
                    <a:pt x="202" y="229"/>
                    <a:pt x="197" y="228"/>
                    <a:pt x="193" y="228"/>
                  </a:cubicBezTo>
                  <a:cubicBezTo>
                    <a:pt x="189" y="228"/>
                    <a:pt x="189" y="233"/>
                    <a:pt x="194" y="236"/>
                  </a:cubicBezTo>
                  <a:cubicBezTo>
                    <a:pt x="199" y="238"/>
                    <a:pt x="193" y="240"/>
                    <a:pt x="191" y="238"/>
                  </a:cubicBezTo>
                  <a:cubicBezTo>
                    <a:pt x="188" y="236"/>
                    <a:pt x="185" y="237"/>
                    <a:pt x="182" y="238"/>
                  </a:cubicBezTo>
                  <a:cubicBezTo>
                    <a:pt x="180" y="239"/>
                    <a:pt x="188" y="242"/>
                    <a:pt x="189" y="244"/>
                  </a:cubicBezTo>
                  <a:cubicBezTo>
                    <a:pt x="189" y="245"/>
                    <a:pt x="184" y="242"/>
                    <a:pt x="183" y="243"/>
                  </a:cubicBezTo>
                  <a:cubicBezTo>
                    <a:pt x="182" y="244"/>
                    <a:pt x="178" y="242"/>
                    <a:pt x="177" y="239"/>
                  </a:cubicBezTo>
                  <a:cubicBezTo>
                    <a:pt x="177" y="237"/>
                    <a:pt x="169" y="241"/>
                    <a:pt x="174" y="242"/>
                  </a:cubicBezTo>
                  <a:cubicBezTo>
                    <a:pt x="178" y="243"/>
                    <a:pt x="176" y="245"/>
                    <a:pt x="176" y="249"/>
                  </a:cubicBezTo>
                  <a:cubicBezTo>
                    <a:pt x="176" y="253"/>
                    <a:pt x="171" y="250"/>
                    <a:pt x="172" y="247"/>
                  </a:cubicBezTo>
                  <a:cubicBezTo>
                    <a:pt x="173" y="243"/>
                    <a:pt x="169" y="244"/>
                    <a:pt x="166" y="246"/>
                  </a:cubicBezTo>
                  <a:cubicBezTo>
                    <a:pt x="163" y="248"/>
                    <a:pt x="167" y="242"/>
                    <a:pt x="165" y="240"/>
                  </a:cubicBezTo>
                  <a:cubicBezTo>
                    <a:pt x="164" y="237"/>
                    <a:pt x="161" y="240"/>
                    <a:pt x="157" y="240"/>
                  </a:cubicBezTo>
                  <a:cubicBezTo>
                    <a:pt x="154" y="241"/>
                    <a:pt x="152" y="241"/>
                    <a:pt x="154" y="243"/>
                  </a:cubicBezTo>
                  <a:cubicBezTo>
                    <a:pt x="156" y="246"/>
                    <a:pt x="156" y="249"/>
                    <a:pt x="153" y="249"/>
                  </a:cubicBezTo>
                  <a:cubicBezTo>
                    <a:pt x="150" y="248"/>
                    <a:pt x="149" y="249"/>
                    <a:pt x="150" y="251"/>
                  </a:cubicBezTo>
                  <a:cubicBezTo>
                    <a:pt x="150" y="254"/>
                    <a:pt x="146" y="254"/>
                    <a:pt x="146" y="252"/>
                  </a:cubicBezTo>
                  <a:cubicBezTo>
                    <a:pt x="145" y="249"/>
                    <a:pt x="140" y="250"/>
                    <a:pt x="138" y="253"/>
                  </a:cubicBezTo>
                  <a:cubicBezTo>
                    <a:pt x="136" y="255"/>
                    <a:pt x="132" y="257"/>
                    <a:pt x="132" y="260"/>
                  </a:cubicBezTo>
                  <a:cubicBezTo>
                    <a:pt x="133" y="263"/>
                    <a:pt x="136" y="259"/>
                    <a:pt x="139" y="260"/>
                  </a:cubicBezTo>
                  <a:cubicBezTo>
                    <a:pt x="142" y="261"/>
                    <a:pt x="139" y="262"/>
                    <a:pt x="141" y="264"/>
                  </a:cubicBezTo>
                  <a:cubicBezTo>
                    <a:pt x="142" y="265"/>
                    <a:pt x="142" y="269"/>
                    <a:pt x="140" y="267"/>
                  </a:cubicBezTo>
                  <a:cubicBezTo>
                    <a:pt x="137" y="265"/>
                    <a:pt x="134" y="264"/>
                    <a:pt x="134" y="268"/>
                  </a:cubicBezTo>
                  <a:cubicBezTo>
                    <a:pt x="133" y="271"/>
                    <a:pt x="131" y="267"/>
                    <a:pt x="129" y="265"/>
                  </a:cubicBezTo>
                  <a:cubicBezTo>
                    <a:pt x="127" y="262"/>
                    <a:pt x="125" y="269"/>
                    <a:pt x="123" y="268"/>
                  </a:cubicBezTo>
                  <a:cubicBezTo>
                    <a:pt x="121" y="266"/>
                    <a:pt x="127" y="261"/>
                    <a:pt x="125" y="258"/>
                  </a:cubicBezTo>
                  <a:cubicBezTo>
                    <a:pt x="124" y="256"/>
                    <a:pt x="123" y="260"/>
                    <a:pt x="119" y="264"/>
                  </a:cubicBezTo>
                  <a:cubicBezTo>
                    <a:pt x="115" y="267"/>
                    <a:pt x="110" y="267"/>
                    <a:pt x="112" y="269"/>
                  </a:cubicBezTo>
                  <a:cubicBezTo>
                    <a:pt x="113" y="271"/>
                    <a:pt x="108" y="272"/>
                    <a:pt x="107" y="275"/>
                  </a:cubicBezTo>
                  <a:cubicBezTo>
                    <a:pt x="106" y="278"/>
                    <a:pt x="98" y="279"/>
                    <a:pt x="93" y="283"/>
                  </a:cubicBezTo>
                  <a:cubicBezTo>
                    <a:pt x="88" y="286"/>
                    <a:pt x="94" y="286"/>
                    <a:pt x="97" y="283"/>
                  </a:cubicBezTo>
                  <a:cubicBezTo>
                    <a:pt x="100" y="280"/>
                    <a:pt x="101" y="282"/>
                    <a:pt x="105" y="279"/>
                  </a:cubicBezTo>
                  <a:cubicBezTo>
                    <a:pt x="110" y="276"/>
                    <a:pt x="114" y="274"/>
                    <a:pt x="116" y="275"/>
                  </a:cubicBezTo>
                  <a:cubicBezTo>
                    <a:pt x="118" y="276"/>
                    <a:pt x="121" y="277"/>
                    <a:pt x="123" y="274"/>
                  </a:cubicBezTo>
                  <a:cubicBezTo>
                    <a:pt x="125" y="271"/>
                    <a:pt x="128" y="272"/>
                    <a:pt x="130" y="273"/>
                  </a:cubicBezTo>
                  <a:cubicBezTo>
                    <a:pt x="132" y="275"/>
                    <a:pt x="126" y="277"/>
                    <a:pt x="129" y="279"/>
                  </a:cubicBezTo>
                  <a:cubicBezTo>
                    <a:pt x="131" y="282"/>
                    <a:pt x="126" y="284"/>
                    <a:pt x="126" y="281"/>
                  </a:cubicBezTo>
                  <a:cubicBezTo>
                    <a:pt x="126" y="279"/>
                    <a:pt x="122" y="277"/>
                    <a:pt x="121" y="279"/>
                  </a:cubicBezTo>
                  <a:cubicBezTo>
                    <a:pt x="120" y="281"/>
                    <a:pt x="118" y="284"/>
                    <a:pt x="116" y="284"/>
                  </a:cubicBezTo>
                  <a:cubicBezTo>
                    <a:pt x="114" y="284"/>
                    <a:pt x="111" y="288"/>
                    <a:pt x="111" y="292"/>
                  </a:cubicBezTo>
                  <a:cubicBezTo>
                    <a:pt x="111" y="296"/>
                    <a:pt x="107" y="292"/>
                    <a:pt x="107" y="295"/>
                  </a:cubicBezTo>
                  <a:cubicBezTo>
                    <a:pt x="107" y="299"/>
                    <a:pt x="101" y="305"/>
                    <a:pt x="97" y="310"/>
                  </a:cubicBezTo>
                  <a:cubicBezTo>
                    <a:pt x="92" y="314"/>
                    <a:pt x="96" y="315"/>
                    <a:pt x="95" y="318"/>
                  </a:cubicBezTo>
                  <a:cubicBezTo>
                    <a:pt x="93" y="321"/>
                    <a:pt x="88" y="318"/>
                    <a:pt x="86" y="319"/>
                  </a:cubicBezTo>
                  <a:cubicBezTo>
                    <a:pt x="84" y="321"/>
                    <a:pt x="87" y="328"/>
                    <a:pt x="85" y="330"/>
                  </a:cubicBezTo>
                  <a:cubicBezTo>
                    <a:pt x="82" y="332"/>
                    <a:pt x="85" y="335"/>
                    <a:pt x="85" y="337"/>
                  </a:cubicBezTo>
                  <a:cubicBezTo>
                    <a:pt x="85" y="340"/>
                    <a:pt x="78" y="336"/>
                    <a:pt x="78" y="338"/>
                  </a:cubicBezTo>
                  <a:cubicBezTo>
                    <a:pt x="77" y="341"/>
                    <a:pt x="71" y="340"/>
                    <a:pt x="70" y="341"/>
                  </a:cubicBezTo>
                  <a:cubicBezTo>
                    <a:pt x="68" y="342"/>
                    <a:pt x="73" y="346"/>
                    <a:pt x="76" y="348"/>
                  </a:cubicBezTo>
                  <a:cubicBezTo>
                    <a:pt x="79" y="350"/>
                    <a:pt x="73" y="352"/>
                    <a:pt x="73" y="349"/>
                  </a:cubicBezTo>
                  <a:cubicBezTo>
                    <a:pt x="72" y="347"/>
                    <a:pt x="68" y="351"/>
                    <a:pt x="63" y="353"/>
                  </a:cubicBezTo>
                  <a:cubicBezTo>
                    <a:pt x="57" y="356"/>
                    <a:pt x="60" y="360"/>
                    <a:pt x="56" y="361"/>
                  </a:cubicBezTo>
                  <a:cubicBezTo>
                    <a:pt x="52" y="361"/>
                    <a:pt x="53" y="367"/>
                    <a:pt x="50" y="369"/>
                  </a:cubicBezTo>
                  <a:cubicBezTo>
                    <a:pt x="47" y="371"/>
                    <a:pt x="48" y="364"/>
                    <a:pt x="44" y="364"/>
                  </a:cubicBezTo>
                  <a:cubicBezTo>
                    <a:pt x="40" y="364"/>
                    <a:pt x="40" y="367"/>
                    <a:pt x="43" y="371"/>
                  </a:cubicBezTo>
                  <a:cubicBezTo>
                    <a:pt x="45" y="374"/>
                    <a:pt x="39" y="371"/>
                    <a:pt x="36" y="374"/>
                  </a:cubicBezTo>
                  <a:cubicBezTo>
                    <a:pt x="34" y="377"/>
                    <a:pt x="27" y="376"/>
                    <a:pt x="26" y="378"/>
                  </a:cubicBezTo>
                  <a:cubicBezTo>
                    <a:pt x="24" y="381"/>
                    <a:pt x="31" y="381"/>
                    <a:pt x="32" y="383"/>
                  </a:cubicBezTo>
                  <a:cubicBezTo>
                    <a:pt x="33" y="385"/>
                    <a:pt x="26" y="384"/>
                    <a:pt x="22" y="383"/>
                  </a:cubicBezTo>
                  <a:cubicBezTo>
                    <a:pt x="18" y="382"/>
                    <a:pt x="19" y="388"/>
                    <a:pt x="16" y="387"/>
                  </a:cubicBezTo>
                  <a:cubicBezTo>
                    <a:pt x="13" y="386"/>
                    <a:pt x="8" y="390"/>
                    <a:pt x="11" y="392"/>
                  </a:cubicBezTo>
                  <a:cubicBezTo>
                    <a:pt x="13" y="395"/>
                    <a:pt x="9" y="395"/>
                    <a:pt x="7" y="393"/>
                  </a:cubicBezTo>
                  <a:cubicBezTo>
                    <a:pt x="4" y="392"/>
                    <a:pt x="2" y="396"/>
                    <a:pt x="1" y="398"/>
                  </a:cubicBezTo>
                  <a:cubicBezTo>
                    <a:pt x="1" y="401"/>
                    <a:pt x="6" y="403"/>
                    <a:pt x="6" y="404"/>
                  </a:cubicBezTo>
                  <a:cubicBezTo>
                    <a:pt x="6" y="405"/>
                    <a:pt x="1" y="408"/>
                    <a:pt x="4" y="408"/>
                  </a:cubicBezTo>
                  <a:cubicBezTo>
                    <a:pt x="7" y="409"/>
                    <a:pt x="5" y="412"/>
                    <a:pt x="3" y="412"/>
                  </a:cubicBezTo>
                  <a:cubicBezTo>
                    <a:pt x="1" y="413"/>
                    <a:pt x="1" y="415"/>
                    <a:pt x="3" y="418"/>
                  </a:cubicBezTo>
                  <a:cubicBezTo>
                    <a:pt x="5" y="420"/>
                    <a:pt x="0" y="421"/>
                    <a:pt x="2" y="425"/>
                  </a:cubicBezTo>
                  <a:cubicBezTo>
                    <a:pt x="5" y="428"/>
                    <a:pt x="7" y="424"/>
                    <a:pt x="8" y="426"/>
                  </a:cubicBezTo>
                  <a:cubicBezTo>
                    <a:pt x="9" y="429"/>
                    <a:pt x="13" y="427"/>
                    <a:pt x="16" y="423"/>
                  </a:cubicBezTo>
                  <a:cubicBezTo>
                    <a:pt x="20" y="420"/>
                    <a:pt x="21" y="427"/>
                    <a:pt x="18" y="427"/>
                  </a:cubicBezTo>
                  <a:cubicBezTo>
                    <a:pt x="15" y="427"/>
                    <a:pt x="12" y="429"/>
                    <a:pt x="12" y="432"/>
                  </a:cubicBezTo>
                  <a:cubicBezTo>
                    <a:pt x="13" y="435"/>
                    <a:pt x="8" y="434"/>
                    <a:pt x="8" y="430"/>
                  </a:cubicBezTo>
                  <a:cubicBezTo>
                    <a:pt x="8" y="427"/>
                    <a:pt x="2" y="431"/>
                    <a:pt x="4" y="434"/>
                  </a:cubicBezTo>
                  <a:cubicBezTo>
                    <a:pt x="6" y="436"/>
                    <a:pt x="3" y="438"/>
                    <a:pt x="3" y="440"/>
                  </a:cubicBezTo>
                  <a:cubicBezTo>
                    <a:pt x="3" y="443"/>
                    <a:pt x="8" y="442"/>
                    <a:pt x="10" y="440"/>
                  </a:cubicBezTo>
                  <a:cubicBezTo>
                    <a:pt x="11" y="437"/>
                    <a:pt x="14" y="437"/>
                    <a:pt x="16" y="440"/>
                  </a:cubicBezTo>
                  <a:cubicBezTo>
                    <a:pt x="17" y="443"/>
                    <a:pt x="13" y="441"/>
                    <a:pt x="13" y="445"/>
                  </a:cubicBezTo>
                  <a:cubicBezTo>
                    <a:pt x="13" y="449"/>
                    <a:pt x="10" y="445"/>
                    <a:pt x="8" y="448"/>
                  </a:cubicBezTo>
                  <a:cubicBezTo>
                    <a:pt x="6" y="451"/>
                    <a:pt x="17" y="457"/>
                    <a:pt x="20" y="458"/>
                  </a:cubicBezTo>
                  <a:cubicBezTo>
                    <a:pt x="23" y="458"/>
                    <a:pt x="26" y="462"/>
                    <a:pt x="33" y="461"/>
                  </a:cubicBezTo>
                  <a:cubicBezTo>
                    <a:pt x="40" y="460"/>
                    <a:pt x="52" y="448"/>
                    <a:pt x="54" y="446"/>
                  </a:cubicBezTo>
                  <a:cubicBezTo>
                    <a:pt x="56" y="443"/>
                    <a:pt x="59" y="446"/>
                    <a:pt x="62" y="444"/>
                  </a:cubicBezTo>
                  <a:cubicBezTo>
                    <a:pt x="64" y="442"/>
                    <a:pt x="63" y="437"/>
                    <a:pt x="65" y="436"/>
                  </a:cubicBezTo>
                  <a:cubicBezTo>
                    <a:pt x="67" y="435"/>
                    <a:pt x="68" y="441"/>
                    <a:pt x="69" y="442"/>
                  </a:cubicBezTo>
                  <a:cubicBezTo>
                    <a:pt x="71" y="442"/>
                    <a:pt x="72" y="444"/>
                    <a:pt x="72" y="447"/>
                  </a:cubicBezTo>
                  <a:cubicBezTo>
                    <a:pt x="73" y="447"/>
                    <a:pt x="75" y="447"/>
                    <a:pt x="75" y="447"/>
                  </a:cubicBezTo>
                  <a:cubicBezTo>
                    <a:pt x="78" y="449"/>
                    <a:pt x="78" y="442"/>
                    <a:pt x="78" y="440"/>
                  </a:cubicBezTo>
                  <a:cubicBezTo>
                    <a:pt x="78" y="438"/>
                    <a:pt x="80" y="434"/>
                    <a:pt x="80" y="431"/>
                  </a:cubicBezTo>
                  <a:cubicBezTo>
                    <a:pt x="79" y="428"/>
                    <a:pt x="86" y="430"/>
                    <a:pt x="87" y="428"/>
                  </a:cubicBezTo>
                  <a:cubicBezTo>
                    <a:pt x="88" y="426"/>
                    <a:pt x="89" y="419"/>
                    <a:pt x="87" y="417"/>
                  </a:cubicBezTo>
                  <a:cubicBezTo>
                    <a:pt x="84" y="416"/>
                    <a:pt x="84" y="412"/>
                    <a:pt x="86" y="412"/>
                  </a:cubicBezTo>
                  <a:cubicBezTo>
                    <a:pt x="88" y="412"/>
                    <a:pt x="91" y="411"/>
                    <a:pt x="90" y="406"/>
                  </a:cubicBezTo>
                  <a:cubicBezTo>
                    <a:pt x="90" y="402"/>
                    <a:pt x="83" y="402"/>
                    <a:pt x="83" y="398"/>
                  </a:cubicBezTo>
                  <a:cubicBezTo>
                    <a:pt x="82" y="394"/>
                    <a:pt x="86" y="393"/>
                    <a:pt x="83" y="387"/>
                  </a:cubicBezTo>
                  <a:cubicBezTo>
                    <a:pt x="81" y="382"/>
                    <a:pt x="84" y="379"/>
                    <a:pt x="83" y="376"/>
                  </a:cubicBezTo>
                  <a:cubicBezTo>
                    <a:pt x="82" y="374"/>
                    <a:pt x="81" y="370"/>
                    <a:pt x="84" y="365"/>
                  </a:cubicBezTo>
                  <a:cubicBezTo>
                    <a:pt x="88" y="360"/>
                    <a:pt x="94" y="357"/>
                    <a:pt x="96" y="357"/>
                  </a:cubicBezTo>
                  <a:cubicBezTo>
                    <a:pt x="98" y="358"/>
                    <a:pt x="102" y="360"/>
                    <a:pt x="103" y="357"/>
                  </a:cubicBezTo>
                  <a:cubicBezTo>
                    <a:pt x="105" y="354"/>
                    <a:pt x="105" y="351"/>
                    <a:pt x="103" y="351"/>
                  </a:cubicBezTo>
                  <a:cubicBezTo>
                    <a:pt x="102" y="350"/>
                    <a:pt x="97" y="349"/>
                    <a:pt x="101" y="345"/>
                  </a:cubicBezTo>
                  <a:cubicBezTo>
                    <a:pt x="104" y="340"/>
                    <a:pt x="108" y="335"/>
                    <a:pt x="108" y="330"/>
                  </a:cubicBezTo>
                  <a:cubicBezTo>
                    <a:pt x="109" y="325"/>
                    <a:pt x="107" y="322"/>
                    <a:pt x="109" y="320"/>
                  </a:cubicBezTo>
                  <a:cubicBezTo>
                    <a:pt x="110" y="318"/>
                    <a:pt x="114" y="320"/>
                    <a:pt x="117" y="318"/>
                  </a:cubicBezTo>
                  <a:cubicBezTo>
                    <a:pt x="120" y="316"/>
                    <a:pt x="118" y="313"/>
                    <a:pt x="119" y="311"/>
                  </a:cubicBezTo>
                  <a:cubicBezTo>
                    <a:pt x="121" y="310"/>
                    <a:pt x="123" y="304"/>
                    <a:pt x="125" y="303"/>
                  </a:cubicBezTo>
                  <a:cubicBezTo>
                    <a:pt x="127" y="301"/>
                    <a:pt x="129" y="299"/>
                    <a:pt x="128" y="297"/>
                  </a:cubicBezTo>
                  <a:cubicBezTo>
                    <a:pt x="126" y="295"/>
                    <a:pt x="131" y="293"/>
                    <a:pt x="131" y="289"/>
                  </a:cubicBezTo>
                  <a:cubicBezTo>
                    <a:pt x="131" y="285"/>
                    <a:pt x="136" y="283"/>
                    <a:pt x="140" y="283"/>
                  </a:cubicBezTo>
                  <a:cubicBezTo>
                    <a:pt x="143" y="283"/>
                    <a:pt x="148" y="283"/>
                    <a:pt x="148" y="279"/>
                  </a:cubicBezTo>
                  <a:cubicBezTo>
                    <a:pt x="148" y="276"/>
                    <a:pt x="146" y="269"/>
                    <a:pt x="151" y="271"/>
                  </a:cubicBezTo>
                  <a:cubicBezTo>
                    <a:pt x="156" y="273"/>
                    <a:pt x="159" y="271"/>
                    <a:pt x="163" y="273"/>
                  </a:cubicBezTo>
                  <a:cubicBezTo>
                    <a:pt x="166" y="276"/>
                    <a:pt x="170" y="276"/>
                    <a:pt x="170" y="271"/>
                  </a:cubicBezTo>
                  <a:cubicBezTo>
                    <a:pt x="170" y="267"/>
                    <a:pt x="172" y="260"/>
                    <a:pt x="177" y="263"/>
                  </a:cubicBezTo>
                  <a:cubicBezTo>
                    <a:pt x="177" y="263"/>
                    <a:pt x="177" y="263"/>
                    <a:pt x="178" y="263"/>
                  </a:cubicBezTo>
                  <a:cubicBezTo>
                    <a:pt x="179" y="260"/>
                    <a:pt x="182" y="258"/>
                    <a:pt x="185" y="258"/>
                  </a:cubicBezTo>
                  <a:cubicBezTo>
                    <a:pt x="189" y="258"/>
                    <a:pt x="192" y="266"/>
                    <a:pt x="197" y="267"/>
                  </a:cubicBezTo>
                  <a:cubicBezTo>
                    <a:pt x="203" y="268"/>
                    <a:pt x="208" y="270"/>
                    <a:pt x="210" y="268"/>
                  </a:cubicBezTo>
                  <a:cubicBezTo>
                    <a:pt x="211" y="265"/>
                    <a:pt x="215" y="269"/>
                    <a:pt x="218" y="268"/>
                  </a:cubicBezTo>
                  <a:cubicBezTo>
                    <a:pt x="222" y="267"/>
                    <a:pt x="222" y="274"/>
                    <a:pt x="225" y="270"/>
                  </a:cubicBezTo>
                  <a:cubicBezTo>
                    <a:pt x="228" y="265"/>
                    <a:pt x="224" y="263"/>
                    <a:pt x="230" y="263"/>
                  </a:cubicBezTo>
                  <a:cubicBezTo>
                    <a:pt x="235" y="264"/>
                    <a:pt x="232" y="257"/>
                    <a:pt x="232" y="254"/>
                  </a:cubicBezTo>
                  <a:cubicBezTo>
                    <a:pt x="232" y="250"/>
                    <a:pt x="239" y="249"/>
                    <a:pt x="239" y="246"/>
                  </a:cubicBezTo>
                  <a:cubicBezTo>
                    <a:pt x="239" y="243"/>
                    <a:pt x="248" y="246"/>
                    <a:pt x="250" y="243"/>
                  </a:cubicBezTo>
                  <a:cubicBezTo>
                    <a:pt x="252" y="241"/>
                    <a:pt x="257" y="240"/>
                    <a:pt x="259" y="243"/>
                  </a:cubicBezTo>
                  <a:cubicBezTo>
                    <a:pt x="261" y="247"/>
                    <a:pt x="270" y="248"/>
                    <a:pt x="271" y="251"/>
                  </a:cubicBezTo>
                  <a:cubicBezTo>
                    <a:pt x="271" y="253"/>
                    <a:pt x="271" y="255"/>
                    <a:pt x="271" y="258"/>
                  </a:cubicBezTo>
                  <a:cubicBezTo>
                    <a:pt x="272" y="256"/>
                    <a:pt x="274" y="255"/>
                    <a:pt x="276" y="255"/>
                  </a:cubicBezTo>
                  <a:cubicBezTo>
                    <a:pt x="279" y="255"/>
                    <a:pt x="282" y="250"/>
                    <a:pt x="285" y="251"/>
                  </a:cubicBezTo>
                  <a:cubicBezTo>
                    <a:pt x="288" y="251"/>
                    <a:pt x="290" y="251"/>
                    <a:pt x="291" y="247"/>
                  </a:cubicBezTo>
                  <a:cubicBezTo>
                    <a:pt x="288" y="245"/>
                    <a:pt x="283" y="245"/>
                    <a:pt x="283" y="247"/>
                  </a:cubicBezTo>
                  <a:close/>
                  <a:moveTo>
                    <a:pt x="81" y="34"/>
                  </a:moveTo>
                  <a:cubicBezTo>
                    <a:pt x="86" y="35"/>
                    <a:pt x="76" y="40"/>
                    <a:pt x="75" y="45"/>
                  </a:cubicBezTo>
                  <a:cubicBezTo>
                    <a:pt x="73" y="49"/>
                    <a:pt x="82" y="54"/>
                    <a:pt x="86" y="57"/>
                  </a:cubicBezTo>
                  <a:cubicBezTo>
                    <a:pt x="90" y="61"/>
                    <a:pt x="99" y="60"/>
                    <a:pt x="102" y="58"/>
                  </a:cubicBezTo>
                  <a:cubicBezTo>
                    <a:pt x="105" y="56"/>
                    <a:pt x="104" y="49"/>
                    <a:pt x="108" y="49"/>
                  </a:cubicBezTo>
                  <a:cubicBezTo>
                    <a:pt x="113" y="50"/>
                    <a:pt x="110" y="46"/>
                    <a:pt x="114" y="44"/>
                  </a:cubicBezTo>
                  <a:cubicBezTo>
                    <a:pt x="117" y="43"/>
                    <a:pt x="118" y="48"/>
                    <a:pt x="115" y="51"/>
                  </a:cubicBezTo>
                  <a:cubicBezTo>
                    <a:pt x="112" y="55"/>
                    <a:pt x="120" y="54"/>
                    <a:pt x="125" y="50"/>
                  </a:cubicBezTo>
                  <a:cubicBezTo>
                    <a:pt x="129" y="46"/>
                    <a:pt x="130" y="50"/>
                    <a:pt x="129" y="54"/>
                  </a:cubicBezTo>
                  <a:cubicBezTo>
                    <a:pt x="128" y="58"/>
                    <a:pt x="119" y="56"/>
                    <a:pt x="116" y="60"/>
                  </a:cubicBezTo>
                  <a:cubicBezTo>
                    <a:pt x="112" y="65"/>
                    <a:pt x="102" y="61"/>
                    <a:pt x="98" y="66"/>
                  </a:cubicBezTo>
                  <a:cubicBezTo>
                    <a:pt x="93" y="71"/>
                    <a:pt x="102" y="71"/>
                    <a:pt x="108" y="70"/>
                  </a:cubicBezTo>
                  <a:cubicBezTo>
                    <a:pt x="114" y="69"/>
                    <a:pt x="126" y="68"/>
                    <a:pt x="131" y="69"/>
                  </a:cubicBezTo>
                  <a:cubicBezTo>
                    <a:pt x="135" y="70"/>
                    <a:pt x="128" y="72"/>
                    <a:pt x="120" y="72"/>
                  </a:cubicBezTo>
                  <a:cubicBezTo>
                    <a:pt x="113" y="72"/>
                    <a:pt x="110" y="74"/>
                    <a:pt x="111" y="76"/>
                  </a:cubicBezTo>
                  <a:cubicBezTo>
                    <a:pt x="111" y="78"/>
                    <a:pt x="100" y="74"/>
                    <a:pt x="100" y="78"/>
                  </a:cubicBezTo>
                  <a:cubicBezTo>
                    <a:pt x="99" y="83"/>
                    <a:pt x="110" y="84"/>
                    <a:pt x="111" y="87"/>
                  </a:cubicBezTo>
                  <a:cubicBezTo>
                    <a:pt x="112" y="90"/>
                    <a:pt x="119" y="87"/>
                    <a:pt x="122" y="88"/>
                  </a:cubicBezTo>
                  <a:cubicBezTo>
                    <a:pt x="125" y="89"/>
                    <a:pt x="117" y="91"/>
                    <a:pt x="116" y="93"/>
                  </a:cubicBezTo>
                  <a:cubicBezTo>
                    <a:pt x="115" y="94"/>
                    <a:pt x="124" y="96"/>
                    <a:pt x="126" y="98"/>
                  </a:cubicBezTo>
                  <a:cubicBezTo>
                    <a:pt x="127" y="101"/>
                    <a:pt x="133" y="99"/>
                    <a:pt x="133" y="96"/>
                  </a:cubicBezTo>
                  <a:cubicBezTo>
                    <a:pt x="133" y="91"/>
                    <a:pt x="139" y="78"/>
                    <a:pt x="146" y="76"/>
                  </a:cubicBezTo>
                  <a:cubicBezTo>
                    <a:pt x="154" y="73"/>
                    <a:pt x="149" y="70"/>
                    <a:pt x="150" y="66"/>
                  </a:cubicBezTo>
                  <a:cubicBezTo>
                    <a:pt x="151" y="62"/>
                    <a:pt x="157" y="65"/>
                    <a:pt x="156" y="62"/>
                  </a:cubicBezTo>
                  <a:cubicBezTo>
                    <a:pt x="154" y="58"/>
                    <a:pt x="155" y="57"/>
                    <a:pt x="160" y="52"/>
                  </a:cubicBezTo>
                  <a:cubicBezTo>
                    <a:pt x="164" y="48"/>
                    <a:pt x="167" y="51"/>
                    <a:pt x="173" y="48"/>
                  </a:cubicBezTo>
                  <a:cubicBezTo>
                    <a:pt x="179" y="46"/>
                    <a:pt x="182" y="50"/>
                    <a:pt x="175" y="51"/>
                  </a:cubicBezTo>
                  <a:cubicBezTo>
                    <a:pt x="170" y="51"/>
                    <a:pt x="173" y="58"/>
                    <a:pt x="177" y="59"/>
                  </a:cubicBezTo>
                  <a:cubicBezTo>
                    <a:pt x="182" y="61"/>
                    <a:pt x="178" y="63"/>
                    <a:pt x="181" y="63"/>
                  </a:cubicBezTo>
                  <a:cubicBezTo>
                    <a:pt x="185" y="64"/>
                    <a:pt x="184" y="69"/>
                    <a:pt x="179" y="74"/>
                  </a:cubicBezTo>
                  <a:cubicBezTo>
                    <a:pt x="175" y="79"/>
                    <a:pt x="180" y="80"/>
                    <a:pt x="190" y="76"/>
                  </a:cubicBezTo>
                  <a:cubicBezTo>
                    <a:pt x="199" y="73"/>
                    <a:pt x="193" y="79"/>
                    <a:pt x="196" y="82"/>
                  </a:cubicBezTo>
                  <a:cubicBezTo>
                    <a:pt x="199" y="85"/>
                    <a:pt x="206" y="80"/>
                    <a:pt x="210" y="75"/>
                  </a:cubicBezTo>
                  <a:cubicBezTo>
                    <a:pt x="214" y="71"/>
                    <a:pt x="220" y="71"/>
                    <a:pt x="220" y="69"/>
                  </a:cubicBezTo>
                  <a:cubicBezTo>
                    <a:pt x="220" y="66"/>
                    <a:pt x="216" y="65"/>
                    <a:pt x="212" y="67"/>
                  </a:cubicBezTo>
                  <a:cubicBezTo>
                    <a:pt x="209" y="68"/>
                    <a:pt x="200" y="67"/>
                    <a:pt x="203" y="65"/>
                  </a:cubicBezTo>
                  <a:cubicBezTo>
                    <a:pt x="206" y="62"/>
                    <a:pt x="205" y="60"/>
                    <a:pt x="201" y="60"/>
                  </a:cubicBezTo>
                  <a:cubicBezTo>
                    <a:pt x="196" y="61"/>
                    <a:pt x="188" y="58"/>
                    <a:pt x="192" y="57"/>
                  </a:cubicBezTo>
                  <a:cubicBezTo>
                    <a:pt x="196" y="55"/>
                    <a:pt x="189" y="50"/>
                    <a:pt x="186" y="51"/>
                  </a:cubicBezTo>
                  <a:cubicBezTo>
                    <a:pt x="182" y="51"/>
                    <a:pt x="183" y="47"/>
                    <a:pt x="184" y="44"/>
                  </a:cubicBezTo>
                  <a:cubicBezTo>
                    <a:pt x="184" y="41"/>
                    <a:pt x="174" y="40"/>
                    <a:pt x="176" y="39"/>
                  </a:cubicBezTo>
                  <a:cubicBezTo>
                    <a:pt x="178" y="38"/>
                    <a:pt x="171" y="36"/>
                    <a:pt x="170" y="38"/>
                  </a:cubicBezTo>
                  <a:cubicBezTo>
                    <a:pt x="168" y="40"/>
                    <a:pt x="165" y="39"/>
                    <a:pt x="165" y="36"/>
                  </a:cubicBezTo>
                  <a:cubicBezTo>
                    <a:pt x="165" y="33"/>
                    <a:pt x="158" y="34"/>
                    <a:pt x="155" y="34"/>
                  </a:cubicBezTo>
                  <a:cubicBezTo>
                    <a:pt x="152" y="35"/>
                    <a:pt x="153" y="28"/>
                    <a:pt x="150" y="26"/>
                  </a:cubicBezTo>
                  <a:cubicBezTo>
                    <a:pt x="147" y="23"/>
                    <a:pt x="143" y="30"/>
                    <a:pt x="141" y="30"/>
                  </a:cubicBezTo>
                  <a:cubicBezTo>
                    <a:pt x="139" y="29"/>
                    <a:pt x="143" y="25"/>
                    <a:pt x="144" y="22"/>
                  </a:cubicBezTo>
                  <a:cubicBezTo>
                    <a:pt x="145" y="19"/>
                    <a:pt x="134" y="15"/>
                    <a:pt x="132" y="18"/>
                  </a:cubicBezTo>
                  <a:cubicBezTo>
                    <a:pt x="131" y="21"/>
                    <a:pt x="129" y="13"/>
                    <a:pt x="126" y="12"/>
                  </a:cubicBezTo>
                  <a:cubicBezTo>
                    <a:pt x="124" y="12"/>
                    <a:pt x="126" y="17"/>
                    <a:pt x="124" y="18"/>
                  </a:cubicBezTo>
                  <a:cubicBezTo>
                    <a:pt x="121" y="18"/>
                    <a:pt x="118" y="21"/>
                    <a:pt x="122" y="23"/>
                  </a:cubicBezTo>
                  <a:cubicBezTo>
                    <a:pt x="126" y="26"/>
                    <a:pt x="130" y="38"/>
                    <a:pt x="129" y="40"/>
                  </a:cubicBezTo>
                  <a:cubicBezTo>
                    <a:pt x="129" y="42"/>
                    <a:pt x="117" y="31"/>
                    <a:pt x="117" y="26"/>
                  </a:cubicBezTo>
                  <a:cubicBezTo>
                    <a:pt x="116" y="21"/>
                    <a:pt x="110" y="16"/>
                    <a:pt x="109" y="20"/>
                  </a:cubicBezTo>
                  <a:cubicBezTo>
                    <a:pt x="107" y="24"/>
                    <a:pt x="103" y="25"/>
                    <a:pt x="104" y="29"/>
                  </a:cubicBezTo>
                  <a:cubicBezTo>
                    <a:pt x="106" y="33"/>
                    <a:pt x="101" y="34"/>
                    <a:pt x="101" y="31"/>
                  </a:cubicBezTo>
                  <a:cubicBezTo>
                    <a:pt x="101" y="28"/>
                    <a:pt x="95" y="25"/>
                    <a:pt x="93" y="24"/>
                  </a:cubicBezTo>
                  <a:cubicBezTo>
                    <a:pt x="91" y="24"/>
                    <a:pt x="99" y="23"/>
                    <a:pt x="102" y="21"/>
                  </a:cubicBezTo>
                  <a:cubicBezTo>
                    <a:pt x="106" y="19"/>
                    <a:pt x="99" y="17"/>
                    <a:pt x="96" y="19"/>
                  </a:cubicBezTo>
                  <a:cubicBezTo>
                    <a:pt x="93" y="21"/>
                    <a:pt x="88" y="17"/>
                    <a:pt x="86" y="20"/>
                  </a:cubicBezTo>
                  <a:cubicBezTo>
                    <a:pt x="84" y="23"/>
                    <a:pt x="82" y="20"/>
                    <a:pt x="78" y="19"/>
                  </a:cubicBezTo>
                  <a:cubicBezTo>
                    <a:pt x="75" y="19"/>
                    <a:pt x="72" y="24"/>
                    <a:pt x="69" y="23"/>
                  </a:cubicBezTo>
                  <a:cubicBezTo>
                    <a:pt x="67" y="22"/>
                    <a:pt x="65" y="28"/>
                    <a:pt x="69" y="35"/>
                  </a:cubicBezTo>
                  <a:cubicBezTo>
                    <a:pt x="73" y="41"/>
                    <a:pt x="76" y="33"/>
                    <a:pt x="81" y="34"/>
                  </a:cubicBezTo>
                  <a:close/>
                  <a:moveTo>
                    <a:pt x="71" y="54"/>
                  </a:moveTo>
                  <a:cubicBezTo>
                    <a:pt x="74" y="55"/>
                    <a:pt x="76" y="60"/>
                    <a:pt x="79" y="59"/>
                  </a:cubicBezTo>
                  <a:cubicBezTo>
                    <a:pt x="80" y="59"/>
                    <a:pt x="75" y="53"/>
                    <a:pt x="71" y="50"/>
                  </a:cubicBezTo>
                  <a:cubicBezTo>
                    <a:pt x="68" y="46"/>
                    <a:pt x="68" y="43"/>
                    <a:pt x="64" y="44"/>
                  </a:cubicBezTo>
                  <a:cubicBezTo>
                    <a:pt x="59" y="45"/>
                    <a:pt x="68" y="53"/>
                    <a:pt x="71" y="54"/>
                  </a:cubicBezTo>
                  <a:close/>
                  <a:moveTo>
                    <a:pt x="150" y="13"/>
                  </a:moveTo>
                  <a:cubicBezTo>
                    <a:pt x="153" y="15"/>
                    <a:pt x="147" y="15"/>
                    <a:pt x="149" y="18"/>
                  </a:cubicBezTo>
                  <a:cubicBezTo>
                    <a:pt x="157" y="25"/>
                    <a:pt x="186" y="17"/>
                    <a:pt x="190" y="19"/>
                  </a:cubicBezTo>
                  <a:cubicBezTo>
                    <a:pt x="194" y="21"/>
                    <a:pt x="165" y="24"/>
                    <a:pt x="167" y="27"/>
                  </a:cubicBezTo>
                  <a:cubicBezTo>
                    <a:pt x="168" y="30"/>
                    <a:pt x="191" y="32"/>
                    <a:pt x="193" y="30"/>
                  </a:cubicBezTo>
                  <a:cubicBezTo>
                    <a:pt x="195" y="28"/>
                    <a:pt x="199" y="34"/>
                    <a:pt x="207" y="35"/>
                  </a:cubicBezTo>
                  <a:cubicBezTo>
                    <a:pt x="214" y="35"/>
                    <a:pt x="214" y="32"/>
                    <a:pt x="219" y="32"/>
                  </a:cubicBezTo>
                  <a:cubicBezTo>
                    <a:pt x="225" y="31"/>
                    <a:pt x="234" y="29"/>
                    <a:pt x="234" y="25"/>
                  </a:cubicBezTo>
                  <a:cubicBezTo>
                    <a:pt x="234" y="22"/>
                    <a:pt x="251" y="18"/>
                    <a:pt x="249" y="13"/>
                  </a:cubicBezTo>
                  <a:cubicBezTo>
                    <a:pt x="248" y="7"/>
                    <a:pt x="232" y="11"/>
                    <a:pt x="227" y="9"/>
                  </a:cubicBezTo>
                  <a:cubicBezTo>
                    <a:pt x="223" y="6"/>
                    <a:pt x="212" y="3"/>
                    <a:pt x="210" y="7"/>
                  </a:cubicBezTo>
                  <a:cubicBezTo>
                    <a:pt x="209" y="10"/>
                    <a:pt x="206" y="11"/>
                    <a:pt x="204" y="10"/>
                  </a:cubicBezTo>
                  <a:cubicBezTo>
                    <a:pt x="203" y="8"/>
                    <a:pt x="205" y="0"/>
                    <a:pt x="198" y="3"/>
                  </a:cubicBezTo>
                  <a:cubicBezTo>
                    <a:pt x="190" y="5"/>
                    <a:pt x="197" y="13"/>
                    <a:pt x="196" y="14"/>
                  </a:cubicBezTo>
                  <a:cubicBezTo>
                    <a:pt x="194" y="15"/>
                    <a:pt x="187" y="12"/>
                    <a:pt x="187" y="9"/>
                  </a:cubicBezTo>
                  <a:cubicBezTo>
                    <a:pt x="186" y="5"/>
                    <a:pt x="178" y="12"/>
                    <a:pt x="177" y="8"/>
                  </a:cubicBezTo>
                  <a:cubicBezTo>
                    <a:pt x="176" y="4"/>
                    <a:pt x="167" y="1"/>
                    <a:pt x="165" y="1"/>
                  </a:cubicBezTo>
                  <a:cubicBezTo>
                    <a:pt x="163" y="1"/>
                    <a:pt x="167" y="4"/>
                    <a:pt x="166" y="6"/>
                  </a:cubicBezTo>
                  <a:cubicBezTo>
                    <a:pt x="165" y="8"/>
                    <a:pt x="160" y="4"/>
                    <a:pt x="158" y="4"/>
                  </a:cubicBezTo>
                  <a:cubicBezTo>
                    <a:pt x="156" y="4"/>
                    <a:pt x="159" y="8"/>
                    <a:pt x="158" y="10"/>
                  </a:cubicBezTo>
                  <a:cubicBezTo>
                    <a:pt x="157" y="12"/>
                    <a:pt x="153" y="4"/>
                    <a:pt x="149" y="4"/>
                  </a:cubicBezTo>
                  <a:cubicBezTo>
                    <a:pt x="146" y="4"/>
                    <a:pt x="147" y="8"/>
                    <a:pt x="145" y="8"/>
                  </a:cubicBezTo>
                  <a:cubicBezTo>
                    <a:pt x="142" y="9"/>
                    <a:pt x="148" y="12"/>
                    <a:pt x="150" y="13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8408988" y="1651000"/>
              <a:ext cx="73025" cy="26988"/>
            </a:xfrm>
            <a:custGeom>
              <a:cxnLst>
                <a:cxn ang="0">
                  <a:pos x="17" y="2"/>
                </a:cxn>
                <a:cxn ang="0">
                  <a:pos x="3" y="6"/>
                </a:cxn>
                <a:cxn ang="0">
                  <a:pos x="24" y="11"/>
                </a:cxn>
                <a:cxn ang="0">
                  <a:pos x="38" y="9"/>
                </a:cxn>
                <a:cxn ang="0">
                  <a:pos x="17" y="2"/>
                </a:cxn>
              </a:cxnLst>
              <a:rect b="b" l="0" r="r" t="0"/>
              <a:pathLst>
                <a:path h="14" w="38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8" y="7"/>
                    <a:pt x="24" y="11"/>
                  </a:cubicBezTo>
                  <a:cubicBezTo>
                    <a:pt x="30" y="14"/>
                    <a:pt x="38" y="11"/>
                    <a:pt x="38" y="9"/>
                  </a:cubicBezTo>
                  <a:cubicBezTo>
                    <a:pt x="38" y="6"/>
                    <a:pt x="19" y="0"/>
                    <a:pt x="17" y="2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141"/>
            <p:cNvSpPr>
              <a:spLocks noEditPoints="1"/>
            </p:cNvSpPr>
            <p:nvPr/>
          </p:nvSpPr>
          <p:spPr bwMode="auto">
            <a:xfrm>
              <a:off x="7131050" y="2195513"/>
              <a:ext cx="369888" cy="368300"/>
            </a:xfrm>
            <a:custGeom>
              <a:cxnLst>
                <a:cxn ang="0">
                  <a:pos x="171" y="24"/>
                </a:cxn>
                <a:cxn ang="0">
                  <a:pos x="139" y="9"/>
                </a:cxn>
                <a:cxn ang="0">
                  <a:pos x="135" y="31"/>
                </a:cxn>
                <a:cxn ang="0">
                  <a:pos x="121" y="41"/>
                </a:cxn>
                <a:cxn ang="0">
                  <a:pos x="119" y="57"/>
                </a:cxn>
                <a:cxn ang="0">
                  <a:pos x="131" y="53"/>
                </a:cxn>
                <a:cxn ang="0">
                  <a:pos x="134" y="44"/>
                </a:cxn>
                <a:cxn ang="0">
                  <a:pos x="158" y="45"/>
                </a:cxn>
                <a:cxn ang="0">
                  <a:pos x="180" y="32"/>
                </a:cxn>
                <a:cxn ang="0">
                  <a:pos x="182" y="21"/>
                </a:cxn>
                <a:cxn ang="0">
                  <a:pos x="119" y="82"/>
                </a:cxn>
                <a:cxn ang="0">
                  <a:pos x="106" y="108"/>
                </a:cxn>
                <a:cxn ang="0">
                  <a:pos x="89" y="112"/>
                </a:cxn>
                <a:cxn ang="0">
                  <a:pos x="73" y="132"/>
                </a:cxn>
                <a:cxn ang="0">
                  <a:pos x="53" y="136"/>
                </a:cxn>
                <a:cxn ang="0">
                  <a:pos x="19" y="150"/>
                </a:cxn>
                <a:cxn ang="0">
                  <a:pos x="31" y="154"/>
                </a:cxn>
                <a:cxn ang="0">
                  <a:pos x="64" y="157"/>
                </a:cxn>
                <a:cxn ang="0">
                  <a:pos x="81" y="149"/>
                </a:cxn>
                <a:cxn ang="0">
                  <a:pos x="99" y="146"/>
                </a:cxn>
                <a:cxn ang="0">
                  <a:pos x="114" y="140"/>
                </a:cxn>
                <a:cxn ang="0">
                  <a:pos x="128" y="122"/>
                </a:cxn>
                <a:cxn ang="0">
                  <a:pos x="141" y="93"/>
                </a:cxn>
                <a:cxn ang="0">
                  <a:pos x="121" y="67"/>
                </a:cxn>
                <a:cxn ang="0">
                  <a:pos x="37" y="156"/>
                </a:cxn>
                <a:cxn ang="0">
                  <a:pos x="42" y="168"/>
                </a:cxn>
                <a:cxn ang="0">
                  <a:pos x="59" y="155"/>
                </a:cxn>
                <a:cxn ang="0">
                  <a:pos x="25" y="166"/>
                </a:cxn>
                <a:cxn ang="0">
                  <a:pos x="7" y="163"/>
                </a:cxn>
                <a:cxn ang="0">
                  <a:pos x="8" y="168"/>
                </a:cxn>
                <a:cxn ang="0">
                  <a:pos x="14" y="193"/>
                </a:cxn>
                <a:cxn ang="0">
                  <a:pos x="25" y="166"/>
                </a:cxn>
              </a:cxnLst>
              <a:rect b="b" l="0" r="r" t="0"/>
              <a:pathLst>
                <a:path h="193" w="193">
                  <a:moveTo>
                    <a:pt x="182" y="21"/>
                  </a:moveTo>
                  <a:cubicBezTo>
                    <a:pt x="180" y="18"/>
                    <a:pt x="176" y="23"/>
                    <a:pt x="171" y="24"/>
                  </a:cubicBezTo>
                  <a:cubicBezTo>
                    <a:pt x="166" y="25"/>
                    <a:pt x="150" y="12"/>
                    <a:pt x="146" y="6"/>
                  </a:cubicBezTo>
                  <a:cubicBezTo>
                    <a:pt x="142" y="0"/>
                    <a:pt x="136" y="5"/>
                    <a:pt x="139" y="9"/>
                  </a:cubicBezTo>
                  <a:cubicBezTo>
                    <a:pt x="142" y="13"/>
                    <a:pt x="138" y="15"/>
                    <a:pt x="138" y="21"/>
                  </a:cubicBezTo>
                  <a:cubicBezTo>
                    <a:pt x="138" y="27"/>
                    <a:pt x="134" y="27"/>
                    <a:pt x="135" y="31"/>
                  </a:cubicBezTo>
                  <a:cubicBezTo>
                    <a:pt x="136" y="35"/>
                    <a:pt x="130" y="34"/>
                    <a:pt x="126" y="35"/>
                  </a:cubicBezTo>
                  <a:cubicBezTo>
                    <a:pt x="122" y="35"/>
                    <a:pt x="126" y="39"/>
                    <a:pt x="121" y="41"/>
                  </a:cubicBezTo>
                  <a:cubicBezTo>
                    <a:pt x="117" y="43"/>
                    <a:pt x="117" y="47"/>
                    <a:pt x="119" y="48"/>
                  </a:cubicBezTo>
                  <a:cubicBezTo>
                    <a:pt x="122" y="49"/>
                    <a:pt x="120" y="54"/>
                    <a:pt x="119" y="57"/>
                  </a:cubicBezTo>
                  <a:cubicBezTo>
                    <a:pt x="119" y="60"/>
                    <a:pt x="122" y="57"/>
                    <a:pt x="125" y="54"/>
                  </a:cubicBezTo>
                  <a:cubicBezTo>
                    <a:pt x="128" y="51"/>
                    <a:pt x="130" y="56"/>
                    <a:pt x="131" y="53"/>
                  </a:cubicBezTo>
                  <a:cubicBezTo>
                    <a:pt x="132" y="50"/>
                    <a:pt x="124" y="48"/>
                    <a:pt x="124" y="45"/>
                  </a:cubicBezTo>
                  <a:cubicBezTo>
                    <a:pt x="125" y="41"/>
                    <a:pt x="130" y="46"/>
                    <a:pt x="134" y="44"/>
                  </a:cubicBezTo>
                  <a:cubicBezTo>
                    <a:pt x="138" y="42"/>
                    <a:pt x="146" y="43"/>
                    <a:pt x="151" y="48"/>
                  </a:cubicBezTo>
                  <a:cubicBezTo>
                    <a:pt x="156" y="52"/>
                    <a:pt x="157" y="50"/>
                    <a:pt x="158" y="45"/>
                  </a:cubicBezTo>
                  <a:cubicBezTo>
                    <a:pt x="159" y="40"/>
                    <a:pt x="167" y="37"/>
                    <a:pt x="174" y="37"/>
                  </a:cubicBezTo>
                  <a:cubicBezTo>
                    <a:pt x="182" y="37"/>
                    <a:pt x="183" y="34"/>
                    <a:pt x="180" y="32"/>
                  </a:cubicBezTo>
                  <a:cubicBezTo>
                    <a:pt x="178" y="30"/>
                    <a:pt x="193" y="21"/>
                    <a:pt x="193" y="18"/>
                  </a:cubicBezTo>
                  <a:cubicBezTo>
                    <a:pt x="192" y="15"/>
                    <a:pt x="185" y="24"/>
                    <a:pt x="182" y="21"/>
                  </a:cubicBezTo>
                  <a:close/>
                  <a:moveTo>
                    <a:pt x="121" y="67"/>
                  </a:moveTo>
                  <a:cubicBezTo>
                    <a:pt x="118" y="68"/>
                    <a:pt x="115" y="79"/>
                    <a:pt x="119" y="82"/>
                  </a:cubicBezTo>
                  <a:cubicBezTo>
                    <a:pt x="123" y="85"/>
                    <a:pt x="113" y="90"/>
                    <a:pt x="113" y="97"/>
                  </a:cubicBezTo>
                  <a:cubicBezTo>
                    <a:pt x="114" y="103"/>
                    <a:pt x="107" y="103"/>
                    <a:pt x="106" y="108"/>
                  </a:cubicBezTo>
                  <a:cubicBezTo>
                    <a:pt x="105" y="112"/>
                    <a:pt x="102" y="111"/>
                    <a:pt x="96" y="116"/>
                  </a:cubicBezTo>
                  <a:cubicBezTo>
                    <a:pt x="90" y="120"/>
                    <a:pt x="87" y="115"/>
                    <a:pt x="89" y="112"/>
                  </a:cubicBezTo>
                  <a:cubicBezTo>
                    <a:pt x="90" y="109"/>
                    <a:pt x="80" y="114"/>
                    <a:pt x="80" y="121"/>
                  </a:cubicBezTo>
                  <a:cubicBezTo>
                    <a:pt x="81" y="128"/>
                    <a:pt x="71" y="129"/>
                    <a:pt x="73" y="132"/>
                  </a:cubicBezTo>
                  <a:cubicBezTo>
                    <a:pt x="76" y="136"/>
                    <a:pt x="66" y="138"/>
                    <a:pt x="66" y="135"/>
                  </a:cubicBezTo>
                  <a:cubicBezTo>
                    <a:pt x="67" y="132"/>
                    <a:pt x="60" y="133"/>
                    <a:pt x="53" y="136"/>
                  </a:cubicBezTo>
                  <a:cubicBezTo>
                    <a:pt x="45" y="139"/>
                    <a:pt x="40" y="133"/>
                    <a:pt x="36" y="137"/>
                  </a:cubicBezTo>
                  <a:cubicBezTo>
                    <a:pt x="32" y="142"/>
                    <a:pt x="24" y="149"/>
                    <a:pt x="19" y="150"/>
                  </a:cubicBezTo>
                  <a:cubicBezTo>
                    <a:pt x="13" y="151"/>
                    <a:pt x="16" y="158"/>
                    <a:pt x="19" y="157"/>
                  </a:cubicBezTo>
                  <a:cubicBezTo>
                    <a:pt x="23" y="155"/>
                    <a:pt x="29" y="157"/>
                    <a:pt x="31" y="154"/>
                  </a:cubicBezTo>
                  <a:cubicBezTo>
                    <a:pt x="33" y="151"/>
                    <a:pt x="49" y="147"/>
                    <a:pt x="59" y="147"/>
                  </a:cubicBezTo>
                  <a:cubicBezTo>
                    <a:pt x="69" y="147"/>
                    <a:pt x="63" y="152"/>
                    <a:pt x="64" y="157"/>
                  </a:cubicBezTo>
                  <a:cubicBezTo>
                    <a:pt x="65" y="162"/>
                    <a:pt x="73" y="161"/>
                    <a:pt x="77" y="156"/>
                  </a:cubicBezTo>
                  <a:cubicBezTo>
                    <a:pt x="82" y="151"/>
                    <a:pt x="85" y="152"/>
                    <a:pt x="81" y="149"/>
                  </a:cubicBezTo>
                  <a:cubicBezTo>
                    <a:pt x="78" y="146"/>
                    <a:pt x="82" y="143"/>
                    <a:pt x="85" y="147"/>
                  </a:cubicBezTo>
                  <a:cubicBezTo>
                    <a:pt x="87" y="151"/>
                    <a:pt x="96" y="151"/>
                    <a:pt x="99" y="146"/>
                  </a:cubicBezTo>
                  <a:cubicBezTo>
                    <a:pt x="102" y="141"/>
                    <a:pt x="103" y="147"/>
                    <a:pt x="107" y="147"/>
                  </a:cubicBezTo>
                  <a:cubicBezTo>
                    <a:pt x="111" y="146"/>
                    <a:pt x="114" y="136"/>
                    <a:pt x="114" y="140"/>
                  </a:cubicBezTo>
                  <a:cubicBezTo>
                    <a:pt x="114" y="144"/>
                    <a:pt x="121" y="143"/>
                    <a:pt x="125" y="138"/>
                  </a:cubicBezTo>
                  <a:cubicBezTo>
                    <a:pt x="129" y="134"/>
                    <a:pt x="125" y="126"/>
                    <a:pt x="128" y="122"/>
                  </a:cubicBezTo>
                  <a:cubicBezTo>
                    <a:pt x="130" y="118"/>
                    <a:pt x="133" y="110"/>
                    <a:pt x="130" y="105"/>
                  </a:cubicBezTo>
                  <a:cubicBezTo>
                    <a:pt x="128" y="100"/>
                    <a:pt x="136" y="97"/>
                    <a:pt x="141" y="93"/>
                  </a:cubicBezTo>
                  <a:cubicBezTo>
                    <a:pt x="145" y="89"/>
                    <a:pt x="136" y="69"/>
                    <a:pt x="135" y="63"/>
                  </a:cubicBezTo>
                  <a:cubicBezTo>
                    <a:pt x="135" y="57"/>
                    <a:pt x="124" y="65"/>
                    <a:pt x="121" y="67"/>
                  </a:cubicBezTo>
                  <a:close/>
                  <a:moveTo>
                    <a:pt x="48" y="153"/>
                  </a:moveTo>
                  <a:cubicBezTo>
                    <a:pt x="46" y="157"/>
                    <a:pt x="42" y="155"/>
                    <a:pt x="37" y="156"/>
                  </a:cubicBezTo>
                  <a:cubicBezTo>
                    <a:pt x="32" y="157"/>
                    <a:pt x="32" y="170"/>
                    <a:pt x="35" y="171"/>
                  </a:cubicBezTo>
                  <a:cubicBezTo>
                    <a:pt x="38" y="172"/>
                    <a:pt x="41" y="172"/>
                    <a:pt x="42" y="168"/>
                  </a:cubicBezTo>
                  <a:cubicBezTo>
                    <a:pt x="43" y="164"/>
                    <a:pt x="48" y="163"/>
                    <a:pt x="51" y="165"/>
                  </a:cubicBezTo>
                  <a:cubicBezTo>
                    <a:pt x="55" y="166"/>
                    <a:pt x="59" y="160"/>
                    <a:pt x="59" y="155"/>
                  </a:cubicBezTo>
                  <a:cubicBezTo>
                    <a:pt x="59" y="150"/>
                    <a:pt x="49" y="150"/>
                    <a:pt x="48" y="153"/>
                  </a:cubicBezTo>
                  <a:close/>
                  <a:moveTo>
                    <a:pt x="25" y="166"/>
                  </a:moveTo>
                  <a:cubicBezTo>
                    <a:pt x="25" y="163"/>
                    <a:pt x="17" y="164"/>
                    <a:pt x="17" y="161"/>
                  </a:cubicBezTo>
                  <a:cubicBezTo>
                    <a:pt x="17" y="158"/>
                    <a:pt x="12" y="159"/>
                    <a:pt x="7" y="163"/>
                  </a:cubicBezTo>
                  <a:cubicBezTo>
                    <a:pt x="2" y="167"/>
                    <a:pt x="0" y="167"/>
                    <a:pt x="2" y="171"/>
                  </a:cubicBezTo>
                  <a:cubicBezTo>
                    <a:pt x="4" y="175"/>
                    <a:pt x="7" y="171"/>
                    <a:pt x="8" y="168"/>
                  </a:cubicBezTo>
                  <a:cubicBezTo>
                    <a:pt x="10" y="164"/>
                    <a:pt x="13" y="173"/>
                    <a:pt x="10" y="179"/>
                  </a:cubicBezTo>
                  <a:cubicBezTo>
                    <a:pt x="7" y="185"/>
                    <a:pt x="10" y="193"/>
                    <a:pt x="14" y="193"/>
                  </a:cubicBezTo>
                  <a:cubicBezTo>
                    <a:pt x="18" y="192"/>
                    <a:pt x="22" y="180"/>
                    <a:pt x="27" y="174"/>
                  </a:cubicBezTo>
                  <a:cubicBezTo>
                    <a:pt x="32" y="167"/>
                    <a:pt x="25" y="170"/>
                    <a:pt x="25" y="166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142"/>
            <p:cNvSpPr>
              <a:spLocks noEditPoints="1"/>
            </p:cNvSpPr>
            <p:nvPr/>
          </p:nvSpPr>
          <p:spPr bwMode="auto">
            <a:xfrm>
              <a:off x="5954713" y="1971675"/>
              <a:ext cx="1293813" cy="896938"/>
            </a:xfrm>
            <a:custGeom>
              <a:cxnLst>
                <a:cxn ang="0">
                  <a:pos x="643" y="87"/>
                </a:cxn>
                <a:cxn ang="0">
                  <a:pos x="610" y="63"/>
                </a:cxn>
                <a:cxn ang="0">
                  <a:pos x="583" y="26"/>
                </a:cxn>
                <a:cxn ang="0">
                  <a:pos x="544" y="1"/>
                </a:cxn>
                <a:cxn ang="0">
                  <a:pos x="517" y="21"/>
                </a:cxn>
                <a:cxn ang="0">
                  <a:pos x="495" y="54"/>
                </a:cxn>
                <a:cxn ang="0">
                  <a:pos x="461" y="73"/>
                </a:cxn>
                <a:cxn ang="0">
                  <a:pos x="482" y="86"/>
                </a:cxn>
                <a:cxn ang="0">
                  <a:pos x="481" y="105"/>
                </a:cxn>
                <a:cxn ang="0">
                  <a:pos x="422" y="126"/>
                </a:cxn>
                <a:cxn ang="0">
                  <a:pos x="380" y="162"/>
                </a:cxn>
                <a:cxn ang="0">
                  <a:pos x="315" y="166"/>
                </a:cxn>
                <a:cxn ang="0">
                  <a:pos x="241" y="156"/>
                </a:cxn>
                <a:cxn ang="0">
                  <a:pos x="210" y="125"/>
                </a:cxn>
                <a:cxn ang="0">
                  <a:pos x="182" y="90"/>
                </a:cxn>
                <a:cxn ang="0">
                  <a:pos x="153" y="65"/>
                </a:cxn>
                <a:cxn ang="0">
                  <a:pos x="137" y="76"/>
                </a:cxn>
                <a:cxn ang="0">
                  <a:pos x="111" y="96"/>
                </a:cxn>
                <a:cxn ang="0">
                  <a:pos x="88" y="121"/>
                </a:cxn>
                <a:cxn ang="0">
                  <a:pos x="78" y="150"/>
                </a:cxn>
                <a:cxn ang="0">
                  <a:pos x="52" y="175"/>
                </a:cxn>
                <a:cxn ang="0">
                  <a:pos x="19" y="186"/>
                </a:cxn>
                <a:cxn ang="0">
                  <a:pos x="0" y="200"/>
                </a:cxn>
                <a:cxn ang="0">
                  <a:pos x="15" y="232"/>
                </a:cxn>
                <a:cxn ang="0">
                  <a:pos x="39" y="254"/>
                </a:cxn>
                <a:cxn ang="0">
                  <a:pos x="59" y="247"/>
                </a:cxn>
                <a:cxn ang="0">
                  <a:pos x="56" y="276"/>
                </a:cxn>
                <a:cxn ang="0">
                  <a:pos x="56" y="304"/>
                </a:cxn>
                <a:cxn ang="0">
                  <a:pos x="77" y="322"/>
                </a:cxn>
                <a:cxn ang="0">
                  <a:pos x="138" y="347"/>
                </a:cxn>
                <a:cxn ang="0">
                  <a:pos x="162" y="353"/>
                </a:cxn>
                <a:cxn ang="0">
                  <a:pos x="183" y="347"/>
                </a:cxn>
                <a:cxn ang="0">
                  <a:pos x="210" y="340"/>
                </a:cxn>
                <a:cxn ang="0">
                  <a:pos x="243" y="340"/>
                </a:cxn>
                <a:cxn ang="0">
                  <a:pos x="261" y="352"/>
                </a:cxn>
                <a:cxn ang="0">
                  <a:pos x="256" y="395"/>
                </a:cxn>
                <a:cxn ang="0">
                  <a:pos x="274" y="419"/>
                </a:cxn>
                <a:cxn ang="0">
                  <a:pos x="298" y="430"/>
                </a:cxn>
                <a:cxn ang="0">
                  <a:pos x="316" y="412"/>
                </a:cxn>
                <a:cxn ang="0">
                  <a:pos x="352" y="410"/>
                </a:cxn>
                <a:cxn ang="0">
                  <a:pos x="375" y="425"/>
                </a:cxn>
                <a:cxn ang="0">
                  <a:pos x="393" y="440"/>
                </a:cxn>
                <a:cxn ang="0">
                  <a:pos x="445" y="413"/>
                </a:cxn>
                <a:cxn ang="0">
                  <a:pos x="484" y="392"/>
                </a:cxn>
                <a:cxn ang="0">
                  <a:pos x="504" y="368"/>
                </a:cxn>
                <a:cxn ang="0">
                  <a:pos x="523" y="345"/>
                </a:cxn>
                <a:cxn ang="0">
                  <a:pos x="527" y="323"/>
                </a:cxn>
                <a:cxn ang="0">
                  <a:pos x="522" y="306"/>
                </a:cxn>
                <a:cxn ang="0">
                  <a:pos x="519" y="290"/>
                </a:cxn>
                <a:cxn ang="0">
                  <a:pos x="505" y="252"/>
                </a:cxn>
                <a:cxn ang="0">
                  <a:pos x="536" y="234"/>
                </a:cxn>
                <a:cxn ang="0">
                  <a:pos x="496" y="223"/>
                </a:cxn>
                <a:cxn ang="0">
                  <a:pos x="512" y="192"/>
                </a:cxn>
                <a:cxn ang="0">
                  <a:pos x="529" y="208"/>
                </a:cxn>
                <a:cxn ang="0">
                  <a:pos x="580" y="179"/>
                </a:cxn>
                <a:cxn ang="0">
                  <a:pos x="606" y="168"/>
                </a:cxn>
                <a:cxn ang="0">
                  <a:pos x="633" y="157"/>
                </a:cxn>
                <a:cxn ang="0">
                  <a:pos x="636" y="127"/>
                </a:cxn>
                <a:cxn ang="0">
                  <a:pos x="667" y="107"/>
                </a:cxn>
                <a:cxn ang="0">
                  <a:pos x="516" y="418"/>
                </a:cxn>
                <a:cxn ang="0">
                  <a:pos x="380" y="460"/>
                </a:cxn>
              </a:cxnLst>
              <a:rect b="b" l="0" r="r" t="0"/>
              <a:pathLst>
                <a:path h="469" w="677">
                  <a:moveTo>
                    <a:pt x="673" y="83"/>
                  </a:moveTo>
                  <a:cubicBezTo>
                    <a:pt x="673" y="77"/>
                    <a:pt x="666" y="79"/>
                    <a:pt x="664" y="81"/>
                  </a:cubicBezTo>
                  <a:cubicBezTo>
                    <a:pt x="662" y="83"/>
                    <a:pt x="655" y="81"/>
                    <a:pt x="653" y="85"/>
                  </a:cubicBezTo>
                  <a:cubicBezTo>
                    <a:pt x="651" y="89"/>
                    <a:pt x="648" y="87"/>
                    <a:pt x="643" y="87"/>
                  </a:cubicBezTo>
                  <a:cubicBezTo>
                    <a:pt x="638" y="88"/>
                    <a:pt x="632" y="86"/>
                    <a:pt x="632" y="83"/>
                  </a:cubicBezTo>
                  <a:cubicBezTo>
                    <a:pt x="632" y="80"/>
                    <a:pt x="629" y="77"/>
                    <a:pt x="630" y="73"/>
                  </a:cubicBezTo>
                  <a:cubicBezTo>
                    <a:pt x="630" y="70"/>
                    <a:pt x="625" y="71"/>
                    <a:pt x="622" y="68"/>
                  </a:cubicBezTo>
                  <a:cubicBezTo>
                    <a:pt x="618" y="65"/>
                    <a:pt x="612" y="62"/>
                    <a:pt x="610" y="63"/>
                  </a:cubicBezTo>
                  <a:cubicBezTo>
                    <a:pt x="609" y="64"/>
                    <a:pt x="605" y="59"/>
                    <a:pt x="599" y="59"/>
                  </a:cubicBezTo>
                  <a:cubicBezTo>
                    <a:pt x="594" y="59"/>
                    <a:pt x="594" y="55"/>
                    <a:pt x="595" y="53"/>
                  </a:cubicBezTo>
                  <a:cubicBezTo>
                    <a:pt x="596" y="50"/>
                    <a:pt x="590" y="43"/>
                    <a:pt x="589" y="39"/>
                  </a:cubicBezTo>
                  <a:cubicBezTo>
                    <a:pt x="588" y="35"/>
                    <a:pt x="584" y="34"/>
                    <a:pt x="583" y="26"/>
                  </a:cubicBezTo>
                  <a:cubicBezTo>
                    <a:pt x="581" y="17"/>
                    <a:pt x="576" y="19"/>
                    <a:pt x="577" y="15"/>
                  </a:cubicBezTo>
                  <a:cubicBezTo>
                    <a:pt x="578" y="11"/>
                    <a:pt x="572" y="9"/>
                    <a:pt x="570" y="7"/>
                  </a:cubicBezTo>
                  <a:cubicBezTo>
                    <a:pt x="568" y="5"/>
                    <a:pt x="561" y="6"/>
                    <a:pt x="556" y="3"/>
                  </a:cubicBezTo>
                  <a:cubicBezTo>
                    <a:pt x="551" y="0"/>
                    <a:pt x="548" y="2"/>
                    <a:pt x="544" y="1"/>
                  </a:cubicBezTo>
                  <a:cubicBezTo>
                    <a:pt x="539" y="0"/>
                    <a:pt x="528" y="2"/>
                    <a:pt x="527" y="2"/>
                  </a:cubicBezTo>
                  <a:cubicBezTo>
                    <a:pt x="526" y="2"/>
                    <a:pt x="517" y="1"/>
                    <a:pt x="513" y="7"/>
                  </a:cubicBezTo>
                  <a:cubicBezTo>
                    <a:pt x="508" y="13"/>
                    <a:pt x="512" y="13"/>
                    <a:pt x="514" y="13"/>
                  </a:cubicBezTo>
                  <a:cubicBezTo>
                    <a:pt x="516" y="13"/>
                    <a:pt x="517" y="19"/>
                    <a:pt x="517" y="21"/>
                  </a:cubicBezTo>
                  <a:cubicBezTo>
                    <a:pt x="517" y="23"/>
                    <a:pt x="514" y="26"/>
                    <a:pt x="512" y="27"/>
                  </a:cubicBezTo>
                  <a:cubicBezTo>
                    <a:pt x="510" y="27"/>
                    <a:pt x="506" y="35"/>
                    <a:pt x="505" y="37"/>
                  </a:cubicBezTo>
                  <a:cubicBezTo>
                    <a:pt x="504" y="40"/>
                    <a:pt x="499" y="47"/>
                    <a:pt x="500" y="49"/>
                  </a:cubicBezTo>
                  <a:cubicBezTo>
                    <a:pt x="500" y="51"/>
                    <a:pt x="497" y="54"/>
                    <a:pt x="495" y="54"/>
                  </a:cubicBezTo>
                  <a:cubicBezTo>
                    <a:pt x="492" y="54"/>
                    <a:pt x="486" y="59"/>
                    <a:pt x="484" y="60"/>
                  </a:cubicBezTo>
                  <a:cubicBezTo>
                    <a:pt x="482" y="60"/>
                    <a:pt x="474" y="59"/>
                    <a:pt x="473" y="57"/>
                  </a:cubicBezTo>
                  <a:cubicBezTo>
                    <a:pt x="473" y="56"/>
                    <a:pt x="472" y="55"/>
                    <a:pt x="471" y="55"/>
                  </a:cubicBezTo>
                  <a:cubicBezTo>
                    <a:pt x="461" y="73"/>
                    <a:pt x="461" y="73"/>
                    <a:pt x="461" y="73"/>
                  </a:cubicBezTo>
                  <a:cubicBezTo>
                    <a:pt x="461" y="78"/>
                    <a:pt x="461" y="78"/>
                    <a:pt x="461" y="78"/>
                  </a:cubicBezTo>
                  <a:cubicBezTo>
                    <a:pt x="461" y="78"/>
                    <a:pt x="455" y="80"/>
                    <a:pt x="459" y="84"/>
                  </a:cubicBezTo>
                  <a:cubicBezTo>
                    <a:pt x="464" y="89"/>
                    <a:pt x="464" y="85"/>
                    <a:pt x="471" y="85"/>
                  </a:cubicBezTo>
                  <a:cubicBezTo>
                    <a:pt x="477" y="85"/>
                    <a:pt x="480" y="90"/>
                    <a:pt x="482" y="86"/>
                  </a:cubicBezTo>
                  <a:cubicBezTo>
                    <a:pt x="483" y="83"/>
                    <a:pt x="489" y="81"/>
                    <a:pt x="493" y="85"/>
                  </a:cubicBezTo>
                  <a:cubicBezTo>
                    <a:pt x="496" y="89"/>
                    <a:pt x="508" y="97"/>
                    <a:pt x="507" y="100"/>
                  </a:cubicBezTo>
                  <a:cubicBezTo>
                    <a:pt x="507" y="104"/>
                    <a:pt x="500" y="103"/>
                    <a:pt x="496" y="102"/>
                  </a:cubicBezTo>
                  <a:cubicBezTo>
                    <a:pt x="491" y="100"/>
                    <a:pt x="485" y="105"/>
                    <a:pt x="481" y="105"/>
                  </a:cubicBezTo>
                  <a:cubicBezTo>
                    <a:pt x="477" y="105"/>
                    <a:pt x="472" y="106"/>
                    <a:pt x="467" y="110"/>
                  </a:cubicBezTo>
                  <a:cubicBezTo>
                    <a:pt x="463" y="115"/>
                    <a:pt x="464" y="119"/>
                    <a:pt x="457" y="120"/>
                  </a:cubicBezTo>
                  <a:cubicBezTo>
                    <a:pt x="451" y="121"/>
                    <a:pt x="448" y="120"/>
                    <a:pt x="440" y="125"/>
                  </a:cubicBezTo>
                  <a:cubicBezTo>
                    <a:pt x="433" y="130"/>
                    <a:pt x="425" y="128"/>
                    <a:pt x="422" y="126"/>
                  </a:cubicBezTo>
                  <a:cubicBezTo>
                    <a:pt x="419" y="125"/>
                    <a:pt x="414" y="124"/>
                    <a:pt x="411" y="129"/>
                  </a:cubicBezTo>
                  <a:cubicBezTo>
                    <a:pt x="408" y="134"/>
                    <a:pt x="415" y="137"/>
                    <a:pt x="414" y="142"/>
                  </a:cubicBezTo>
                  <a:cubicBezTo>
                    <a:pt x="414" y="148"/>
                    <a:pt x="406" y="147"/>
                    <a:pt x="400" y="153"/>
                  </a:cubicBezTo>
                  <a:cubicBezTo>
                    <a:pt x="395" y="160"/>
                    <a:pt x="385" y="163"/>
                    <a:pt x="380" y="162"/>
                  </a:cubicBezTo>
                  <a:cubicBezTo>
                    <a:pt x="375" y="161"/>
                    <a:pt x="364" y="158"/>
                    <a:pt x="355" y="163"/>
                  </a:cubicBezTo>
                  <a:cubicBezTo>
                    <a:pt x="345" y="167"/>
                    <a:pt x="339" y="174"/>
                    <a:pt x="335" y="173"/>
                  </a:cubicBezTo>
                  <a:cubicBezTo>
                    <a:pt x="332" y="172"/>
                    <a:pt x="332" y="168"/>
                    <a:pt x="326" y="169"/>
                  </a:cubicBezTo>
                  <a:cubicBezTo>
                    <a:pt x="321" y="169"/>
                    <a:pt x="318" y="168"/>
                    <a:pt x="315" y="166"/>
                  </a:cubicBezTo>
                  <a:cubicBezTo>
                    <a:pt x="311" y="163"/>
                    <a:pt x="308" y="167"/>
                    <a:pt x="302" y="163"/>
                  </a:cubicBezTo>
                  <a:cubicBezTo>
                    <a:pt x="297" y="158"/>
                    <a:pt x="286" y="159"/>
                    <a:pt x="282" y="158"/>
                  </a:cubicBezTo>
                  <a:cubicBezTo>
                    <a:pt x="278" y="158"/>
                    <a:pt x="261" y="158"/>
                    <a:pt x="255" y="158"/>
                  </a:cubicBezTo>
                  <a:cubicBezTo>
                    <a:pt x="249" y="157"/>
                    <a:pt x="241" y="159"/>
                    <a:pt x="241" y="156"/>
                  </a:cubicBezTo>
                  <a:cubicBezTo>
                    <a:pt x="240" y="153"/>
                    <a:pt x="236" y="151"/>
                    <a:pt x="234" y="145"/>
                  </a:cubicBezTo>
                  <a:cubicBezTo>
                    <a:pt x="233" y="138"/>
                    <a:pt x="229" y="136"/>
                    <a:pt x="225" y="135"/>
                  </a:cubicBezTo>
                  <a:cubicBezTo>
                    <a:pt x="222" y="134"/>
                    <a:pt x="221" y="131"/>
                    <a:pt x="218" y="130"/>
                  </a:cubicBezTo>
                  <a:cubicBezTo>
                    <a:pt x="217" y="130"/>
                    <a:pt x="215" y="125"/>
                    <a:pt x="210" y="125"/>
                  </a:cubicBezTo>
                  <a:cubicBezTo>
                    <a:pt x="205" y="125"/>
                    <a:pt x="187" y="123"/>
                    <a:pt x="184" y="119"/>
                  </a:cubicBezTo>
                  <a:cubicBezTo>
                    <a:pt x="182" y="115"/>
                    <a:pt x="187" y="114"/>
                    <a:pt x="187" y="109"/>
                  </a:cubicBezTo>
                  <a:cubicBezTo>
                    <a:pt x="187" y="105"/>
                    <a:pt x="190" y="100"/>
                    <a:pt x="188" y="98"/>
                  </a:cubicBezTo>
                  <a:cubicBezTo>
                    <a:pt x="186" y="97"/>
                    <a:pt x="182" y="93"/>
                    <a:pt x="182" y="90"/>
                  </a:cubicBezTo>
                  <a:cubicBezTo>
                    <a:pt x="181" y="86"/>
                    <a:pt x="176" y="82"/>
                    <a:pt x="172" y="82"/>
                  </a:cubicBezTo>
                  <a:cubicBezTo>
                    <a:pt x="168" y="82"/>
                    <a:pt x="165" y="79"/>
                    <a:pt x="162" y="76"/>
                  </a:cubicBezTo>
                  <a:cubicBezTo>
                    <a:pt x="158" y="73"/>
                    <a:pt x="155" y="73"/>
                    <a:pt x="154" y="66"/>
                  </a:cubicBezTo>
                  <a:cubicBezTo>
                    <a:pt x="154" y="65"/>
                    <a:pt x="153" y="65"/>
                    <a:pt x="153" y="65"/>
                  </a:cubicBezTo>
                  <a:cubicBezTo>
                    <a:pt x="152" y="64"/>
                    <a:pt x="150" y="64"/>
                    <a:pt x="149" y="64"/>
                  </a:cubicBezTo>
                  <a:cubicBezTo>
                    <a:pt x="148" y="64"/>
                    <a:pt x="147" y="63"/>
                    <a:pt x="146" y="62"/>
                  </a:cubicBezTo>
                  <a:cubicBezTo>
                    <a:pt x="145" y="65"/>
                    <a:pt x="142" y="67"/>
                    <a:pt x="142" y="69"/>
                  </a:cubicBezTo>
                  <a:cubicBezTo>
                    <a:pt x="142" y="72"/>
                    <a:pt x="141" y="76"/>
                    <a:pt x="137" y="76"/>
                  </a:cubicBezTo>
                  <a:cubicBezTo>
                    <a:pt x="134" y="76"/>
                    <a:pt x="130" y="78"/>
                    <a:pt x="130" y="84"/>
                  </a:cubicBezTo>
                  <a:cubicBezTo>
                    <a:pt x="130" y="90"/>
                    <a:pt x="133" y="91"/>
                    <a:pt x="132" y="93"/>
                  </a:cubicBezTo>
                  <a:cubicBezTo>
                    <a:pt x="130" y="96"/>
                    <a:pt x="123" y="98"/>
                    <a:pt x="121" y="97"/>
                  </a:cubicBezTo>
                  <a:cubicBezTo>
                    <a:pt x="119" y="96"/>
                    <a:pt x="114" y="97"/>
                    <a:pt x="111" y="96"/>
                  </a:cubicBezTo>
                  <a:cubicBezTo>
                    <a:pt x="107" y="96"/>
                    <a:pt x="104" y="91"/>
                    <a:pt x="103" y="96"/>
                  </a:cubicBezTo>
                  <a:cubicBezTo>
                    <a:pt x="102" y="101"/>
                    <a:pt x="94" y="116"/>
                    <a:pt x="96" y="118"/>
                  </a:cubicBezTo>
                  <a:cubicBezTo>
                    <a:pt x="98" y="119"/>
                    <a:pt x="99" y="123"/>
                    <a:pt x="96" y="123"/>
                  </a:cubicBezTo>
                  <a:cubicBezTo>
                    <a:pt x="93" y="123"/>
                    <a:pt x="90" y="123"/>
                    <a:pt x="88" y="121"/>
                  </a:cubicBezTo>
                  <a:cubicBezTo>
                    <a:pt x="86" y="119"/>
                    <a:pt x="81" y="123"/>
                    <a:pt x="77" y="123"/>
                  </a:cubicBezTo>
                  <a:cubicBezTo>
                    <a:pt x="76" y="123"/>
                    <a:pt x="68" y="126"/>
                    <a:pt x="71" y="128"/>
                  </a:cubicBezTo>
                  <a:cubicBezTo>
                    <a:pt x="73" y="129"/>
                    <a:pt x="73" y="135"/>
                    <a:pt x="73" y="137"/>
                  </a:cubicBezTo>
                  <a:cubicBezTo>
                    <a:pt x="73" y="140"/>
                    <a:pt x="79" y="147"/>
                    <a:pt x="78" y="150"/>
                  </a:cubicBezTo>
                  <a:cubicBezTo>
                    <a:pt x="77" y="152"/>
                    <a:pt x="72" y="155"/>
                    <a:pt x="72" y="158"/>
                  </a:cubicBezTo>
                  <a:cubicBezTo>
                    <a:pt x="72" y="162"/>
                    <a:pt x="73" y="165"/>
                    <a:pt x="71" y="165"/>
                  </a:cubicBezTo>
                  <a:cubicBezTo>
                    <a:pt x="69" y="166"/>
                    <a:pt x="64" y="168"/>
                    <a:pt x="61" y="170"/>
                  </a:cubicBezTo>
                  <a:cubicBezTo>
                    <a:pt x="58" y="172"/>
                    <a:pt x="54" y="172"/>
                    <a:pt x="52" y="175"/>
                  </a:cubicBezTo>
                  <a:cubicBezTo>
                    <a:pt x="51" y="178"/>
                    <a:pt x="49" y="181"/>
                    <a:pt x="43" y="180"/>
                  </a:cubicBezTo>
                  <a:cubicBezTo>
                    <a:pt x="39" y="180"/>
                    <a:pt x="37" y="179"/>
                    <a:pt x="33" y="183"/>
                  </a:cubicBezTo>
                  <a:cubicBezTo>
                    <a:pt x="30" y="188"/>
                    <a:pt x="29" y="186"/>
                    <a:pt x="26" y="188"/>
                  </a:cubicBezTo>
                  <a:cubicBezTo>
                    <a:pt x="24" y="190"/>
                    <a:pt x="21" y="186"/>
                    <a:pt x="19" y="186"/>
                  </a:cubicBezTo>
                  <a:cubicBezTo>
                    <a:pt x="17" y="185"/>
                    <a:pt x="15" y="188"/>
                    <a:pt x="13" y="188"/>
                  </a:cubicBezTo>
                  <a:cubicBezTo>
                    <a:pt x="11" y="188"/>
                    <a:pt x="9" y="191"/>
                    <a:pt x="6" y="192"/>
                  </a:cubicBezTo>
                  <a:cubicBezTo>
                    <a:pt x="4" y="193"/>
                    <a:pt x="1" y="192"/>
                    <a:pt x="1" y="195"/>
                  </a:cubicBezTo>
                  <a:cubicBezTo>
                    <a:pt x="1" y="197"/>
                    <a:pt x="1" y="199"/>
                    <a:pt x="0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1" y="210"/>
                    <a:pt x="12" y="214"/>
                    <a:pt x="12" y="217"/>
                  </a:cubicBezTo>
                  <a:cubicBezTo>
                    <a:pt x="13" y="221"/>
                    <a:pt x="15" y="232"/>
                    <a:pt x="15" y="232"/>
                  </a:cubicBezTo>
                  <a:cubicBezTo>
                    <a:pt x="15" y="232"/>
                    <a:pt x="15" y="232"/>
                    <a:pt x="14" y="232"/>
                  </a:cubicBezTo>
                  <a:cubicBezTo>
                    <a:pt x="19" y="236"/>
                    <a:pt x="25" y="239"/>
                    <a:pt x="25" y="241"/>
                  </a:cubicBezTo>
                  <a:cubicBezTo>
                    <a:pt x="25" y="242"/>
                    <a:pt x="25" y="247"/>
                    <a:pt x="30" y="249"/>
                  </a:cubicBezTo>
                  <a:cubicBezTo>
                    <a:pt x="34" y="251"/>
                    <a:pt x="37" y="253"/>
                    <a:pt x="39" y="254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5" y="253"/>
                    <a:pt x="47" y="255"/>
                  </a:cubicBezTo>
                  <a:cubicBezTo>
                    <a:pt x="48" y="251"/>
                    <a:pt x="55" y="247"/>
                    <a:pt x="59" y="247"/>
                  </a:cubicBezTo>
                  <a:cubicBezTo>
                    <a:pt x="64" y="248"/>
                    <a:pt x="73" y="255"/>
                    <a:pt x="72" y="258"/>
                  </a:cubicBezTo>
                  <a:cubicBezTo>
                    <a:pt x="71" y="261"/>
                    <a:pt x="64" y="271"/>
                    <a:pt x="61" y="272"/>
                  </a:cubicBezTo>
                  <a:cubicBezTo>
                    <a:pt x="60" y="272"/>
                    <a:pt x="58" y="272"/>
                    <a:pt x="56" y="272"/>
                  </a:cubicBezTo>
                  <a:cubicBezTo>
                    <a:pt x="56" y="274"/>
                    <a:pt x="56" y="275"/>
                    <a:pt x="56" y="276"/>
                  </a:cubicBezTo>
                  <a:cubicBezTo>
                    <a:pt x="56" y="278"/>
                    <a:pt x="60" y="282"/>
                    <a:pt x="62" y="286"/>
                  </a:cubicBezTo>
                  <a:cubicBezTo>
                    <a:pt x="64" y="290"/>
                    <a:pt x="58" y="292"/>
                    <a:pt x="55" y="290"/>
                  </a:cubicBezTo>
                  <a:cubicBezTo>
                    <a:pt x="52" y="287"/>
                    <a:pt x="51" y="292"/>
                    <a:pt x="52" y="295"/>
                  </a:cubicBezTo>
                  <a:cubicBezTo>
                    <a:pt x="54" y="297"/>
                    <a:pt x="53" y="303"/>
                    <a:pt x="56" y="304"/>
                  </a:cubicBezTo>
                  <a:cubicBezTo>
                    <a:pt x="60" y="304"/>
                    <a:pt x="62" y="310"/>
                    <a:pt x="66" y="310"/>
                  </a:cubicBezTo>
                  <a:cubicBezTo>
                    <a:pt x="69" y="310"/>
                    <a:pt x="73" y="316"/>
                    <a:pt x="73" y="316"/>
                  </a:cubicBezTo>
                  <a:cubicBezTo>
                    <a:pt x="73" y="316"/>
                    <a:pt x="77" y="319"/>
                    <a:pt x="77" y="321"/>
                  </a:cubicBezTo>
                  <a:cubicBezTo>
                    <a:pt x="77" y="321"/>
                    <a:pt x="77" y="321"/>
                    <a:pt x="77" y="322"/>
                  </a:cubicBezTo>
                  <a:cubicBezTo>
                    <a:pt x="81" y="321"/>
                    <a:pt x="84" y="321"/>
                    <a:pt x="84" y="320"/>
                  </a:cubicBezTo>
                  <a:cubicBezTo>
                    <a:pt x="85" y="318"/>
                    <a:pt x="90" y="318"/>
                    <a:pt x="93" y="321"/>
                  </a:cubicBezTo>
                  <a:cubicBezTo>
                    <a:pt x="97" y="325"/>
                    <a:pt x="111" y="334"/>
                    <a:pt x="116" y="338"/>
                  </a:cubicBezTo>
                  <a:cubicBezTo>
                    <a:pt x="121" y="342"/>
                    <a:pt x="134" y="347"/>
                    <a:pt x="138" y="347"/>
                  </a:cubicBezTo>
                  <a:cubicBezTo>
                    <a:pt x="142" y="347"/>
                    <a:pt x="146" y="350"/>
                    <a:pt x="153" y="350"/>
                  </a:cubicBezTo>
                  <a:cubicBezTo>
                    <a:pt x="154" y="349"/>
                    <a:pt x="154" y="350"/>
                    <a:pt x="155" y="350"/>
                  </a:cubicBezTo>
                  <a:cubicBezTo>
                    <a:pt x="156" y="349"/>
                    <a:pt x="158" y="349"/>
                    <a:pt x="159" y="347"/>
                  </a:cubicBezTo>
                  <a:cubicBezTo>
                    <a:pt x="161" y="344"/>
                    <a:pt x="163" y="349"/>
                    <a:pt x="162" y="353"/>
                  </a:cubicBezTo>
                  <a:cubicBezTo>
                    <a:pt x="162" y="354"/>
                    <a:pt x="162" y="356"/>
                    <a:pt x="163" y="358"/>
                  </a:cubicBezTo>
                  <a:cubicBezTo>
                    <a:pt x="164" y="356"/>
                    <a:pt x="165" y="355"/>
                    <a:pt x="166" y="353"/>
                  </a:cubicBezTo>
                  <a:cubicBezTo>
                    <a:pt x="168" y="347"/>
                    <a:pt x="171" y="348"/>
                    <a:pt x="174" y="346"/>
                  </a:cubicBezTo>
                  <a:cubicBezTo>
                    <a:pt x="176" y="344"/>
                    <a:pt x="178" y="345"/>
                    <a:pt x="183" y="347"/>
                  </a:cubicBezTo>
                  <a:cubicBezTo>
                    <a:pt x="187" y="350"/>
                    <a:pt x="189" y="345"/>
                    <a:pt x="196" y="351"/>
                  </a:cubicBezTo>
                  <a:cubicBezTo>
                    <a:pt x="197" y="350"/>
                    <a:pt x="199" y="349"/>
                    <a:pt x="200" y="349"/>
                  </a:cubicBezTo>
                  <a:cubicBezTo>
                    <a:pt x="201" y="349"/>
                    <a:pt x="203" y="347"/>
                    <a:pt x="205" y="345"/>
                  </a:cubicBezTo>
                  <a:cubicBezTo>
                    <a:pt x="207" y="342"/>
                    <a:pt x="207" y="340"/>
                    <a:pt x="210" y="340"/>
                  </a:cubicBezTo>
                  <a:cubicBezTo>
                    <a:pt x="212" y="341"/>
                    <a:pt x="214" y="337"/>
                    <a:pt x="219" y="334"/>
                  </a:cubicBezTo>
                  <a:cubicBezTo>
                    <a:pt x="225" y="331"/>
                    <a:pt x="230" y="336"/>
                    <a:pt x="233" y="333"/>
                  </a:cubicBezTo>
                  <a:cubicBezTo>
                    <a:pt x="235" y="331"/>
                    <a:pt x="239" y="330"/>
                    <a:pt x="239" y="333"/>
                  </a:cubicBezTo>
                  <a:cubicBezTo>
                    <a:pt x="239" y="335"/>
                    <a:pt x="242" y="337"/>
                    <a:pt x="243" y="340"/>
                  </a:cubicBezTo>
                  <a:cubicBezTo>
                    <a:pt x="244" y="342"/>
                    <a:pt x="248" y="343"/>
                    <a:pt x="249" y="344"/>
                  </a:cubicBezTo>
                  <a:cubicBezTo>
                    <a:pt x="250" y="343"/>
                    <a:pt x="251" y="343"/>
                    <a:pt x="251" y="343"/>
                  </a:cubicBezTo>
                  <a:cubicBezTo>
                    <a:pt x="254" y="341"/>
                    <a:pt x="259" y="343"/>
                    <a:pt x="259" y="346"/>
                  </a:cubicBezTo>
                  <a:cubicBezTo>
                    <a:pt x="259" y="349"/>
                    <a:pt x="259" y="352"/>
                    <a:pt x="261" y="352"/>
                  </a:cubicBezTo>
                  <a:cubicBezTo>
                    <a:pt x="264" y="352"/>
                    <a:pt x="266" y="352"/>
                    <a:pt x="266" y="358"/>
                  </a:cubicBezTo>
                  <a:cubicBezTo>
                    <a:pt x="266" y="363"/>
                    <a:pt x="268" y="369"/>
                    <a:pt x="263" y="374"/>
                  </a:cubicBezTo>
                  <a:cubicBezTo>
                    <a:pt x="258" y="379"/>
                    <a:pt x="253" y="387"/>
                    <a:pt x="254" y="390"/>
                  </a:cubicBezTo>
                  <a:cubicBezTo>
                    <a:pt x="255" y="392"/>
                    <a:pt x="252" y="397"/>
                    <a:pt x="256" y="395"/>
                  </a:cubicBezTo>
                  <a:cubicBezTo>
                    <a:pt x="259" y="394"/>
                    <a:pt x="267" y="395"/>
                    <a:pt x="266" y="397"/>
                  </a:cubicBezTo>
                  <a:cubicBezTo>
                    <a:pt x="265" y="399"/>
                    <a:pt x="266" y="406"/>
                    <a:pt x="270" y="407"/>
                  </a:cubicBezTo>
                  <a:cubicBezTo>
                    <a:pt x="273" y="407"/>
                    <a:pt x="275" y="409"/>
                    <a:pt x="274" y="412"/>
                  </a:cubicBezTo>
                  <a:cubicBezTo>
                    <a:pt x="273" y="415"/>
                    <a:pt x="271" y="419"/>
                    <a:pt x="274" y="419"/>
                  </a:cubicBezTo>
                  <a:cubicBezTo>
                    <a:pt x="277" y="419"/>
                    <a:pt x="281" y="419"/>
                    <a:pt x="280" y="422"/>
                  </a:cubicBezTo>
                  <a:cubicBezTo>
                    <a:pt x="280" y="425"/>
                    <a:pt x="282" y="428"/>
                    <a:pt x="287" y="426"/>
                  </a:cubicBezTo>
                  <a:cubicBezTo>
                    <a:pt x="290" y="425"/>
                    <a:pt x="292" y="424"/>
                    <a:pt x="292" y="425"/>
                  </a:cubicBezTo>
                  <a:cubicBezTo>
                    <a:pt x="294" y="425"/>
                    <a:pt x="294" y="429"/>
                    <a:pt x="298" y="430"/>
                  </a:cubicBezTo>
                  <a:cubicBezTo>
                    <a:pt x="301" y="431"/>
                    <a:pt x="300" y="422"/>
                    <a:pt x="298" y="421"/>
                  </a:cubicBezTo>
                  <a:cubicBezTo>
                    <a:pt x="297" y="420"/>
                    <a:pt x="299" y="414"/>
                    <a:pt x="300" y="415"/>
                  </a:cubicBezTo>
                  <a:cubicBezTo>
                    <a:pt x="301" y="417"/>
                    <a:pt x="305" y="415"/>
                    <a:pt x="308" y="413"/>
                  </a:cubicBezTo>
                  <a:cubicBezTo>
                    <a:pt x="310" y="410"/>
                    <a:pt x="314" y="415"/>
                    <a:pt x="316" y="412"/>
                  </a:cubicBezTo>
                  <a:cubicBezTo>
                    <a:pt x="318" y="409"/>
                    <a:pt x="322" y="414"/>
                    <a:pt x="326" y="412"/>
                  </a:cubicBezTo>
                  <a:cubicBezTo>
                    <a:pt x="330" y="410"/>
                    <a:pt x="332" y="414"/>
                    <a:pt x="333" y="410"/>
                  </a:cubicBezTo>
                  <a:cubicBezTo>
                    <a:pt x="335" y="407"/>
                    <a:pt x="341" y="403"/>
                    <a:pt x="342" y="405"/>
                  </a:cubicBezTo>
                  <a:cubicBezTo>
                    <a:pt x="344" y="406"/>
                    <a:pt x="344" y="409"/>
                    <a:pt x="352" y="410"/>
                  </a:cubicBezTo>
                  <a:cubicBezTo>
                    <a:pt x="359" y="410"/>
                    <a:pt x="355" y="414"/>
                    <a:pt x="355" y="416"/>
                  </a:cubicBezTo>
                  <a:cubicBezTo>
                    <a:pt x="355" y="418"/>
                    <a:pt x="363" y="424"/>
                    <a:pt x="366" y="425"/>
                  </a:cubicBezTo>
                  <a:cubicBezTo>
                    <a:pt x="366" y="425"/>
                    <a:pt x="367" y="425"/>
                    <a:pt x="368" y="427"/>
                  </a:cubicBezTo>
                  <a:cubicBezTo>
                    <a:pt x="370" y="425"/>
                    <a:pt x="374" y="427"/>
                    <a:pt x="375" y="425"/>
                  </a:cubicBezTo>
                  <a:cubicBezTo>
                    <a:pt x="376" y="422"/>
                    <a:pt x="380" y="423"/>
                    <a:pt x="381" y="425"/>
                  </a:cubicBezTo>
                  <a:cubicBezTo>
                    <a:pt x="383" y="428"/>
                    <a:pt x="384" y="428"/>
                    <a:pt x="388" y="425"/>
                  </a:cubicBezTo>
                  <a:cubicBezTo>
                    <a:pt x="391" y="422"/>
                    <a:pt x="393" y="428"/>
                    <a:pt x="391" y="430"/>
                  </a:cubicBezTo>
                  <a:cubicBezTo>
                    <a:pt x="389" y="431"/>
                    <a:pt x="390" y="437"/>
                    <a:pt x="393" y="440"/>
                  </a:cubicBezTo>
                  <a:cubicBezTo>
                    <a:pt x="396" y="443"/>
                    <a:pt x="397" y="438"/>
                    <a:pt x="396" y="435"/>
                  </a:cubicBezTo>
                  <a:cubicBezTo>
                    <a:pt x="396" y="432"/>
                    <a:pt x="402" y="429"/>
                    <a:pt x="412" y="425"/>
                  </a:cubicBezTo>
                  <a:cubicBezTo>
                    <a:pt x="423" y="422"/>
                    <a:pt x="434" y="414"/>
                    <a:pt x="434" y="412"/>
                  </a:cubicBezTo>
                  <a:cubicBezTo>
                    <a:pt x="434" y="411"/>
                    <a:pt x="442" y="415"/>
                    <a:pt x="445" y="413"/>
                  </a:cubicBezTo>
                  <a:cubicBezTo>
                    <a:pt x="449" y="410"/>
                    <a:pt x="461" y="410"/>
                    <a:pt x="465" y="410"/>
                  </a:cubicBezTo>
                  <a:cubicBezTo>
                    <a:pt x="468" y="409"/>
                    <a:pt x="468" y="407"/>
                    <a:pt x="471" y="404"/>
                  </a:cubicBezTo>
                  <a:cubicBezTo>
                    <a:pt x="475" y="401"/>
                    <a:pt x="474" y="400"/>
                    <a:pt x="478" y="398"/>
                  </a:cubicBezTo>
                  <a:cubicBezTo>
                    <a:pt x="482" y="397"/>
                    <a:pt x="484" y="394"/>
                    <a:pt x="484" y="392"/>
                  </a:cubicBezTo>
                  <a:cubicBezTo>
                    <a:pt x="484" y="390"/>
                    <a:pt x="492" y="389"/>
                    <a:pt x="492" y="387"/>
                  </a:cubicBezTo>
                  <a:cubicBezTo>
                    <a:pt x="492" y="385"/>
                    <a:pt x="498" y="384"/>
                    <a:pt x="498" y="381"/>
                  </a:cubicBezTo>
                  <a:cubicBezTo>
                    <a:pt x="498" y="379"/>
                    <a:pt x="501" y="379"/>
                    <a:pt x="503" y="377"/>
                  </a:cubicBezTo>
                  <a:cubicBezTo>
                    <a:pt x="504" y="375"/>
                    <a:pt x="501" y="369"/>
                    <a:pt x="504" y="368"/>
                  </a:cubicBezTo>
                  <a:cubicBezTo>
                    <a:pt x="507" y="368"/>
                    <a:pt x="503" y="364"/>
                    <a:pt x="503" y="363"/>
                  </a:cubicBezTo>
                  <a:cubicBezTo>
                    <a:pt x="502" y="361"/>
                    <a:pt x="508" y="361"/>
                    <a:pt x="510" y="359"/>
                  </a:cubicBezTo>
                  <a:cubicBezTo>
                    <a:pt x="513" y="357"/>
                    <a:pt x="515" y="355"/>
                    <a:pt x="516" y="351"/>
                  </a:cubicBezTo>
                  <a:cubicBezTo>
                    <a:pt x="516" y="348"/>
                    <a:pt x="521" y="345"/>
                    <a:pt x="523" y="345"/>
                  </a:cubicBezTo>
                  <a:cubicBezTo>
                    <a:pt x="525" y="344"/>
                    <a:pt x="526" y="339"/>
                    <a:pt x="525" y="335"/>
                  </a:cubicBezTo>
                  <a:cubicBezTo>
                    <a:pt x="525" y="332"/>
                    <a:pt x="529" y="333"/>
                    <a:pt x="527" y="331"/>
                  </a:cubicBezTo>
                  <a:cubicBezTo>
                    <a:pt x="525" y="330"/>
                    <a:pt x="528" y="325"/>
                    <a:pt x="532" y="324"/>
                  </a:cubicBezTo>
                  <a:cubicBezTo>
                    <a:pt x="536" y="323"/>
                    <a:pt x="529" y="321"/>
                    <a:pt x="527" y="323"/>
                  </a:cubicBezTo>
                  <a:cubicBezTo>
                    <a:pt x="525" y="325"/>
                    <a:pt x="523" y="318"/>
                    <a:pt x="521" y="321"/>
                  </a:cubicBezTo>
                  <a:cubicBezTo>
                    <a:pt x="519" y="323"/>
                    <a:pt x="513" y="319"/>
                    <a:pt x="517" y="318"/>
                  </a:cubicBezTo>
                  <a:cubicBezTo>
                    <a:pt x="520" y="317"/>
                    <a:pt x="526" y="313"/>
                    <a:pt x="529" y="312"/>
                  </a:cubicBezTo>
                  <a:cubicBezTo>
                    <a:pt x="531" y="312"/>
                    <a:pt x="525" y="306"/>
                    <a:pt x="522" y="306"/>
                  </a:cubicBezTo>
                  <a:cubicBezTo>
                    <a:pt x="519" y="306"/>
                    <a:pt x="515" y="299"/>
                    <a:pt x="512" y="299"/>
                  </a:cubicBezTo>
                  <a:cubicBezTo>
                    <a:pt x="508" y="299"/>
                    <a:pt x="514" y="297"/>
                    <a:pt x="518" y="299"/>
                  </a:cubicBezTo>
                  <a:cubicBezTo>
                    <a:pt x="522" y="301"/>
                    <a:pt x="526" y="302"/>
                    <a:pt x="528" y="301"/>
                  </a:cubicBezTo>
                  <a:cubicBezTo>
                    <a:pt x="530" y="299"/>
                    <a:pt x="522" y="292"/>
                    <a:pt x="519" y="290"/>
                  </a:cubicBezTo>
                  <a:cubicBezTo>
                    <a:pt x="516" y="288"/>
                    <a:pt x="518" y="284"/>
                    <a:pt x="517" y="283"/>
                  </a:cubicBezTo>
                  <a:cubicBezTo>
                    <a:pt x="515" y="282"/>
                    <a:pt x="511" y="273"/>
                    <a:pt x="509" y="269"/>
                  </a:cubicBezTo>
                  <a:cubicBezTo>
                    <a:pt x="508" y="266"/>
                    <a:pt x="501" y="265"/>
                    <a:pt x="499" y="262"/>
                  </a:cubicBezTo>
                  <a:cubicBezTo>
                    <a:pt x="498" y="260"/>
                    <a:pt x="500" y="254"/>
                    <a:pt x="505" y="252"/>
                  </a:cubicBezTo>
                  <a:cubicBezTo>
                    <a:pt x="510" y="250"/>
                    <a:pt x="508" y="245"/>
                    <a:pt x="510" y="246"/>
                  </a:cubicBezTo>
                  <a:cubicBezTo>
                    <a:pt x="512" y="246"/>
                    <a:pt x="514" y="245"/>
                    <a:pt x="516" y="242"/>
                  </a:cubicBezTo>
                  <a:cubicBezTo>
                    <a:pt x="518" y="238"/>
                    <a:pt x="521" y="240"/>
                    <a:pt x="523" y="238"/>
                  </a:cubicBezTo>
                  <a:cubicBezTo>
                    <a:pt x="525" y="236"/>
                    <a:pt x="533" y="236"/>
                    <a:pt x="536" y="234"/>
                  </a:cubicBezTo>
                  <a:cubicBezTo>
                    <a:pt x="539" y="232"/>
                    <a:pt x="533" y="226"/>
                    <a:pt x="529" y="227"/>
                  </a:cubicBezTo>
                  <a:cubicBezTo>
                    <a:pt x="526" y="228"/>
                    <a:pt x="521" y="227"/>
                    <a:pt x="518" y="223"/>
                  </a:cubicBezTo>
                  <a:cubicBezTo>
                    <a:pt x="516" y="219"/>
                    <a:pt x="509" y="230"/>
                    <a:pt x="503" y="232"/>
                  </a:cubicBezTo>
                  <a:cubicBezTo>
                    <a:pt x="498" y="235"/>
                    <a:pt x="495" y="228"/>
                    <a:pt x="496" y="223"/>
                  </a:cubicBezTo>
                  <a:cubicBezTo>
                    <a:pt x="498" y="219"/>
                    <a:pt x="492" y="219"/>
                    <a:pt x="485" y="219"/>
                  </a:cubicBezTo>
                  <a:cubicBezTo>
                    <a:pt x="477" y="220"/>
                    <a:pt x="480" y="206"/>
                    <a:pt x="485" y="205"/>
                  </a:cubicBezTo>
                  <a:cubicBezTo>
                    <a:pt x="489" y="205"/>
                    <a:pt x="496" y="210"/>
                    <a:pt x="499" y="201"/>
                  </a:cubicBezTo>
                  <a:cubicBezTo>
                    <a:pt x="501" y="193"/>
                    <a:pt x="505" y="199"/>
                    <a:pt x="512" y="192"/>
                  </a:cubicBezTo>
                  <a:cubicBezTo>
                    <a:pt x="518" y="185"/>
                    <a:pt x="525" y="180"/>
                    <a:pt x="531" y="185"/>
                  </a:cubicBezTo>
                  <a:cubicBezTo>
                    <a:pt x="536" y="189"/>
                    <a:pt x="525" y="196"/>
                    <a:pt x="523" y="200"/>
                  </a:cubicBezTo>
                  <a:cubicBezTo>
                    <a:pt x="521" y="204"/>
                    <a:pt x="525" y="205"/>
                    <a:pt x="522" y="209"/>
                  </a:cubicBezTo>
                  <a:cubicBezTo>
                    <a:pt x="518" y="212"/>
                    <a:pt x="523" y="213"/>
                    <a:pt x="529" y="208"/>
                  </a:cubicBezTo>
                  <a:cubicBezTo>
                    <a:pt x="536" y="204"/>
                    <a:pt x="544" y="199"/>
                    <a:pt x="550" y="197"/>
                  </a:cubicBezTo>
                  <a:cubicBezTo>
                    <a:pt x="552" y="196"/>
                    <a:pt x="554" y="196"/>
                    <a:pt x="556" y="196"/>
                  </a:cubicBezTo>
                  <a:cubicBezTo>
                    <a:pt x="557" y="194"/>
                    <a:pt x="558" y="192"/>
                    <a:pt x="559" y="191"/>
                  </a:cubicBezTo>
                  <a:cubicBezTo>
                    <a:pt x="563" y="189"/>
                    <a:pt x="578" y="182"/>
                    <a:pt x="580" y="179"/>
                  </a:cubicBezTo>
                  <a:cubicBezTo>
                    <a:pt x="582" y="177"/>
                    <a:pt x="584" y="171"/>
                    <a:pt x="587" y="171"/>
                  </a:cubicBezTo>
                  <a:cubicBezTo>
                    <a:pt x="590" y="171"/>
                    <a:pt x="590" y="174"/>
                    <a:pt x="594" y="174"/>
                  </a:cubicBezTo>
                  <a:cubicBezTo>
                    <a:pt x="599" y="174"/>
                    <a:pt x="604" y="176"/>
                    <a:pt x="602" y="172"/>
                  </a:cubicBezTo>
                  <a:cubicBezTo>
                    <a:pt x="599" y="169"/>
                    <a:pt x="601" y="169"/>
                    <a:pt x="606" y="168"/>
                  </a:cubicBezTo>
                  <a:cubicBezTo>
                    <a:pt x="611" y="167"/>
                    <a:pt x="610" y="162"/>
                    <a:pt x="614" y="162"/>
                  </a:cubicBezTo>
                  <a:cubicBezTo>
                    <a:pt x="618" y="162"/>
                    <a:pt x="617" y="153"/>
                    <a:pt x="621" y="153"/>
                  </a:cubicBezTo>
                  <a:cubicBezTo>
                    <a:pt x="624" y="153"/>
                    <a:pt x="626" y="158"/>
                    <a:pt x="630" y="157"/>
                  </a:cubicBezTo>
                  <a:cubicBezTo>
                    <a:pt x="631" y="157"/>
                    <a:pt x="632" y="157"/>
                    <a:pt x="633" y="157"/>
                  </a:cubicBezTo>
                  <a:cubicBezTo>
                    <a:pt x="634" y="157"/>
                    <a:pt x="635" y="156"/>
                    <a:pt x="636" y="155"/>
                  </a:cubicBezTo>
                  <a:cubicBezTo>
                    <a:pt x="635" y="151"/>
                    <a:pt x="636" y="147"/>
                    <a:pt x="635" y="145"/>
                  </a:cubicBezTo>
                  <a:cubicBezTo>
                    <a:pt x="633" y="141"/>
                    <a:pt x="635" y="138"/>
                    <a:pt x="634" y="135"/>
                  </a:cubicBezTo>
                  <a:cubicBezTo>
                    <a:pt x="634" y="133"/>
                    <a:pt x="633" y="127"/>
                    <a:pt x="636" y="127"/>
                  </a:cubicBezTo>
                  <a:cubicBezTo>
                    <a:pt x="639" y="127"/>
                    <a:pt x="642" y="121"/>
                    <a:pt x="645" y="123"/>
                  </a:cubicBezTo>
                  <a:cubicBezTo>
                    <a:pt x="649" y="125"/>
                    <a:pt x="655" y="126"/>
                    <a:pt x="655" y="123"/>
                  </a:cubicBezTo>
                  <a:cubicBezTo>
                    <a:pt x="655" y="120"/>
                    <a:pt x="660" y="120"/>
                    <a:pt x="661" y="116"/>
                  </a:cubicBezTo>
                  <a:cubicBezTo>
                    <a:pt x="661" y="112"/>
                    <a:pt x="666" y="111"/>
                    <a:pt x="667" y="107"/>
                  </a:cubicBezTo>
                  <a:cubicBezTo>
                    <a:pt x="668" y="103"/>
                    <a:pt x="670" y="95"/>
                    <a:pt x="673" y="93"/>
                  </a:cubicBezTo>
                  <a:cubicBezTo>
                    <a:pt x="677" y="91"/>
                    <a:pt x="673" y="89"/>
                    <a:pt x="673" y="83"/>
                  </a:cubicBezTo>
                  <a:close/>
                  <a:moveTo>
                    <a:pt x="510" y="399"/>
                  </a:moveTo>
                  <a:cubicBezTo>
                    <a:pt x="506" y="412"/>
                    <a:pt x="515" y="419"/>
                    <a:pt x="516" y="418"/>
                  </a:cubicBezTo>
                  <a:cubicBezTo>
                    <a:pt x="519" y="416"/>
                    <a:pt x="533" y="387"/>
                    <a:pt x="530" y="383"/>
                  </a:cubicBezTo>
                  <a:cubicBezTo>
                    <a:pt x="527" y="379"/>
                    <a:pt x="513" y="386"/>
                    <a:pt x="510" y="399"/>
                  </a:cubicBezTo>
                  <a:close/>
                  <a:moveTo>
                    <a:pt x="391" y="444"/>
                  </a:moveTo>
                  <a:cubicBezTo>
                    <a:pt x="386" y="444"/>
                    <a:pt x="375" y="451"/>
                    <a:pt x="380" y="460"/>
                  </a:cubicBezTo>
                  <a:cubicBezTo>
                    <a:pt x="384" y="469"/>
                    <a:pt x="398" y="463"/>
                    <a:pt x="399" y="459"/>
                  </a:cubicBezTo>
                  <a:cubicBezTo>
                    <a:pt x="399" y="455"/>
                    <a:pt x="406" y="448"/>
                    <a:pt x="405" y="445"/>
                  </a:cubicBezTo>
                  <a:cubicBezTo>
                    <a:pt x="404" y="443"/>
                    <a:pt x="395" y="444"/>
                    <a:pt x="391" y="444"/>
                  </a:cubicBezTo>
                  <a:close/>
                </a:path>
              </a:pathLst>
            </a:custGeom>
            <a:solidFill>
              <a:srgbClr val="E20000"/>
            </a:solidFill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143"/>
            <p:cNvSpPr>
              <a:spLocks noEditPoints="1"/>
            </p:cNvSpPr>
            <p:nvPr/>
          </p:nvSpPr>
          <p:spPr bwMode="auto">
            <a:xfrm>
              <a:off x="6862763" y="2851150"/>
              <a:ext cx="207963" cy="292100"/>
            </a:xfrm>
            <a:custGeom>
              <a:cxnLst>
                <a:cxn ang="0">
                  <a:pos x="58" y="59"/>
                </a:cxn>
                <a:cxn ang="0">
                  <a:pos x="72" y="69"/>
                </a:cxn>
                <a:cxn ang="0">
                  <a:pos x="75" y="79"/>
                </a:cxn>
                <a:cxn ang="0">
                  <a:pos x="80" y="84"/>
                </a:cxn>
                <a:cxn ang="0">
                  <a:pos x="85" y="98"/>
                </a:cxn>
                <a:cxn ang="0">
                  <a:pos x="89" y="95"/>
                </a:cxn>
                <a:cxn ang="0">
                  <a:pos x="94" y="88"/>
                </a:cxn>
                <a:cxn ang="0">
                  <a:pos x="91" y="75"/>
                </a:cxn>
                <a:cxn ang="0">
                  <a:pos x="78" y="66"/>
                </a:cxn>
                <a:cxn ang="0">
                  <a:pos x="71" y="56"/>
                </a:cxn>
                <a:cxn ang="0">
                  <a:pos x="55" y="53"/>
                </a:cxn>
                <a:cxn ang="0">
                  <a:pos x="49" y="43"/>
                </a:cxn>
                <a:cxn ang="0">
                  <a:pos x="57" y="27"/>
                </a:cxn>
                <a:cxn ang="0">
                  <a:pos x="56" y="8"/>
                </a:cxn>
                <a:cxn ang="0">
                  <a:pos x="54" y="4"/>
                </a:cxn>
                <a:cxn ang="0">
                  <a:pos x="38" y="3"/>
                </a:cxn>
                <a:cxn ang="0">
                  <a:pos x="36" y="29"/>
                </a:cxn>
                <a:cxn ang="0">
                  <a:pos x="30" y="28"/>
                </a:cxn>
                <a:cxn ang="0">
                  <a:pos x="33" y="43"/>
                </a:cxn>
                <a:cxn ang="0">
                  <a:pos x="36" y="52"/>
                </a:cxn>
                <a:cxn ang="0">
                  <a:pos x="48" y="56"/>
                </a:cxn>
                <a:cxn ang="0">
                  <a:pos x="58" y="59"/>
                </a:cxn>
                <a:cxn ang="0">
                  <a:pos x="37" y="62"/>
                </a:cxn>
                <a:cxn ang="0">
                  <a:pos x="47" y="74"/>
                </a:cxn>
                <a:cxn ang="0">
                  <a:pos x="37" y="62"/>
                </a:cxn>
                <a:cxn ang="0">
                  <a:pos x="55" y="94"/>
                </a:cxn>
                <a:cxn ang="0">
                  <a:pos x="61" y="91"/>
                </a:cxn>
                <a:cxn ang="0">
                  <a:pos x="62" y="100"/>
                </a:cxn>
                <a:cxn ang="0">
                  <a:pos x="64" y="112"/>
                </a:cxn>
                <a:cxn ang="0">
                  <a:pos x="76" y="94"/>
                </a:cxn>
                <a:cxn ang="0">
                  <a:pos x="72" y="92"/>
                </a:cxn>
                <a:cxn ang="0">
                  <a:pos x="55" y="79"/>
                </a:cxn>
                <a:cxn ang="0">
                  <a:pos x="55" y="94"/>
                </a:cxn>
                <a:cxn ang="0">
                  <a:pos x="16" y="101"/>
                </a:cxn>
                <a:cxn ang="0">
                  <a:pos x="2" y="119"/>
                </a:cxn>
                <a:cxn ang="0">
                  <a:pos x="22" y="100"/>
                </a:cxn>
                <a:cxn ang="0">
                  <a:pos x="25" y="88"/>
                </a:cxn>
                <a:cxn ang="0">
                  <a:pos x="16" y="101"/>
                </a:cxn>
                <a:cxn ang="0">
                  <a:pos x="75" y="107"/>
                </a:cxn>
                <a:cxn ang="0">
                  <a:pos x="84" y="102"/>
                </a:cxn>
                <a:cxn ang="0">
                  <a:pos x="75" y="107"/>
                </a:cxn>
                <a:cxn ang="0">
                  <a:pos x="105" y="133"/>
                </a:cxn>
                <a:cxn ang="0">
                  <a:pos x="103" y="108"/>
                </a:cxn>
                <a:cxn ang="0">
                  <a:pos x="95" y="108"/>
                </a:cxn>
                <a:cxn ang="0">
                  <a:pos x="88" y="114"/>
                </a:cxn>
                <a:cxn ang="0">
                  <a:pos x="82" y="119"/>
                </a:cxn>
                <a:cxn ang="0">
                  <a:pos x="72" y="116"/>
                </a:cxn>
                <a:cxn ang="0">
                  <a:pos x="59" y="124"/>
                </a:cxn>
                <a:cxn ang="0">
                  <a:pos x="54" y="136"/>
                </a:cxn>
                <a:cxn ang="0">
                  <a:pos x="64" y="130"/>
                </a:cxn>
                <a:cxn ang="0">
                  <a:pos x="73" y="127"/>
                </a:cxn>
                <a:cxn ang="0">
                  <a:pos x="82" y="147"/>
                </a:cxn>
                <a:cxn ang="0">
                  <a:pos x="94" y="153"/>
                </a:cxn>
                <a:cxn ang="0">
                  <a:pos x="93" y="138"/>
                </a:cxn>
                <a:cxn ang="0">
                  <a:pos x="105" y="133"/>
                </a:cxn>
              </a:cxnLst>
              <a:rect b="b" l="0" r="r" t="0"/>
              <a:pathLst>
                <a:path h="153" w="109">
                  <a:moveTo>
                    <a:pt x="58" y="59"/>
                  </a:moveTo>
                  <a:cubicBezTo>
                    <a:pt x="64" y="58"/>
                    <a:pt x="73" y="66"/>
                    <a:pt x="72" y="69"/>
                  </a:cubicBezTo>
                  <a:cubicBezTo>
                    <a:pt x="70" y="72"/>
                    <a:pt x="72" y="82"/>
                    <a:pt x="75" y="79"/>
                  </a:cubicBezTo>
                  <a:cubicBezTo>
                    <a:pt x="78" y="76"/>
                    <a:pt x="83" y="80"/>
                    <a:pt x="80" y="84"/>
                  </a:cubicBezTo>
                  <a:cubicBezTo>
                    <a:pt x="77" y="88"/>
                    <a:pt x="84" y="93"/>
                    <a:pt x="85" y="98"/>
                  </a:cubicBezTo>
                  <a:cubicBezTo>
                    <a:pt x="86" y="103"/>
                    <a:pt x="90" y="99"/>
                    <a:pt x="89" y="95"/>
                  </a:cubicBezTo>
                  <a:cubicBezTo>
                    <a:pt x="88" y="91"/>
                    <a:pt x="90" y="91"/>
                    <a:pt x="94" y="88"/>
                  </a:cubicBezTo>
                  <a:cubicBezTo>
                    <a:pt x="98" y="85"/>
                    <a:pt x="94" y="80"/>
                    <a:pt x="91" y="75"/>
                  </a:cubicBezTo>
                  <a:cubicBezTo>
                    <a:pt x="88" y="69"/>
                    <a:pt x="78" y="71"/>
                    <a:pt x="78" y="66"/>
                  </a:cubicBezTo>
                  <a:cubicBezTo>
                    <a:pt x="78" y="60"/>
                    <a:pt x="71" y="59"/>
                    <a:pt x="71" y="56"/>
                  </a:cubicBezTo>
                  <a:cubicBezTo>
                    <a:pt x="70" y="53"/>
                    <a:pt x="61" y="50"/>
                    <a:pt x="55" y="53"/>
                  </a:cubicBezTo>
                  <a:cubicBezTo>
                    <a:pt x="49" y="56"/>
                    <a:pt x="53" y="47"/>
                    <a:pt x="49" y="43"/>
                  </a:cubicBezTo>
                  <a:cubicBezTo>
                    <a:pt x="45" y="38"/>
                    <a:pt x="52" y="32"/>
                    <a:pt x="57" y="27"/>
                  </a:cubicBezTo>
                  <a:cubicBezTo>
                    <a:pt x="62" y="21"/>
                    <a:pt x="56" y="12"/>
                    <a:pt x="56" y="8"/>
                  </a:cubicBezTo>
                  <a:cubicBezTo>
                    <a:pt x="57" y="4"/>
                    <a:pt x="57" y="3"/>
                    <a:pt x="54" y="4"/>
                  </a:cubicBezTo>
                  <a:cubicBezTo>
                    <a:pt x="52" y="6"/>
                    <a:pt x="42" y="0"/>
                    <a:pt x="38" y="3"/>
                  </a:cubicBezTo>
                  <a:cubicBezTo>
                    <a:pt x="34" y="6"/>
                    <a:pt x="38" y="28"/>
                    <a:pt x="36" y="29"/>
                  </a:cubicBezTo>
                  <a:cubicBezTo>
                    <a:pt x="34" y="31"/>
                    <a:pt x="31" y="26"/>
                    <a:pt x="30" y="28"/>
                  </a:cubicBezTo>
                  <a:cubicBezTo>
                    <a:pt x="29" y="31"/>
                    <a:pt x="31" y="43"/>
                    <a:pt x="33" y="43"/>
                  </a:cubicBezTo>
                  <a:cubicBezTo>
                    <a:pt x="36" y="43"/>
                    <a:pt x="38" y="47"/>
                    <a:pt x="36" y="52"/>
                  </a:cubicBezTo>
                  <a:cubicBezTo>
                    <a:pt x="35" y="57"/>
                    <a:pt x="41" y="58"/>
                    <a:pt x="48" y="56"/>
                  </a:cubicBezTo>
                  <a:cubicBezTo>
                    <a:pt x="54" y="53"/>
                    <a:pt x="52" y="60"/>
                    <a:pt x="58" y="59"/>
                  </a:cubicBezTo>
                  <a:close/>
                  <a:moveTo>
                    <a:pt x="37" y="62"/>
                  </a:moveTo>
                  <a:cubicBezTo>
                    <a:pt x="38" y="67"/>
                    <a:pt x="40" y="76"/>
                    <a:pt x="47" y="74"/>
                  </a:cubicBezTo>
                  <a:cubicBezTo>
                    <a:pt x="55" y="72"/>
                    <a:pt x="36" y="58"/>
                    <a:pt x="37" y="62"/>
                  </a:cubicBezTo>
                  <a:close/>
                  <a:moveTo>
                    <a:pt x="55" y="94"/>
                  </a:moveTo>
                  <a:cubicBezTo>
                    <a:pt x="57" y="94"/>
                    <a:pt x="61" y="94"/>
                    <a:pt x="61" y="91"/>
                  </a:cubicBezTo>
                  <a:cubicBezTo>
                    <a:pt x="62" y="88"/>
                    <a:pt x="65" y="97"/>
                    <a:pt x="62" y="100"/>
                  </a:cubicBezTo>
                  <a:cubicBezTo>
                    <a:pt x="59" y="103"/>
                    <a:pt x="59" y="111"/>
                    <a:pt x="64" y="112"/>
                  </a:cubicBezTo>
                  <a:cubicBezTo>
                    <a:pt x="69" y="113"/>
                    <a:pt x="77" y="97"/>
                    <a:pt x="76" y="94"/>
                  </a:cubicBezTo>
                  <a:cubicBezTo>
                    <a:pt x="75" y="91"/>
                    <a:pt x="71" y="96"/>
                    <a:pt x="72" y="92"/>
                  </a:cubicBezTo>
                  <a:cubicBezTo>
                    <a:pt x="73" y="88"/>
                    <a:pt x="60" y="78"/>
                    <a:pt x="55" y="79"/>
                  </a:cubicBezTo>
                  <a:cubicBezTo>
                    <a:pt x="50" y="80"/>
                    <a:pt x="51" y="95"/>
                    <a:pt x="55" y="94"/>
                  </a:cubicBezTo>
                  <a:close/>
                  <a:moveTo>
                    <a:pt x="16" y="101"/>
                  </a:moveTo>
                  <a:cubicBezTo>
                    <a:pt x="11" y="107"/>
                    <a:pt x="0" y="116"/>
                    <a:pt x="2" y="119"/>
                  </a:cubicBezTo>
                  <a:cubicBezTo>
                    <a:pt x="4" y="123"/>
                    <a:pt x="16" y="105"/>
                    <a:pt x="22" y="100"/>
                  </a:cubicBezTo>
                  <a:cubicBezTo>
                    <a:pt x="28" y="96"/>
                    <a:pt x="27" y="92"/>
                    <a:pt x="25" y="88"/>
                  </a:cubicBezTo>
                  <a:cubicBezTo>
                    <a:pt x="23" y="84"/>
                    <a:pt x="21" y="95"/>
                    <a:pt x="16" y="101"/>
                  </a:cubicBezTo>
                  <a:close/>
                  <a:moveTo>
                    <a:pt x="75" y="107"/>
                  </a:moveTo>
                  <a:cubicBezTo>
                    <a:pt x="77" y="111"/>
                    <a:pt x="86" y="105"/>
                    <a:pt x="84" y="102"/>
                  </a:cubicBezTo>
                  <a:cubicBezTo>
                    <a:pt x="81" y="99"/>
                    <a:pt x="74" y="105"/>
                    <a:pt x="75" y="107"/>
                  </a:cubicBezTo>
                  <a:close/>
                  <a:moveTo>
                    <a:pt x="105" y="133"/>
                  </a:moveTo>
                  <a:cubicBezTo>
                    <a:pt x="109" y="129"/>
                    <a:pt x="103" y="116"/>
                    <a:pt x="103" y="108"/>
                  </a:cubicBezTo>
                  <a:cubicBezTo>
                    <a:pt x="103" y="100"/>
                    <a:pt x="92" y="103"/>
                    <a:pt x="95" y="108"/>
                  </a:cubicBezTo>
                  <a:cubicBezTo>
                    <a:pt x="98" y="113"/>
                    <a:pt x="89" y="109"/>
                    <a:pt x="88" y="114"/>
                  </a:cubicBezTo>
                  <a:cubicBezTo>
                    <a:pt x="88" y="119"/>
                    <a:pt x="81" y="115"/>
                    <a:pt x="82" y="119"/>
                  </a:cubicBezTo>
                  <a:cubicBezTo>
                    <a:pt x="82" y="123"/>
                    <a:pt x="75" y="119"/>
                    <a:pt x="72" y="116"/>
                  </a:cubicBezTo>
                  <a:cubicBezTo>
                    <a:pt x="68" y="114"/>
                    <a:pt x="64" y="123"/>
                    <a:pt x="59" y="124"/>
                  </a:cubicBezTo>
                  <a:cubicBezTo>
                    <a:pt x="54" y="125"/>
                    <a:pt x="51" y="136"/>
                    <a:pt x="54" y="136"/>
                  </a:cubicBezTo>
                  <a:cubicBezTo>
                    <a:pt x="58" y="135"/>
                    <a:pt x="60" y="130"/>
                    <a:pt x="64" y="130"/>
                  </a:cubicBezTo>
                  <a:cubicBezTo>
                    <a:pt x="68" y="131"/>
                    <a:pt x="67" y="126"/>
                    <a:pt x="73" y="127"/>
                  </a:cubicBezTo>
                  <a:cubicBezTo>
                    <a:pt x="78" y="128"/>
                    <a:pt x="74" y="145"/>
                    <a:pt x="82" y="147"/>
                  </a:cubicBezTo>
                  <a:cubicBezTo>
                    <a:pt x="90" y="148"/>
                    <a:pt x="90" y="153"/>
                    <a:pt x="94" y="153"/>
                  </a:cubicBezTo>
                  <a:cubicBezTo>
                    <a:pt x="97" y="153"/>
                    <a:pt x="93" y="142"/>
                    <a:pt x="93" y="138"/>
                  </a:cubicBezTo>
                  <a:cubicBezTo>
                    <a:pt x="94" y="135"/>
                    <a:pt x="101" y="138"/>
                    <a:pt x="105" y="133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144"/>
            <p:cNvSpPr>
              <a:spLocks noEditPoints="1"/>
            </p:cNvSpPr>
            <p:nvPr/>
          </p:nvSpPr>
          <p:spPr bwMode="auto">
            <a:xfrm>
              <a:off x="7378700" y="3321050"/>
              <a:ext cx="273050" cy="173038"/>
            </a:xfrm>
            <a:custGeom>
              <a:cxnLst>
                <a:cxn ang="0">
                  <a:pos x="102" y="84"/>
                </a:cxn>
                <a:cxn ang="0">
                  <a:pos x="94" y="76"/>
                </a:cxn>
                <a:cxn ang="0">
                  <a:pos x="83" y="71"/>
                </a:cxn>
                <a:cxn ang="0">
                  <a:pos x="75" y="56"/>
                </a:cxn>
                <a:cxn ang="0">
                  <a:pos x="72" y="47"/>
                </a:cxn>
                <a:cxn ang="0">
                  <a:pos x="75" y="39"/>
                </a:cxn>
                <a:cxn ang="0">
                  <a:pos x="52" y="27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2" y="75"/>
                </a:cxn>
                <a:cxn ang="0">
                  <a:pos x="25" y="68"/>
                </a:cxn>
                <a:cxn ang="0">
                  <a:pos x="32" y="59"/>
                </a:cxn>
                <a:cxn ang="0">
                  <a:pos x="56" y="65"/>
                </a:cxn>
                <a:cxn ang="0">
                  <a:pos x="80" y="87"/>
                </a:cxn>
                <a:cxn ang="0">
                  <a:pos x="104" y="91"/>
                </a:cxn>
                <a:cxn ang="0">
                  <a:pos x="102" y="84"/>
                </a:cxn>
                <a:cxn ang="0">
                  <a:pos x="121" y="25"/>
                </a:cxn>
                <a:cxn ang="0">
                  <a:pos x="108" y="33"/>
                </a:cxn>
                <a:cxn ang="0">
                  <a:pos x="84" y="34"/>
                </a:cxn>
                <a:cxn ang="0">
                  <a:pos x="102" y="42"/>
                </a:cxn>
                <a:cxn ang="0">
                  <a:pos x="125" y="30"/>
                </a:cxn>
                <a:cxn ang="0">
                  <a:pos x="129" y="20"/>
                </a:cxn>
                <a:cxn ang="0">
                  <a:pos x="121" y="25"/>
                </a:cxn>
                <a:cxn ang="0">
                  <a:pos x="133" y="12"/>
                </a:cxn>
                <a:cxn ang="0">
                  <a:pos x="129" y="13"/>
                </a:cxn>
                <a:cxn ang="0">
                  <a:pos x="136" y="23"/>
                </a:cxn>
                <a:cxn ang="0">
                  <a:pos x="133" y="12"/>
                </a:cxn>
              </a:cxnLst>
              <a:rect b="b" l="0" r="r" t="0"/>
              <a:pathLst>
                <a:path h="91" w="143">
                  <a:moveTo>
                    <a:pt x="102" y="84"/>
                  </a:moveTo>
                  <a:cubicBezTo>
                    <a:pt x="100" y="83"/>
                    <a:pt x="94" y="79"/>
                    <a:pt x="94" y="76"/>
                  </a:cubicBezTo>
                  <a:cubicBezTo>
                    <a:pt x="95" y="74"/>
                    <a:pt x="88" y="74"/>
                    <a:pt x="83" y="71"/>
                  </a:cubicBezTo>
                  <a:cubicBezTo>
                    <a:pt x="78" y="68"/>
                    <a:pt x="80" y="58"/>
                    <a:pt x="75" y="56"/>
                  </a:cubicBezTo>
                  <a:cubicBezTo>
                    <a:pt x="70" y="54"/>
                    <a:pt x="66" y="46"/>
                    <a:pt x="72" y="47"/>
                  </a:cubicBezTo>
                  <a:cubicBezTo>
                    <a:pt x="78" y="47"/>
                    <a:pt x="79" y="44"/>
                    <a:pt x="75" y="39"/>
                  </a:cubicBezTo>
                  <a:cubicBezTo>
                    <a:pt x="70" y="35"/>
                    <a:pt x="53" y="33"/>
                    <a:pt x="52" y="27"/>
                  </a:cubicBezTo>
                  <a:cubicBezTo>
                    <a:pt x="52" y="21"/>
                    <a:pt x="21" y="6"/>
                    <a:pt x="8" y="3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" y="73"/>
                    <a:pt x="7" y="75"/>
                    <a:pt x="12" y="75"/>
                  </a:cubicBezTo>
                  <a:cubicBezTo>
                    <a:pt x="26" y="76"/>
                    <a:pt x="23" y="68"/>
                    <a:pt x="25" y="68"/>
                  </a:cubicBezTo>
                  <a:cubicBezTo>
                    <a:pt x="28" y="68"/>
                    <a:pt x="29" y="63"/>
                    <a:pt x="32" y="59"/>
                  </a:cubicBezTo>
                  <a:cubicBezTo>
                    <a:pt x="35" y="56"/>
                    <a:pt x="48" y="59"/>
                    <a:pt x="56" y="65"/>
                  </a:cubicBezTo>
                  <a:cubicBezTo>
                    <a:pt x="63" y="71"/>
                    <a:pt x="72" y="88"/>
                    <a:pt x="80" y="87"/>
                  </a:cubicBezTo>
                  <a:cubicBezTo>
                    <a:pt x="88" y="85"/>
                    <a:pt x="97" y="91"/>
                    <a:pt x="104" y="91"/>
                  </a:cubicBezTo>
                  <a:cubicBezTo>
                    <a:pt x="111" y="91"/>
                    <a:pt x="105" y="85"/>
                    <a:pt x="102" y="84"/>
                  </a:cubicBezTo>
                  <a:close/>
                  <a:moveTo>
                    <a:pt x="121" y="25"/>
                  </a:moveTo>
                  <a:cubicBezTo>
                    <a:pt x="121" y="28"/>
                    <a:pt x="116" y="29"/>
                    <a:pt x="108" y="33"/>
                  </a:cubicBezTo>
                  <a:cubicBezTo>
                    <a:pt x="99" y="36"/>
                    <a:pt x="84" y="29"/>
                    <a:pt x="84" y="34"/>
                  </a:cubicBezTo>
                  <a:cubicBezTo>
                    <a:pt x="83" y="37"/>
                    <a:pt x="93" y="42"/>
                    <a:pt x="102" y="42"/>
                  </a:cubicBezTo>
                  <a:cubicBezTo>
                    <a:pt x="111" y="42"/>
                    <a:pt x="125" y="33"/>
                    <a:pt x="125" y="30"/>
                  </a:cubicBezTo>
                  <a:cubicBezTo>
                    <a:pt x="125" y="28"/>
                    <a:pt x="131" y="23"/>
                    <a:pt x="129" y="20"/>
                  </a:cubicBezTo>
                  <a:cubicBezTo>
                    <a:pt x="126" y="18"/>
                    <a:pt x="121" y="22"/>
                    <a:pt x="121" y="25"/>
                  </a:cubicBezTo>
                  <a:close/>
                  <a:moveTo>
                    <a:pt x="133" y="12"/>
                  </a:moveTo>
                  <a:cubicBezTo>
                    <a:pt x="127" y="9"/>
                    <a:pt x="123" y="6"/>
                    <a:pt x="129" y="13"/>
                  </a:cubicBezTo>
                  <a:cubicBezTo>
                    <a:pt x="136" y="19"/>
                    <a:pt x="132" y="24"/>
                    <a:pt x="136" y="23"/>
                  </a:cubicBezTo>
                  <a:cubicBezTo>
                    <a:pt x="143" y="22"/>
                    <a:pt x="138" y="15"/>
                    <a:pt x="133" y="12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6076950" y="3049588"/>
              <a:ext cx="46038" cy="88900"/>
            </a:xfrm>
            <a:custGeom>
              <a:cxnLst>
                <a:cxn ang="0">
                  <a:pos x="5" y="0"/>
                </a:cxn>
                <a:cxn ang="0">
                  <a:pos x="1" y="11"/>
                </a:cxn>
                <a:cxn ang="0">
                  <a:pos x="1" y="26"/>
                </a:cxn>
                <a:cxn ang="0">
                  <a:pos x="6" y="43"/>
                </a:cxn>
                <a:cxn ang="0">
                  <a:pos x="24" y="27"/>
                </a:cxn>
                <a:cxn ang="0">
                  <a:pos x="5" y="0"/>
                </a:cxn>
              </a:cxnLst>
              <a:rect b="b" l="0" r="r" t="0"/>
              <a:pathLst>
                <a:path h="47" w="24">
                  <a:moveTo>
                    <a:pt x="5" y="0"/>
                  </a:moveTo>
                  <a:cubicBezTo>
                    <a:pt x="2" y="1"/>
                    <a:pt x="3" y="7"/>
                    <a:pt x="1" y="11"/>
                  </a:cubicBezTo>
                  <a:cubicBezTo>
                    <a:pt x="0" y="15"/>
                    <a:pt x="0" y="20"/>
                    <a:pt x="1" y="26"/>
                  </a:cubicBezTo>
                  <a:cubicBezTo>
                    <a:pt x="1" y="32"/>
                    <a:pt x="1" y="39"/>
                    <a:pt x="6" y="43"/>
                  </a:cubicBezTo>
                  <a:cubicBezTo>
                    <a:pt x="13" y="47"/>
                    <a:pt x="23" y="36"/>
                    <a:pt x="24" y="27"/>
                  </a:cubicBezTo>
                  <a:cubicBezTo>
                    <a:pt x="24" y="17"/>
                    <a:pt x="8" y="0"/>
                    <a:pt x="5" y="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5273675" y="3509963"/>
              <a:ext cx="160338" cy="317500"/>
            </a:xfrm>
            <a:custGeom>
              <a:cxnLst>
                <a:cxn ang="0">
                  <a:pos x="71" y="5"/>
                </a:cxn>
                <a:cxn ang="0">
                  <a:pos x="67" y="9"/>
                </a:cxn>
                <a:cxn ang="0">
                  <a:pos x="65" y="17"/>
                </a:cxn>
                <a:cxn ang="0">
                  <a:pos x="59" y="22"/>
                </a:cxn>
                <a:cxn ang="0">
                  <a:pos x="53" y="27"/>
                </a:cxn>
                <a:cxn ang="0">
                  <a:pos x="53" y="33"/>
                </a:cxn>
                <a:cxn ang="0">
                  <a:pos x="44" y="40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10" y="65"/>
                </a:cxn>
                <a:cxn ang="0">
                  <a:pos x="11" y="86"/>
                </a:cxn>
                <a:cxn ang="0">
                  <a:pos x="8" y="109"/>
                </a:cxn>
                <a:cxn ang="0">
                  <a:pos x="4" y="136"/>
                </a:cxn>
                <a:cxn ang="0">
                  <a:pos x="11" y="157"/>
                </a:cxn>
                <a:cxn ang="0">
                  <a:pos x="31" y="162"/>
                </a:cxn>
                <a:cxn ang="0">
                  <a:pos x="43" y="158"/>
                </a:cxn>
                <a:cxn ang="0">
                  <a:pos x="59" y="110"/>
                </a:cxn>
                <a:cxn ang="0">
                  <a:pos x="72" y="66"/>
                </a:cxn>
                <a:cxn ang="0">
                  <a:pos x="74" y="54"/>
                </a:cxn>
                <a:cxn ang="0">
                  <a:pos x="77" y="47"/>
                </a:cxn>
                <a:cxn ang="0">
                  <a:pos x="83" y="45"/>
                </a:cxn>
                <a:cxn ang="0">
                  <a:pos x="79" y="24"/>
                </a:cxn>
                <a:cxn ang="0">
                  <a:pos x="71" y="5"/>
                </a:cxn>
              </a:cxnLst>
              <a:rect b="b" l="0" r="r" t="0"/>
              <a:pathLst>
                <a:path h="166" w="84">
                  <a:moveTo>
                    <a:pt x="71" y="5"/>
                  </a:moveTo>
                  <a:cubicBezTo>
                    <a:pt x="70" y="0"/>
                    <a:pt x="68" y="7"/>
                    <a:pt x="67" y="9"/>
                  </a:cubicBezTo>
                  <a:cubicBezTo>
                    <a:pt x="66" y="10"/>
                    <a:pt x="65" y="14"/>
                    <a:pt x="65" y="17"/>
                  </a:cubicBezTo>
                  <a:cubicBezTo>
                    <a:pt x="66" y="19"/>
                    <a:pt x="61" y="22"/>
                    <a:pt x="59" y="22"/>
                  </a:cubicBezTo>
                  <a:cubicBezTo>
                    <a:pt x="56" y="21"/>
                    <a:pt x="52" y="23"/>
                    <a:pt x="53" y="27"/>
                  </a:cubicBezTo>
                  <a:cubicBezTo>
                    <a:pt x="54" y="30"/>
                    <a:pt x="51" y="30"/>
                    <a:pt x="53" y="33"/>
                  </a:cubicBezTo>
                  <a:cubicBezTo>
                    <a:pt x="54" y="36"/>
                    <a:pt x="49" y="39"/>
                    <a:pt x="44" y="40"/>
                  </a:cubicBezTo>
                  <a:cubicBezTo>
                    <a:pt x="40" y="40"/>
                    <a:pt x="34" y="48"/>
                    <a:pt x="29" y="48"/>
                  </a:cubicBezTo>
                  <a:cubicBezTo>
                    <a:pt x="24" y="47"/>
                    <a:pt x="19" y="51"/>
                    <a:pt x="14" y="50"/>
                  </a:cubicBezTo>
                  <a:cubicBezTo>
                    <a:pt x="10" y="50"/>
                    <a:pt x="13" y="59"/>
                    <a:pt x="10" y="65"/>
                  </a:cubicBezTo>
                  <a:cubicBezTo>
                    <a:pt x="6" y="71"/>
                    <a:pt x="8" y="78"/>
                    <a:pt x="11" y="86"/>
                  </a:cubicBezTo>
                  <a:cubicBezTo>
                    <a:pt x="14" y="93"/>
                    <a:pt x="16" y="99"/>
                    <a:pt x="8" y="109"/>
                  </a:cubicBezTo>
                  <a:cubicBezTo>
                    <a:pt x="0" y="118"/>
                    <a:pt x="1" y="129"/>
                    <a:pt x="4" y="136"/>
                  </a:cubicBezTo>
                  <a:cubicBezTo>
                    <a:pt x="7" y="142"/>
                    <a:pt x="7" y="152"/>
                    <a:pt x="11" y="157"/>
                  </a:cubicBezTo>
                  <a:cubicBezTo>
                    <a:pt x="16" y="162"/>
                    <a:pt x="28" y="166"/>
                    <a:pt x="31" y="162"/>
                  </a:cubicBezTo>
                  <a:cubicBezTo>
                    <a:pt x="35" y="158"/>
                    <a:pt x="39" y="162"/>
                    <a:pt x="43" y="158"/>
                  </a:cubicBezTo>
                  <a:cubicBezTo>
                    <a:pt x="47" y="153"/>
                    <a:pt x="54" y="127"/>
                    <a:pt x="59" y="110"/>
                  </a:cubicBezTo>
                  <a:cubicBezTo>
                    <a:pt x="65" y="93"/>
                    <a:pt x="72" y="71"/>
                    <a:pt x="72" y="66"/>
                  </a:cubicBezTo>
                  <a:cubicBezTo>
                    <a:pt x="71" y="62"/>
                    <a:pt x="76" y="59"/>
                    <a:pt x="74" y="54"/>
                  </a:cubicBezTo>
                  <a:cubicBezTo>
                    <a:pt x="72" y="49"/>
                    <a:pt x="74" y="43"/>
                    <a:pt x="77" y="47"/>
                  </a:cubicBezTo>
                  <a:cubicBezTo>
                    <a:pt x="79" y="51"/>
                    <a:pt x="82" y="51"/>
                    <a:pt x="83" y="45"/>
                  </a:cubicBezTo>
                  <a:cubicBezTo>
                    <a:pt x="84" y="40"/>
                    <a:pt x="79" y="32"/>
                    <a:pt x="79" y="24"/>
                  </a:cubicBezTo>
                  <a:cubicBezTo>
                    <a:pt x="79" y="16"/>
                    <a:pt x="72" y="9"/>
                    <a:pt x="71" y="5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147"/>
            <p:cNvSpPr>
              <a:spLocks noEditPoints="1"/>
            </p:cNvSpPr>
            <p:nvPr/>
          </p:nvSpPr>
          <p:spPr bwMode="auto">
            <a:xfrm>
              <a:off x="5267325" y="2838450"/>
              <a:ext cx="258763" cy="157163"/>
            </a:xfrm>
            <a:custGeom>
              <a:cxnLst>
                <a:cxn ang="0">
                  <a:pos x="95" y="3"/>
                </a:cxn>
                <a:cxn ang="0">
                  <a:pos x="73" y="4"/>
                </a:cxn>
                <a:cxn ang="0">
                  <a:pos x="56" y="19"/>
                </a:cxn>
                <a:cxn ang="0">
                  <a:pos x="48" y="22"/>
                </a:cxn>
                <a:cxn ang="0">
                  <a:pos x="32" y="20"/>
                </a:cxn>
                <a:cxn ang="0">
                  <a:pos x="18" y="19"/>
                </a:cxn>
                <a:cxn ang="0">
                  <a:pos x="10" y="17"/>
                </a:cxn>
                <a:cxn ang="0">
                  <a:pos x="5" y="21"/>
                </a:cxn>
                <a:cxn ang="0">
                  <a:pos x="6" y="28"/>
                </a:cxn>
                <a:cxn ang="0">
                  <a:pos x="0" y="30"/>
                </a:cxn>
                <a:cxn ang="0">
                  <a:pos x="1" y="37"/>
                </a:cxn>
                <a:cxn ang="0">
                  <a:pos x="5" y="55"/>
                </a:cxn>
                <a:cxn ang="0">
                  <a:pos x="9" y="72"/>
                </a:cxn>
                <a:cxn ang="0">
                  <a:pos x="29" y="70"/>
                </a:cxn>
                <a:cxn ang="0">
                  <a:pos x="44" y="65"/>
                </a:cxn>
                <a:cxn ang="0">
                  <a:pos x="56" y="59"/>
                </a:cxn>
                <a:cxn ang="0">
                  <a:pos x="67" y="57"/>
                </a:cxn>
                <a:cxn ang="0">
                  <a:pos x="76" y="51"/>
                </a:cxn>
                <a:cxn ang="0">
                  <a:pos x="100" y="43"/>
                </a:cxn>
                <a:cxn ang="0">
                  <a:pos x="111" y="32"/>
                </a:cxn>
                <a:cxn ang="0">
                  <a:pos x="120" y="28"/>
                </a:cxn>
                <a:cxn ang="0">
                  <a:pos x="106" y="0"/>
                </a:cxn>
                <a:cxn ang="0">
                  <a:pos x="95" y="3"/>
                </a:cxn>
                <a:cxn ang="0">
                  <a:pos x="123" y="78"/>
                </a:cxn>
                <a:cxn ang="0">
                  <a:pos x="134" y="76"/>
                </a:cxn>
                <a:cxn ang="0">
                  <a:pos x="123" y="78"/>
                </a:cxn>
              </a:cxnLst>
              <a:rect b="b" l="0" r="r" t="0"/>
              <a:pathLst>
                <a:path h="82" w="135">
                  <a:moveTo>
                    <a:pt x="95" y="3"/>
                  </a:moveTo>
                  <a:cubicBezTo>
                    <a:pt x="90" y="4"/>
                    <a:pt x="75" y="3"/>
                    <a:pt x="73" y="4"/>
                  </a:cubicBezTo>
                  <a:cubicBezTo>
                    <a:pt x="71" y="5"/>
                    <a:pt x="58" y="15"/>
                    <a:pt x="56" y="19"/>
                  </a:cubicBezTo>
                  <a:cubicBezTo>
                    <a:pt x="54" y="24"/>
                    <a:pt x="51" y="25"/>
                    <a:pt x="48" y="22"/>
                  </a:cubicBezTo>
                  <a:cubicBezTo>
                    <a:pt x="45" y="20"/>
                    <a:pt x="33" y="21"/>
                    <a:pt x="32" y="20"/>
                  </a:cubicBezTo>
                  <a:cubicBezTo>
                    <a:pt x="31" y="19"/>
                    <a:pt x="23" y="18"/>
                    <a:pt x="18" y="19"/>
                  </a:cubicBezTo>
                  <a:cubicBezTo>
                    <a:pt x="14" y="19"/>
                    <a:pt x="12" y="17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3"/>
                    <a:pt x="6" y="26"/>
                    <a:pt x="6" y="28"/>
                  </a:cubicBezTo>
                  <a:cubicBezTo>
                    <a:pt x="5" y="28"/>
                    <a:pt x="3" y="29"/>
                    <a:pt x="0" y="30"/>
                  </a:cubicBezTo>
                  <a:cubicBezTo>
                    <a:pt x="1" y="33"/>
                    <a:pt x="2" y="35"/>
                    <a:pt x="1" y="37"/>
                  </a:cubicBezTo>
                  <a:cubicBezTo>
                    <a:pt x="0" y="41"/>
                    <a:pt x="1" y="50"/>
                    <a:pt x="5" y="55"/>
                  </a:cubicBezTo>
                  <a:cubicBezTo>
                    <a:pt x="8" y="61"/>
                    <a:pt x="7" y="70"/>
                    <a:pt x="9" y="72"/>
                  </a:cubicBezTo>
                  <a:cubicBezTo>
                    <a:pt x="10" y="74"/>
                    <a:pt x="23" y="73"/>
                    <a:pt x="29" y="70"/>
                  </a:cubicBezTo>
                  <a:cubicBezTo>
                    <a:pt x="35" y="66"/>
                    <a:pt x="39" y="65"/>
                    <a:pt x="44" y="65"/>
                  </a:cubicBezTo>
                  <a:cubicBezTo>
                    <a:pt x="48" y="65"/>
                    <a:pt x="54" y="61"/>
                    <a:pt x="56" y="59"/>
                  </a:cubicBezTo>
                  <a:cubicBezTo>
                    <a:pt x="57" y="57"/>
                    <a:pt x="64" y="57"/>
                    <a:pt x="67" y="57"/>
                  </a:cubicBezTo>
                  <a:cubicBezTo>
                    <a:pt x="70" y="58"/>
                    <a:pt x="73" y="54"/>
                    <a:pt x="76" y="51"/>
                  </a:cubicBezTo>
                  <a:cubicBezTo>
                    <a:pt x="79" y="48"/>
                    <a:pt x="89" y="47"/>
                    <a:pt x="100" y="43"/>
                  </a:cubicBezTo>
                  <a:cubicBezTo>
                    <a:pt x="110" y="40"/>
                    <a:pt x="108" y="35"/>
                    <a:pt x="111" y="32"/>
                  </a:cubicBezTo>
                  <a:cubicBezTo>
                    <a:pt x="113" y="30"/>
                    <a:pt x="116" y="30"/>
                    <a:pt x="120" y="28"/>
                  </a:cubicBezTo>
                  <a:cubicBezTo>
                    <a:pt x="115" y="18"/>
                    <a:pt x="109" y="6"/>
                    <a:pt x="106" y="0"/>
                  </a:cubicBezTo>
                  <a:cubicBezTo>
                    <a:pt x="101" y="1"/>
                    <a:pt x="97" y="3"/>
                    <a:pt x="95" y="3"/>
                  </a:cubicBezTo>
                  <a:close/>
                  <a:moveTo>
                    <a:pt x="123" y="78"/>
                  </a:moveTo>
                  <a:cubicBezTo>
                    <a:pt x="127" y="82"/>
                    <a:pt x="134" y="77"/>
                    <a:pt x="134" y="76"/>
                  </a:cubicBezTo>
                  <a:cubicBezTo>
                    <a:pt x="135" y="74"/>
                    <a:pt x="119" y="73"/>
                    <a:pt x="123" y="78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148"/>
            <p:cNvSpPr>
              <a:spLocks noEditPoints="1"/>
            </p:cNvSpPr>
            <p:nvPr/>
          </p:nvSpPr>
          <p:spPr bwMode="auto">
            <a:xfrm>
              <a:off x="7675563" y="3378200"/>
              <a:ext cx="174625" cy="125413"/>
            </a:xfrm>
            <a:custGeom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b="b" l="0" r="r" t="0"/>
              <a:pathLst>
                <a:path h="66" w="92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7675563" y="3378200"/>
              <a:ext cx="174625" cy="125413"/>
            </a:xfrm>
            <a:custGeom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b="b" l="0" r="r" t="0"/>
              <a:pathLst>
                <a:path h="66" w="92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6769100" y="3492500"/>
              <a:ext cx="884238" cy="787400"/>
            </a:xfrm>
            <a:custGeom>
              <a:cxnLst>
                <a:cxn ang="0">
                  <a:pos x="457" y="180"/>
                </a:cxn>
                <a:cxn ang="0">
                  <a:pos x="438" y="160"/>
                </a:cxn>
                <a:cxn ang="0">
                  <a:pos x="424" y="139"/>
                </a:cxn>
                <a:cxn ang="0">
                  <a:pos x="410" y="124"/>
                </a:cxn>
                <a:cxn ang="0">
                  <a:pos x="378" y="93"/>
                </a:cxn>
                <a:cxn ang="0">
                  <a:pos x="367" y="53"/>
                </a:cxn>
                <a:cxn ang="0">
                  <a:pos x="347" y="33"/>
                </a:cxn>
                <a:cxn ang="0">
                  <a:pos x="329" y="10"/>
                </a:cxn>
                <a:cxn ang="0">
                  <a:pos x="324" y="51"/>
                </a:cxn>
                <a:cxn ang="0">
                  <a:pos x="297" y="76"/>
                </a:cxn>
                <a:cxn ang="0">
                  <a:pos x="265" y="59"/>
                </a:cxn>
                <a:cxn ang="0">
                  <a:pos x="259" y="35"/>
                </a:cxn>
                <a:cxn ang="0">
                  <a:pos x="268" y="17"/>
                </a:cxn>
                <a:cxn ang="0">
                  <a:pos x="251" y="19"/>
                </a:cxn>
                <a:cxn ang="0">
                  <a:pos x="222" y="13"/>
                </a:cxn>
                <a:cxn ang="0">
                  <a:pos x="194" y="32"/>
                </a:cxn>
                <a:cxn ang="0">
                  <a:pos x="184" y="51"/>
                </a:cxn>
                <a:cxn ang="0">
                  <a:pos x="167" y="44"/>
                </a:cxn>
                <a:cxn ang="0">
                  <a:pos x="147" y="46"/>
                </a:cxn>
                <a:cxn ang="0">
                  <a:pos x="131" y="55"/>
                </a:cxn>
                <a:cxn ang="0">
                  <a:pos x="123" y="73"/>
                </a:cxn>
                <a:cxn ang="0">
                  <a:pos x="106" y="75"/>
                </a:cxn>
                <a:cxn ang="0">
                  <a:pos x="69" y="110"/>
                </a:cxn>
                <a:cxn ang="0">
                  <a:pos x="34" y="121"/>
                </a:cxn>
                <a:cxn ang="0">
                  <a:pos x="13" y="130"/>
                </a:cxn>
                <a:cxn ang="0">
                  <a:pos x="6" y="169"/>
                </a:cxn>
                <a:cxn ang="0">
                  <a:pos x="9" y="187"/>
                </a:cxn>
                <a:cxn ang="0">
                  <a:pos x="22" y="227"/>
                </a:cxn>
                <a:cxn ang="0">
                  <a:pos x="23" y="277"/>
                </a:cxn>
                <a:cxn ang="0">
                  <a:pos x="56" y="294"/>
                </a:cxn>
                <a:cxn ang="0">
                  <a:pos x="104" y="280"/>
                </a:cxn>
                <a:cxn ang="0">
                  <a:pos x="157" y="260"/>
                </a:cxn>
                <a:cxn ang="0">
                  <a:pos x="219" y="256"/>
                </a:cxn>
                <a:cxn ang="0">
                  <a:pos x="240" y="268"/>
                </a:cxn>
                <a:cxn ang="0">
                  <a:pos x="262" y="287"/>
                </a:cxn>
                <a:cxn ang="0">
                  <a:pos x="278" y="285"/>
                </a:cxn>
                <a:cxn ang="0">
                  <a:pos x="288" y="289"/>
                </a:cxn>
                <a:cxn ang="0">
                  <a:pos x="304" y="317"/>
                </a:cxn>
                <a:cxn ang="0">
                  <a:pos x="344" y="344"/>
                </a:cxn>
                <a:cxn ang="0">
                  <a:pos x="365" y="341"/>
                </a:cxn>
                <a:cxn ang="0">
                  <a:pos x="379" y="348"/>
                </a:cxn>
                <a:cxn ang="0">
                  <a:pos x="419" y="330"/>
                </a:cxn>
                <a:cxn ang="0">
                  <a:pos x="443" y="266"/>
                </a:cxn>
                <a:cxn ang="0">
                  <a:pos x="458" y="228"/>
                </a:cxn>
                <a:cxn ang="0">
                  <a:pos x="210" y="11"/>
                </a:cxn>
                <a:cxn ang="0">
                  <a:pos x="266" y="307"/>
                </a:cxn>
                <a:cxn ang="0">
                  <a:pos x="379" y="376"/>
                </a:cxn>
                <a:cxn ang="0">
                  <a:pos x="380" y="411"/>
                </a:cxn>
                <a:cxn ang="0">
                  <a:pos x="395" y="402"/>
                </a:cxn>
                <a:cxn ang="0">
                  <a:pos x="379" y="376"/>
                </a:cxn>
              </a:cxnLst>
              <a:rect b="b" l="0" r="r" t="0"/>
              <a:pathLst>
                <a:path h="412" w="462">
                  <a:moveTo>
                    <a:pt x="460" y="207"/>
                  </a:moveTo>
                  <a:cubicBezTo>
                    <a:pt x="462" y="205"/>
                    <a:pt x="459" y="197"/>
                    <a:pt x="457" y="198"/>
                  </a:cubicBezTo>
                  <a:cubicBezTo>
                    <a:pt x="456" y="200"/>
                    <a:pt x="456" y="186"/>
                    <a:pt x="457" y="180"/>
                  </a:cubicBezTo>
                  <a:cubicBezTo>
                    <a:pt x="458" y="173"/>
                    <a:pt x="457" y="174"/>
                    <a:pt x="454" y="177"/>
                  </a:cubicBezTo>
                  <a:cubicBezTo>
                    <a:pt x="451" y="181"/>
                    <a:pt x="447" y="171"/>
                    <a:pt x="447" y="169"/>
                  </a:cubicBezTo>
                  <a:cubicBezTo>
                    <a:pt x="446" y="166"/>
                    <a:pt x="442" y="159"/>
                    <a:pt x="438" y="160"/>
                  </a:cubicBezTo>
                  <a:cubicBezTo>
                    <a:pt x="434" y="161"/>
                    <a:pt x="436" y="154"/>
                    <a:pt x="432" y="155"/>
                  </a:cubicBezTo>
                  <a:cubicBezTo>
                    <a:pt x="428" y="156"/>
                    <a:pt x="428" y="149"/>
                    <a:pt x="428" y="143"/>
                  </a:cubicBezTo>
                  <a:cubicBezTo>
                    <a:pt x="429" y="137"/>
                    <a:pt x="426" y="142"/>
                    <a:pt x="424" y="139"/>
                  </a:cubicBezTo>
                  <a:cubicBezTo>
                    <a:pt x="422" y="137"/>
                    <a:pt x="420" y="139"/>
                    <a:pt x="417" y="140"/>
                  </a:cubicBezTo>
                  <a:cubicBezTo>
                    <a:pt x="415" y="141"/>
                    <a:pt x="414" y="135"/>
                    <a:pt x="415" y="132"/>
                  </a:cubicBezTo>
                  <a:cubicBezTo>
                    <a:pt x="415" y="130"/>
                    <a:pt x="414" y="127"/>
                    <a:pt x="410" y="124"/>
                  </a:cubicBezTo>
                  <a:cubicBezTo>
                    <a:pt x="407" y="121"/>
                    <a:pt x="406" y="119"/>
                    <a:pt x="407" y="116"/>
                  </a:cubicBezTo>
                  <a:cubicBezTo>
                    <a:pt x="407" y="112"/>
                    <a:pt x="385" y="101"/>
                    <a:pt x="381" y="100"/>
                  </a:cubicBezTo>
                  <a:cubicBezTo>
                    <a:pt x="376" y="99"/>
                    <a:pt x="380" y="94"/>
                    <a:pt x="378" y="93"/>
                  </a:cubicBezTo>
                  <a:cubicBezTo>
                    <a:pt x="376" y="91"/>
                    <a:pt x="375" y="84"/>
                    <a:pt x="375" y="79"/>
                  </a:cubicBezTo>
                  <a:cubicBezTo>
                    <a:pt x="375" y="73"/>
                    <a:pt x="368" y="72"/>
                    <a:pt x="368" y="67"/>
                  </a:cubicBezTo>
                  <a:cubicBezTo>
                    <a:pt x="369" y="63"/>
                    <a:pt x="366" y="58"/>
                    <a:pt x="367" y="53"/>
                  </a:cubicBezTo>
                  <a:cubicBezTo>
                    <a:pt x="367" y="48"/>
                    <a:pt x="360" y="47"/>
                    <a:pt x="359" y="44"/>
                  </a:cubicBezTo>
                  <a:cubicBezTo>
                    <a:pt x="359" y="42"/>
                    <a:pt x="355" y="44"/>
                    <a:pt x="351" y="45"/>
                  </a:cubicBezTo>
                  <a:cubicBezTo>
                    <a:pt x="346" y="45"/>
                    <a:pt x="347" y="39"/>
                    <a:pt x="347" y="33"/>
                  </a:cubicBezTo>
                  <a:cubicBezTo>
                    <a:pt x="348" y="28"/>
                    <a:pt x="345" y="18"/>
                    <a:pt x="342" y="15"/>
                  </a:cubicBezTo>
                  <a:cubicBezTo>
                    <a:pt x="338" y="13"/>
                    <a:pt x="338" y="3"/>
                    <a:pt x="336" y="2"/>
                  </a:cubicBezTo>
                  <a:cubicBezTo>
                    <a:pt x="335" y="0"/>
                    <a:pt x="329" y="7"/>
                    <a:pt x="329" y="10"/>
                  </a:cubicBezTo>
                  <a:cubicBezTo>
                    <a:pt x="329" y="13"/>
                    <a:pt x="329" y="17"/>
                    <a:pt x="326" y="19"/>
                  </a:cubicBezTo>
                  <a:cubicBezTo>
                    <a:pt x="324" y="21"/>
                    <a:pt x="328" y="29"/>
                    <a:pt x="325" y="31"/>
                  </a:cubicBezTo>
                  <a:cubicBezTo>
                    <a:pt x="322" y="34"/>
                    <a:pt x="325" y="45"/>
                    <a:pt x="324" y="51"/>
                  </a:cubicBezTo>
                  <a:cubicBezTo>
                    <a:pt x="323" y="58"/>
                    <a:pt x="323" y="64"/>
                    <a:pt x="320" y="69"/>
                  </a:cubicBezTo>
                  <a:cubicBezTo>
                    <a:pt x="317" y="73"/>
                    <a:pt x="317" y="80"/>
                    <a:pt x="311" y="82"/>
                  </a:cubicBezTo>
                  <a:cubicBezTo>
                    <a:pt x="305" y="84"/>
                    <a:pt x="297" y="79"/>
                    <a:pt x="297" y="76"/>
                  </a:cubicBezTo>
                  <a:cubicBezTo>
                    <a:pt x="297" y="73"/>
                    <a:pt x="291" y="71"/>
                    <a:pt x="287" y="71"/>
                  </a:cubicBezTo>
                  <a:cubicBezTo>
                    <a:pt x="284" y="72"/>
                    <a:pt x="282" y="67"/>
                    <a:pt x="276" y="63"/>
                  </a:cubicBezTo>
                  <a:cubicBezTo>
                    <a:pt x="271" y="58"/>
                    <a:pt x="266" y="64"/>
                    <a:pt x="265" y="59"/>
                  </a:cubicBezTo>
                  <a:cubicBezTo>
                    <a:pt x="263" y="54"/>
                    <a:pt x="261" y="53"/>
                    <a:pt x="257" y="50"/>
                  </a:cubicBezTo>
                  <a:cubicBezTo>
                    <a:pt x="253" y="47"/>
                    <a:pt x="254" y="47"/>
                    <a:pt x="258" y="45"/>
                  </a:cubicBezTo>
                  <a:cubicBezTo>
                    <a:pt x="262" y="42"/>
                    <a:pt x="261" y="38"/>
                    <a:pt x="259" y="35"/>
                  </a:cubicBezTo>
                  <a:cubicBezTo>
                    <a:pt x="257" y="32"/>
                    <a:pt x="261" y="33"/>
                    <a:pt x="266" y="30"/>
                  </a:cubicBezTo>
                  <a:cubicBezTo>
                    <a:pt x="271" y="27"/>
                    <a:pt x="266" y="24"/>
                    <a:pt x="270" y="22"/>
                  </a:cubicBezTo>
                  <a:cubicBezTo>
                    <a:pt x="274" y="21"/>
                    <a:pt x="272" y="18"/>
                    <a:pt x="268" y="17"/>
                  </a:cubicBezTo>
                  <a:cubicBezTo>
                    <a:pt x="264" y="16"/>
                    <a:pt x="265" y="21"/>
                    <a:pt x="263" y="21"/>
                  </a:cubicBezTo>
                  <a:cubicBezTo>
                    <a:pt x="262" y="22"/>
                    <a:pt x="260" y="15"/>
                    <a:pt x="259" y="15"/>
                  </a:cubicBezTo>
                  <a:cubicBezTo>
                    <a:pt x="258" y="16"/>
                    <a:pt x="253" y="22"/>
                    <a:pt x="251" y="19"/>
                  </a:cubicBezTo>
                  <a:cubicBezTo>
                    <a:pt x="248" y="16"/>
                    <a:pt x="234" y="13"/>
                    <a:pt x="229" y="12"/>
                  </a:cubicBezTo>
                  <a:cubicBezTo>
                    <a:pt x="223" y="11"/>
                    <a:pt x="221" y="4"/>
                    <a:pt x="218" y="6"/>
                  </a:cubicBezTo>
                  <a:cubicBezTo>
                    <a:pt x="215" y="7"/>
                    <a:pt x="219" y="9"/>
                    <a:pt x="222" y="13"/>
                  </a:cubicBezTo>
                  <a:cubicBezTo>
                    <a:pt x="226" y="17"/>
                    <a:pt x="210" y="20"/>
                    <a:pt x="205" y="18"/>
                  </a:cubicBezTo>
                  <a:cubicBezTo>
                    <a:pt x="200" y="17"/>
                    <a:pt x="206" y="22"/>
                    <a:pt x="202" y="22"/>
                  </a:cubicBezTo>
                  <a:cubicBezTo>
                    <a:pt x="198" y="21"/>
                    <a:pt x="197" y="28"/>
                    <a:pt x="194" y="32"/>
                  </a:cubicBezTo>
                  <a:cubicBezTo>
                    <a:pt x="191" y="35"/>
                    <a:pt x="193" y="38"/>
                    <a:pt x="189" y="40"/>
                  </a:cubicBezTo>
                  <a:cubicBezTo>
                    <a:pt x="186" y="42"/>
                    <a:pt x="186" y="45"/>
                    <a:pt x="190" y="50"/>
                  </a:cubicBezTo>
                  <a:cubicBezTo>
                    <a:pt x="194" y="54"/>
                    <a:pt x="188" y="55"/>
                    <a:pt x="184" y="51"/>
                  </a:cubicBezTo>
                  <a:cubicBezTo>
                    <a:pt x="180" y="47"/>
                    <a:pt x="177" y="47"/>
                    <a:pt x="177" y="51"/>
                  </a:cubicBezTo>
                  <a:cubicBezTo>
                    <a:pt x="177" y="56"/>
                    <a:pt x="172" y="54"/>
                    <a:pt x="173" y="49"/>
                  </a:cubicBezTo>
                  <a:cubicBezTo>
                    <a:pt x="174" y="44"/>
                    <a:pt x="168" y="46"/>
                    <a:pt x="167" y="44"/>
                  </a:cubicBezTo>
                  <a:cubicBezTo>
                    <a:pt x="166" y="41"/>
                    <a:pt x="161" y="36"/>
                    <a:pt x="157" y="37"/>
                  </a:cubicBezTo>
                  <a:cubicBezTo>
                    <a:pt x="154" y="37"/>
                    <a:pt x="154" y="40"/>
                    <a:pt x="151" y="40"/>
                  </a:cubicBezTo>
                  <a:cubicBezTo>
                    <a:pt x="148" y="40"/>
                    <a:pt x="147" y="42"/>
                    <a:pt x="147" y="46"/>
                  </a:cubicBezTo>
                  <a:cubicBezTo>
                    <a:pt x="148" y="49"/>
                    <a:pt x="142" y="45"/>
                    <a:pt x="139" y="46"/>
                  </a:cubicBezTo>
                  <a:cubicBezTo>
                    <a:pt x="135" y="46"/>
                    <a:pt x="139" y="51"/>
                    <a:pt x="137" y="51"/>
                  </a:cubicBezTo>
                  <a:cubicBezTo>
                    <a:pt x="135" y="51"/>
                    <a:pt x="135" y="55"/>
                    <a:pt x="131" y="55"/>
                  </a:cubicBezTo>
                  <a:cubicBezTo>
                    <a:pt x="128" y="55"/>
                    <a:pt x="129" y="62"/>
                    <a:pt x="129" y="66"/>
                  </a:cubicBezTo>
                  <a:cubicBezTo>
                    <a:pt x="130" y="69"/>
                    <a:pt x="124" y="64"/>
                    <a:pt x="121" y="65"/>
                  </a:cubicBezTo>
                  <a:cubicBezTo>
                    <a:pt x="118" y="66"/>
                    <a:pt x="122" y="69"/>
                    <a:pt x="123" y="73"/>
                  </a:cubicBezTo>
                  <a:cubicBezTo>
                    <a:pt x="124" y="78"/>
                    <a:pt x="121" y="77"/>
                    <a:pt x="119" y="79"/>
                  </a:cubicBezTo>
                  <a:cubicBezTo>
                    <a:pt x="117" y="81"/>
                    <a:pt x="115" y="74"/>
                    <a:pt x="115" y="71"/>
                  </a:cubicBezTo>
                  <a:cubicBezTo>
                    <a:pt x="115" y="67"/>
                    <a:pt x="110" y="70"/>
                    <a:pt x="106" y="75"/>
                  </a:cubicBezTo>
                  <a:cubicBezTo>
                    <a:pt x="101" y="80"/>
                    <a:pt x="107" y="87"/>
                    <a:pt x="105" y="88"/>
                  </a:cubicBezTo>
                  <a:cubicBezTo>
                    <a:pt x="103" y="90"/>
                    <a:pt x="94" y="98"/>
                    <a:pt x="89" y="104"/>
                  </a:cubicBezTo>
                  <a:cubicBezTo>
                    <a:pt x="84" y="111"/>
                    <a:pt x="73" y="107"/>
                    <a:pt x="69" y="110"/>
                  </a:cubicBezTo>
                  <a:cubicBezTo>
                    <a:pt x="66" y="113"/>
                    <a:pt x="62" y="111"/>
                    <a:pt x="58" y="113"/>
                  </a:cubicBezTo>
                  <a:cubicBezTo>
                    <a:pt x="55" y="116"/>
                    <a:pt x="48" y="121"/>
                    <a:pt x="48" y="118"/>
                  </a:cubicBezTo>
                  <a:cubicBezTo>
                    <a:pt x="47" y="115"/>
                    <a:pt x="38" y="117"/>
                    <a:pt x="34" y="121"/>
                  </a:cubicBezTo>
                  <a:cubicBezTo>
                    <a:pt x="30" y="125"/>
                    <a:pt x="24" y="129"/>
                    <a:pt x="20" y="129"/>
                  </a:cubicBezTo>
                  <a:cubicBezTo>
                    <a:pt x="16" y="129"/>
                    <a:pt x="16" y="136"/>
                    <a:pt x="14" y="137"/>
                  </a:cubicBezTo>
                  <a:cubicBezTo>
                    <a:pt x="12" y="139"/>
                    <a:pt x="13" y="132"/>
                    <a:pt x="13" y="130"/>
                  </a:cubicBezTo>
                  <a:cubicBezTo>
                    <a:pt x="13" y="129"/>
                    <a:pt x="9" y="133"/>
                    <a:pt x="7" y="139"/>
                  </a:cubicBezTo>
                  <a:cubicBezTo>
                    <a:pt x="5" y="144"/>
                    <a:pt x="11" y="146"/>
                    <a:pt x="8" y="151"/>
                  </a:cubicBezTo>
                  <a:cubicBezTo>
                    <a:pt x="4" y="157"/>
                    <a:pt x="0" y="162"/>
                    <a:pt x="6" y="169"/>
                  </a:cubicBezTo>
                  <a:cubicBezTo>
                    <a:pt x="11" y="176"/>
                    <a:pt x="14" y="181"/>
                    <a:pt x="12" y="184"/>
                  </a:cubicBezTo>
                  <a:cubicBezTo>
                    <a:pt x="10" y="188"/>
                    <a:pt x="7" y="177"/>
                    <a:pt x="5" y="179"/>
                  </a:cubicBezTo>
                  <a:cubicBezTo>
                    <a:pt x="4" y="180"/>
                    <a:pt x="10" y="184"/>
                    <a:pt x="9" y="187"/>
                  </a:cubicBezTo>
                  <a:cubicBezTo>
                    <a:pt x="7" y="189"/>
                    <a:pt x="2" y="178"/>
                    <a:pt x="1" y="181"/>
                  </a:cubicBezTo>
                  <a:cubicBezTo>
                    <a:pt x="0" y="183"/>
                    <a:pt x="12" y="200"/>
                    <a:pt x="12" y="206"/>
                  </a:cubicBezTo>
                  <a:cubicBezTo>
                    <a:pt x="12" y="212"/>
                    <a:pt x="22" y="218"/>
                    <a:pt x="22" y="227"/>
                  </a:cubicBezTo>
                  <a:cubicBezTo>
                    <a:pt x="21" y="236"/>
                    <a:pt x="30" y="251"/>
                    <a:pt x="32" y="253"/>
                  </a:cubicBezTo>
                  <a:cubicBezTo>
                    <a:pt x="33" y="255"/>
                    <a:pt x="28" y="261"/>
                    <a:pt x="29" y="268"/>
                  </a:cubicBezTo>
                  <a:cubicBezTo>
                    <a:pt x="30" y="275"/>
                    <a:pt x="27" y="277"/>
                    <a:pt x="23" y="277"/>
                  </a:cubicBezTo>
                  <a:cubicBezTo>
                    <a:pt x="18" y="277"/>
                    <a:pt x="21" y="284"/>
                    <a:pt x="26" y="285"/>
                  </a:cubicBezTo>
                  <a:cubicBezTo>
                    <a:pt x="30" y="285"/>
                    <a:pt x="29" y="289"/>
                    <a:pt x="34" y="292"/>
                  </a:cubicBezTo>
                  <a:cubicBezTo>
                    <a:pt x="39" y="296"/>
                    <a:pt x="52" y="294"/>
                    <a:pt x="56" y="294"/>
                  </a:cubicBezTo>
                  <a:cubicBezTo>
                    <a:pt x="60" y="294"/>
                    <a:pt x="61" y="288"/>
                    <a:pt x="67" y="288"/>
                  </a:cubicBezTo>
                  <a:cubicBezTo>
                    <a:pt x="73" y="287"/>
                    <a:pt x="72" y="286"/>
                    <a:pt x="75" y="282"/>
                  </a:cubicBezTo>
                  <a:cubicBezTo>
                    <a:pt x="78" y="279"/>
                    <a:pt x="91" y="280"/>
                    <a:pt x="104" y="280"/>
                  </a:cubicBezTo>
                  <a:cubicBezTo>
                    <a:pt x="117" y="281"/>
                    <a:pt x="123" y="277"/>
                    <a:pt x="125" y="272"/>
                  </a:cubicBezTo>
                  <a:cubicBezTo>
                    <a:pt x="127" y="267"/>
                    <a:pt x="136" y="267"/>
                    <a:pt x="140" y="263"/>
                  </a:cubicBezTo>
                  <a:cubicBezTo>
                    <a:pt x="144" y="260"/>
                    <a:pt x="147" y="259"/>
                    <a:pt x="157" y="260"/>
                  </a:cubicBezTo>
                  <a:cubicBezTo>
                    <a:pt x="167" y="260"/>
                    <a:pt x="176" y="255"/>
                    <a:pt x="182" y="253"/>
                  </a:cubicBezTo>
                  <a:cubicBezTo>
                    <a:pt x="188" y="250"/>
                    <a:pt x="200" y="251"/>
                    <a:pt x="206" y="250"/>
                  </a:cubicBezTo>
                  <a:cubicBezTo>
                    <a:pt x="212" y="248"/>
                    <a:pt x="213" y="257"/>
                    <a:pt x="219" y="256"/>
                  </a:cubicBezTo>
                  <a:cubicBezTo>
                    <a:pt x="226" y="256"/>
                    <a:pt x="229" y="258"/>
                    <a:pt x="233" y="258"/>
                  </a:cubicBezTo>
                  <a:cubicBezTo>
                    <a:pt x="236" y="258"/>
                    <a:pt x="236" y="261"/>
                    <a:pt x="239" y="261"/>
                  </a:cubicBezTo>
                  <a:cubicBezTo>
                    <a:pt x="243" y="262"/>
                    <a:pt x="242" y="265"/>
                    <a:pt x="240" y="268"/>
                  </a:cubicBezTo>
                  <a:cubicBezTo>
                    <a:pt x="238" y="272"/>
                    <a:pt x="245" y="271"/>
                    <a:pt x="250" y="278"/>
                  </a:cubicBezTo>
                  <a:cubicBezTo>
                    <a:pt x="255" y="284"/>
                    <a:pt x="250" y="285"/>
                    <a:pt x="253" y="290"/>
                  </a:cubicBezTo>
                  <a:cubicBezTo>
                    <a:pt x="255" y="295"/>
                    <a:pt x="257" y="294"/>
                    <a:pt x="262" y="287"/>
                  </a:cubicBezTo>
                  <a:cubicBezTo>
                    <a:pt x="267" y="280"/>
                    <a:pt x="272" y="285"/>
                    <a:pt x="273" y="279"/>
                  </a:cubicBezTo>
                  <a:cubicBezTo>
                    <a:pt x="274" y="273"/>
                    <a:pt x="279" y="266"/>
                    <a:pt x="283" y="269"/>
                  </a:cubicBezTo>
                  <a:cubicBezTo>
                    <a:pt x="286" y="272"/>
                    <a:pt x="280" y="273"/>
                    <a:pt x="278" y="285"/>
                  </a:cubicBezTo>
                  <a:cubicBezTo>
                    <a:pt x="276" y="296"/>
                    <a:pt x="272" y="290"/>
                    <a:pt x="271" y="293"/>
                  </a:cubicBezTo>
                  <a:cubicBezTo>
                    <a:pt x="270" y="297"/>
                    <a:pt x="281" y="298"/>
                    <a:pt x="281" y="292"/>
                  </a:cubicBezTo>
                  <a:cubicBezTo>
                    <a:pt x="281" y="286"/>
                    <a:pt x="283" y="284"/>
                    <a:pt x="288" y="289"/>
                  </a:cubicBezTo>
                  <a:cubicBezTo>
                    <a:pt x="292" y="295"/>
                    <a:pt x="285" y="299"/>
                    <a:pt x="286" y="302"/>
                  </a:cubicBezTo>
                  <a:cubicBezTo>
                    <a:pt x="287" y="304"/>
                    <a:pt x="292" y="301"/>
                    <a:pt x="294" y="301"/>
                  </a:cubicBezTo>
                  <a:cubicBezTo>
                    <a:pt x="299" y="301"/>
                    <a:pt x="305" y="311"/>
                    <a:pt x="304" y="317"/>
                  </a:cubicBezTo>
                  <a:cubicBezTo>
                    <a:pt x="303" y="322"/>
                    <a:pt x="301" y="327"/>
                    <a:pt x="310" y="331"/>
                  </a:cubicBezTo>
                  <a:cubicBezTo>
                    <a:pt x="318" y="335"/>
                    <a:pt x="315" y="336"/>
                    <a:pt x="321" y="336"/>
                  </a:cubicBezTo>
                  <a:cubicBezTo>
                    <a:pt x="328" y="336"/>
                    <a:pt x="341" y="341"/>
                    <a:pt x="344" y="344"/>
                  </a:cubicBezTo>
                  <a:cubicBezTo>
                    <a:pt x="348" y="347"/>
                    <a:pt x="357" y="342"/>
                    <a:pt x="358" y="336"/>
                  </a:cubicBezTo>
                  <a:cubicBezTo>
                    <a:pt x="360" y="330"/>
                    <a:pt x="367" y="336"/>
                    <a:pt x="363" y="338"/>
                  </a:cubicBezTo>
                  <a:cubicBezTo>
                    <a:pt x="360" y="340"/>
                    <a:pt x="365" y="344"/>
                    <a:pt x="365" y="341"/>
                  </a:cubicBezTo>
                  <a:cubicBezTo>
                    <a:pt x="365" y="338"/>
                    <a:pt x="367" y="335"/>
                    <a:pt x="368" y="339"/>
                  </a:cubicBezTo>
                  <a:cubicBezTo>
                    <a:pt x="369" y="343"/>
                    <a:pt x="374" y="343"/>
                    <a:pt x="376" y="346"/>
                  </a:cubicBezTo>
                  <a:cubicBezTo>
                    <a:pt x="377" y="349"/>
                    <a:pt x="379" y="351"/>
                    <a:pt x="379" y="348"/>
                  </a:cubicBezTo>
                  <a:cubicBezTo>
                    <a:pt x="379" y="346"/>
                    <a:pt x="380" y="344"/>
                    <a:pt x="384" y="342"/>
                  </a:cubicBezTo>
                  <a:cubicBezTo>
                    <a:pt x="388" y="341"/>
                    <a:pt x="391" y="338"/>
                    <a:pt x="395" y="334"/>
                  </a:cubicBezTo>
                  <a:cubicBezTo>
                    <a:pt x="399" y="331"/>
                    <a:pt x="417" y="330"/>
                    <a:pt x="419" y="330"/>
                  </a:cubicBezTo>
                  <a:cubicBezTo>
                    <a:pt x="420" y="330"/>
                    <a:pt x="421" y="315"/>
                    <a:pt x="422" y="307"/>
                  </a:cubicBezTo>
                  <a:cubicBezTo>
                    <a:pt x="423" y="300"/>
                    <a:pt x="430" y="298"/>
                    <a:pt x="431" y="290"/>
                  </a:cubicBezTo>
                  <a:cubicBezTo>
                    <a:pt x="432" y="282"/>
                    <a:pt x="441" y="267"/>
                    <a:pt x="443" y="266"/>
                  </a:cubicBezTo>
                  <a:cubicBezTo>
                    <a:pt x="445" y="265"/>
                    <a:pt x="449" y="263"/>
                    <a:pt x="450" y="258"/>
                  </a:cubicBezTo>
                  <a:cubicBezTo>
                    <a:pt x="450" y="253"/>
                    <a:pt x="456" y="248"/>
                    <a:pt x="456" y="242"/>
                  </a:cubicBezTo>
                  <a:cubicBezTo>
                    <a:pt x="456" y="237"/>
                    <a:pt x="459" y="230"/>
                    <a:pt x="458" y="228"/>
                  </a:cubicBezTo>
                  <a:cubicBezTo>
                    <a:pt x="458" y="226"/>
                    <a:pt x="456" y="221"/>
                    <a:pt x="460" y="217"/>
                  </a:cubicBezTo>
                  <a:cubicBezTo>
                    <a:pt x="463" y="213"/>
                    <a:pt x="458" y="208"/>
                    <a:pt x="460" y="207"/>
                  </a:cubicBezTo>
                  <a:close/>
                  <a:moveTo>
                    <a:pt x="210" y="11"/>
                  </a:moveTo>
                  <a:cubicBezTo>
                    <a:pt x="209" y="8"/>
                    <a:pt x="191" y="11"/>
                    <a:pt x="195" y="14"/>
                  </a:cubicBezTo>
                  <a:cubicBezTo>
                    <a:pt x="198" y="16"/>
                    <a:pt x="210" y="14"/>
                    <a:pt x="210" y="11"/>
                  </a:cubicBezTo>
                  <a:close/>
                  <a:moveTo>
                    <a:pt x="266" y="307"/>
                  </a:moveTo>
                  <a:cubicBezTo>
                    <a:pt x="269" y="309"/>
                    <a:pt x="278" y="309"/>
                    <a:pt x="279" y="305"/>
                  </a:cubicBezTo>
                  <a:cubicBezTo>
                    <a:pt x="281" y="302"/>
                    <a:pt x="263" y="305"/>
                    <a:pt x="266" y="307"/>
                  </a:cubicBezTo>
                  <a:close/>
                  <a:moveTo>
                    <a:pt x="379" y="376"/>
                  </a:moveTo>
                  <a:cubicBezTo>
                    <a:pt x="372" y="377"/>
                    <a:pt x="362" y="370"/>
                    <a:pt x="360" y="371"/>
                  </a:cubicBezTo>
                  <a:cubicBezTo>
                    <a:pt x="357" y="372"/>
                    <a:pt x="368" y="389"/>
                    <a:pt x="365" y="393"/>
                  </a:cubicBezTo>
                  <a:cubicBezTo>
                    <a:pt x="361" y="398"/>
                    <a:pt x="375" y="410"/>
                    <a:pt x="380" y="411"/>
                  </a:cubicBezTo>
                  <a:cubicBezTo>
                    <a:pt x="385" y="412"/>
                    <a:pt x="383" y="406"/>
                    <a:pt x="386" y="406"/>
                  </a:cubicBezTo>
                  <a:cubicBezTo>
                    <a:pt x="389" y="407"/>
                    <a:pt x="388" y="403"/>
                    <a:pt x="389" y="401"/>
                  </a:cubicBezTo>
                  <a:cubicBezTo>
                    <a:pt x="389" y="398"/>
                    <a:pt x="392" y="403"/>
                    <a:pt x="395" y="402"/>
                  </a:cubicBezTo>
                  <a:cubicBezTo>
                    <a:pt x="398" y="400"/>
                    <a:pt x="394" y="390"/>
                    <a:pt x="398" y="390"/>
                  </a:cubicBezTo>
                  <a:cubicBezTo>
                    <a:pt x="402" y="390"/>
                    <a:pt x="399" y="377"/>
                    <a:pt x="398" y="372"/>
                  </a:cubicBezTo>
                  <a:cubicBezTo>
                    <a:pt x="397" y="368"/>
                    <a:pt x="386" y="376"/>
                    <a:pt x="379" y="376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7926388" y="4052888"/>
              <a:ext cx="269875" cy="320675"/>
            </a:xfrm>
            <a:custGeom>
              <a:cxnLst>
                <a:cxn ang="0">
                  <a:pos x="87" y="81"/>
                </a:cxn>
                <a:cxn ang="0">
                  <a:pos x="78" y="84"/>
                </a:cxn>
                <a:cxn ang="0">
                  <a:pos x="67" y="79"/>
                </a:cxn>
                <a:cxn ang="0">
                  <a:pos x="61" y="89"/>
                </a:cxn>
                <a:cxn ang="0">
                  <a:pos x="52" y="105"/>
                </a:cxn>
                <a:cxn ang="0">
                  <a:pos x="21" y="125"/>
                </a:cxn>
                <a:cxn ang="0">
                  <a:pos x="7" y="139"/>
                </a:cxn>
                <a:cxn ang="0">
                  <a:pos x="4" y="151"/>
                </a:cxn>
                <a:cxn ang="0">
                  <a:pos x="14" y="156"/>
                </a:cxn>
                <a:cxn ang="0">
                  <a:pos x="22" y="159"/>
                </a:cxn>
                <a:cxn ang="0">
                  <a:pos x="43" y="154"/>
                </a:cxn>
                <a:cxn ang="0">
                  <a:pos x="50" y="141"/>
                </a:cxn>
                <a:cxn ang="0">
                  <a:pos x="56" y="129"/>
                </a:cxn>
                <a:cxn ang="0">
                  <a:pos x="69" y="122"/>
                </a:cxn>
                <a:cxn ang="0">
                  <a:pos x="72" y="116"/>
                </a:cxn>
                <a:cxn ang="0">
                  <a:pos x="80" y="105"/>
                </a:cxn>
                <a:cxn ang="0">
                  <a:pos x="89" y="90"/>
                </a:cxn>
                <a:cxn ang="0">
                  <a:pos x="87" y="81"/>
                </a:cxn>
                <a:cxn ang="0">
                  <a:pos x="15" y="167"/>
                </a:cxn>
                <a:cxn ang="0">
                  <a:pos x="19" y="162"/>
                </a:cxn>
                <a:cxn ang="0">
                  <a:pos x="15" y="167"/>
                </a:cxn>
                <a:cxn ang="0">
                  <a:pos x="128" y="41"/>
                </a:cxn>
                <a:cxn ang="0">
                  <a:pos x="117" y="40"/>
                </a:cxn>
                <a:cxn ang="0">
                  <a:pos x="110" y="33"/>
                </a:cxn>
                <a:cxn ang="0">
                  <a:pos x="105" y="24"/>
                </a:cxn>
                <a:cxn ang="0">
                  <a:pos x="105" y="30"/>
                </a:cxn>
                <a:cxn ang="0">
                  <a:pos x="100" y="28"/>
                </a:cxn>
                <a:cxn ang="0">
                  <a:pos x="96" y="20"/>
                </a:cxn>
                <a:cxn ang="0">
                  <a:pos x="92" y="10"/>
                </a:cxn>
                <a:cxn ang="0">
                  <a:pos x="78" y="0"/>
                </a:cxn>
                <a:cxn ang="0">
                  <a:pos x="81" y="12"/>
                </a:cxn>
                <a:cxn ang="0">
                  <a:pos x="89" y="20"/>
                </a:cxn>
                <a:cxn ang="0">
                  <a:pos x="96" y="29"/>
                </a:cxn>
                <a:cxn ang="0">
                  <a:pos x="94" y="46"/>
                </a:cxn>
                <a:cxn ang="0">
                  <a:pos x="85" y="56"/>
                </a:cxn>
                <a:cxn ang="0">
                  <a:pos x="100" y="69"/>
                </a:cxn>
                <a:cxn ang="0">
                  <a:pos x="97" y="87"/>
                </a:cxn>
                <a:cxn ang="0">
                  <a:pos x="107" y="89"/>
                </a:cxn>
                <a:cxn ang="0">
                  <a:pos x="119" y="71"/>
                </a:cxn>
                <a:cxn ang="0">
                  <a:pos x="123" y="60"/>
                </a:cxn>
                <a:cxn ang="0">
                  <a:pos x="130" y="57"/>
                </a:cxn>
                <a:cxn ang="0">
                  <a:pos x="135" y="50"/>
                </a:cxn>
                <a:cxn ang="0">
                  <a:pos x="139" y="40"/>
                </a:cxn>
                <a:cxn ang="0">
                  <a:pos x="128" y="41"/>
                </a:cxn>
              </a:cxnLst>
              <a:rect b="b" l="0" r="r" t="0"/>
              <a:pathLst>
                <a:path h="168" w="141">
                  <a:moveTo>
                    <a:pt x="87" y="81"/>
                  </a:moveTo>
                  <a:cubicBezTo>
                    <a:pt x="84" y="79"/>
                    <a:pt x="82" y="82"/>
                    <a:pt x="78" y="84"/>
                  </a:cubicBezTo>
                  <a:cubicBezTo>
                    <a:pt x="74" y="86"/>
                    <a:pt x="72" y="76"/>
                    <a:pt x="67" y="79"/>
                  </a:cubicBezTo>
                  <a:cubicBezTo>
                    <a:pt x="62" y="83"/>
                    <a:pt x="67" y="85"/>
                    <a:pt x="61" y="89"/>
                  </a:cubicBezTo>
                  <a:cubicBezTo>
                    <a:pt x="56" y="94"/>
                    <a:pt x="58" y="95"/>
                    <a:pt x="52" y="105"/>
                  </a:cubicBezTo>
                  <a:cubicBezTo>
                    <a:pt x="46" y="115"/>
                    <a:pt x="24" y="120"/>
                    <a:pt x="21" y="125"/>
                  </a:cubicBezTo>
                  <a:cubicBezTo>
                    <a:pt x="18" y="131"/>
                    <a:pt x="7" y="135"/>
                    <a:pt x="7" y="139"/>
                  </a:cubicBezTo>
                  <a:cubicBezTo>
                    <a:pt x="7" y="143"/>
                    <a:pt x="0" y="146"/>
                    <a:pt x="4" y="151"/>
                  </a:cubicBezTo>
                  <a:cubicBezTo>
                    <a:pt x="7" y="155"/>
                    <a:pt x="11" y="152"/>
                    <a:pt x="14" y="156"/>
                  </a:cubicBezTo>
                  <a:cubicBezTo>
                    <a:pt x="17" y="159"/>
                    <a:pt x="21" y="156"/>
                    <a:pt x="22" y="159"/>
                  </a:cubicBezTo>
                  <a:cubicBezTo>
                    <a:pt x="24" y="162"/>
                    <a:pt x="35" y="162"/>
                    <a:pt x="43" y="154"/>
                  </a:cubicBezTo>
                  <a:cubicBezTo>
                    <a:pt x="51" y="147"/>
                    <a:pt x="47" y="143"/>
                    <a:pt x="50" y="141"/>
                  </a:cubicBezTo>
                  <a:cubicBezTo>
                    <a:pt x="54" y="139"/>
                    <a:pt x="54" y="133"/>
                    <a:pt x="56" y="129"/>
                  </a:cubicBezTo>
                  <a:cubicBezTo>
                    <a:pt x="58" y="126"/>
                    <a:pt x="60" y="122"/>
                    <a:pt x="69" y="122"/>
                  </a:cubicBezTo>
                  <a:cubicBezTo>
                    <a:pt x="78" y="122"/>
                    <a:pt x="73" y="120"/>
                    <a:pt x="72" y="116"/>
                  </a:cubicBezTo>
                  <a:cubicBezTo>
                    <a:pt x="72" y="111"/>
                    <a:pt x="80" y="111"/>
                    <a:pt x="80" y="105"/>
                  </a:cubicBezTo>
                  <a:cubicBezTo>
                    <a:pt x="80" y="100"/>
                    <a:pt x="91" y="95"/>
                    <a:pt x="89" y="90"/>
                  </a:cubicBezTo>
                  <a:cubicBezTo>
                    <a:pt x="86" y="86"/>
                    <a:pt x="91" y="84"/>
                    <a:pt x="87" y="81"/>
                  </a:cubicBezTo>
                  <a:close/>
                  <a:moveTo>
                    <a:pt x="15" y="167"/>
                  </a:moveTo>
                  <a:cubicBezTo>
                    <a:pt x="17" y="168"/>
                    <a:pt x="22" y="166"/>
                    <a:pt x="19" y="162"/>
                  </a:cubicBezTo>
                  <a:cubicBezTo>
                    <a:pt x="16" y="158"/>
                    <a:pt x="11" y="166"/>
                    <a:pt x="15" y="167"/>
                  </a:cubicBezTo>
                  <a:close/>
                  <a:moveTo>
                    <a:pt x="128" y="41"/>
                  </a:moveTo>
                  <a:cubicBezTo>
                    <a:pt x="126" y="45"/>
                    <a:pt x="121" y="40"/>
                    <a:pt x="117" y="40"/>
                  </a:cubicBezTo>
                  <a:cubicBezTo>
                    <a:pt x="113" y="40"/>
                    <a:pt x="110" y="37"/>
                    <a:pt x="110" y="33"/>
                  </a:cubicBezTo>
                  <a:cubicBezTo>
                    <a:pt x="110" y="29"/>
                    <a:pt x="109" y="24"/>
                    <a:pt x="105" y="24"/>
                  </a:cubicBezTo>
                  <a:cubicBezTo>
                    <a:pt x="101" y="24"/>
                    <a:pt x="106" y="28"/>
                    <a:pt x="105" y="30"/>
                  </a:cubicBezTo>
                  <a:cubicBezTo>
                    <a:pt x="103" y="32"/>
                    <a:pt x="102" y="28"/>
                    <a:pt x="100" y="28"/>
                  </a:cubicBezTo>
                  <a:cubicBezTo>
                    <a:pt x="98" y="28"/>
                    <a:pt x="96" y="25"/>
                    <a:pt x="96" y="20"/>
                  </a:cubicBezTo>
                  <a:cubicBezTo>
                    <a:pt x="96" y="15"/>
                    <a:pt x="92" y="16"/>
                    <a:pt x="92" y="10"/>
                  </a:cubicBezTo>
                  <a:cubicBezTo>
                    <a:pt x="92" y="4"/>
                    <a:pt x="83" y="0"/>
                    <a:pt x="78" y="0"/>
                  </a:cubicBezTo>
                  <a:cubicBezTo>
                    <a:pt x="73" y="0"/>
                    <a:pt x="79" y="9"/>
                    <a:pt x="81" y="12"/>
                  </a:cubicBezTo>
                  <a:cubicBezTo>
                    <a:pt x="84" y="15"/>
                    <a:pt x="89" y="18"/>
                    <a:pt x="89" y="20"/>
                  </a:cubicBezTo>
                  <a:cubicBezTo>
                    <a:pt x="89" y="22"/>
                    <a:pt x="93" y="28"/>
                    <a:pt x="96" y="29"/>
                  </a:cubicBezTo>
                  <a:cubicBezTo>
                    <a:pt x="99" y="30"/>
                    <a:pt x="94" y="39"/>
                    <a:pt x="94" y="46"/>
                  </a:cubicBezTo>
                  <a:cubicBezTo>
                    <a:pt x="94" y="53"/>
                    <a:pt x="89" y="51"/>
                    <a:pt x="85" y="56"/>
                  </a:cubicBezTo>
                  <a:cubicBezTo>
                    <a:pt x="81" y="60"/>
                    <a:pt x="94" y="65"/>
                    <a:pt x="100" y="69"/>
                  </a:cubicBezTo>
                  <a:cubicBezTo>
                    <a:pt x="105" y="74"/>
                    <a:pt x="95" y="85"/>
                    <a:pt x="97" y="87"/>
                  </a:cubicBezTo>
                  <a:cubicBezTo>
                    <a:pt x="97" y="89"/>
                    <a:pt x="101" y="90"/>
                    <a:pt x="107" y="89"/>
                  </a:cubicBezTo>
                  <a:cubicBezTo>
                    <a:pt x="113" y="87"/>
                    <a:pt x="115" y="75"/>
                    <a:pt x="119" y="71"/>
                  </a:cubicBezTo>
                  <a:cubicBezTo>
                    <a:pt x="123" y="68"/>
                    <a:pt x="121" y="62"/>
                    <a:pt x="123" y="60"/>
                  </a:cubicBezTo>
                  <a:cubicBezTo>
                    <a:pt x="125" y="57"/>
                    <a:pt x="128" y="57"/>
                    <a:pt x="130" y="57"/>
                  </a:cubicBezTo>
                  <a:cubicBezTo>
                    <a:pt x="133" y="57"/>
                    <a:pt x="132" y="50"/>
                    <a:pt x="135" y="50"/>
                  </a:cubicBezTo>
                  <a:cubicBezTo>
                    <a:pt x="139" y="50"/>
                    <a:pt x="137" y="46"/>
                    <a:pt x="139" y="40"/>
                  </a:cubicBezTo>
                  <a:cubicBezTo>
                    <a:pt x="141" y="35"/>
                    <a:pt x="130" y="37"/>
                    <a:pt x="128" y="41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152"/>
            <p:cNvSpPr>
              <a:spLocks noEditPoints="1"/>
            </p:cNvSpPr>
            <p:nvPr/>
          </p:nvSpPr>
          <p:spPr bwMode="auto">
            <a:xfrm>
              <a:off x="8162925" y="3616325"/>
              <a:ext cx="58738" cy="53975"/>
            </a:xfrm>
            <a:custGeom>
              <a:cxnLst>
                <a:cxn ang="0">
                  <a:pos x="4" y="24"/>
                </a:cxn>
                <a:cxn ang="0">
                  <a:pos x="17" y="20"/>
                </a:cxn>
                <a:cxn ang="0">
                  <a:pos x="4" y="24"/>
                </a:cxn>
                <a:cxn ang="0">
                  <a:pos x="20" y="10"/>
                </a:cxn>
                <a:cxn ang="0">
                  <a:pos x="31" y="4"/>
                </a:cxn>
                <a:cxn ang="0">
                  <a:pos x="20" y="10"/>
                </a:cxn>
              </a:cxnLst>
              <a:rect b="b" l="0" r="r" t="0"/>
              <a:pathLst>
                <a:path h="28" w="31">
                  <a:moveTo>
                    <a:pt x="4" y="24"/>
                  </a:moveTo>
                  <a:cubicBezTo>
                    <a:pt x="8" y="28"/>
                    <a:pt x="17" y="27"/>
                    <a:pt x="17" y="20"/>
                  </a:cubicBezTo>
                  <a:cubicBezTo>
                    <a:pt x="17" y="13"/>
                    <a:pt x="0" y="20"/>
                    <a:pt x="4" y="24"/>
                  </a:cubicBezTo>
                  <a:close/>
                  <a:moveTo>
                    <a:pt x="20" y="10"/>
                  </a:moveTo>
                  <a:cubicBezTo>
                    <a:pt x="22" y="11"/>
                    <a:pt x="31" y="8"/>
                    <a:pt x="31" y="4"/>
                  </a:cubicBezTo>
                  <a:cubicBezTo>
                    <a:pt x="31" y="0"/>
                    <a:pt x="15" y="9"/>
                    <a:pt x="20" y="1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5487988" y="2270125"/>
              <a:ext cx="309563" cy="195263"/>
            </a:xfrm>
            <a:custGeom>
              <a:cxnLst>
                <a:cxn ang="0">
                  <a:pos x="161" y="64"/>
                </a:cxn>
                <a:cxn ang="0">
                  <a:pos x="151" y="61"/>
                </a:cxn>
                <a:cxn ang="0">
                  <a:pos x="139" y="53"/>
                </a:cxn>
                <a:cxn ang="0">
                  <a:pos x="126" y="45"/>
                </a:cxn>
                <a:cxn ang="0">
                  <a:pos x="115" y="37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88" y="18"/>
                </a:cxn>
                <a:cxn ang="0">
                  <a:pos x="84" y="6"/>
                </a:cxn>
                <a:cxn ang="0">
                  <a:pos x="76" y="3"/>
                </a:cxn>
                <a:cxn ang="0">
                  <a:pos x="68" y="1"/>
                </a:cxn>
                <a:cxn ang="0">
                  <a:pos x="63" y="4"/>
                </a:cxn>
                <a:cxn ang="0">
                  <a:pos x="59" y="8"/>
                </a:cxn>
                <a:cxn ang="0">
                  <a:pos x="51" y="14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31" y="15"/>
                </a:cxn>
                <a:cxn ang="0">
                  <a:pos x="17" y="5"/>
                </a:cxn>
                <a:cxn ang="0">
                  <a:pos x="6" y="11"/>
                </a:cxn>
                <a:cxn ang="0">
                  <a:pos x="11" y="9"/>
                </a:cxn>
                <a:cxn ang="0">
                  <a:pos x="20" y="19"/>
                </a:cxn>
                <a:cxn ang="0">
                  <a:pos x="25" y="26"/>
                </a:cxn>
                <a:cxn ang="0">
                  <a:pos x="14" y="28"/>
                </a:cxn>
                <a:cxn ang="0">
                  <a:pos x="3" y="28"/>
                </a:cxn>
                <a:cxn ang="0">
                  <a:pos x="6" y="38"/>
                </a:cxn>
                <a:cxn ang="0">
                  <a:pos x="6" y="45"/>
                </a:cxn>
                <a:cxn ang="0">
                  <a:pos x="13" y="47"/>
                </a:cxn>
                <a:cxn ang="0">
                  <a:pos x="15" y="56"/>
                </a:cxn>
                <a:cxn ang="0">
                  <a:pos x="15" y="71"/>
                </a:cxn>
                <a:cxn ang="0">
                  <a:pos x="24" y="70"/>
                </a:cxn>
                <a:cxn ang="0">
                  <a:pos x="34" y="63"/>
                </a:cxn>
                <a:cxn ang="0">
                  <a:pos x="42" y="62"/>
                </a:cxn>
                <a:cxn ang="0">
                  <a:pos x="55" y="62"/>
                </a:cxn>
                <a:cxn ang="0">
                  <a:pos x="64" y="66"/>
                </a:cxn>
                <a:cxn ang="0">
                  <a:pos x="69" y="68"/>
                </a:cxn>
                <a:cxn ang="0">
                  <a:pos x="79" y="71"/>
                </a:cxn>
                <a:cxn ang="0">
                  <a:pos x="84" y="75"/>
                </a:cxn>
                <a:cxn ang="0">
                  <a:pos x="91" y="82"/>
                </a:cxn>
                <a:cxn ang="0">
                  <a:pos x="99" y="83"/>
                </a:cxn>
                <a:cxn ang="0">
                  <a:pos x="101" y="97"/>
                </a:cxn>
                <a:cxn ang="0">
                  <a:pos x="104" y="96"/>
                </a:cxn>
                <a:cxn ang="0">
                  <a:pos x="112" y="99"/>
                </a:cxn>
                <a:cxn ang="0">
                  <a:pos x="122" y="95"/>
                </a:cxn>
                <a:cxn ang="0">
                  <a:pos x="138" y="86"/>
                </a:cxn>
                <a:cxn ang="0">
                  <a:pos x="144" y="75"/>
                </a:cxn>
                <a:cxn ang="0">
                  <a:pos x="153" y="69"/>
                </a:cxn>
                <a:cxn ang="0">
                  <a:pos x="162" y="71"/>
                </a:cxn>
                <a:cxn ang="0">
                  <a:pos x="161" y="64"/>
                </a:cxn>
              </a:cxnLst>
              <a:rect b="b" l="0" r="r" t="0"/>
              <a:pathLst>
                <a:path h="102" w="162">
                  <a:moveTo>
                    <a:pt x="161" y="64"/>
                  </a:moveTo>
                  <a:cubicBezTo>
                    <a:pt x="161" y="64"/>
                    <a:pt x="153" y="60"/>
                    <a:pt x="151" y="61"/>
                  </a:cubicBezTo>
                  <a:cubicBezTo>
                    <a:pt x="148" y="61"/>
                    <a:pt x="144" y="55"/>
                    <a:pt x="139" y="53"/>
                  </a:cubicBezTo>
                  <a:cubicBezTo>
                    <a:pt x="134" y="51"/>
                    <a:pt x="128" y="48"/>
                    <a:pt x="126" y="45"/>
                  </a:cubicBezTo>
                  <a:cubicBezTo>
                    <a:pt x="124" y="42"/>
                    <a:pt x="116" y="39"/>
                    <a:pt x="115" y="37"/>
                  </a:cubicBezTo>
                  <a:cubicBezTo>
                    <a:pt x="114" y="35"/>
                    <a:pt x="112" y="31"/>
                    <a:pt x="110" y="28"/>
                  </a:cubicBezTo>
                  <a:cubicBezTo>
                    <a:pt x="107" y="25"/>
                    <a:pt x="107" y="21"/>
                    <a:pt x="105" y="20"/>
                  </a:cubicBezTo>
                  <a:cubicBezTo>
                    <a:pt x="103" y="20"/>
                    <a:pt x="88" y="20"/>
                    <a:pt x="88" y="18"/>
                  </a:cubicBezTo>
                  <a:cubicBezTo>
                    <a:pt x="88" y="16"/>
                    <a:pt x="87" y="7"/>
                    <a:pt x="84" y="6"/>
                  </a:cubicBezTo>
                  <a:cubicBezTo>
                    <a:pt x="81" y="6"/>
                    <a:pt x="77" y="5"/>
                    <a:pt x="76" y="3"/>
                  </a:cubicBezTo>
                  <a:cubicBezTo>
                    <a:pt x="74" y="2"/>
                    <a:pt x="69" y="0"/>
                    <a:pt x="68" y="1"/>
                  </a:cubicBezTo>
                  <a:cubicBezTo>
                    <a:pt x="67" y="3"/>
                    <a:pt x="64" y="4"/>
                    <a:pt x="63" y="4"/>
                  </a:cubicBezTo>
                  <a:cubicBezTo>
                    <a:pt x="62" y="4"/>
                    <a:pt x="62" y="8"/>
                    <a:pt x="59" y="8"/>
                  </a:cubicBezTo>
                  <a:cubicBezTo>
                    <a:pt x="56" y="8"/>
                    <a:pt x="51" y="12"/>
                    <a:pt x="51" y="14"/>
                  </a:cubicBezTo>
                  <a:cubicBezTo>
                    <a:pt x="51" y="16"/>
                    <a:pt x="51" y="20"/>
                    <a:pt x="47" y="19"/>
                  </a:cubicBezTo>
                  <a:cubicBezTo>
                    <a:pt x="45" y="19"/>
                    <a:pt x="42" y="19"/>
                    <a:pt x="39" y="17"/>
                  </a:cubicBezTo>
                  <a:cubicBezTo>
                    <a:pt x="38" y="18"/>
                    <a:pt x="35" y="20"/>
                    <a:pt x="31" y="15"/>
                  </a:cubicBezTo>
                  <a:cubicBezTo>
                    <a:pt x="27" y="10"/>
                    <a:pt x="21" y="5"/>
                    <a:pt x="17" y="5"/>
                  </a:cubicBezTo>
                  <a:cubicBezTo>
                    <a:pt x="14" y="5"/>
                    <a:pt x="3" y="5"/>
                    <a:pt x="6" y="11"/>
                  </a:cubicBezTo>
                  <a:cubicBezTo>
                    <a:pt x="7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20"/>
                    <a:pt x="29" y="26"/>
                    <a:pt x="25" y="26"/>
                  </a:cubicBezTo>
                  <a:cubicBezTo>
                    <a:pt x="21" y="26"/>
                    <a:pt x="18" y="30"/>
                    <a:pt x="14" y="28"/>
                  </a:cubicBezTo>
                  <a:cubicBezTo>
                    <a:pt x="10" y="27"/>
                    <a:pt x="5" y="24"/>
                    <a:pt x="3" y="28"/>
                  </a:cubicBezTo>
                  <a:cubicBezTo>
                    <a:pt x="2" y="33"/>
                    <a:pt x="0" y="38"/>
                    <a:pt x="6" y="38"/>
                  </a:cubicBezTo>
                  <a:cubicBezTo>
                    <a:pt x="11" y="37"/>
                    <a:pt x="10" y="41"/>
                    <a:pt x="6" y="45"/>
                  </a:cubicBezTo>
                  <a:cubicBezTo>
                    <a:pt x="3" y="48"/>
                    <a:pt x="12" y="44"/>
                    <a:pt x="13" y="47"/>
                  </a:cubicBezTo>
                  <a:cubicBezTo>
                    <a:pt x="13" y="51"/>
                    <a:pt x="16" y="51"/>
                    <a:pt x="15" y="56"/>
                  </a:cubicBezTo>
                  <a:cubicBezTo>
                    <a:pt x="14" y="60"/>
                    <a:pt x="15" y="66"/>
                    <a:pt x="15" y="71"/>
                  </a:cubicBezTo>
                  <a:cubicBezTo>
                    <a:pt x="19" y="71"/>
                    <a:pt x="23" y="71"/>
                    <a:pt x="24" y="70"/>
                  </a:cubicBezTo>
                  <a:cubicBezTo>
                    <a:pt x="26" y="67"/>
                    <a:pt x="31" y="63"/>
                    <a:pt x="34" y="63"/>
                  </a:cubicBezTo>
                  <a:cubicBezTo>
                    <a:pt x="37" y="63"/>
                    <a:pt x="41" y="64"/>
                    <a:pt x="42" y="62"/>
                  </a:cubicBezTo>
                  <a:cubicBezTo>
                    <a:pt x="44" y="59"/>
                    <a:pt x="54" y="60"/>
                    <a:pt x="55" y="62"/>
                  </a:cubicBezTo>
                  <a:cubicBezTo>
                    <a:pt x="57" y="64"/>
                    <a:pt x="62" y="66"/>
                    <a:pt x="64" y="66"/>
                  </a:cubicBezTo>
                  <a:cubicBezTo>
                    <a:pt x="65" y="66"/>
                    <a:pt x="66" y="69"/>
                    <a:pt x="69" y="68"/>
                  </a:cubicBezTo>
                  <a:cubicBezTo>
                    <a:pt x="72" y="68"/>
                    <a:pt x="79" y="69"/>
                    <a:pt x="79" y="71"/>
                  </a:cubicBezTo>
                  <a:cubicBezTo>
                    <a:pt x="79" y="73"/>
                    <a:pt x="81" y="75"/>
                    <a:pt x="84" y="75"/>
                  </a:cubicBezTo>
                  <a:cubicBezTo>
                    <a:pt x="86" y="75"/>
                    <a:pt x="89" y="82"/>
                    <a:pt x="91" y="82"/>
                  </a:cubicBezTo>
                  <a:cubicBezTo>
                    <a:pt x="94" y="81"/>
                    <a:pt x="99" y="81"/>
                    <a:pt x="99" y="83"/>
                  </a:cubicBezTo>
                  <a:cubicBezTo>
                    <a:pt x="99" y="84"/>
                    <a:pt x="100" y="92"/>
                    <a:pt x="101" y="97"/>
                  </a:cubicBezTo>
                  <a:cubicBezTo>
                    <a:pt x="102" y="96"/>
                    <a:pt x="103" y="96"/>
                    <a:pt x="104" y="96"/>
                  </a:cubicBezTo>
                  <a:cubicBezTo>
                    <a:pt x="105" y="97"/>
                    <a:pt x="111" y="96"/>
                    <a:pt x="112" y="99"/>
                  </a:cubicBezTo>
                  <a:cubicBezTo>
                    <a:pt x="113" y="102"/>
                    <a:pt x="122" y="100"/>
                    <a:pt x="122" y="95"/>
                  </a:cubicBezTo>
                  <a:cubicBezTo>
                    <a:pt x="121" y="90"/>
                    <a:pt x="136" y="90"/>
                    <a:pt x="138" y="86"/>
                  </a:cubicBezTo>
                  <a:cubicBezTo>
                    <a:pt x="139" y="81"/>
                    <a:pt x="141" y="73"/>
                    <a:pt x="144" y="75"/>
                  </a:cubicBezTo>
                  <a:cubicBezTo>
                    <a:pt x="148" y="76"/>
                    <a:pt x="150" y="69"/>
                    <a:pt x="153" y="69"/>
                  </a:cubicBezTo>
                  <a:cubicBezTo>
                    <a:pt x="156" y="70"/>
                    <a:pt x="158" y="72"/>
                    <a:pt x="162" y="71"/>
                  </a:cubicBezTo>
                  <a:lnTo>
                    <a:pt x="161" y="64"/>
                  </a:ln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5300663" y="2339975"/>
              <a:ext cx="425450" cy="360363"/>
            </a:xfrm>
            <a:custGeom>
              <a:cxnLst>
                <a:cxn ang="0">
                  <a:pos x="217" y="162"/>
                </a:cxn>
                <a:cxn ang="0">
                  <a:pos x="212" y="150"/>
                </a:cxn>
                <a:cxn ang="0">
                  <a:pos x="200" y="140"/>
                </a:cxn>
                <a:cxn ang="0">
                  <a:pos x="192" y="130"/>
                </a:cxn>
                <a:cxn ang="0">
                  <a:pos x="204" y="114"/>
                </a:cxn>
                <a:cxn ang="0">
                  <a:pos x="193" y="108"/>
                </a:cxn>
                <a:cxn ang="0">
                  <a:pos x="191" y="95"/>
                </a:cxn>
                <a:cxn ang="0">
                  <a:pos x="191" y="83"/>
                </a:cxn>
                <a:cxn ang="0">
                  <a:pos x="192" y="74"/>
                </a:cxn>
                <a:cxn ang="0">
                  <a:pos x="197" y="65"/>
                </a:cxn>
                <a:cxn ang="0">
                  <a:pos x="199" y="60"/>
                </a:cxn>
                <a:cxn ang="0">
                  <a:pos x="197" y="46"/>
                </a:cxn>
                <a:cxn ang="0">
                  <a:pos x="189" y="45"/>
                </a:cxn>
                <a:cxn ang="0">
                  <a:pos x="182" y="38"/>
                </a:cxn>
                <a:cxn ang="0">
                  <a:pos x="177" y="34"/>
                </a:cxn>
                <a:cxn ang="0">
                  <a:pos x="167" y="31"/>
                </a:cxn>
                <a:cxn ang="0">
                  <a:pos x="162" y="29"/>
                </a:cxn>
                <a:cxn ang="0">
                  <a:pos x="153" y="25"/>
                </a:cxn>
                <a:cxn ang="0">
                  <a:pos x="140" y="25"/>
                </a:cxn>
                <a:cxn ang="0">
                  <a:pos x="132" y="26"/>
                </a:cxn>
                <a:cxn ang="0">
                  <a:pos x="122" y="33"/>
                </a:cxn>
                <a:cxn ang="0">
                  <a:pos x="113" y="34"/>
                </a:cxn>
                <a:cxn ang="0">
                  <a:pos x="113" y="40"/>
                </a:cxn>
                <a:cxn ang="0">
                  <a:pos x="88" y="46"/>
                </a:cxn>
                <a:cxn ang="0">
                  <a:pos x="68" y="33"/>
                </a:cxn>
                <a:cxn ang="0">
                  <a:pos x="54" y="20"/>
                </a:cxn>
                <a:cxn ang="0">
                  <a:pos x="46" y="14"/>
                </a:cxn>
                <a:cxn ang="0">
                  <a:pos x="44" y="4"/>
                </a:cxn>
                <a:cxn ang="0">
                  <a:pos x="21" y="14"/>
                </a:cxn>
                <a:cxn ang="0">
                  <a:pos x="13" y="9"/>
                </a:cxn>
                <a:cxn ang="0">
                  <a:pos x="7" y="1"/>
                </a:cxn>
                <a:cxn ang="0">
                  <a:pos x="3" y="6"/>
                </a:cxn>
                <a:cxn ang="0">
                  <a:pos x="3" y="16"/>
                </a:cxn>
                <a:cxn ang="0">
                  <a:pos x="3" y="28"/>
                </a:cxn>
                <a:cxn ang="0">
                  <a:pos x="9" y="37"/>
                </a:cxn>
                <a:cxn ang="0">
                  <a:pos x="13" y="46"/>
                </a:cxn>
                <a:cxn ang="0">
                  <a:pos x="19" y="52"/>
                </a:cxn>
                <a:cxn ang="0">
                  <a:pos x="23" y="56"/>
                </a:cxn>
                <a:cxn ang="0">
                  <a:pos x="22" y="63"/>
                </a:cxn>
                <a:cxn ang="0">
                  <a:pos x="17" y="72"/>
                </a:cxn>
                <a:cxn ang="0">
                  <a:pos x="19" y="82"/>
                </a:cxn>
                <a:cxn ang="0">
                  <a:pos x="24" y="88"/>
                </a:cxn>
                <a:cxn ang="0">
                  <a:pos x="37" y="97"/>
                </a:cxn>
                <a:cxn ang="0">
                  <a:pos x="42" y="103"/>
                </a:cxn>
                <a:cxn ang="0">
                  <a:pos x="41" y="111"/>
                </a:cxn>
                <a:cxn ang="0">
                  <a:pos x="45" y="119"/>
                </a:cxn>
                <a:cxn ang="0">
                  <a:pos x="51" y="127"/>
                </a:cxn>
                <a:cxn ang="0">
                  <a:pos x="54" y="127"/>
                </a:cxn>
                <a:cxn ang="0">
                  <a:pos x="59" y="126"/>
                </a:cxn>
                <a:cxn ang="0">
                  <a:pos x="67" y="125"/>
                </a:cxn>
                <a:cxn ang="0">
                  <a:pos x="79" y="143"/>
                </a:cxn>
                <a:cxn ang="0">
                  <a:pos x="85" y="153"/>
                </a:cxn>
                <a:cxn ang="0">
                  <a:pos x="99" y="160"/>
                </a:cxn>
                <a:cxn ang="0">
                  <a:pos x="125" y="170"/>
                </a:cxn>
                <a:cxn ang="0">
                  <a:pos x="143" y="165"/>
                </a:cxn>
                <a:cxn ang="0">
                  <a:pos x="151" y="180"/>
                </a:cxn>
                <a:cxn ang="0">
                  <a:pos x="191" y="187"/>
                </a:cxn>
                <a:cxn ang="0">
                  <a:pos x="202" y="188"/>
                </a:cxn>
                <a:cxn ang="0">
                  <a:pos x="202" y="185"/>
                </a:cxn>
                <a:cxn ang="0">
                  <a:pos x="209" y="174"/>
                </a:cxn>
                <a:cxn ang="0">
                  <a:pos x="220" y="171"/>
                </a:cxn>
                <a:cxn ang="0">
                  <a:pos x="217" y="162"/>
                </a:cxn>
              </a:cxnLst>
              <a:rect b="b" l="0" r="r" t="0"/>
              <a:pathLst>
                <a:path h="188" w="223">
                  <a:moveTo>
                    <a:pt x="217" y="162"/>
                  </a:moveTo>
                  <a:cubicBezTo>
                    <a:pt x="214" y="161"/>
                    <a:pt x="217" y="152"/>
                    <a:pt x="212" y="150"/>
                  </a:cubicBezTo>
                  <a:cubicBezTo>
                    <a:pt x="206" y="148"/>
                    <a:pt x="201" y="144"/>
                    <a:pt x="200" y="140"/>
                  </a:cubicBezTo>
                  <a:cubicBezTo>
                    <a:pt x="199" y="136"/>
                    <a:pt x="192" y="133"/>
                    <a:pt x="192" y="130"/>
                  </a:cubicBezTo>
                  <a:cubicBezTo>
                    <a:pt x="193" y="128"/>
                    <a:pt x="206" y="119"/>
                    <a:pt x="204" y="114"/>
                  </a:cubicBezTo>
                  <a:cubicBezTo>
                    <a:pt x="202" y="109"/>
                    <a:pt x="194" y="110"/>
                    <a:pt x="193" y="108"/>
                  </a:cubicBezTo>
                  <a:cubicBezTo>
                    <a:pt x="192" y="107"/>
                    <a:pt x="193" y="100"/>
                    <a:pt x="191" y="95"/>
                  </a:cubicBezTo>
                  <a:cubicBezTo>
                    <a:pt x="189" y="91"/>
                    <a:pt x="193" y="86"/>
                    <a:pt x="191" y="83"/>
                  </a:cubicBezTo>
                  <a:cubicBezTo>
                    <a:pt x="189" y="81"/>
                    <a:pt x="192" y="75"/>
                    <a:pt x="192" y="74"/>
                  </a:cubicBezTo>
                  <a:cubicBezTo>
                    <a:pt x="193" y="72"/>
                    <a:pt x="197" y="69"/>
                    <a:pt x="197" y="65"/>
                  </a:cubicBezTo>
                  <a:cubicBezTo>
                    <a:pt x="197" y="62"/>
                    <a:pt x="198" y="60"/>
                    <a:pt x="199" y="60"/>
                  </a:cubicBezTo>
                  <a:cubicBezTo>
                    <a:pt x="198" y="55"/>
                    <a:pt x="197" y="47"/>
                    <a:pt x="197" y="46"/>
                  </a:cubicBezTo>
                  <a:cubicBezTo>
                    <a:pt x="197" y="44"/>
                    <a:pt x="192" y="44"/>
                    <a:pt x="189" y="45"/>
                  </a:cubicBezTo>
                  <a:cubicBezTo>
                    <a:pt x="187" y="45"/>
                    <a:pt x="184" y="38"/>
                    <a:pt x="182" y="38"/>
                  </a:cubicBezTo>
                  <a:cubicBezTo>
                    <a:pt x="179" y="38"/>
                    <a:pt x="177" y="36"/>
                    <a:pt x="177" y="34"/>
                  </a:cubicBezTo>
                  <a:cubicBezTo>
                    <a:pt x="177" y="32"/>
                    <a:pt x="170" y="31"/>
                    <a:pt x="167" y="31"/>
                  </a:cubicBezTo>
                  <a:cubicBezTo>
                    <a:pt x="164" y="32"/>
                    <a:pt x="163" y="29"/>
                    <a:pt x="162" y="29"/>
                  </a:cubicBezTo>
                  <a:cubicBezTo>
                    <a:pt x="160" y="29"/>
                    <a:pt x="155" y="27"/>
                    <a:pt x="153" y="25"/>
                  </a:cubicBezTo>
                  <a:cubicBezTo>
                    <a:pt x="152" y="23"/>
                    <a:pt x="142" y="22"/>
                    <a:pt x="140" y="25"/>
                  </a:cubicBezTo>
                  <a:cubicBezTo>
                    <a:pt x="139" y="27"/>
                    <a:pt x="135" y="26"/>
                    <a:pt x="132" y="26"/>
                  </a:cubicBezTo>
                  <a:cubicBezTo>
                    <a:pt x="129" y="26"/>
                    <a:pt x="124" y="30"/>
                    <a:pt x="122" y="33"/>
                  </a:cubicBezTo>
                  <a:cubicBezTo>
                    <a:pt x="121" y="34"/>
                    <a:pt x="117" y="34"/>
                    <a:pt x="113" y="34"/>
                  </a:cubicBezTo>
                  <a:cubicBezTo>
                    <a:pt x="113" y="37"/>
                    <a:pt x="113" y="39"/>
                    <a:pt x="113" y="40"/>
                  </a:cubicBezTo>
                  <a:cubicBezTo>
                    <a:pt x="111" y="43"/>
                    <a:pt x="98" y="45"/>
                    <a:pt x="88" y="46"/>
                  </a:cubicBezTo>
                  <a:cubicBezTo>
                    <a:pt x="79" y="46"/>
                    <a:pt x="78" y="33"/>
                    <a:pt x="68" y="33"/>
                  </a:cubicBezTo>
                  <a:cubicBezTo>
                    <a:pt x="60" y="33"/>
                    <a:pt x="54" y="26"/>
                    <a:pt x="54" y="20"/>
                  </a:cubicBezTo>
                  <a:cubicBezTo>
                    <a:pt x="50" y="18"/>
                    <a:pt x="45" y="15"/>
                    <a:pt x="46" y="14"/>
                  </a:cubicBezTo>
                  <a:cubicBezTo>
                    <a:pt x="47" y="12"/>
                    <a:pt x="49" y="1"/>
                    <a:pt x="44" y="4"/>
                  </a:cubicBezTo>
                  <a:cubicBezTo>
                    <a:pt x="38" y="6"/>
                    <a:pt x="31" y="15"/>
                    <a:pt x="21" y="14"/>
                  </a:cubicBezTo>
                  <a:cubicBezTo>
                    <a:pt x="11" y="12"/>
                    <a:pt x="18" y="11"/>
                    <a:pt x="13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6"/>
                  </a:cubicBezTo>
                  <a:cubicBezTo>
                    <a:pt x="4" y="18"/>
                    <a:pt x="1" y="27"/>
                    <a:pt x="3" y="28"/>
                  </a:cubicBezTo>
                  <a:cubicBezTo>
                    <a:pt x="5" y="28"/>
                    <a:pt x="9" y="35"/>
                    <a:pt x="9" y="37"/>
                  </a:cubicBezTo>
                  <a:cubicBezTo>
                    <a:pt x="8" y="38"/>
                    <a:pt x="13" y="43"/>
                    <a:pt x="13" y="46"/>
                  </a:cubicBezTo>
                  <a:cubicBezTo>
                    <a:pt x="13" y="49"/>
                    <a:pt x="17" y="52"/>
                    <a:pt x="19" y="52"/>
                  </a:cubicBezTo>
                  <a:cubicBezTo>
                    <a:pt x="21" y="52"/>
                    <a:pt x="24" y="54"/>
                    <a:pt x="23" y="56"/>
                  </a:cubicBezTo>
                  <a:cubicBezTo>
                    <a:pt x="22" y="59"/>
                    <a:pt x="25" y="63"/>
                    <a:pt x="22" y="63"/>
                  </a:cubicBezTo>
                  <a:cubicBezTo>
                    <a:pt x="19" y="63"/>
                    <a:pt x="20" y="71"/>
                    <a:pt x="17" y="72"/>
                  </a:cubicBezTo>
                  <a:cubicBezTo>
                    <a:pt x="15" y="73"/>
                    <a:pt x="17" y="81"/>
                    <a:pt x="19" y="82"/>
                  </a:cubicBezTo>
                  <a:cubicBezTo>
                    <a:pt x="21" y="83"/>
                    <a:pt x="25" y="85"/>
                    <a:pt x="24" y="88"/>
                  </a:cubicBezTo>
                  <a:cubicBezTo>
                    <a:pt x="24" y="91"/>
                    <a:pt x="34" y="96"/>
                    <a:pt x="37" y="97"/>
                  </a:cubicBezTo>
                  <a:cubicBezTo>
                    <a:pt x="40" y="97"/>
                    <a:pt x="40" y="102"/>
                    <a:pt x="42" y="103"/>
                  </a:cubicBezTo>
                  <a:cubicBezTo>
                    <a:pt x="44" y="105"/>
                    <a:pt x="41" y="109"/>
                    <a:pt x="41" y="111"/>
                  </a:cubicBezTo>
                  <a:cubicBezTo>
                    <a:pt x="42" y="113"/>
                    <a:pt x="46" y="115"/>
                    <a:pt x="45" y="119"/>
                  </a:cubicBezTo>
                  <a:cubicBezTo>
                    <a:pt x="45" y="121"/>
                    <a:pt x="48" y="124"/>
                    <a:pt x="51" y="127"/>
                  </a:cubicBezTo>
                  <a:cubicBezTo>
                    <a:pt x="52" y="127"/>
                    <a:pt x="53" y="127"/>
                    <a:pt x="54" y="127"/>
                  </a:cubicBezTo>
                  <a:cubicBezTo>
                    <a:pt x="57" y="127"/>
                    <a:pt x="57" y="124"/>
                    <a:pt x="59" y="126"/>
                  </a:cubicBezTo>
                  <a:cubicBezTo>
                    <a:pt x="62" y="128"/>
                    <a:pt x="65" y="126"/>
                    <a:pt x="67" y="125"/>
                  </a:cubicBezTo>
                  <a:cubicBezTo>
                    <a:pt x="70" y="125"/>
                    <a:pt x="76" y="137"/>
                    <a:pt x="79" y="143"/>
                  </a:cubicBezTo>
                  <a:cubicBezTo>
                    <a:pt x="82" y="149"/>
                    <a:pt x="81" y="151"/>
                    <a:pt x="85" y="153"/>
                  </a:cubicBezTo>
                  <a:cubicBezTo>
                    <a:pt x="89" y="156"/>
                    <a:pt x="93" y="155"/>
                    <a:pt x="99" y="160"/>
                  </a:cubicBezTo>
                  <a:cubicBezTo>
                    <a:pt x="104" y="166"/>
                    <a:pt x="119" y="170"/>
                    <a:pt x="125" y="170"/>
                  </a:cubicBezTo>
                  <a:cubicBezTo>
                    <a:pt x="131" y="170"/>
                    <a:pt x="135" y="164"/>
                    <a:pt x="143" y="165"/>
                  </a:cubicBezTo>
                  <a:cubicBezTo>
                    <a:pt x="150" y="167"/>
                    <a:pt x="149" y="176"/>
                    <a:pt x="151" y="180"/>
                  </a:cubicBezTo>
                  <a:cubicBezTo>
                    <a:pt x="154" y="183"/>
                    <a:pt x="185" y="186"/>
                    <a:pt x="191" y="187"/>
                  </a:cubicBezTo>
                  <a:cubicBezTo>
                    <a:pt x="193" y="188"/>
                    <a:pt x="197" y="188"/>
                    <a:pt x="202" y="188"/>
                  </a:cubicBezTo>
                  <a:cubicBezTo>
                    <a:pt x="202" y="187"/>
                    <a:pt x="202" y="186"/>
                    <a:pt x="202" y="185"/>
                  </a:cubicBezTo>
                  <a:cubicBezTo>
                    <a:pt x="202" y="180"/>
                    <a:pt x="206" y="176"/>
                    <a:pt x="209" y="174"/>
                  </a:cubicBezTo>
                  <a:cubicBezTo>
                    <a:pt x="213" y="172"/>
                    <a:pt x="216" y="171"/>
                    <a:pt x="220" y="171"/>
                  </a:cubicBezTo>
                  <a:cubicBezTo>
                    <a:pt x="223" y="170"/>
                    <a:pt x="220" y="163"/>
                    <a:pt x="217" y="162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5356225" y="1914525"/>
              <a:ext cx="876300" cy="412750"/>
            </a:xfrm>
            <a:custGeom>
              <a:cxnLst>
                <a:cxn ang="0">
                  <a:pos x="444" y="89"/>
                </a:cxn>
                <a:cxn ang="0">
                  <a:pos x="429" y="75"/>
                </a:cxn>
                <a:cxn ang="0">
                  <a:pos x="399" y="70"/>
                </a:cxn>
                <a:cxn ang="0">
                  <a:pos x="372" y="51"/>
                </a:cxn>
                <a:cxn ang="0">
                  <a:pos x="341" y="17"/>
                </a:cxn>
                <a:cxn ang="0">
                  <a:pos x="310" y="30"/>
                </a:cxn>
                <a:cxn ang="0">
                  <a:pos x="302" y="21"/>
                </a:cxn>
                <a:cxn ang="0">
                  <a:pos x="285" y="19"/>
                </a:cxn>
                <a:cxn ang="0">
                  <a:pos x="277" y="2"/>
                </a:cxn>
                <a:cxn ang="0">
                  <a:pos x="237" y="10"/>
                </a:cxn>
                <a:cxn ang="0">
                  <a:pos x="193" y="20"/>
                </a:cxn>
                <a:cxn ang="0">
                  <a:pos x="170" y="31"/>
                </a:cxn>
                <a:cxn ang="0">
                  <a:pos x="166" y="46"/>
                </a:cxn>
                <a:cxn ang="0">
                  <a:pos x="170" y="61"/>
                </a:cxn>
                <a:cxn ang="0">
                  <a:pos x="158" y="69"/>
                </a:cxn>
                <a:cxn ang="0">
                  <a:pos x="141" y="68"/>
                </a:cxn>
                <a:cxn ang="0">
                  <a:pos x="112" y="70"/>
                </a:cxn>
                <a:cxn ang="0">
                  <a:pos x="92" y="70"/>
                </a:cxn>
                <a:cxn ang="0">
                  <a:pos x="62" y="58"/>
                </a:cxn>
                <a:cxn ang="0">
                  <a:pos x="35" y="66"/>
                </a:cxn>
                <a:cxn ang="0">
                  <a:pos x="25" y="84"/>
                </a:cxn>
                <a:cxn ang="0">
                  <a:pos x="4" y="88"/>
                </a:cxn>
                <a:cxn ang="0">
                  <a:pos x="1" y="104"/>
                </a:cxn>
                <a:cxn ang="0">
                  <a:pos x="17" y="114"/>
                </a:cxn>
                <a:cxn ang="0">
                  <a:pos x="28" y="134"/>
                </a:cxn>
                <a:cxn ang="0">
                  <a:pos x="58" y="127"/>
                </a:cxn>
                <a:cxn ang="0">
                  <a:pos x="65" y="150"/>
                </a:cxn>
                <a:cxn ang="0">
                  <a:pos x="44" y="165"/>
                </a:cxn>
                <a:cxn ang="0">
                  <a:pos x="64" y="185"/>
                </a:cxn>
                <a:cxn ang="0">
                  <a:pos x="75" y="197"/>
                </a:cxn>
                <a:cxn ang="0">
                  <a:pos x="108" y="203"/>
                </a:cxn>
                <a:cxn ang="0">
                  <a:pos x="139" y="144"/>
                </a:cxn>
                <a:cxn ang="0">
                  <a:pos x="157" y="146"/>
                </a:cxn>
                <a:cxn ang="0">
                  <a:pos x="191" y="174"/>
                </a:cxn>
                <a:cxn ang="0">
                  <a:pos x="225" y="192"/>
                </a:cxn>
                <a:cxn ang="0">
                  <a:pos x="250" y="212"/>
                </a:cxn>
                <a:cxn ang="0">
                  <a:pos x="274" y="201"/>
                </a:cxn>
                <a:cxn ang="0">
                  <a:pos x="299" y="187"/>
                </a:cxn>
                <a:cxn ang="0">
                  <a:pos x="336" y="185"/>
                </a:cxn>
                <a:cxn ang="0">
                  <a:pos x="385" y="193"/>
                </a:cxn>
                <a:cxn ang="0">
                  <a:pos x="386" y="167"/>
                </a:cxn>
                <a:cxn ang="0">
                  <a:pos x="401" y="151"/>
                </a:cxn>
                <a:cxn ang="0">
                  <a:pos x="416" y="126"/>
                </a:cxn>
                <a:cxn ang="0">
                  <a:pos x="445" y="123"/>
                </a:cxn>
                <a:cxn ang="0">
                  <a:pos x="455" y="99"/>
                </a:cxn>
                <a:cxn ang="0">
                  <a:pos x="171" y="137"/>
                </a:cxn>
                <a:cxn ang="0">
                  <a:pos x="361" y="136"/>
                </a:cxn>
                <a:cxn ang="0">
                  <a:pos x="315" y="136"/>
                </a:cxn>
                <a:cxn ang="0">
                  <a:pos x="361" y="136"/>
                </a:cxn>
              </a:cxnLst>
              <a:rect b="b" l="0" r="r" t="0"/>
              <a:pathLst>
                <a:path h="216" w="459">
                  <a:moveTo>
                    <a:pt x="457" y="88"/>
                  </a:moveTo>
                  <a:cubicBezTo>
                    <a:pt x="456" y="86"/>
                    <a:pt x="454" y="87"/>
                    <a:pt x="453" y="88"/>
                  </a:cubicBezTo>
                  <a:cubicBezTo>
                    <a:pt x="451" y="89"/>
                    <a:pt x="446" y="89"/>
                    <a:pt x="444" y="89"/>
                  </a:cubicBezTo>
                  <a:cubicBezTo>
                    <a:pt x="442" y="89"/>
                    <a:pt x="438" y="87"/>
                    <a:pt x="438" y="85"/>
                  </a:cubicBezTo>
                  <a:cubicBezTo>
                    <a:pt x="438" y="83"/>
                    <a:pt x="438" y="80"/>
                    <a:pt x="436" y="80"/>
                  </a:cubicBezTo>
                  <a:cubicBezTo>
                    <a:pt x="434" y="80"/>
                    <a:pt x="431" y="79"/>
                    <a:pt x="429" y="75"/>
                  </a:cubicBezTo>
                  <a:cubicBezTo>
                    <a:pt x="427" y="70"/>
                    <a:pt x="424" y="70"/>
                    <a:pt x="421" y="69"/>
                  </a:cubicBezTo>
                  <a:cubicBezTo>
                    <a:pt x="419" y="67"/>
                    <a:pt x="413" y="71"/>
                    <a:pt x="410" y="72"/>
                  </a:cubicBezTo>
                  <a:cubicBezTo>
                    <a:pt x="407" y="73"/>
                    <a:pt x="403" y="71"/>
                    <a:pt x="399" y="70"/>
                  </a:cubicBezTo>
                  <a:cubicBezTo>
                    <a:pt x="396" y="69"/>
                    <a:pt x="394" y="63"/>
                    <a:pt x="390" y="64"/>
                  </a:cubicBezTo>
                  <a:cubicBezTo>
                    <a:pt x="387" y="65"/>
                    <a:pt x="386" y="71"/>
                    <a:pt x="384" y="71"/>
                  </a:cubicBezTo>
                  <a:cubicBezTo>
                    <a:pt x="381" y="71"/>
                    <a:pt x="377" y="58"/>
                    <a:pt x="372" y="51"/>
                  </a:cubicBezTo>
                  <a:cubicBezTo>
                    <a:pt x="367" y="44"/>
                    <a:pt x="359" y="29"/>
                    <a:pt x="351" y="26"/>
                  </a:cubicBezTo>
                  <a:cubicBezTo>
                    <a:pt x="344" y="24"/>
                    <a:pt x="346" y="20"/>
                    <a:pt x="348" y="18"/>
                  </a:cubicBezTo>
                  <a:cubicBezTo>
                    <a:pt x="350" y="16"/>
                    <a:pt x="344" y="15"/>
                    <a:pt x="341" y="17"/>
                  </a:cubicBezTo>
                  <a:cubicBezTo>
                    <a:pt x="338" y="19"/>
                    <a:pt x="334" y="22"/>
                    <a:pt x="330" y="23"/>
                  </a:cubicBezTo>
                  <a:cubicBezTo>
                    <a:pt x="327" y="24"/>
                    <a:pt x="322" y="29"/>
                    <a:pt x="318" y="28"/>
                  </a:cubicBezTo>
                  <a:cubicBezTo>
                    <a:pt x="314" y="27"/>
                    <a:pt x="313" y="33"/>
                    <a:pt x="310" y="30"/>
                  </a:cubicBezTo>
                  <a:cubicBezTo>
                    <a:pt x="307" y="27"/>
                    <a:pt x="314" y="25"/>
                    <a:pt x="314" y="23"/>
                  </a:cubicBezTo>
                  <a:cubicBezTo>
                    <a:pt x="314" y="20"/>
                    <a:pt x="309" y="23"/>
                    <a:pt x="308" y="22"/>
                  </a:cubicBezTo>
                  <a:cubicBezTo>
                    <a:pt x="306" y="20"/>
                    <a:pt x="302" y="19"/>
                    <a:pt x="302" y="21"/>
                  </a:cubicBezTo>
                  <a:cubicBezTo>
                    <a:pt x="302" y="23"/>
                    <a:pt x="299" y="22"/>
                    <a:pt x="299" y="20"/>
                  </a:cubicBezTo>
                  <a:cubicBezTo>
                    <a:pt x="299" y="19"/>
                    <a:pt x="297" y="15"/>
                    <a:pt x="295" y="18"/>
                  </a:cubicBezTo>
                  <a:cubicBezTo>
                    <a:pt x="293" y="20"/>
                    <a:pt x="286" y="21"/>
                    <a:pt x="285" y="19"/>
                  </a:cubicBezTo>
                  <a:cubicBezTo>
                    <a:pt x="283" y="18"/>
                    <a:pt x="286" y="17"/>
                    <a:pt x="286" y="15"/>
                  </a:cubicBezTo>
                  <a:cubicBezTo>
                    <a:pt x="286" y="12"/>
                    <a:pt x="283" y="9"/>
                    <a:pt x="284" y="7"/>
                  </a:cubicBezTo>
                  <a:cubicBezTo>
                    <a:pt x="284" y="4"/>
                    <a:pt x="279" y="1"/>
                    <a:pt x="277" y="2"/>
                  </a:cubicBezTo>
                  <a:cubicBezTo>
                    <a:pt x="274" y="3"/>
                    <a:pt x="271" y="2"/>
                    <a:pt x="268" y="1"/>
                  </a:cubicBezTo>
                  <a:cubicBezTo>
                    <a:pt x="265" y="0"/>
                    <a:pt x="254" y="2"/>
                    <a:pt x="254" y="4"/>
                  </a:cubicBezTo>
                  <a:cubicBezTo>
                    <a:pt x="253" y="7"/>
                    <a:pt x="240" y="9"/>
                    <a:pt x="237" y="10"/>
                  </a:cubicBezTo>
                  <a:cubicBezTo>
                    <a:pt x="235" y="11"/>
                    <a:pt x="225" y="12"/>
                    <a:pt x="221" y="13"/>
                  </a:cubicBezTo>
                  <a:cubicBezTo>
                    <a:pt x="218" y="13"/>
                    <a:pt x="214" y="16"/>
                    <a:pt x="210" y="16"/>
                  </a:cubicBezTo>
                  <a:cubicBezTo>
                    <a:pt x="205" y="16"/>
                    <a:pt x="197" y="17"/>
                    <a:pt x="193" y="20"/>
                  </a:cubicBezTo>
                  <a:cubicBezTo>
                    <a:pt x="189" y="23"/>
                    <a:pt x="182" y="20"/>
                    <a:pt x="179" y="21"/>
                  </a:cubicBezTo>
                  <a:cubicBezTo>
                    <a:pt x="176" y="22"/>
                    <a:pt x="171" y="21"/>
                    <a:pt x="170" y="22"/>
                  </a:cubicBezTo>
                  <a:cubicBezTo>
                    <a:pt x="168" y="23"/>
                    <a:pt x="169" y="29"/>
                    <a:pt x="170" y="31"/>
                  </a:cubicBezTo>
                  <a:cubicBezTo>
                    <a:pt x="172" y="34"/>
                    <a:pt x="180" y="35"/>
                    <a:pt x="180" y="36"/>
                  </a:cubicBezTo>
                  <a:cubicBezTo>
                    <a:pt x="181" y="38"/>
                    <a:pt x="172" y="38"/>
                    <a:pt x="168" y="38"/>
                  </a:cubicBezTo>
                  <a:cubicBezTo>
                    <a:pt x="164" y="39"/>
                    <a:pt x="165" y="44"/>
                    <a:pt x="166" y="46"/>
                  </a:cubicBezTo>
                  <a:cubicBezTo>
                    <a:pt x="167" y="49"/>
                    <a:pt x="162" y="51"/>
                    <a:pt x="159" y="52"/>
                  </a:cubicBezTo>
                  <a:cubicBezTo>
                    <a:pt x="156" y="53"/>
                    <a:pt x="159" y="58"/>
                    <a:pt x="162" y="58"/>
                  </a:cubicBezTo>
                  <a:cubicBezTo>
                    <a:pt x="165" y="58"/>
                    <a:pt x="168" y="61"/>
                    <a:pt x="170" y="61"/>
                  </a:cubicBezTo>
                  <a:cubicBezTo>
                    <a:pt x="173" y="61"/>
                    <a:pt x="173" y="66"/>
                    <a:pt x="173" y="69"/>
                  </a:cubicBezTo>
                  <a:cubicBezTo>
                    <a:pt x="173" y="72"/>
                    <a:pt x="170" y="73"/>
                    <a:pt x="166" y="73"/>
                  </a:cubicBezTo>
                  <a:cubicBezTo>
                    <a:pt x="162" y="73"/>
                    <a:pt x="160" y="70"/>
                    <a:pt x="158" y="69"/>
                  </a:cubicBezTo>
                  <a:cubicBezTo>
                    <a:pt x="155" y="69"/>
                    <a:pt x="156" y="74"/>
                    <a:pt x="154" y="75"/>
                  </a:cubicBezTo>
                  <a:cubicBezTo>
                    <a:pt x="152" y="76"/>
                    <a:pt x="151" y="71"/>
                    <a:pt x="148" y="71"/>
                  </a:cubicBezTo>
                  <a:cubicBezTo>
                    <a:pt x="145" y="71"/>
                    <a:pt x="142" y="71"/>
                    <a:pt x="141" y="68"/>
                  </a:cubicBezTo>
                  <a:cubicBezTo>
                    <a:pt x="140" y="65"/>
                    <a:pt x="133" y="64"/>
                    <a:pt x="130" y="67"/>
                  </a:cubicBezTo>
                  <a:cubicBezTo>
                    <a:pt x="127" y="70"/>
                    <a:pt x="126" y="69"/>
                    <a:pt x="123" y="67"/>
                  </a:cubicBezTo>
                  <a:cubicBezTo>
                    <a:pt x="121" y="65"/>
                    <a:pt x="113" y="68"/>
                    <a:pt x="112" y="70"/>
                  </a:cubicBezTo>
                  <a:cubicBezTo>
                    <a:pt x="111" y="73"/>
                    <a:pt x="106" y="74"/>
                    <a:pt x="102" y="71"/>
                  </a:cubicBezTo>
                  <a:cubicBezTo>
                    <a:pt x="98" y="69"/>
                    <a:pt x="95" y="68"/>
                    <a:pt x="95" y="71"/>
                  </a:cubicBezTo>
                  <a:cubicBezTo>
                    <a:pt x="95" y="75"/>
                    <a:pt x="92" y="72"/>
                    <a:pt x="92" y="70"/>
                  </a:cubicBezTo>
                  <a:cubicBezTo>
                    <a:pt x="92" y="68"/>
                    <a:pt x="86" y="64"/>
                    <a:pt x="83" y="62"/>
                  </a:cubicBezTo>
                  <a:cubicBezTo>
                    <a:pt x="80" y="60"/>
                    <a:pt x="70" y="60"/>
                    <a:pt x="70" y="58"/>
                  </a:cubicBezTo>
                  <a:cubicBezTo>
                    <a:pt x="69" y="56"/>
                    <a:pt x="63" y="54"/>
                    <a:pt x="62" y="58"/>
                  </a:cubicBezTo>
                  <a:cubicBezTo>
                    <a:pt x="60" y="61"/>
                    <a:pt x="58" y="59"/>
                    <a:pt x="56" y="58"/>
                  </a:cubicBezTo>
                  <a:cubicBezTo>
                    <a:pt x="54" y="57"/>
                    <a:pt x="49" y="59"/>
                    <a:pt x="47" y="60"/>
                  </a:cubicBezTo>
                  <a:cubicBezTo>
                    <a:pt x="45" y="61"/>
                    <a:pt x="39" y="66"/>
                    <a:pt x="35" y="66"/>
                  </a:cubicBezTo>
                  <a:cubicBezTo>
                    <a:pt x="32" y="66"/>
                    <a:pt x="34" y="70"/>
                    <a:pt x="29" y="71"/>
                  </a:cubicBezTo>
                  <a:cubicBezTo>
                    <a:pt x="25" y="72"/>
                    <a:pt x="26" y="75"/>
                    <a:pt x="26" y="77"/>
                  </a:cubicBezTo>
                  <a:cubicBezTo>
                    <a:pt x="27" y="79"/>
                    <a:pt x="29" y="83"/>
                    <a:pt x="25" y="84"/>
                  </a:cubicBezTo>
                  <a:cubicBezTo>
                    <a:pt x="21" y="86"/>
                    <a:pt x="20" y="79"/>
                    <a:pt x="16" y="77"/>
                  </a:cubicBezTo>
                  <a:cubicBezTo>
                    <a:pt x="13" y="74"/>
                    <a:pt x="10" y="77"/>
                    <a:pt x="10" y="81"/>
                  </a:cubicBezTo>
                  <a:cubicBezTo>
                    <a:pt x="10" y="84"/>
                    <a:pt x="6" y="84"/>
                    <a:pt x="4" y="88"/>
                  </a:cubicBezTo>
                  <a:cubicBezTo>
                    <a:pt x="2" y="91"/>
                    <a:pt x="7" y="92"/>
                    <a:pt x="7" y="93"/>
                  </a:cubicBezTo>
                  <a:cubicBezTo>
                    <a:pt x="7" y="95"/>
                    <a:pt x="4" y="96"/>
                    <a:pt x="3" y="97"/>
                  </a:cubicBezTo>
                  <a:cubicBezTo>
                    <a:pt x="2" y="97"/>
                    <a:pt x="0" y="102"/>
                    <a:pt x="1" y="104"/>
                  </a:cubicBezTo>
                  <a:cubicBezTo>
                    <a:pt x="2" y="105"/>
                    <a:pt x="8" y="105"/>
                    <a:pt x="7" y="108"/>
                  </a:cubicBezTo>
                  <a:cubicBezTo>
                    <a:pt x="7" y="112"/>
                    <a:pt x="6" y="115"/>
                    <a:pt x="9" y="114"/>
                  </a:cubicBezTo>
                  <a:cubicBezTo>
                    <a:pt x="12" y="113"/>
                    <a:pt x="15" y="114"/>
                    <a:pt x="17" y="114"/>
                  </a:cubicBezTo>
                  <a:cubicBezTo>
                    <a:pt x="19" y="114"/>
                    <a:pt x="21" y="118"/>
                    <a:pt x="24" y="122"/>
                  </a:cubicBezTo>
                  <a:cubicBezTo>
                    <a:pt x="28" y="126"/>
                    <a:pt x="29" y="128"/>
                    <a:pt x="26" y="129"/>
                  </a:cubicBezTo>
                  <a:cubicBezTo>
                    <a:pt x="22" y="130"/>
                    <a:pt x="24" y="132"/>
                    <a:pt x="28" y="134"/>
                  </a:cubicBezTo>
                  <a:cubicBezTo>
                    <a:pt x="30" y="134"/>
                    <a:pt x="31" y="135"/>
                    <a:pt x="32" y="136"/>
                  </a:cubicBezTo>
                  <a:cubicBezTo>
                    <a:pt x="33" y="135"/>
                    <a:pt x="33" y="135"/>
                    <a:pt x="34" y="134"/>
                  </a:cubicBezTo>
                  <a:cubicBezTo>
                    <a:pt x="40" y="129"/>
                    <a:pt x="50" y="125"/>
                    <a:pt x="58" y="127"/>
                  </a:cubicBezTo>
                  <a:cubicBezTo>
                    <a:pt x="65" y="129"/>
                    <a:pt x="72" y="125"/>
                    <a:pt x="75" y="130"/>
                  </a:cubicBezTo>
                  <a:cubicBezTo>
                    <a:pt x="78" y="135"/>
                    <a:pt x="75" y="143"/>
                    <a:pt x="76" y="147"/>
                  </a:cubicBezTo>
                  <a:cubicBezTo>
                    <a:pt x="78" y="150"/>
                    <a:pt x="70" y="150"/>
                    <a:pt x="65" y="150"/>
                  </a:cubicBezTo>
                  <a:cubicBezTo>
                    <a:pt x="60" y="149"/>
                    <a:pt x="50" y="152"/>
                    <a:pt x="51" y="155"/>
                  </a:cubicBezTo>
                  <a:cubicBezTo>
                    <a:pt x="53" y="158"/>
                    <a:pt x="56" y="165"/>
                    <a:pt x="50" y="161"/>
                  </a:cubicBezTo>
                  <a:cubicBezTo>
                    <a:pt x="43" y="157"/>
                    <a:pt x="40" y="165"/>
                    <a:pt x="44" y="165"/>
                  </a:cubicBezTo>
                  <a:cubicBezTo>
                    <a:pt x="48" y="165"/>
                    <a:pt x="53" y="169"/>
                    <a:pt x="53" y="172"/>
                  </a:cubicBezTo>
                  <a:cubicBezTo>
                    <a:pt x="53" y="175"/>
                    <a:pt x="53" y="182"/>
                    <a:pt x="56" y="181"/>
                  </a:cubicBezTo>
                  <a:cubicBezTo>
                    <a:pt x="60" y="180"/>
                    <a:pt x="60" y="186"/>
                    <a:pt x="64" y="185"/>
                  </a:cubicBezTo>
                  <a:cubicBezTo>
                    <a:pt x="69" y="185"/>
                    <a:pt x="73" y="187"/>
                    <a:pt x="70" y="191"/>
                  </a:cubicBezTo>
                  <a:cubicBezTo>
                    <a:pt x="66" y="195"/>
                    <a:pt x="72" y="207"/>
                    <a:pt x="73" y="205"/>
                  </a:cubicBezTo>
                  <a:cubicBezTo>
                    <a:pt x="74" y="203"/>
                    <a:pt x="73" y="199"/>
                    <a:pt x="75" y="197"/>
                  </a:cubicBezTo>
                  <a:cubicBezTo>
                    <a:pt x="72" y="191"/>
                    <a:pt x="83" y="191"/>
                    <a:pt x="86" y="191"/>
                  </a:cubicBezTo>
                  <a:cubicBezTo>
                    <a:pt x="90" y="191"/>
                    <a:pt x="96" y="196"/>
                    <a:pt x="100" y="201"/>
                  </a:cubicBezTo>
                  <a:cubicBezTo>
                    <a:pt x="104" y="207"/>
                    <a:pt x="108" y="203"/>
                    <a:pt x="108" y="20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5"/>
                    <a:pt x="139" y="144"/>
                    <a:pt x="139" y="144"/>
                  </a:cubicBezTo>
                  <a:cubicBezTo>
                    <a:pt x="143" y="139"/>
                    <a:pt x="148" y="143"/>
                    <a:pt x="149" y="144"/>
                  </a:cubicBezTo>
                  <a:cubicBezTo>
                    <a:pt x="151" y="145"/>
                    <a:pt x="150" y="139"/>
                    <a:pt x="154" y="139"/>
                  </a:cubicBezTo>
                  <a:cubicBezTo>
                    <a:pt x="158" y="139"/>
                    <a:pt x="154" y="146"/>
                    <a:pt x="157" y="146"/>
                  </a:cubicBezTo>
                  <a:cubicBezTo>
                    <a:pt x="159" y="146"/>
                    <a:pt x="164" y="154"/>
                    <a:pt x="163" y="160"/>
                  </a:cubicBezTo>
                  <a:cubicBezTo>
                    <a:pt x="167" y="164"/>
                    <a:pt x="175" y="173"/>
                    <a:pt x="176" y="175"/>
                  </a:cubicBezTo>
                  <a:cubicBezTo>
                    <a:pt x="177" y="177"/>
                    <a:pt x="188" y="173"/>
                    <a:pt x="191" y="174"/>
                  </a:cubicBezTo>
                  <a:cubicBezTo>
                    <a:pt x="193" y="175"/>
                    <a:pt x="210" y="175"/>
                    <a:pt x="213" y="175"/>
                  </a:cubicBezTo>
                  <a:cubicBezTo>
                    <a:pt x="216" y="175"/>
                    <a:pt x="219" y="181"/>
                    <a:pt x="222" y="181"/>
                  </a:cubicBezTo>
                  <a:cubicBezTo>
                    <a:pt x="226" y="182"/>
                    <a:pt x="224" y="188"/>
                    <a:pt x="225" y="192"/>
                  </a:cubicBezTo>
                  <a:cubicBezTo>
                    <a:pt x="225" y="196"/>
                    <a:pt x="231" y="200"/>
                    <a:pt x="231" y="204"/>
                  </a:cubicBezTo>
                  <a:cubicBezTo>
                    <a:pt x="232" y="207"/>
                    <a:pt x="237" y="205"/>
                    <a:pt x="241" y="206"/>
                  </a:cubicBezTo>
                  <a:cubicBezTo>
                    <a:pt x="244" y="207"/>
                    <a:pt x="250" y="209"/>
                    <a:pt x="250" y="212"/>
                  </a:cubicBezTo>
                  <a:cubicBezTo>
                    <a:pt x="251" y="216"/>
                    <a:pt x="255" y="213"/>
                    <a:pt x="256" y="210"/>
                  </a:cubicBezTo>
                  <a:cubicBezTo>
                    <a:pt x="256" y="208"/>
                    <a:pt x="260" y="204"/>
                    <a:pt x="267" y="201"/>
                  </a:cubicBezTo>
                  <a:cubicBezTo>
                    <a:pt x="270" y="200"/>
                    <a:pt x="272" y="200"/>
                    <a:pt x="274" y="201"/>
                  </a:cubicBezTo>
                  <a:cubicBezTo>
                    <a:pt x="275" y="198"/>
                    <a:pt x="276" y="195"/>
                    <a:pt x="277" y="195"/>
                  </a:cubicBezTo>
                  <a:cubicBezTo>
                    <a:pt x="279" y="194"/>
                    <a:pt x="284" y="190"/>
                    <a:pt x="284" y="187"/>
                  </a:cubicBezTo>
                  <a:cubicBezTo>
                    <a:pt x="284" y="184"/>
                    <a:pt x="293" y="184"/>
                    <a:pt x="299" y="187"/>
                  </a:cubicBezTo>
                  <a:cubicBezTo>
                    <a:pt x="305" y="190"/>
                    <a:pt x="309" y="190"/>
                    <a:pt x="309" y="185"/>
                  </a:cubicBezTo>
                  <a:cubicBezTo>
                    <a:pt x="310" y="180"/>
                    <a:pt x="318" y="179"/>
                    <a:pt x="321" y="180"/>
                  </a:cubicBezTo>
                  <a:cubicBezTo>
                    <a:pt x="324" y="182"/>
                    <a:pt x="332" y="186"/>
                    <a:pt x="336" y="185"/>
                  </a:cubicBezTo>
                  <a:cubicBezTo>
                    <a:pt x="340" y="183"/>
                    <a:pt x="360" y="185"/>
                    <a:pt x="365" y="186"/>
                  </a:cubicBezTo>
                  <a:cubicBezTo>
                    <a:pt x="370" y="188"/>
                    <a:pt x="371" y="184"/>
                    <a:pt x="376" y="189"/>
                  </a:cubicBezTo>
                  <a:cubicBezTo>
                    <a:pt x="379" y="193"/>
                    <a:pt x="381" y="190"/>
                    <a:pt x="385" y="193"/>
                  </a:cubicBezTo>
                  <a:cubicBezTo>
                    <a:pt x="385" y="192"/>
                    <a:pt x="385" y="190"/>
                    <a:pt x="385" y="188"/>
                  </a:cubicBezTo>
                  <a:cubicBezTo>
                    <a:pt x="385" y="185"/>
                    <a:pt x="390" y="182"/>
                    <a:pt x="391" y="180"/>
                  </a:cubicBezTo>
                  <a:cubicBezTo>
                    <a:pt x="392" y="177"/>
                    <a:pt x="386" y="170"/>
                    <a:pt x="386" y="167"/>
                  </a:cubicBezTo>
                  <a:cubicBezTo>
                    <a:pt x="386" y="165"/>
                    <a:pt x="386" y="159"/>
                    <a:pt x="384" y="158"/>
                  </a:cubicBezTo>
                  <a:cubicBezTo>
                    <a:pt x="381" y="156"/>
                    <a:pt x="389" y="153"/>
                    <a:pt x="390" y="153"/>
                  </a:cubicBezTo>
                  <a:cubicBezTo>
                    <a:pt x="394" y="153"/>
                    <a:pt x="399" y="149"/>
                    <a:pt x="401" y="151"/>
                  </a:cubicBezTo>
                  <a:cubicBezTo>
                    <a:pt x="403" y="153"/>
                    <a:pt x="406" y="153"/>
                    <a:pt x="409" y="153"/>
                  </a:cubicBezTo>
                  <a:cubicBezTo>
                    <a:pt x="412" y="153"/>
                    <a:pt x="411" y="149"/>
                    <a:pt x="409" y="148"/>
                  </a:cubicBezTo>
                  <a:cubicBezTo>
                    <a:pt x="407" y="146"/>
                    <a:pt x="415" y="131"/>
                    <a:pt x="416" y="126"/>
                  </a:cubicBezTo>
                  <a:cubicBezTo>
                    <a:pt x="417" y="121"/>
                    <a:pt x="420" y="126"/>
                    <a:pt x="424" y="126"/>
                  </a:cubicBezTo>
                  <a:cubicBezTo>
                    <a:pt x="427" y="127"/>
                    <a:pt x="432" y="126"/>
                    <a:pt x="434" y="127"/>
                  </a:cubicBezTo>
                  <a:cubicBezTo>
                    <a:pt x="436" y="128"/>
                    <a:pt x="443" y="126"/>
                    <a:pt x="445" y="123"/>
                  </a:cubicBezTo>
                  <a:cubicBezTo>
                    <a:pt x="446" y="121"/>
                    <a:pt x="443" y="120"/>
                    <a:pt x="443" y="114"/>
                  </a:cubicBezTo>
                  <a:cubicBezTo>
                    <a:pt x="443" y="108"/>
                    <a:pt x="447" y="106"/>
                    <a:pt x="450" y="106"/>
                  </a:cubicBezTo>
                  <a:cubicBezTo>
                    <a:pt x="454" y="106"/>
                    <a:pt x="455" y="102"/>
                    <a:pt x="455" y="99"/>
                  </a:cubicBezTo>
                  <a:cubicBezTo>
                    <a:pt x="455" y="97"/>
                    <a:pt x="458" y="95"/>
                    <a:pt x="459" y="92"/>
                  </a:cubicBezTo>
                  <a:cubicBezTo>
                    <a:pt x="458" y="91"/>
                    <a:pt x="457" y="89"/>
                    <a:pt x="457" y="88"/>
                  </a:cubicBezTo>
                  <a:close/>
                  <a:moveTo>
                    <a:pt x="171" y="137"/>
                  </a:moveTo>
                  <a:cubicBezTo>
                    <a:pt x="170" y="139"/>
                    <a:pt x="157" y="135"/>
                    <a:pt x="156" y="132"/>
                  </a:cubicBezTo>
                  <a:cubicBezTo>
                    <a:pt x="155" y="130"/>
                    <a:pt x="174" y="133"/>
                    <a:pt x="171" y="137"/>
                  </a:cubicBezTo>
                  <a:close/>
                  <a:moveTo>
                    <a:pt x="361" y="136"/>
                  </a:moveTo>
                  <a:cubicBezTo>
                    <a:pt x="351" y="136"/>
                    <a:pt x="331" y="131"/>
                    <a:pt x="322" y="140"/>
                  </a:cubicBezTo>
                  <a:cubicBezTo>
                    <a:pt x="314" y="149"/>
                    <a:pt x="320" y="154"/>
                    <a:pt x="316" y="154"/>
                  </a:cubicBezTo>
                  <a:cubicBezTo>
                    <a:pt x="312" y="155"/>
                    <a:pt x="310" y="141"/>
                    <a:pt x="315" y="136"/>
                  </a:cubicBezTo>
                  <a:cubicBezTo>
                    <a:pt x="320" y="131"/>
                    <a:pt x="335" y="129"/>
                    <a:pt x="344" y="132"/>
                  </a:cubicBezTo>
                  <a:cubicBezTo>
                    <a:pt x="353" y="134"/>
                    <a:pt x="370" y="130"/>
                    <a:pt x="372" y="130"/>
                  </a:cubicBezTo>
                  <a:cubicBezTo>
                    <a:pt x="375" y="131"/>
                    <a:pt x="370" y="136"/>
                    <a:pt x="361" y="136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156"/>
            <p:cNvSpPr>
              <a:spLocks noEditPoints="1"/>
            </p:cNvSpPr>
            <p:nvPr/>
          </p:nvSpPr>
          <p:spPr bwMode="auto">
            <a:xfrm>
              <a:off x="4778375" y="898525"/>
              <a:ext cx="3681413" cy="1411288"/>
            </a:xfrm>
            <a:custGeom>
              <a:cxnLst>
                <a:cxn ang="0">
                  <a:pos x="814" y="12"/>
                </a:cxn>
                <a:cxn ang="0">
                  <a:pos x="840" y="45"/>
                </a:cxn>
                <a:cxn ang="0">
                  <a:pos x="912" y="61"/>
                </a:cxn>
                <a:cxn ang="0">
                  <a:pos x="822" y="28"/>
                </a:cxn>
                <a:cxn ang="0">
                  <a:pos x="1331" y="168"/>
                </a:cxn>
                <a:cxn ang="0">
                  <a:pos x="1358" y="198"/>
                </a:cxn>
                <a:cxn ang="0">
                  <a:pos x="1388" y="664"/>
                </a:cxn>
                <a:cxn ang="0">
                  <a:pos x="355" y="25"/>
                </a:cxn>
                <a:cxn ang="0">
                  <a:pos x="1886" y="330"/>
                </a:cxn>
                <a:cxn ang="0">
                  <a:pos x="1698" y="277"/>
                </a:cxn>
                <a:cxn ang="0">
                  <a:pos x="1580" y="268"/>
                </a:cxn>
                <a:cxn ang="0">
                  <a:pos x="1412" y="221"/>
                </a:cxn>
                <a:cxn ang="0">
                  <a:pos x="1319" y="241"/>
                </a:cxn>
                <a:cxn ang="0">
                  <a:pos x="1224" y="204"/>
                </a:cxn>
                <a:cxn ang="0">
                  <a:pos x="1101" y="196"/>
                </a:cxn>
                <a:cxn ang="0">
                  <a:pos x="989" y="193"/>
                </a:cxn>
                <a:cxn ang="0">
                  <a:pos x="1007" y="122"/>
                </a:cxn>
                <a:cxn ang="0">
                  <a:pos x="909" y="126"/>
                </a:cxn>
                <a:cxn ang="0">
                  <a:pos x="800" y="148"/>
                </a:cxn>
                <a:cxn ang="0">
                  <a:pos x="764" y="190"/>
                </a:cxn>
                <a:cxn ang="0">
                  <a:pos x="667" y="228"/>
                </a:cxn>
                <a:cxn ang="0">
                  <a:pos x="623" y="257"/>
                </a:cxn>
                <a:cxn ang="0">
                  <a:pos x="630" y="312"/>
                </a:cxn>
                <a:cxn ang="0">
                  <a:pos x="603" y="320"/>
                </a:cxn>
                <a:cxn ang="0">
                  <a:pos x="557" y="231"/>
                </a:cxn>
                <a:cxn ang="0">
                  <a:pos x="468" y="273"/>
                </a:cxn>
                <a:cxn ang="0">
                  <a:pos x="384" y="305"/>
                </a:cxn>
                <a:cxn ang="0">
                  <a:pos x="307" y="312"/>
                </a:cxn>
                <a:cxn ang="0">
                  <a:pos x="230" y="353"/>
                </a:cxn>
                <a:cxn ang="0">
                  <a:pos x="170" y="355"/>
                </a:cxn>
                <a:cxn ang="0">
                  <a:pos x="201" y="292"/>
                </a:cxn>
                <a:cxn ang="0">
                  <a:pos x="100" y="296"/>
                </a:cxn>
                <a:cxn ang="0">
                  <a:pos x="133" y="407"/>
                </a:cxn>
                <a:cxn ang="0">
                  <a:pos x="89" y="497"/>
                </a:cxn>
                <a:cxn ang="0">
                  <a:pos x="134" y="574"/>
                </a:cxn>
                <a:cxn ang="0">
                  <a:pos x="223" y="617"/>
                </a:cxn>
                <a:cxn ang="0">
                  <a:pos x="193" y="682"/>
                </a:cxn>
                <a:cxn ang="0">
                  <a:pos x="326" y="731"/>
                </a:cxn>
                <a:cxn ang="0">
                  <a:pos x="312" y="613"/>
                </a:cxn>
                <a:cxn ang="0">
                  <a:pos x="425" y="599"/>
                </a:cxn>
                <a:cxn ang="0">
                  <a:pos x="472" y="554"/>
                </a:cxn>
                <a:cxn ang="0">
                  <a:pos x="610" y="554"/>
                </a:cxn>
                <a:cxn ang="0">
                  <a:pos x="738" y="612"/>
                </a:cxn>
                <a:cxn ang="0">
                  <a:pos x="849" y="616"/>
                </a:cxn>
                <a:cxn ang="0">
                  <a:pos x="939" y="614"/>
                </a:cxn>
                <a:cxn ang="0">
                  <a:pos x="1099" y="622"/>
                </a:cxn>
                <a:cxn ang="0">
                  <a:pos x="1210" y="615"/>
                </a:cxn>
                <a:cxn ang="0">
                  <a:pos x="1251" y="689"/>
                </a:cxn>
                <a:cxn ang="0">
                  <a:pos x="1365" y="573"/>
                </a:cxn>
                <a:cxn ang="0">
                  <a:pos x="1310" y="530"/>
                </a:cxn>
                <a:cxn ang="0">
                  <a:pos x="1484" y="473"/>
                </a:cxn>
                <a:cxn ang="0">
                  <a:pos x="1584" y="440"/>
                </a:cxn>
                <a:cxn ang="0">
                  <a:pos x="1544" y="494"/>
                </a:cxn>
                <a:cxn ang="0">
                  <a:pos x="1607" y="521"/>
                </a:cxn>
                <a:cxn ang="0">
                  <a:pos x="1697" y="458"/>
                </a:cxn>
                <a:cxn ang="0">
                  <a:pos x="1766" y="373"/>
                </a:cxn>
                <a:cxn ang="0">
                  <a:pos x="1875" y="379"/>
                </a:cxn>
                <a:cxn ang="0">
                  <a:pos x="993" y="567"/>
                </a:cxn>
                <a:cxn ang="0">
                  <a:pos x="386" y="247"/>
                </a:cxn>
                <a:cxn ang="0">
                  <a:pos x="485" y="133"/>
                </a:cxn>
                <a:cxn ang="0">
                  <a:pos x="415" y="39"/>
                </a:cxn>
                <a:cxn ang="0">
                  <a:pos x="464" y="16"/>
                </a:cxn>
              </a:cxnLst>
              <a:rect b="b" l="0" r="r" t="0"/>
              <a:pathLst>
                <a:path h="739" w="1926">
                  <a:moveTo>
                    <a:pt x="29" y="534"/>
                  </a:moveTo>
                  <a:cubicBezTo>
                    <a:pt x="28" y="535"/>
                    <a:pt x="24" y="534"/>
                    <a:pt x="23" y="532"/>
                  </a:cubicBezTo>
                  <a:cubicBezTo>
                    <a:pt x="22" y="530"/>
                    <a:pt x="18" y="531"/>
                    <a:pt x="16" y="531"/>
                  </a:cubicBezTo>
                  <a:cubicBezTo>
                    <a:pt x="16" y="532"/>
                    <a:pt x="17" y="532"/>
                    <a:pt x="18" y="533"/>
                  </a:cubicBezTo>
                  <a:cubicBezTo>
                    <a:pt x="19" y="536"/>
                    <a:pt x="12" y="536"/>
                    <a:pt x="14" y="539"/>
                  </a:cubicBezTo>
                  <a:cubicBezTo>
                    <a:pt x="16" y="542"/>
                    <a:pt x="9" y="542"/>
                    <a:pt x="9" y="539"/>
                  </a:cubicBezTo>
                  <a:cubicBezTo>
                    <a:pt x="9" y="536"/>
                    <a:pt x="1" y="537"/>
                    <a:pt x="1" y="540"/>
                  </a:cubicBezTo>
                  <a:cubicBezTo>
                    <a:pt x="1" y="540"/>
                    <a:pt x="1" y="541"/>
                    <a:pt x="0" y="542"/>
                  </a:cubicBezTo>
                  <a:cubicBezTo>
                    <a:pt x="2" y="543"/>
                    <a:pt x="5" y="544"/>
                    <a:pt x="6" y="544"/>
                  </a:cubicBezTo>
                  <a:cubicBezTo>
                    <a:pt x="7" y="545"/>
                    <a:pt x="27" y="547"/>
                    <a:pt x="35" y="545"/>
                  </a:cubicBezTo>
                  <a:cubicBezTo>
                    <a:pt x="35" y="544"/>
                    <a:pt x="36" y="540"/>
                    <a:pt x="36" y="538"/>
                  </a:cubicBezTo>
                  <a:cubicBezTo>
                    <a:pt x="36" y="536"/>
                    <a:pt x="31" y="534"/>
                    <a:pt x="29" y="534"/>
                  </a:cubicBezTo>
                  <a:close/>
                  <a:moveTo>
                    <a:pt x="814" y="12"/>
                  </a:moveTo>
                  <a:cubicBezTo>
                    <a:pt x="815" y="7"/>
                    <a:pt x="793" y="9"/>
                    <a:pt x="799" y="14"/>
                  </a:cubicBezTo>
                  <a:cubicBezTo>
                    <a:pt x="801" y="16"/>
                    <a:pt x="812" y="17"/>
                    <a:pt x="814" y="12"/>
                  </a:cubicBezTo>
                  <a:close/>
                  <a:moveTo>
                    <a:pt x="512" y="21"/>
                  </a:moveTo>
                  <a:cubicBezTo>
                    <a:pt x="524" y="20"/>
                    <a:pt x="524" y="13"/>
                    <a:pt x="517" y="11"/>
                  </a:cubicBezTo>
                  <a:cubicBezTo>
                    <a:pt x="511" y="10"/>
                    <a:pt x="510" y="15"/>
                    <a:pt x="506" y="15"/>
                  </a:cubicBezTo>
                  <a:cubicBezTo>
                    <a:pt x="503" y="15"/>
                    <a:pt x="490" y="17"/>
                    <a:pt x="493" y="20"/>
                  </a:cubicBezTo>
                  <a:cubicBezTo>
                    <a:pt x="496" y="23"/>
                    <a:pt x="505" y="22"/>
                    <a:pt x="512" y="21"/>
                  </a:cubicBezTo>
                  <a:close/>
                  <a:moveTo>
                    <a:pt x="840" y="45"/>
                  </a:moveTo>
                  <a:cubicBezTo>
                    <a:pt x="840" y="49"/>
                    <a:pt x="829" y="53"/>
                    <a:pt x="832" y="55"/>
                  </a:cubicBezTo>
                  <a:cubicBezTo>
                    <a:pt x="835" y="58"/>
                    <a:pt x="837" y="57"/>
                    <a:pt x="841" y="58"/>
                  </a:cubicBezTo>
                  <a:cubicBezTo>
                    <a:pt x="844" y="58"/>
                    <a:pt x="846" y="67"/>
                    <a:pt x="852" y="65"/>
                  </a:cubicBezTo>
                  <a:cubicBezTo>
                    <a:pt x="858" y="64"/>
                    <a:pt x="874" y="72"/>
                    <a:pt x="884" y="72"/>
                  </a:cubicBezTo>
                  <a:cubicBezTo>
                    <a:pt x="893" y="72"/>
                    <a:pt x="894" y="64"/>
                    <a:pt x="891" y="64"/>
                  </a:cubicBezTo>
                  <a:cubicBezTo>
                    <a:pt x="888" y="63"/>
                    <a:pt x="891" y="59"/>
                    <a:pt x="896" y="51"/>
                  </a:cubicBezTo>
                  <a:cubicBezTo>
                    <a:pt x="902" y="43"/>
                    <a:pt x="880" y="38"/>
                    <a:pt x="880" y="44"/>
                  </a:cubicBezTo>
                  <a:cubicBezTo>
                    <a:pt x="880" y="50"/>
                    <a:pt x="873" y="42"/>
                    <a:pt x="871" y="39"/>
                  </a:cubicBezTo>
                  <a:cubicBezTo>
                    <a:pt x="869" y="35"/>
                    <a:pt x="840" y="42"/>
                    <a:pt x="840" y="45"/>
                  </a:cubicBezTo>
                  <a:close/>
                  <a:moveTo>
                    <a:pt x="576" y="206"/>
                  </a:moveTo>
                  <a:cubicBezTo>
                    <a:pt x="580" y="207"/>
                    <a:pt x="592" y="205"/>
                    <a:pt x="593" y="202"/>
                  </a:cubicBezTo>
                  <a:cubicBezTo>
                    <a:pt x="595" y="200"/>
                    <a:pt x="589" y="197"/>
                    <a:pt x="581" y="197"/>
                  </a:cubicBezTo>
                  <a:cubicBezTo>
                    <a:pt x="573" y="197"/>
                    <a:pt x="572" y="206"/>
                    <a:pt x="576" y="206"/>
                  </a:cubicBezTo>
                  <a:close/>
                  <a:moveTo>
                    <a:pt x="673" y="211"/>
                  </a:moveTo>
                  <a:cubicBezTo>
                    <a:pt x="679" y="214"/>
                    <a:pt x="683" y="213"/>
                    <a:pt x="682" y="208"/>
                  </a:cubicBezTo>
                  <a:cubicBezTo>
                    <a:pt x="681" y="202"/>
                    <a:pt x="669" y="209"/>
                    <a:pt x="673" y="211"/>
                  </a:cubicBezTo>
                  <a:close/>
                  <a:moveTo>
                    <a:pt x="892" y="92"/>
                  </a:moveTo>
                  <a:cubicBezTo>
                    <a:pt x="896" y="95"/>
                    <a:pt x="911" y="89"/>
                    <a:pt x="921" y="89"/>
                  </a:cubicBezTo>
                  <a:cubicBezTo>
                    <a:pt x="931" y="90"/>
                    <a:pt x="959" y="82"/>
                    <a:pt x="960" y="76"/>
                  </a:cubicBezTo>
                  <a:cubicBezTo>
                    <a:pt x="961" y="71"/>
                    <a:pt x="950" y="71"/>
                    <a:pt x="946" y="67"/>
                  </a:cubicBezTo>
                  <a:cubicBezTo>
                    <a:pt x="941" y="62"/>
                    <a:pt x="932" y="66"/>
                    <a:pt x="929" y="70"/>
                  </a:cubicBezTo>
                  <a:cubicBezTo>
                    <a:pt x="927" y="74"/>
                    <a:pt x="924" y="70"/>
                    <a:pt x="931" y="64"/>
                  </a:cubicBezTo>
                  <a:cubicBezTo>
                    <a:pt x="937" y="58"/>
                    <a:pt x="924" y="53"/>
                    <a:pt x="924" y="57"/>
                  </a:cubicBezTo>
                  <a:cubicBezTo>
                    <a:pt x="924" y="61"/>
                    <a:pt x="912" y="57"/>
                    <a:pt x="912" y="61"/>
                  </a:cubicBezTo>
                  <a:cubicBezTo>
                    <a:pt x="912" y="65"/>
                    <a:pt x="908" y="66"/>
                    <a:pt x="908" y="70"/>
                  </a:cubicBezTo>
                  <a:cubicBezTo>
                    <a:pt x="908" y="74"/>
                    <a:pt x="900" y="68"/>
                    <a:pt x="900" y="76"/>
                  </a:cubicBezTo>
                  <a:cubicBezTo>
                    <a:pt x="899" y="85"/>
                    <a:pt x="887" y="89"/>
                    <a:pt x="892" y="92"/>
                  </a:cubicBezTo>
                  <a:close/>
                  <a:moveTo>
                    <a:pt x="822" y="36"/>
                  </a:moveTo>
                  <a:cubicBezTo>
                    <a:pt x="829" y="39"/>
                    <a:pt x="826" y="40"/>
                    <a:pt x="820" y="40"/>
                  </a:cubicBezTo>
                  <a:cubicBezTo>
                    <a:pt x="813" y="40"/>
                    <a:pt x="807" y="42"/>
                    <a:pt x="812" y="44"/>
                  </a:cubicBezTo>
                  <a:cubicBezTo>
                    <a:pt x="815" y="46"/>
                    <a:pt x="815" y="49"/>
                    <a:pt x="822" y="51"/>
                  </a:cubicBezTo>
                  <a:cubicBezTo>
                    <a:pt x="829" y="53"/>
                    <a:pt x="836" y="47"/>
                    <a:pt x="835" y="43"/>
                  </a:cubicBezTo>
                  <a:cubicBezTo>
                    <a:pt x="834" y="39"/>
                    <a:pt x="859" y="35"/>
                    <a:pt x="866" y="34"/>
                  </a:cubicBezTo>
                  <a:cubicBezTo>
                    <a:pt x="873" y="32"/>
                    <a:pt x="862" y="25"/>
                    <a:pt x="869" y="24"/>
                  </a:cubicBezTo>
                  <a:cubicBezTo>
                    <a:pt x="876" y="24"/>
                    <a:pt x="873" y="20"/>
                    <a:pt x="864" y="19"/>
                  </a:cubicBezTo>
                  <a:cubicBezTo>
                    <a:pt x="855" y="18"/>
                    <a:pt x="859" y="10"/>
                    <a:pt x="856" y="7"/>
                  </a:cubicBezTo>
                  <a:cubicBezTo>
                    <a:pt x="853" y="5"/>
                    <a:pt x="851" y="11"/>
                    <a:pt x="840" y="13"/>
                  </a:cubicBezTo>
                  <a:cubicBezTo>
                    <a:pt x="828" y="15"/>
                    <a:pt x="822" y="18"/>
                    <a:pt x="827" y="21"/>
                  </a:cubicBezTo>
                  <a:cubicBezTo>
                    <a:pt x="832" y="23"/>
                    <a:pt x="827" y="29"/>
                    <a:pt x="822" y="28"/>
                  </a:cubicBezTo>
                  <a:cubicBezTo>
                    <a:pt x="817" y="28"/>
                    <a:pt x="816" y="33"/>
                    <a:pt x="822" y="36"/>
                  </a:cubicBezTo>
                  <a:close/>
                  <a:moveTo>
                    <a:pt x="1423" y="161"/>
                  </a:moveTo>
                  <a:cubicBezTo>
                    <a:pt x="1431" y="161"/>
                    <a:pt x="1435" y="169"/>
                    <a:pt x="1450" y="170"/>
                  </a:cubicBezTo>
                  <a:cubicBezTo>
                    <a:pt x="1465" y="171"/>
                    <a:pt x="1477" y="168"/>
                    <a:pt x="1477" y="165"/>
                  </a:cubicBezTo>
                  <a:cubicBezTo>
                    <a:pt x="1477" y="161"/>
                    <a:pt x="1463" y="156"/>
                    <a:pt x="1459" y="159"/>
                  </a:cubicBezTo>
                  <a:cubicBezTo>
                    <a:pt x="1454" y="162"/>
                    <a:pt x="1451" y="155"/>
                    <a:pt x="1446" y="156"/>
                  </a:cubicBezTo>
                  <a:cubicBezTo>
                    <a:pt x="1440" y="158"/>
                    <a:pt x="1433" y="158"/>
                    <a:pt x="1430" y="153"/>
                  </a:cubicBezTo>
                  <a:cubicBezTo>
                    <a:pt x="1428" y="148"/>
                    <a:pt x="1419" y="160"/>
                    <a:pt x="1423" y="161"/>
                  </a:cubicBezTo>
                  <a:close/>
                  <a:moveTo>
                    <a:pt x="1795" y="254"/>
                  </a:moveTo>
                  <a:cubicBezTo>
                    <a:pt x="1801" y="257"/>
                    <a:pt x="1805" y="250"/>
                    <a:pt x="1811" y="254"/>
                  </a:cubicBezTo>
                  <a:cubicBezTo>
                    <a:pt x="1816" y="257"/>
                    <a:pt x="1829" y="252"/>
                    <a:pt x="1834" y="251"/>
                  </a:cubicBezTo>
                  <a:cubicBezTo>
                    <a:pt x="1840" y="250"/>
                    <a:pt x="1837" y="243"/>
                    <a:pt x="1822" y="241"/>
                  </a:cubicBezTo>
                  <a:cubicBezTo>
                    <a:pt x="1807" y="239"/>
                    <a:pt x="1788" y="250"/>
                    <a:pt x="1795" y="254"/>
                  </a:cubicBezTo>
                  <a:close/>
                  <a:moveTo>
                    <a:pt x="1322" y="161"/>
                  </a:moveTo>
                  <a:cubicBezTo>
                    <a:pt x="1326" y="163"/>
                    <a:pt x="1328" y="166"/>
                    <a:pt x="1331" y="168"/>
                  </a:cubicBezTo>
                  <a:cubicBezTo>
                    <a:pt x="1333" y="171"/>
                    <a:pt x="1343" y="167"/>
                    <a:pt x="1347" y="166"/>
                  </a:cubicBezTo>
                  <a:cubicBezTo>
                    <a:pt x="1351" y="164"/>
                    <a:pt x="1352" y="172"/>
                    <a:pt x="1358" y="168"/>
                  </a:cubicBezTo>
                  <a:cubicBezTo>
                    <a:pt x="1364" y="164"/>
                    <a:pt x="1371" y="166"/>
                    <a:pt x="1378" y="166"/>
                  </a:cubicBezTo>
                  <a:cubicBezTo>
                    <a:pt x="1385" y="166"/>
                    <a:pt x="1377" y="157"/>
                    <a:pt x="1377" y="153"/>
                  </a:cubicBezTo>
                  <a:cubicBezTo>
                    <a:pt x="1377" y="149"/>
                    <a:pt x="1386" y="151"/>
                    <a:pt x="1383" y="155"/>
                  </a:cubicBezTo>
                  <a:cubicBezTo>
                    <a:pt x="1380" y="158"/>
                    <a:pt x="1387" y="166"/>
                    <a:pt x="1398" y="165"/>
                  </a:cubicBezTo>
                  <a:cubicBezTo>
                    <a:pt x="1408" y="164"/>
                    <a:pt x="1400" y="158"/>
                    <a:pt x="1406" y="155"/>
                  </a:cubicBezTo>
                  <a:cubicBezTo>
                    <a:pt x="1411" y="153"/>
                    <a:pt x="1410" y="150"/>
                    <a:pt x="1403" y="146"/>
                  </a:cubicBezTo>
                  <a:cubicBezTo>
                    <a:pt x="1395" y="141"/>
                    <a:pt x="1385" y="144"/>
                    <a:pt x="1378" y="141"/>
                  </a:cubicBezTo>
                  <a:cubicBezTo>
                    <a:pt x="1371" y="138"/>
                    <a:pt x="1363" y="138"/>
                    <a:pt x="1362" y="145"/>
                  </a:cubicBezTo>
                  <a:cubicBezTo>
                    <a:pt x="1362" y="152"/>
                    <a:pt x="1348" y="137"/>
                    <a:pt x="1341" y="135"/>
                  </a:cubicBezTo>
                  <a:cubicBezTo>
                    <a:pt x="1333" y="132"/>
                    <a:pt x="1311" y="155"/>
                    <a:pt x="1322" y="161"/>
                  </a:cubicBezTo>
                  <a:close/>
                  <a:moveTo>
                    <a:pt x="1391" y="204"/>
                  </a:moveTo>
                  <a:cubicBezTo>
                    <a:pt x="1397" y="202"/>
                    <a:pt x="1387" y="191"/>
                    <a:pt x="1377" y="190"/>
                  </a:cubicBezTo>
                  <a:cubicBezTo>
                    <a:pt x="1366" y="188"/>
                    <a:pt x="1357" y="196"/>
                    <a:pt x="1358" y="198"/>
                  </a:cubicBezTo>
                  <a:cubicBezTo>
                    <a:pt x="1361" y="203"/>
                    <a:pt x="1385" y="205"/>
                    <a:pt x="1391" y="204"/>
                  </a:cubicBezTo>
                  <a:close/>
                  <a:moveTo>
                    <a:pt x="1365" y="182"/>
                  </a:moveTo>
                  <a:cubicBezTo>
                    <a:pt x="1365" y="177"/>
                    <a:pt x="1347" y="183"/>
                    <a:pt x="1354" y="186"/>
                  </a:cubicBezTo>
                  <a:cubicBezTo>
                    <a:pt x="1358" y="187"/>
                    <a:pt x="1365" y="187"/>
                    <a:pt x="1365" y="182"/>
                  </a:cubicBezTo>
                  <a:close/>
                  <a:moveTo>
                    <a:pt x="1389" y="589"/>
                  </a:moveTo>
                  <a:cubicBezTo>
                    <a:pt x="1385" y="579"/>
                    <a:pt x="1394" y="570"/>
                    <a:pt x="1387" y="565"/>
                  </a:cubicBezTo>
                  <a:cubicBezTo>
                    <a:pt x="1381" y="560"/>
                    <a:pt x="1383" y="549"/>
                    <a:pt x="1380" y="551"/>
                  </a:cubicBezTo>
                  <a:cubicBezTo>
                    <a:pt x="1377" y="553"/>
                    <a:pt x="1380" y="562"/>
                    <a:pt x="1375" y="563"/>
                  </a:cubicBezTo>
                  <a:cubicBezTo>
                    <a:pt x="1369" y="564"/>
                    <a:pt x="1374" y="569"/>
                    <a:pt x="1372" y="575"/>
                  </a:cubicBezTo>
                  <a:cubicBezTo>
                    <a:pt x="1370" y="582"/>
                    <a:pt x="1373" y="592"/>
                    <a:pt x="1376" y="598"/>
                  </a:cubicBezTo>
                  <a:cubicBezTo>
                    <a:pt x="1379" y="604"/>
                    <a:pt x="1372" y="636"/>
                    <a:pt x="1375" y="641"/>
                  </a:cubicBezTo>
                  <a:cubicBezTo>
                    <a:pt x="1378" y="646"/>
                    <a:pt x="1371" y="670"/>
                    <a:pt x="1373" y="673"/>
                  </a:cubicBezTo>
                  <a:cubicBezTo>
                    <a:pt x="1377" y="677"/>
                    <a:pt x="1374" y="666"/>
                    <a:pt x="1380" y="665"/>
                  </a:cubicBezTo>
                  <a:cubicBezTo>
                    <a:pt x="1386" y="664"/>
                    <a:pt x="1386" y="672"/>
                    <a:pt x="1390" y="674"/>
                  </a:cubicBezTo>
                  <a:cubicBezTo>
                    <a:pt x="1394" y="675"/>
                    <a:pt x="1391" y="663"/>
                    <a:pt x="1388" y="664"/>
                  </a:cubicBezTo>
                  <a:cubicBezTo>
                    <a:pt x="1385" y="664"/>
                    <a:pt x="1382" y="656"/>
                    <a:pt x="1380" y="650"/>
                  </a:cubicBezTo>
                  <a:cubicBezTo>
                    <a:pt x="1379" y="645"/>
                    <a:pt x="1384" y="639"/>
                    <a:pt x="1384" y="632"/>
                  </a:cubicBezTo>
                  <a:cubicBezTo>
                    <a:pt x="1384" y="625"/>
                    <a:pt x="1392" y="626"/>
                    <a:pt x="1397" y="631"/>
                  </a:cubicBezTo>
                  <a:cubicBezTo>
                    <a:pt x="1402" y="636"/>
                    <a:pt x="1403" y="632"/>
                    <a:pt x="1401" y="629"/>
                  </a:cubicBezTo>
                  <a:cubicBezTo>
                    <a:pt x="1399" y="625"/>
                    <a:pt x="1392" y="598"/>
                    <a:pt x="1389" y="589"/>
                  </a:cubicBezTo>
                  <a:close/>
                  <a:moveTo>
                    <a:pt x="326" y="292"/>
                  </a:moveTo>
                  <a:cubicBezTo>
                    <a:pt x="335" y="300"/>
                    <a:pt x="343" y="288"/>
                    <a:pt x="347" y="287"/>
                  </a:cubicBezTo>
                  <a:cubicBezTo>
                    <a:pt x="351" y="287"/>
                    <a:pt x="344" y="282"/>
                    <a:pt x="337" y="280"/>
                  </a:cubicBezTo>
                  <a:cubicBezTo>
                    <a:pt x="330" y="278"/>
                    <a:pt x="319" y="285"/>
                    <a:pt x="326" y="292"/>
                  </a:cubicBezTo>
                  <a:close/>
                  <a:moveTo>
                    <a:pt x="340" y="22"/>
                  </a:moveTo>
                  <a:cubicBezTo>
                    <a:pt x="345" y="26"/>
                    <a:pt x="327" y="25"/>
                    <a:pt x="325" y="28"/>
                  </a:cubicBezTo>
                  <a:cubicBezTo>
                    <a:pt x="323" y="31"/>
                    <a:pt x="312" y="30"/>
                    <a:pt x="314" y="34"/>
                  </a:cubicBezTo>
                  <a:cubicBezTo>
                    <a:pt x="316" y="38"/>
                    <a:pt x="333" y="38"/>
                    <a:pt x="333" y="35"/>
                  </a:cubicBezTo>
                  <a:cubicBezTo>
                    <a:pt x="333" y="32"/>
                    <a:pt x="342" y="35"/>
                    <a:pt x="342" y="32"/>
                  </a:cubicBezTo>
                  <a:cubicBezTo>
                    <a:pt x="342" y="29"/>
                    <a:pt x="346" y="25"/>
                    <a:pt x="355" y="25"/>
                  </a:cubicBezTo>
                  <a:cubicBezTo>
                    <a:pt x="365" y="24"/>
                    <a:pt x="365" y="21"/>
                    <a:pt x="356" y="17"/>
                  </a:cubicBezTo>
                  <a:cubicBezTo>
                    <a:pt x="347" y="13"/>
                    <a:pt x="336" y="19"/>
                    <a:pt x="340" y="22"/>
                  </a:cubicBezTo>
                  <a:close/>
                  <a:moveTo>
                    <a:pt x="309" y="25"/>
                  </a:moveTo>
                  <a:cubicBezTo>
                    <a:pt x="317" y="18"/>
                    <a:pt x="327" y="25"/>
                    <a:pt x="328" y="22"/>
                  </a:cubicBezTo>
                  <a:cubicBezTo>
                    <a:pt x="329" y="18"/>
                    <a:pt x="314" y="17"/>
                    <a:pt x="308" y="20"/>
                  </a:cubicBezTo>
                  <a:cubicBezTo>
                    <a:pt x="302" y="23"/>
                    <a:pt x="289" y="21"/>
                    <a:pt x="291" y="25"/>
                  </a:cubicBezTo>
                  <a:cubicBezTo>
                    <a:pt x="292" y="27"/>
                    <a:pt x="301" y="32"/>
                    <a:pt x="309" y="25"/>
                  </a:cubicBezTo>
                  <a:close/>
                  <a:moveTo>
                    <a:pt x="1036" y="176"/>
                  </a:moveTo>
                  <a:cubicBezTo>
                    <a:pt x="1034" y="178"/>
                    <a:pt x="1027" y="178"/>
                    <a:pt x="1029" y="181"/>
                  </a:cubicBezTo>
                  <a:cubicBezTo>
                    <a:pt x="1032" y="185"/>
                    <a:pt x="1049" y="183"/>
                    <a:pt x="1049" y="178"/>
                  </a:cubicBezTo>
                  <a:cubicBezTo>
                    <a:pt x="1050" y="172"/>
                    <a:pt x="1037" y="173"/>
                    <a:pt x="1036" y="176"/>
                  </a:cubicBezTo>
                  <a:close/>
                  <a:moveTo>
                    <a:pt x="1923" y="348"/>
                  </a:moveTo>
                  <a:cubicBezTo>
                    <a:pt x="1920" y="347"/>
                    <a:pt x="1909" y="340"/>
                    <a:pt x="1906" y="337"/>
                  </a:cubicBezTo>
                  <a:cubicBezTo>
                    <a:pt x="1904" y="333"/>
                    <a:pt x="1891" y="331"/>
                    <a:pt x="1891" y="333"/>
                  </a:cubicBezTo>
                  <a:cubicBezTo>
                    <a:pt x="1891" y="335"/>
                    <a:pt x="1887" y="332"/>
                    <a:pt x="1886" y="330"/>
                  </a:cubicBezTo>
                  <a:cubicBezTo>
                    <a:pt x="1885" y="328"/>
                    <a:pt x="1871" y="328"/>
                    <a:pt x="1871" y="330"/>
                  </a:cubicBezTo>
                  <a:cubicBezTo>
                    <a:pt x="1871" y="332"/>
                    <a:pt x="1874" y="333"/>
                    <a:pt x="1876" y="335"/>
                  </a:cubicBezTo>
                  <a:cubicBezTo>
                    <a:pt x="1878" y="338"/>
                    <a:pt x="1873" y="339"/>
                    <a:pt x="1874" y="342"/>
                  </a:cubicBezTo>
                  <a:cubicBezTo>
                    <a:pt x="1875" y="345"/>
                    <a:pt x="1869" y="341"/>
                    <a:pt x="1867" y="339"/>
                  </a:cubicBezTo>
                  <a:cubicBezTo>
                    <a:pt x="1865" y="338"/>
                    <a:pt x="1866" y="331"/>
                    <a:pt x="1867" y="328"/>
                  </a:cubicBezTo>
                  <a:cubicBezTo>
                    <a:pt x="1867" y="324"/>
                    <a:pt x="1863" y="325"/>
                    <a:pt x="1862" y="322"/>
                  </a:cubicBezTo>
                  <a:cubicBezTo>
                    <a:pt x="1862" y="318"/>
                    <a:pt x="1847" y="312"/>
                    <a:pt x="1841" y="309"/>
                  </a:cubicBezTo>
                  <a:cubicBezTo>
                    <a:pt x="1834" y="306"/>
                    <a:pt x="1826" y="304"/>
                    <a:pt x="1824" y="301"/>
                  </a:cubicBezTo>
                  <a:cubicBezTo>
                    <a:pt x="1822" y="297"/>
                    <a:pt x="1810" y="297"/>
                    <a:pt x="1806" y="292"/>
                  </a:cubicBezTo>
                  <a:cubicBezTo>
                    <a:pt x="1802" y="288"/>
                    <a:pt x="1783" y="280"/>
                    <a:pt x="1775" y="279"/>
                  </a:cubicBezTo>
                  <a:cubicBezTo>
                    <a:pt x="1766" y="279"/>
                    <a:pt x="1768" y="274"/>
                    <a:pt x="1764" y="275"/>
                  </a:cubicBezTo>
                  <a:cubicBezTo>
                    <a:pt x="1760" y="276"/>
                    <a:pt x="1743" y="275"/>
                    <a:pt x="1738" y="274"/>
                  </a:cubicBezTo>
                  <a:cubicBezTo>
                    <a:pt x="1732" y="273"/>
                    <a:pt x="1731" y="277"/>
                    <a:pt x="1727" y="276"/>
                  </a:cubicBezTo>
                  <a:cubicBezTo>
                    <a:pt x="1724" y="274"/>
                    <a:pt x="1704" y="267"/>
                    <a:pt x="1701" y="270"/>
                  </a:cubicBezTo>
                  <a:cubicBezTo>
                    <a:pt x="1699" y="272"/>
                    <a:pt x="1700" y="276"/>
                    <a:pt x="1698" y="277"/>
                  </a:cubicBezTo>
                  <a:cubicBezTo>
                    <a:pt x="1695" y="278"/>
                    <a:pt x="1698" y="281"/>
                    <a:pt x="1703" y="286"/>
                  </a:cubicBezTo>
                  <a:cubicBezTo>
                    <a:pt x="1709" y="291"/>
                    <a:pt x="1705" y="295"/>
                    <a:pt x="1700" y="297"/>
                  </a:cubicBezTo>
                  <a:cubicBezTo>
                    <a:pt x="1695" y="299"/>
                    <a:pt x="1687" y="295"/>
                    <a:pt x="1685" y="291"/>
                  </a:cubicBezTo>
                  <a:cubicBezTo>
                    <a:pt x="1682" y="287"/>
                    <a:pt x="1676" y="289"/>
                    <a:pt x="1674" y="284"/>
                  </a:cubicBezTo>
                  <a:cubicBezTo>
                    <a:pt x="1672" y="279"/>
                    <a:pt x="1676" y="278"/>
                    <a:pt x="1679" y="281"/>
                  </a:cubicBezTo>
                  <a:cubicBezTo>
                    <a:pt x="1683" y="284"/>
                    <a:pt x="1687" y="281"/>
                    <a:pt x="1688" y="278"/>
                  </a:cubicBezTo>
                  <a:cubicBezTo>
                    <a:pt x="1688" y="274"/>
                    <a:pt x="1679" y="272"/>
                    <a:pt x="1673" y="272"/>
                  </a:cubicBezTo>
                  <a:cubicBezTo>
                    <a:pt x="1668" y="272"/>
                    <a:pt x="1665" y="279"/>
                    <a:pt x="1660" y="282"/>
                  </a:cubicBezTo>
                  <a:cubicBezTo>
                    <a:pt x="1655" y="285"/>
                    <a:pt x="1634" y="281"/>
                    <a:pt x="1632" y="279"/>
                  </a:cubicBezTo>
                  <a:cubicBezTo>
                    <a:pt x="1630" y="277"/>
                    <a:pt x="1601" y="279"/>
                    <a:pt x="1598" y="281"/>
                  </a:cubicBezTo>
                  <a:cubicBezTo>
                    <a:pt x="1595" y="283"/>
                    <a:pt x="1597" y="291"/>
                    <a:pt x="1596" y="292"/>
                  </a:cubicBezTo>
                  <a:cubicBezTo>
                    <a:pt x="1594" y="292"/>
                    <a:pt x="1593" y="283"/>
                    <a:pt x="1593" y="281"/>
                  </a:cubicBezTo>
                  <a:cubicBezTo>
                    <a:pt x="1593" y="279"/>
                    <a:pt x="1589" y="278"/>
                    <a:pt x="1584" y="278"/>
                  </a:cubicBezTo>
                  <a:cubicBezTo>
                    <a:pt x="1579" y="278"/>
                    <a:pt x="1576" y="278"/>
                    <a:pt x="1578" y="275"/>
                  </a:cubicBezTo>
                  <a:cubicBezTo>
                    <a:pt x="1580" y="273"/>
                    <a:pt x="1576" y="271"/>
                    <a:pt x="1580" y="268"/>
                  </a:cubicBezTo>
                  <a:cubicBezTo>
                    <a:pt x="1584" y="265"/>
                    <a:pt x="1573" y="257"/>
                    <a:pt x="1562" y="252"/>
                  </a:cubicBezTo>
                  <a:cubicBezTo>
                    <a:pt x="1551" y="248"/>
                    <a:pt x="1526" y="250"/>
                    <a:pt x="1519" y="252"/>
                  </a:cubicBezTo>
                  <a:cubicBezTo>
                    <a:pt x="1512" y="254"/>
                    <a:pt x="1499" y="254"/>
                    <a:pt x="1493" y="254"/>
                  </a:cubicBezTo>
                  <a:cubicBezTo>
                    <a:pt x="1486" y="254"/>
                    <a:pt x="1491" y="251"/>
                    <a:pt x="1490" y="248"/>
                  </a:cubicBezTo>
                  <a:cubicBezTo>
                    <a:pt x="1488" y="245"/>
                    <a:pt x="1477" y="242"/>
                    <a:pt x="1475" y="244"/>
                  </a:cubicBezTo>
                  <a:cubicBezTo>
                    <a:pt x="1474" y="247"/>
                    <a:pt x="1471" y="244"/>
                    <a:pt x="1471" y="242"/>
                  </a:cubicBezTo>
                  <a:cubicBezTo>
                    <a:pt x="1471" y="241"/>
                    <a:pt x="1461" y="237"/>
                    <a:pt x="1457" y="238"/>
                  </a:cubicBezTo>
                  <a:cubicBezTo>
                    <a:pt x="1453" y="239"/>
                    <a:pt x="1451" y="234"/>
                    <a:pt x="1456" y="234"/>
                  </a:cubicBezTo>
                  <a:cubicBezTo>
                    <a:pt x="1460" y="234"/>
                    <a:pt x="1468" y="235"/>
                    <a:pt x="1465" y="230"/>
                  </a:cubicBezTo>
                  <a:cubicBezTo>
                    <a:pt x="1461" y="224"/>
                    <a:pt x="1431" y="223"/>
                    <a:pt x="1429" y="224"/>
                  </a:cubicBezTo>
                  <a:cubicBezTo>
                    <a:pt x="1426" y="225"/>
                    <a:pt x="1428" y="229"/>
                    <a:pt x="1422" y="235"/>
                  </a:cubicBezTo>
                  <a:cubicBezTo>
                    <a:pt x="1415" y="241"/>
                    <a:pt x="1409" y="237"/>
                    <a:pt x="1410" y="234"/>
                  </a:cubicBezTo>
                  <a:cubicBezTo>
                    <a:pt x="1411" y="231"/>
                    <a:pt x="1419" y="231"/>
                    <a:pt x="1419" y="228"/>
                  </a:cubicBezTo>
                  <a:cubicBezTo>
                    <a:pt x="1419" y="225"/>
                    <a:pt x="1408" y="227"/>
                    <a:pt x="1406" y="224"/>
                  </a:cubicBezTo>
                  <a:cubicBezTo>
                    <a:pt x="1404" y="222"/>
                    <a:pt x="1408" y="220"/>
                    <a:pt x="1412" y="221"/>
                  </a:cubicBezTo>
                  <a:cubicBezTo>
                    <a:pt x="1416" y="223"/>
                    <a:pt x="1423" y="223"/>
                    <a:pt x="1424" y="221"/>
                  </a:cubicBezTo>
                  <a:cubicBezTo>
                    <a:pt x="1424" y="220"/>
                    <a:pt x="1420" y="219"/>
                    <a:pt x="1413" y="218"/>
                  </a:cubicBezTo>
                  <a:cubicBezTo>
                    <a:pt x="1406" y="217"/>
                    <a:pt x="1390" y="213"/>
                    <a:pt x="1382" y="214"/>
                  </a:cubicBezTo>
                  <a:cubicBezTo>
                    <a:pt x="1373" y="215"/>
                    <a:pt x="1369" y="211"/>
                    <a:pt x="1365" y="210"/>
                  </a:cubicBezTo>
                  <a:cubicBezTo>
                    <a:pt x="1360" y="210"/>
                    <a:pt x="1360" y="213"/>
                    <a:pt x="1362" y="216"/>
                  </a:cubicBezTo>
                  <a:cubicBezTo>
                    <a:pt x="1364" y="218"/>
                    <a:pt x="1358" y="220"/>
                    <a:pt x="1352" y="219"/>
                  </a:cubicBezTo>
                  <a:cubicBezTo>
                    <a:pt x="1347" y="218"/>
                    <a:pt x="1339" y="222"/>
                    <a:pt x="1342" y="226"/>
                  </a:cubicBezTo>
                  <a:cubicBezTo>
                    <a:pt x="1345" y="230"/>
                    <a:pt x="1348" y="225"/>
                    <a:pt x="1351" y="226"/>
                  </a:cubicBezTo>
                  <a:cubicBezTo>
                    <a:pt x="1353" y="228"/>
                    <a:pt x="1344" y="230"/>
                    <a:pt x="1348" y="232"/>
                  </a:cubicBezTo>
                  <a:cubicBezTo>
                    <a:pt x="1352" y="234"/>
                    <a:pt x="1351" y="238"/>
                    <a:pt x="1351" y="240"/>
                  </a:cubicBezTo>
                  <a:cubicBezTo>
                    <a:pt x="1351" y="242"/>
                    <a:pt x="1345" y="243"/>
                    <a:pt x="1342" y="240"/>
                  </a:cubicBezTo>
                  <a:cubicBezTo>
                    <a:pt x="1340" y="237"/>
                    <a:pt x="1336" y="240"/>
                    <a:pt x="1331" y="239"/>
                  </a:cubicBezTo>
                  <a:cubicBezTo>
                    <a:pt x="1327" y="239"/>
                    <a:pt x="1323" y="241"/>
                    <a:pt x="1328" y="242"/>
                  </a:cubicBezTo>
                  <a:cubicBezTo>
                    <a:pt x="1333" y="242"/>
                    <a:pt x="1335" y="246"/>
                    <a:pt x="1328" y="246"/>
                  </a:cubicBezTo>
                  <a:cubicBezTo>
                    <a:pt x="1322" y="247"/>
                    <a:pt x="1323" y="240"/>
                    <a:pt x="1319" y="241"/>
                  </a:cubicBezTo>
                  <a:cubicBezTo>
                    <a:pt x="1315" y="242"/>
                    <a:pt x="1307" y="238"/>
                    <a:pt x="1302" y="238"/>
                  </a:cubicBezTo>
                  <a:cubicBezTo>
                    <a:pt x="1297" y="238"/>
                    <a:pt x="1295" y="242"/>
                    <a:pt x="1289" y="242"/>
                  </a:cubicBezTo>
                  <a:cubicBezTo>
                    <a:pt x="1283" y="243"/>
                    <a:pt x="1274" y="239"/>
                    <a:pt x="1272" y="236"/>
                  </a:cubicBezTo>
                  <a:cubicBezTo>
                    <a:pt x="1269" y="232"/>
                    <a:pt x="1269" y="231"/>
                    <a:pt x="1266" y="235"/>
                  </a:cubicBezTo>
                  <a:cubicBezTo>
                    <a:pt x="1263" y="239"/>
                    <a:pt x="1262" y="246"/>
                    <a:pt x="1259" y="247"/>
                  </a:cubicBezTo>
                  <a:cubicBezTo>
                    <a:pt x="1256" y="247"/>
                    <a:pt x="1255" y="254"/>
                    <a:pt x="1252" y="256"/>
                  </a:cubicBezTo>
                  <a:cubicBezTo>
                    <a:pt x="1249" y="257"/>
                    <a:pt x="1249" y="253"/>
                    <a:pt x="1245" y="253"/>
                  </a:cubicBezTo>
                  <a:cubicBezTo>
                    <a:pt x="1241" y="254"/>
                    <a:pt x="1229" y="242"/>
                    <a:pt x="1228" y="238"/>
                  </a:cubicBezTo>
                  <a:cubicBezTo>
                    <a:pt x="1228" y="235"/>
                    <a:pt x="1220" y="228"/>
                    <a:pt x="1218" y="227"/>
                  </a:cubicBezTo>
                  <a:cubicBezTo>
                    <a:pt x="1216" y="225"/>
                    <a:pt x="1220" y="225"/>
                    <a:pt x="1223" y="227"/>
                  </a:cubicBezTo>
                  <a:cubicBezTo>
                    <a:pt x="1225" y="229"/>
                    <a:pt x="1228" y="229"/>
                    <a:pt x="1231" y="228"/>
                  </a:cubicBezTo>
                  <a:cubicBezTo>
                    <a:pt x="1233" y="226"/>
                    <a:pt x="1233" y="220"/>
                    <a:pt x="1229" y="220"/>
                  </a:cubicBezTo>
                  <a:cubicBezTo>
                    <a:pt x="1224" y="220"/>
                    <a:pt x="1226" y="216"/>
                    <a:pt x="1228" y="216"/>
                  </a:cubicBezTo>
                  <a:cubicBezTo>
                    <a:pt x="1230" y="215"/>
                    <a:pt x="1223" y="208"/>
                    <a:pt x="1226" y="208"/>
                  </a:cubicBezTo>
                  <a:cubicBezTo>
                    <a:pt x="1228" y="207"/>
                    <a:pt x="1227" y="204"/>
                    <a:pt x="1224" y="204"/>
                  </a:cubicBezTo>
                  <a:cubicBezTo>
                    <a:pt x="1220" y="203"/>
                    <a:pt x="1216" y="200"/>
                    <a:pt x="1216" y="198"/>
                  </a:cubicBezTo>
                  <a:cubicBezTo>
                    <a:pt x="1216" y="197"/>
                    <a:pt x="1200" y="196"/>
                    <a:pt x="1201" y="199"/>
                  </a:cubicBezTo>
                  <a:cubicBezTo>
                    <a:pt x="1202" y="201"/>
                    <a:pt x="1196" y="200"/>
                    <a:pt x="1197" y="198"/>
                  </a:cubicBezTo>
                  <a:cubicBezTo>
                    <a:pt x="1198" y="196"/>
                    <a:pt x="1191" y="197"/>
                    <a:pt x="1184" y="195"/>
                  </a:cubicBezTo>
                  <a:cubicBezTo>
                    <a:pt x="1177" y="193"/>
                    <a:pt x="1176" y="188"/>
                    <a:pt x="1174" y="187"/>
                  </a:cubicBezTo>
                  <a:cubicBezTo>
                    <a:pt x="1171" y="187"/>
                    <a:pt x="1172" y="194"/>
                    <a:pt x="1169" y="193"/>
                  </a:cubicBezTo>
                  <a:cubicBezTo>
                    <a:pt x="1165" y="191"/>
                    <a:pt x="1161" y="194"/>
                    <a:pt x="1163" y="199"/>
                  </a:cubicBezTo>
                  <a:cubicBezTo>
                    <a:pt x="1165" y="203"/>
                    <a:pt x="1163" y="204"/>
                    <a:pt x="1163" y="207"/>
                  </a:cubicBezTo>
                  <a:cubicBezTo>
                    <a:pt x="1162" y="211"/>
                    <a:pt x="1160" y="209"/>
                    <a:pt x="1156" y="208"/>
                  </a:cubicBezTo>
                  <a:cubicBezTo>
                    <a:pt x="1152" y="206"/>
                    <a:pt x="1152" y="211"/>
                    <a:pt x="1142" y="209"/>
                  </a:cubicBezTo>
                  <a:cubicBezTo>
                    <a:pt x="1133" y="207"/>
                    <a:pt x="1129" y="209"/>
                    <a:pt x="1127" y="206"/>
                  </a:cubicBezTo>
                  <a:cubicBezTo>
                    <a:pt x="1126" y="203"/>
                    <a:pt x="1123" y="203"/>
                    <a:pt x="1122" y="205"/>
                  </a:cubicBezTo>
                  <a:cubicBezTo>
                    <a:pt x="1122" y="208"/>
                    <a:pt x="1108" y="207"/>
                    <a:pt x="1107" y="203"/>
                  </a:cubicBezTo>
                  <a:cubicBezTo>
                    <a:pt x="1105" y="199"/>
                    <a:pt x="1109" y="199"/>
                    <a:pt x="1111" y="198"/>
                  </a:cubicBezTo>
                  <a:cubicBezTo>
                    <a:pt x="1113" y="197"/>
                    <a:pt x="1109" y="195"/>
                    <a:pt x="1101" y="196"/>
                  </a:cubicBezTo>
                  <a:cubicBezTo>
                    <a:pt x="1093" y="196"/>
                    <a:pt x="1088" y="192"/>
                    <a:pt x="1080" y="193"/>
                  </a:cubicBezTo>
                  <a:cubicBezTo>
                    <a:pt x="1072" y="193"/>
                    <a:pt x="1054" y="195"/>
                    <a:pt x="1052" y="196"/>
                  </a:cubicBezTo>
                  <a:cubicBezTo>
                    <a:pt x="1049" y="197"/>
                    <a:pt x="1054" y="202"/>
                    <a:pt x="1050" y="202"/>
                  </a:cubicBezTo>
                  <a:cubicBezTo>
                    <a:pt x="1047" y="203"/>
                    <a:pt x="1049" y="195"/>
                    <a:pt x="1049" y="191"/>
                  </a:cubicBezTo>
                  <a:cubicBezTo>
                    <a:pt x="1048" y="188"/>
                    <a:pt x="1042" y="187"/>
                    <a:pt x="1043" y="190"/>
                  </a:cubicBezTo>
                  <a:cubicBezTo>
                    <a:pt x="1044" y="193"/>
                    <a:pt x="1034" y="194"/>
                    <a:pt x="1031" y="192"/>
                  </a:cubicBezTo>
                  <a:cubicBezTo>
                    <a:pt x="1029" y="189"/>
                    <a:pt x="1025" y="187"/>
                    <a:pt x="1018" y="185"/>
                  </a:cubicBezTo>
                  <a:cubicBezTo>
                    <a:pt x="1012" y="183"/>
                    <a:pt x="1004" y="190"/>
                    <a:pt x="1006" y="192"/>
                  </a:cubicBezTo>
                  <a:cubicBezTo>
                    <a:pt x="1007" y="194"/>
                    <a:pt x="1012" y="193"/>
                    <a:pt x="1012" y="194"/>
                  </a:cubicBezTo>
                  <a:cubicBezTo>
                    <a:pt x="1013" y="197"/>
                    <a:pt x="999" y="196"/>
                    <a:pt x="999" y="198"/>
                  </a:cubicBezTo>
                  <a:cubicBezTo>
                    <a:pt x="999" y="200"/>
                    <a:pt x="985" y="204"/>
                    <a:pt x="981" y="204"/>
                  </a:cubicBezTo>
                  <a:cubicBezTo>
                    <a:pt x="970" y="205"/>
                    <a:pt x="968" y="205"/>
                    <a:pt x="963" y="210"/>
                  </a:cubicBezTo>
                  <a:cubicBezTo>
                    <a:pt x="958" y="214"/>
                    <a:pt x="962" y="206"/>
                    <a:pt x="966" y="202"/>
                  </a:cubicBezTo>
                  <a:cubicBezTo>
                    <a:pt x="970" y="198"/>
                    <a:pt x="974" y="200"/>
                    <a:pt x="976" y="196"/>
                  </a:cubicBezTo>
                  <a:cubicBezTo>
                    <a:pt x="979" y="193"/>
                    <a:pt x="982" y="194"/>
                    <a:pt x="989" y="193"/>
                  </a:cubicBezTo>
                  <a:cubicBezTo>
                    <a:pt x="995" y="192"/>
                    <a:pt x="995" y="188"/>
                    <a:pt x="998" y="187"/>
                  </a:cubicBezTo>
                  <a:cubicBezTo>
                    <a:pt x="1001" y="185"/>
                    <a:pt x="1008" y="182"/>
                    <a:pt x="1009" y="179"/>
                  </a:cubicBezTo>
                  <a:cubicBezTo>
                    <a:pt x="1011" y="176"/>
                    <a:pt x="1026" y="171"/>
                    <a:pt x="1029" y="172"/>
                  </a:cubicBezTo>
                  <a:cubicBezTo>
                    <a:pt x="1032" y="172"/>
                    <a:pt x="1032" y="166"/>
                    <a:pt x="1034" y="166"/>
                  </a:cubicBezTo>
                  <a:cubicBezTo>
                    <a:pt x="1036" y="166"/>
                    <a:pt x="1044" y="162"/>
                    <a:pt x="1048" y="160"/>
                  </a:cubicBezTo>
                  <a:cubicBezTo>
                    <a:pt x="1051" y="159"/>
                    <a:pt x="1053" y="156"/>
                    <a:pt x="1053" y="153"/>
                  </a:cubicBezTo>
                  <a:cubicBezTo>
                    <a:pt x="1053" y="151"/>
                    <a:pt x="1048" y="152"/>
                    <a:pt x="1048" y="150"/>
                  </a:cubicBezTo>
                  <a:cubicBezTo>
                    <a:pt x="1047" y="148"/>
                    <a:pt x="1050" y="149"/>
                    <a:pt x="1053" y="148"/>
                  </a:cubicBezTo>
                  <a:cubicBezTo>
                    <a:pt x="1057" y="146"/>
                    <a:pt x="1053" y="142"/>
                    <a:pt x="1051" y="142"/>
                  </a:cubicBezTo>
                  <a:cubicBezTo>
                    <a:pt x="1048" y="143"/>
                    <a:pt x="1052" y="140"/>
                    <a:pt x="1050" y="137"/>
                  </a:cubicBezTo>
                  <a:cubicBezTo>
                    <a:pt x="1047" y="134"/>
                    <a:pt x="1042" y="139"/>
                    <a:pt x="1042" y="136"/>
                  </a:cubicBezTo>
                  <a:cubicBezTo>
                    <a:pt x="1042" y="132"/>
                    <a:pt x="1042" y="128"/>
                    <a:pt x="1040" y="126"/>
                  </a:cubicBezTo>
                  <a:cubicBezTo>
                    <a:pt x="1038" y="124"/>
                    <a:pt x="1034" y="130"/>
                    <a:pt x="1030" y="127"/>
                  </a:cubicBezTo>
                  <a:cubicBezTo>
                    <a:pt x="1026" y="124"/>
                    <a:pt x="1014" y="122"/>
                    <a:pt x="1014" y="123"/>
                  </a:cubicBezTo>
                  <a:cubicBezTo>
                    <a:pt x="1014" y="124"/>
                    <a:pt x="1008" y="121"/>
                    <a:pt x="1007" y="122"/>
                  </a:cubicBezTo>
                  <a:cubicBezTo>
                    <a:pt x="1006" y="124"/>
                    <a:pt x="996" y="123"/>
                    <a:pt x="993" y="123"/>
                  </a:cubicBezTo>
                  <a:cubicBezTo>
                    <a:pt x="990" y="122"/>
                    <a:pt x="986" y="124"/>
                    <a:pt x="986" y="127"/>
                  </a:cubicBezTo>
                  <a:cubicBezTo>
                    <a:pt x="985" y="130"/>
                    <a:pt x="974" y="129"/>
                    <a:pt x="971" y="128"/>
                  </a:cubicBezTo>
                  <a:cubicBezTo>
                    <a:pt x="969" y="128"/>
                    <a:pt x="980" y="119"/>
                    <a:pt x="980" y="118"/>
                  </a:cubicBezTo>
                  <a:cubicBezTo>
                    <a:pt x="980" y="116"/>
                    <a:pt x="962" y="118"/>
                    <a:pt x="961" y="116"/>
                  </a:cubicBezTo>
                  <a:cubicBezTo>
                    <a:pt x="960" y="115"/>
                    <a:pt x="952" y="114"/>
                    <a:pt x="948" y="114"/>
                  </a:cubicBezTo>
                  <a:cubicBezTo>
                    <a:pt x="944" y="114"/>
                    <a:pt x="948" y="113"/>
                    <a:pt x="951" y="113"/>
                  </a:cubicBezTo>
                  <a:cubicBezTo>
                    <a:pt x="955" y="113"/>
                    <a:pt x="958" y="110"/>
                    <a:pt x="962" y="109"/>
                  </a:cubicBezTo>
                  <a:cubicBezTo>
                    <a:pt x="965" y="108"/>
                    <a:pt x="965" y="107"/>
                    <a:pt x="963" y="105"/>
                  </a:cubicBezTo>
                  <a:cubicBezTo>
                    <a:pt x="961" y="102"/>
                    <a:pt x="957" y="103"/>
                    <a:pt x="953" y="102"/>
                  </a:cubicBezTo>
                  <a:cubicBezTo>
                    <a:pt x="950" y="101"/>
                    <a:pt x="945" y="99"/>
                    <a:pt x="942" y="99"/>
                  </a:cubicBezTo>
                  <a:cubicBezTo>
                    <a:pt x="938" y="99"/>
                    <a:pt x="935" y="101"/>
                    <a:pt x="927" y="102"/>
                  </a:cubicBezTo>
                  <a:cubicBezTo>
                    <a:pt x="919" y="104"/>
                    <a:pt x="918" y="110"/>
                    <a:pt x="914" y="112"/>
                  </a:cubicBezTo>
                  <a:cubicBezTo>
                    <a:pt x="910" y="114"/>
                    <a:pt x="903" y="121"/>
                    <a:pt x="907" y="122"/>
                  </a:cubicBezTo>
                  <a:cubicBezTo>
                    <a:pt x="910" y="122"/>
                    <a:pt x="908" y="124"/>
                    <a:pt x="909" y="126"/>
                  </a:cubicBezTo>
                  <a:cubicBezTo>
                    <a:pt x="909" y="129"/>
                    <a:pt x="906" y="129"/>
                    <a:pt x="902" y="128"/>
                  </a:cubicBezTo>
                  <a:cubicBezTo>
                    <a:pt x="899" y="128"/>
                    <a:pt x="885" y="128"/>
                    <a:pt x="885" y="131"/>
                  </a:cubicBezTo>
                  <a:cubicBezTo>
                    <a:pt x="885" y="134"/>
                    <a:pt x="893" y="135"/>
                    <a:pt x="893" y="136"/>
                  </a:cubicBezTo>
                  <a:cubicBezTo>
                    <a:pt x="892" y="138"/>
                    <a:pt x="887" y="136"/>
                    <a:pt x="884" y="135"/>
                  </a:cubicBezTo>
                  <a:cubicBezTo>
                    <a:pt x="881" y="133"/>
                    <a:pt x="875" y="134"/>
                    <a:pt x="874" y="137"/>
                  </a:cubicBezTo>
                  <a:cubicBezTo>
                    <a:pt x="873" y="140"/>
                    <a:pt x="868" y="139"/>
                    <a:pt x="867" y="138"/>
                  </a:cubicBezTo>
                  <a:cubicBezTo>
                    <a:pt x="865" y="138"/>
                    <a:pt x="862" y="140"/>
                    <a:pt x="860" y="139"/>
                  </a:cubicBezTo>
                  <a:cubicBezTo>
                    <a:pt x="857" y="138"/>
                    <a:pt x="865" y="134"/>
                    <a:pt x="863" y="133"/>
                  </a:cubicBezTo>
                  <a:cubicBezTo>
                    <a:pt x="861" y="131"/>
                    <a:pt x="853" y="132"/>
                    <a:pt x="852" y="135"/>
                  </a:cubicBezTo>
                  <a:cubicBezTo>
                    <a:pt x="851" y="138"/>
                    <a:pt x="846" y="133"/>
                    <a:pt x="845" y="134"/>
                  </a:cubicBezTo>
                  <a:cubicBezTo>
                    <a:pt x="843" y="135"/>
                    <a:pt x="841" y="136"/>
                    <a:pt x="837" y="138"/>
                  </a:cubicBezTo>
                  <a:cubicBezTo>
                    <a:pt x="834" y="139"/>
                    <a:pt x="828" y="136"/>
                    <a:pt x="826" y="139"/>
                  </a:cubicBezTo>
                  <a:cubicBezTo>
                    <a:pt x="825" y="142"/>
                    <a:pt x="833" y="142"/>
                    <a:pt x="833" y="144"/>
                  </a:cubicBezTo>
                  <a:cubicBezTo>
                    <a:pt x="833" y="145"/>
                    <a:pt x="815" y="145"/>
                    <a:pt x="815" y="146"/>
                  </a:cubicBezTo>
                  <a:cubicBezTo>
                    <a:pt x="814" y="148"/>
                    <a:pt x="808" y="148"/>
                    <a:pt x="800" y="148"/>
                  </a:cubicBezTo>
                  <a:cubicBezTo>
                    <a:pt x="793" y="149"/>
                    <a:pt x="796" y="152"/>
                    <a:pt x="790" y="153"/>
                  </a:cubicBezTo>
                  <a:cubicBezTo>
                    <a:pt x="784" y="155"/>
                    <a:pt x="781" y="155"/>
                    <a:pt x="779" y="158"/>
                  </a:cubicBezTo>
                  <a:cubicBezTo>
                    <a:pt x="777" y="161"/>
                    <a:pt x="773" y="161"/>
                    <a:pt x="771" y="159"/>
                  </a:cubicBezTo>
                  <a:cubicBezTo>
                    <a:pt x="769" y="157"/>
                    <a:pt x="763" y="160"/>
                    <a:pt x="766" y="160"/>
                  </a:cubicBezTo>
                  <a:cubicBezTo>
                    <a:pt x="769" y="161"/>
                    <a:pt x="766" y="164"/>
                    <a:pt x="764" y="163"/>
                  </a:cubicBezTo>
                  <a:cubicBezTo>
                    <a:pt x="763" y="162"/>
                    <a:pt x="757" y="166"/>
                    <a:pt x="760" y="166"/>
                  </a:cubicBezTo>
                  <a:cubicBezTo>
                    <a:pt x="763" y="166"/>
                    <a:pt x="765" y="168"/>
                    <a:pt x="763" y="170"/>
                  </a:cubicBezTo>
                  <a:cubicBezTo>
                    <a:pt x="762" y="172"/>
                    <a:pt x="755" y="168"/>
                    <a:pt x="754" y="169"/>
                  </a:cubicBezTo>
                  <a:cubicBezTo>
                    <a:pt x="752" y="171"/>
                    <a:pt x="757" y="173"/>
                    <a:pt x="760" y="173"/>
                  </a:cubicBezTo>
                  <a:cubicBezTo>
                    <a:pt x="763" y="173"/>
                    <a:pt x="764" y="175"/>
                    <a:pt x="765" y="177"/>
                  </a:cubicBezTo>
                  <a:cubicBezTo>
                    <a:pt x="765" y="179"/>
                    <a:pt x="758" y="175"/>
                    <a:pt x="756" y="177"/>
                  </a:cubicBezTo>
                  <a:cubicBezTo>
                    <a:pt x="755" y="179"/>
                    <a:pt x="757" y="180"/>
                    <a:pt x="761" y="180"/>
                  </a:cubicBezTo>
                  <a:cubicBezTo>
                    <a:pt x="764" y="181"/>
                    <a:pt x="761" y="182"/>
                    <a:pt x="764" y="184"/>
                  </a:cubicBezTo>
                  <a:cubicBezTo>
                    <a:pt x="764" y="184"/>
                    <a:pt x="765" y="185"/>
                    <a:pt x="765" y="185"/>
                  </a:cubicBezTo>
                  <a:cubicBezTo>
                    <a:pt x="766" y="187"/>
                    <a:pt x="763" y="188"/>
                    <a:pt x="764" y="190"/>
                  </a:cubicBezTo>
                  <a:cubicBezTo>
                    <a:pt x="764" y="192"/>
                    <a:pt x="760" y="193"/>
                    <a:pt x="760" y="191"/>
                  </a:cubicBezTo>
                  <a:cubicBezTo>
                    <a:pt x="760" y="189"/>
                    <a:pt x="752" y="188"/>
                    <a:pt x="750" y="190"/>
                  </a:cubicBezTo>
                  <a:cubicBezTo>
                    <a:pt x="748" y="192"/>
                    <a:pt x="747" y="194"/>
                    <a:pt x="744" y="192"/>
                  </a:cubicBezTo>
                  <a:cubicBezTo>
                    <a:pt x="742" y="190"/>
                    <a:pt x="736" y="192"/>
                    <a:pt x="728" y="193"/>
                  </a:cubicBezTo>
                  <a:cubicBezTo>
                    <a:pt x="720" y="193"/>
                    <a:pt x="703" y="194"/>
                    <a:pt x="699" y="195"/>
                  </a:cubicBezTo>
                  <a:cubicBezTo>
                    <a:pt x="694" y="197"/>
                    <a:pt x="691" y="203"/>
                    <a:pt x="695" y="206"/>
                  </a:cubicBezTo>
                  <a:cubicBezTo>
                    <a:pt x="699" y="210"/>
                    <a:pt x="695" y="212"/>
                    <a:pt x="695" y="214"/>
                  </a:cubicBezTo>
                  <a:cubicBezTo>
                    <a:pt x="695" y="217"/>
                    <a:pt x="705" y="222"/>
                    <a:pt x="710" y="223"/>
                  </a:cubicBezTo>
                  <a:cubicBezTo>
                    <a:pt x="716" y="223"/>
                    <a:pt x="720" y="230"/>
                    <a:pt x="717" y="234"/>
                  </a:cubicBezTo>
                  <a:cubicBezTo>
                    <a:pt x="714" y="238"/>
                    <a:pt x="704" y="232"/>
                    <a:pt x="698" y="227"/>
                  </a:cubicBezTo>
                  <a:cubicBezTo>
                    <a:pt x="691" y="222"/>
                    <a:pt x="677" y="220"/>
                    <a:pt x="672" y="221"/>
                  </a:cubicBezTo>
                  <a:cubicBezTo>
                    <a:pt x="667" y="221"/>
                    <a:pt x="670" y="216"/>
                    <a:pt x="664" y="217"/>
                  </a:cubicBezTo>
                  <a:cubicBezTo>
                    <a:pt x="657" y="217"/>
                    <a:pt x="652" y="222"/>
                    <a:pt x="656" y="222"/>
                  </a:cubicBezTo>
                  <a:cubicBezTo>
                    <a:pt x="661" y="222"/>
                    <a:pt x="663" y="222"/>
                    <a:pt x="661" y="224"/>
                  </a:cubicBezTo>
                  <a:cubicBezTo>
                    <a:pt x="659" y="226"/>
                    <a:pt x="662" y="225"/>
                    <a:pt x="667" y="228"/>
                  </a:cubicBezTo>
                  <a:cubicBezTo>
                    <a:pt x="672" y="230"/>
                    <a:pt x="663" y="233"/>
                    <a:pt x="658" y="229"/>
                  </a:cubicBezTo>
                  <a:cubicBezTo>
                    <a:pt x="653" y="226"/>
                    <a:pt x="647" y="229"/>
                    <a:pt x="646" y="232"/>
                  </a:cubicBezTo>
                  <a:cubicBezTo>
                    <a:pt x="644" y="234"/>
                    <a:pt x="652" y="242"/>
                    <a:pt x="661" y="243"/>
                  </a:cubicBezTo>
                  <a:cubicBezTo>
                    <a:pt x="670" y="245"/>
                    <a:pt x="667" y="248"/>
                    <a:pt x="671" y="249"/>
                  </a:cubicBezTo>
                  <a:cubicBezTo>
                    <a:pt x="675" y="251"/>
                    <a:pt x="672" y="252"/>
                    <a:pt x="669" y="252"/>
                  </a:cubicBezTo>
                  <a:cubicBezTo>
                    <a:pt x="666" y="253"/>
                    <a:pt x="661" y="248"/>
                    <a:pt x="656" y="246"/>
                  </a:cubicBezTo>
                  <a:cubicBezTo>
                    <a:pt x="652" y="243"/>
                    <a:pt x="640" y="247"/>
                    <a:pt x="637" y="244"/>
                  </a:cubicBezTo>
                  <a:cubicBezTo>
                    <a:pt x="635" y="241"/>
                    <a:pt x="639" y="239"/>
                    <a:pt x="636" y="237"/>
                  </a:cubicBezTo>
                  <a:cubicBezTo>
                    <a:pt x="634" y="235"/>
                    <a:pt x="636" y="230"/>
                    <a:pt x="639" y="226"/>
                  </a:cubicBezTo>
                  <a:cubicBezTo>
                    <a:pt x="642" y="221"/>
                    <a:pt x="639" y="213"/>
                    <a:pt x="634" y="212"/>
                  </a:cubicBezTo>
                  <a:cubicBezTo>
                    <a:pt x="630" y="210"/>
                    <a:pt x="630" y="215"/>
                    <a:pt x="631" y="216"/>
                  </a:cubicBezTo>
                  <a:cubicBezTo>
                    <a:pt x="632" y="217"/>
                    <a:pt x="632" y="224"/>
                    <a:pt x="628" y="228"/>
                  </a:cubicBezTo>
                  <a:cubicBezTo>
                    <a:pt x="625" y="232"/>
                    <a:pt x="615" y="232"/>
                    <a:pt x="615" y="235"/>
                  </a:cubicBezTo>
                  <a:cubicBezTo>
                    <a:pt x="615" y="238"/>
                    <a:pt x="608" y="240"/>
                    <a:pt x="610" y="242"/>
                  </a:cubicBezTo>
                  <a:cubicBezTo>
                    <a:pt x="613" y="244"/>
                    <a:pt x="622" y="254"/>
                    <a:pt x="623" y="257"/>
                  </a:cubicBezTo>
                  <a:cubicBezTo>
                    <a:pt x="625" y="261"/>
                    <a:pt x="615" y="271"/>
                    <a:pt x="617" y="276"/>
                  </a:cubicBezTo>
                  <a:cubicBezTo>
                    <a:pt x="618" y="282"/>
                    <a:pt x="615" y="285"/>
                    <a:pt x="617" y="288"/>
                  </a:cubicBezTo>
                  <a:cubicBezTo>
                    <a:pt x="619" y="291"/>
                    <a:pt x="623" y="288"/>
                    <a:pt x="626" y="289"/>
                  </a:cubicBezTo>
                  <a:cubicBezTo>
                    <a:pt x="628" y="290"/>
                    <a:pt x="633" y="288"/>
                    <a:pt x="639" y="286"/>
                  </a:cubicBezTo>
                  <a:cubicBezTo>
                    <a:pt x="645" y="285"/>
                    <a:pt x="656" y="292"/>
                    <a:pt x="661" y="294"/>
                  </a:cubicBezTo>
                  <a:cubicBezTo>
                    <a:pt x="665" y="296"/>
                    <a:pt x="663" y="299"/>
                    <a:pt x="665" y="302"/>
                  </a:cubicBezTo>
                  <a:cubicBezTo>
                    <a:pt x="667" y="306"/>
                    <a:pt x="660" y="306"/>
                    <a:pt x="660" y="311"/>
                  </a:cubicBezTo>
                  <a:cubicBezTo>
                    <a:pt x="659" y="316"/>
                    <a:pt x="672" y="318"/>
                    <a:pt x="673" y="319"/>
                  </a:cubicBezTo>
                  <a:cubicBezTo>
                    <a:pt x="673" y="321"/>
                    <a:pt x="664" y="320"/>
                    <a:pt x="660" y="318"/>
                  </a:cubicBezTo>
                  <a:cubicBezTo>
                    <a:pt x="656" y="317"/>
                    <a:pt x="656" y="312"/>
                    <a:pt x="655" y="311"/>
                  </a:cubicBezTo>
                  <a:cubicBezTo>
                    <a:pt x="654" y="310"/>
                    <a:pt x="657" y="306"/>
                    <a:pt x="658" y="303"/>
                  </a:cubicBezTo>
                  <a:cubicBezTo>
                    <a:pt x="658" y="300"/>
                    <a:pt x="653" y="298"/>
                    <a:pt x="652" y="296"/>
                  </a:cubicBezTo>
                  <a:cubicBezTo>
                    <a:pt x="650" y="294"/>
                    <a:pt x="648" y="291"/>
                    <a:pt x="645" y="291"/>
                  </a:cubicBezTo>
                  <a:cubicBezTo>
                    <a:pt x="642" y="292"/>
                    <a:pt x="631" y="293"/>
                    <a:pt x="627" y="296"/>
                  </a:cubicBezTo>
                  <a:cubicBezTo>
                    <a:pt x="624" y="299"/>
                    <a:pt x="628" y="307"/>
                    <a:pt x="630" y="312"/>
                  </a:cubicBezTo>
                  <a:cubicBezTo>
                    <a:pt x="632" y="316"/>
                    <a:pt x="620" y="322"/>
                    <a:pt x="620" y="325"/>
                  </a:cubicBezTo>
                  <a:cubicBezTo>
                    <a:pt x="621" y="328"/>
                    <a:pt x="617" y="330"/>
                    <a:pt x="612" y="332"/>
                  </a:cubicBezTo>
                  <a:cubicBezTo>
                    <a:pt x="607" y="335"/>
                    <a:pt x="601" y="337"/>
                    <a:pt x="602" y="341"/>
                  </a:cubicBezTo>
                  <a:cubicBezTo>
                    <a:pt x="602" y="346"/>
                    <a:pt x="595" y="343"/>
                    <a:pt x="591" y="341"/>
                  </a:cubicBezTo>
                  <a:cubicBezTo>
                    <a:pt x="588" y="339"/>
                    <a:pt x="583" y="343"/>
                    <a:pt x="578" y="342"/>
                  </a:cubicBezTo>
                  <a:cubicBezTo>
                    <a:pt x="573" y="342"/>
                    <a:pt x="573" y="338"/>
                    <a:pt x="569" y="340"/>
                  </a:cubicBezTo>
                  <a:cubicBezTo>
                    <a:pt x="565" y="341"/>
                    <a:pt x="563" y="338"/>
                    <a:pt x="564" y="335"/>
                  </a:cubicBezTo>
                  <a:cubicBezTo>
                    <a:pt x="565" y="332"/>
                    <a:pt x="570" y="334"/>
                    <a:pt x="570" y="336"/>
                  </a:cubicBezTo>
                  <a:cubicBezTo>
                    <a:pt x="570" y="338"/>
                    <a:pt x="573" y="337"/>
                    <a:pt x="576" y="336"/>
                  </a:cubicBezTo>
                  <a:cubicBezTo>
                    <a:pt x="580" y="334"/>
                    <a:pt x="578" y="338"/>
                    <a:pt x="583" y="338"/>
                  </a:cubicBezTo>
                  <a:cubicBezTo>
                    <a:pt x="588" y="339"/>
                    <a:pt x="585" y="336"/>
                    <a:pt x="589" y="336"/>
                  </a:cubicBezTo>
                  <a:cubicBezTo>
                    <a:pt x="592" y="336"/>
                    <a:pt x="593" y="335"/>
                    <a:pt x="591" y="333"/>
                  </a:cubicBezTo>
                  <a:cubicBezTo>
                    <a:pt x="590" y="332"/>
                    <a:pt x="594" y="330"/>
                    <a:pt x="596" y="329"/>
                  </a:cubicBezTo>
                  <a:cubicBezTo>
                    <a:pt x="599" y="328"/>
                    <a:pt x="598" y="324"/>
                    <a:pt x="600" y="323"/>
                  </a:cubicBezTo>
                  <a:cubicBezTo>
                    <a:pt x="602" y="322"/>
                    <a:pt x="601" y="320"/>
                    <a:pt x="603" y="320"/>
                  </a:cubicBezTo>
                  <a:cubicBezTo>
                    <a:pt x="605" y="319"/>
                    <a:pt x="606" y="316"/>
                    <a:pt x="608" y="316"/>
                  </a:cubicBezTo>
                  <a:cubicBezTo>
                    <a:pt x="611" y="316"/>
                    <a:pt x="612" y="312"/>
                    <a:pt x="610" y="311"/>
                  </a:cubicBezTo>
                  <a:cubicBezTo>
                    <a:pt x="609" y="309"/>
                    <a:pt x="611" y="304"/>
                    <a:pt x="613" y="303"/>
                  </a:cubicBezTo>
                  <a:cubicBezTo>
                    <a:pt x="616" y="302"/>
                    <a:pt x="616" y="300"/>
                    <a:pt x="614" y="299"/>
                  </a:cubicBezTo>
                  <a:cubicBezTo>
                    <a:pt x="612" y="297"/>
                    <a:pt x="604" y="292"/>
                    <a:pt x="605" y="289"/>
                  </a:cubicBezTo>
                  <a:cubicBezTo>
                    <a:pt x="605" y="286"/>
                    <a:pt x="604" y="280"/>
                    <a:pt x="605" y="278"/>
                  </a:cubicBezTo>
                  <a:cubicBezTo>
                    <a:pt x="606" y="275"/>
                    <a:pt x="605" y="270"/>
                    <a:pt x="604" y="267"/>
                  </a:cubicBezTo>
                  <a:cubicBezTo>
                    <a:pt x="604" y="264"/>
                    <a:pt x="606" y="261"/>
                    <a:pt x="607" y="255"/>
                  </a:cubicBezTo>
                  <a:cubicBezTo>
                    <a:pt x="608" y="250"/>
                    <a:pt x="601" y="244"/>
                    <a:pt x="598" y="242"/>
                  </a:cubicBezTo>
                  <a:cubicBezTo>
                    <a:pt x="595" y="241"/>
                    <a:pt x="597" y="238"/>
                    <a:pt x="602" y="234"/>
                  </a:cubicBezTo>
                  <a:cubicBezTo>
                    <a:pt x="607" y="230"/>
                    <a:pt x="607" y="217"/>
                    <a:pt x="607" y="215"/>
                  </a:cubicBezTo>
                  <a:cubicBezTo>
                    <a:pt x="606" y="212"/>
                    <a:pt x="596" y="210"/>
                    <a:pt x="593" y="210"/>
                  </a:cubicBezTo>
                  <a:cubicBezTo>
                    <a:pt x="589" y="210"/>
                    <a:pt x="575" y="210"/>
                    <a:pt x="571" y="209"/>
                  </a:cubicBezTo>
                  <a:cubicBezTo>
                    <a:pt x="568" y="208"/>
                    <a:pt x="566" y="212"/>
                    <a:pt x="565" y="215"/>
                  </a:cubicBezTo>
                  <a:cubicBezTo>
                    <a:pt x="563" y="219"/>
                    <a:pt x="559" y="224"/>
                    <a:pt x="557" y="231"/>
                  </a:cubicBezTo>
                  <a:cubicBezTo>
                    <a:pt x="555" y="239"/>
                    <a:pt x="546" y="241"/>
                    <a:pt x="542" y="243"/>
                  </a:cubicBezTo>
                  <a:cubicBezTo>
                    <a:pt x="538" y="245"/>
                    <a:pt x="536" y="250"/>
                    <a:pt x="538" y="253"/>
                  </a:cubicBezTo>
                  <a:cubicBezTo>
                    <a:pt x="539" y="255"/>
                    <a:pt x="542" y="253"/>
                    <a:pt x="544" y="254"/>
                  </a:cubicBezTo>
                  <a:cubicBezTo>
                    <a:pt x="546" y="255"/>
                    <a:pt x="544" y="262"/>
                    <a:pt x="543" y="263"/>
                  </a:cubicBezTo>
                  <a:cubicBezTo>
                    <a:pt x="541" y="264"/>
                    <a:pt x="545" y="267"/>
                    <a:pt x="542" y="269"/>
                  </a:cubicBezTo>
                  <a:cubicBezTo>
                    <a:pt x="539" y="270"/>
                    <a:pt x="536" y="274"/>
                    <a:pt x="538" y="276"/>
                  </a:cubicBezTo>
                  <a:cubicBezTo>
                    <a:pt x="540" y="278"/>
                    <a:pt x="548" y="279"/>
                    <a:pt x="551" y="281"/>
                  </a:cubicBezTo>
                  <a:cubicBezTo>
                    <a:pt x="555" y="283"/>
                    <a:pt x="554" y="287"/>
                    <a:pt x="556" y="290"/>
                  </a:cubicBezTo>
                  <a:cubicBezTo>
                    <a:pt x="559" y="294"/>
                    <a:pt x="562" y="292"/>
                    <a:pt x="563" y="294"/>
                  </a:cubicBezTo>
                  <a:cubicBezTo>
                    <a:pt x="564" y="296"/>
                    <a:pt x="558" y="305"/>
                    <a:pt x="556" y="305"/>
                  </a:cubicBezTo>
                  <a:cubicBezTo>
                    <a:pt x="554" y="305"/>
                    <a:pt x="545" y="296"/>
                    <a:pt x="542" y="294"/>
                  </a:cubicBezTo>
                  <a:cubicBezTo>
                    <a:pt x="540" y="292"/>
                    <a:pt x="529" y="289"/>
                    <a:pt x="524" y="286"/>
                  </a:cubicBezTo>
                  <a:cubicBezTo>
                    <a:pt x="519" y="284"/>
                    <a:pt x="515" y="284"/>
                    <a:pt x="509" y="280"/>
                  </a:cubicBezTo>
                  <a:cubicBezTo>
                    <a:pt x="504" y="276"/>
                    <a:pt x="499" y="275"/>
                    <a:pt x="488" y="275"/>
                  </a:cubicBezTo>
                  <a:cubicBezTo>
                    <a:pt x="478" y="275"/>
                    <a:pt x="471" y="272"/>
                    <a:pt x="468" y="273"/>
                  </a:cubicBezTo>
                  <a:cubicBezTo>
                    <a:pt x="464" y="273"/>
                    <a:pt x="466" y="269"/>
                    <a:pt x="460" y="267"/>
                  </a:cubicBezTo>
                  <a:cubicBezTo>
                    <a:pt x="453" y="264"/>
                    <a:pt x="449" y="260"/>
                    <a:pt x="446" y="262"/>
                  </a:cubicBezTo>
                  <a:cubicBezTo>
                    <a:pt x="442" y="264"/>
                    <a:pt x="444" y="271"/>
                    <a:pt x="449" y="272"/>
                  </a:cubicBezTo>
                  <a:cubicBezTo>
                    <a:pt x="454" y="272"/>
                    <a:pt x="452" y="275"/>
                    <a:pt x="457" y="275"/>
                  </a:cubicBezTo>
                  <a:cubicBezTo>
                    <a:pt x="463" y="275"/>
                    <a:pt x="465" y="277"/>
                    <a:pt x="465" y="280"/>
                  </a:cubicBezTo>
                  <a:cubicBezTo>
                    <a:pt x="464" y="284"/>
                    <a:pt x="467" y="287"/>
                    <a:pt x="470" y="289"/>
                  </a:cubicBezTo>
                  <a:cubicBezTo>
                    <a:pt x="472" y="292"/>
                    <a:pt x="471" y="296"/>
                    <a:pt x="466" y="296"/>
                  </a:cubicBezTo>
                  <a:cubicBezTo>
                    <a:pt x="462" y="296"/>
                    <a:pt x="457" y="296"/>
                    <a:pt x="459" y="299"/>
                  </a:cubicBezTo>
                  <a:cubicBezTo>
                    <a:pt x="461" y="303"/>
                    <a:pt x="457" y="303"/>
                    <a:pt x="453" y="302"/>
                  </a:cubicBezTo>
                  <a:cubicBezTo>
                    <a:pt x="448" y="300"/>
                    <a:pt x="451" y="297"/>
                    <a:pt x="453" y="295"/>
                  </a:cubicBezTo>
                  <a:cubicBezTo>
                    <a:pt x="455" y="293"/>
                    <a:pt x="449" y="291"/>
                    <a:pt x="446" y="290"/>
                  </a:cubicBezTo>
                  <a:cubicBezTo>
                    <a:pt x="443" y="289"/>
                    <a:pt x="432" y="297"/>
                    <a:pt x="429" y="299"/>
                  </a:cubicBezTo>
                  <a:cubicBezTo>
                    <a:pt x="425" y="300"/>
                    <a:pt x="418" y="297"/>
                    <a:pt x="410" y="299"/>
                  </a:cubicBezTo>
                  <a:cubicBezTo>
                    <a:pt x="402" y="301"/>
                    <a:pt x="402" y="307"/>
                    <a:pt x="399" y="306"/>
                  </a:cubicBezTo>
                  <a:cubicBezTo>
                    <a:pt x="396" y="306"/>
                    <a:pt x="387" y="307"/>
                    <a:pt x="384" y="305"/>
                  </a:cubicBezTo>
                  <a:cubicBezTo>
                    <a:pt x="381" y="303"/>
                    <a:pt x="383" y="302"/>
                    <a:pt x="387" y="302"/>
                  </a:cubicBezTo>
                  <a:cubicBezTo>
                    <a:pt x="390" y="302"/>
                    <a:pt x="391" y="301"/>
                    <a:pt x="389" y="299"/>
                  </a:cubicBezTo>
                  <a:cubicBezTo>
                    <a:pt x="387" y="296"/>
                    <a:pt x="392" y="293"/>
                    <a:pt x="392" y="291"/>
                  </a:cubicBezTo>
                  <a:cubicBezTo>
                    <a:pt x="392" y="289"/>
                    <a:pt x="379" y="294"/>
                    <a:pt x="377" y="296"/>
                  </a:cubicBezTo>
                  <a:cubicBezTo>
                    <a:pt x="374" y="297"/>
                    <a:pt x="377" y="301"/>
                    <a:pt x="374" y="302"/>
                  </a:cubicBezTo>
                  <a:cubicBezTo>
                    <a:pt x="372" y="303"/>
                    <a:pt x="372" y="300"/>
                    <a:pt x="369" y="299"/>
                  </a:cubicBezTo>
                  <a:cubicBezTo>
                    <a:pt x="367" y="298"/>
                    <a:pt x="347" y="302"/>
                    <a:pt x="344" y="307"/>
                  </a:cubicBezTo>
                  <a:cubicBezTo>
                    <a:pt x="340" y="311"/>
                    <a:pt x="333" y="311"/>
                    <a:pt x="333" y="313"/>
                  </a:cubicBezTo>
                  <a:cubicBezTo>
                    <a:pt x="333" y="316"/>
                    <a:pt x="324" y="315"/>
                    <a:pt x="320" y="317"/>
                  </a:cubicBezTo>
                  <a:cubicBezTo>
                    <a:pt x="317" y="319"/>
                    <a:pt x="319" y="326"/>
                    <a:pt x="318" y="329"/>
                  </a:cubicBezTo>
                  <a:cubicBezTo>
                    <a:pt x="317" y="332"/>
                    <a:pt x="303" y="331"/>
                    <a:pt x="299" y="331"/>
                  </a:cubicBezTo>
                  <a:cubicBezTo>
                    <a:pt x="295" y="332"/>
                    <a:pt x="293" y="323"/>
                    <a:pt x="290" y="323"/>
                  </a:cubicBezTo>
                  <a:cubicBezTo>
                    <a:pt x="286" y="322"/>
                    <a:pt x="288" y="318"/>
                    <a:pt x="289" y="316"/>
                  </a:cubicBezTo>
                  <a:cubicBezTo>
                    <a:pt x="290" y="314"/>
                    <a:pt x="293" y="315"/>
                    <a:pt x="297" y="313"/>
                  </a:cubicBezTo>
                  <a:cubicBezTo>
                    <a:pt x="301" y="310"/>
                    <a:pt x="306" y="314"/>
                    <a:pt x="307" y="312"/>
                  </a:cubicBezTo>
                  <a:cubicBezTo>
                    <a:pt x="309" y="310"/>
                    <a:pt x="301" y="306"/>
                    <a:pt x="300" y="301"/>
                  </a:cubicBezTo>
                  <a:cubicBezTo>
                    <a:pt x="300" y="297"/>
                    <a:pt x="291" y="296"/>
                    <a:pt x="286" y="297"/>
                  </a:cubicBezTo>
                  <a:cubicBezTo>
                    <a:pt x="281" y="299"/>
                    <a:pt x="276" y="298"/>
                    <a:pt x="272" y="296"/>
                  </a:cubicBezTo>
                  <a:cubicBezTo>
                    <a:pt x="269" y="294"/>
                    <a:pt x="269" y="299"/>
                    <a:pt x="274" y="300"/>
                  </a:cubicBezTo>
                  <a:cubicBezTo>
                    <a:pt x="279" y="302"/>
                    <a:pt x="277" y="306"/>
                    <a:pt x="277" y="308"/>
                  </a:cubicBezTo>
                  <a:cubicBezTo>
                    <a:pt x="278" y="311"/>
                    <a:pt x="276" y="316"/>
                    <a:pt x="273" y="321"/>
                  </a:cubicBezTo>
                  <a:cubicBezTo>
                    <a:pt x="270" y="325"/>
                    <a:pt x="272" y="325"/>
                    <a:pt x="277" y="325"/>
                  </a:cubicBezTo>
                  <a:cubicBezTo>
                    <a:pt x="281" y="324"/>
                    <a:pt x="281" y="330"/>
                    <a:pt x="281" y="335"/>
                  </a:cubicBezTo>
                  <a:cubicBezTo>
                    <a:pt x="281" y="339"/>
                    <a:pt x="277" y="340"/>
                    <a:pt x="277" y="343"/>
                  </a:cubicBezTo>
                  <a:cubicBezTo>
                    <a:pt x="277" y="346"/>
                    <a:pt x="274" y="342"/>
                    <a:pt x="273" y="343"/>
                  </a:cubicBezTo>
                  <a:cubicBezTo>
                    <a:pt x="271" y="344"/>
                    <a:pt x="270" y="342"/>
                    <a:pt x="269" y="340"/>
                  </a:cubicBezTo>
                  <a:cubicBezTo>
                    <a:pt x="269" y="337"/>
                    <a:pt x="262" y="339"/>
                    <a:pt x="258" y="338"/>
                  </a:cubicBezTo>
                  <a:cubicBezTo>
                    <a:pt x="254" y="337"/>
                    <a:pt x="253" y="338"/>
                    <a:pt x="251" y="341"/>
                  </a:cubicBezTo>
                  <a:cubicBezTo>
                    <a:pt x="249" y="344"/>
                    <a:pt x="244" y="345"/>
                    <a:pt x="241" y="345"/>
                  </a:cubicBezTo>
                  <a:cubicBezTo>
                    <a:pt x="238" y="346"/>
                    <a:pt x="233" y="351"/>
                    <a:pt x="230" y="353"/>
                  </a:cubicBezTo>
                  <a:cubicBezTo>
                    <a:pt x="227" y="355"/>
                    <a:pt x="226" y="359"/>
                    <a:pt x="231" y="363"/>
                  </a:cubicBezTo>
                  <a:cubicBezTo>
                    <a:pt x="235" y="367"/>
                    <a:pt x="236" y="370"/>
                    <a:pt x="235" y="372"/>
                  </a:cubicBezTo>
                  <a:cubicBezTo>
                    <a:pt x="235" y="374"/>
                    <a:pt x="224" y="373"/>
                    <a:pt x="222" y="371"/>
                  </a:cubicBezTo>
                  <a:cubicBezTo>
                    <a:pt x="220" y="369"/>
                    <a:pt x="213" y="368"/>
                    <a:pt x="210" y="368"/>
                  </a:cubicBezTo>
                  <a:cubicBezTo>
                    <a:pt x="208" y="369"/>
                    <a:pt x="201" y="361"/>
                    <a:pt x="197" y="361"/>
                  </a:cubicBezTo>
                  <a:cubicBezTo>
                    <a:pt x="194" y="361"/>
                    <a:pt x="192" y="365"/>
                    <a:pt x="190" y="367"/>
                  </a:cubicBezTo>
                  <a:cubicBezTo>
                    <a:pt x="189" y="369"/>
                    <a:pt x="192" y="370"/>
                    <a:pt x="194" y="374"/>
                  </a:cubicBezTo>
                  <a:cubicBezTo>
                    <a:pt x="195" y="377"/>
                    <a:pt x="202" y="377"/>
                    <a:pt x="205" y="377"/>
                  </a:cubicBezTo>
                  <a:cubicBezTo>
                    <a:pt x="208" y="377"/>
                    <a:pt x="207" y="382"/>
                    <a:pt x="206" y="384"/>
                  </a:cubicBezTo>
                  <a:cubicBezTo>
                    <a:pt x="205" y="386"/>
                    <a:pt x="199" y="388"/>
                    <a:pt x="197" y="386"/>
                  </a:cubicBezTo>
                  <a:cubicBezTo>
                    <a:pt x="196" y="383"/>
                    <a:pt x="189" y="386"/>
                    <a:pt x="188" y="383"/>
                  </a:cubicBezTo>
                  <a:cubicBezTo>
                    <a:pt x="188" y="380"/>
                    <a:pt x="183" y="376"/>
                    <a:pt x="178" y="377"/>
                  </a:cubicBezTo>
                  <a:cubicBezTo>
                    <a:pt x="173" y="378"/>
                    <a:pt x="172" y="375"/>
                    <a:pt x="172" y="371"/>
                  </a:cubicBezTo>
                  <a:cubicBezTo>
                    <a:pt x="173" y="367"/>
                    <a:pt x="169" y="364"/>
                    <a:pt x="170" y="362"/>
                  </a:cubicBezTo>
                  <a:cubicBezTo>
                    <a:pt x="170" y="361"/>
                    <a:pt x="167" y="357"/>
                    <a:pt x="170" y="355"/>
                  </a:cubicBezTo>
                  <a:cubicBezTo>
                    <a:pt x="173" y="353"/>
                    <a:pt x="171" y="350"/>
                    <a:pt x="171" y="348"/>
                  </a:cubicBezTo>
                  <a:cubicBezTo>
                    <a:pt x="171" y="345"/>
                    <a:pt x="166" y="342"/>
                    <a:pt x="162" y="342"/>
                  </a:cubicBezTo>
                  <a:cubicBezTo>
                    <a:pt x="158" y="342"/>
                    <a:pt x="159" y="337"/>
                    <a:pt x="155" y="337"/>
                  </a:cubicBezTo>
                  <a:cubicBezTo>
                    <a:pt x="152" y="336"/>
                    <a:pt x="145" y="330"/>
                    <a:pt x="144" y="327"/>
                  </a:cubicBezTo>
                  <a:cubicBezTo>
                    <a:pt x="144" y="325"/>
                    <a:pt x="138" y="325"/>
                    <a:pt x="140" y="324"/>
                  </a:cubicBezTo>
                  <a:cubicBezTo>
                    <a:pt x="142" y="323"/>
                    <a:pt x="146" y="324"/>
                    <a:pt x="149" y="327"/>
                  </a:cubicBezTo>
                  <a:cubicBezTo>
                    <a:pt x="152" y="330"/>
                    <a:pt x="157" y="333"/>
                    <a:pt x="165" y="334"/>
                  </a:cubicBezTo>
                  <a:cubicBezTo>
                    <a:pt x="173" y="335"/>
                    <a:pt x="176" y="338"/>
                    <a:pt x="185" y="340"/>
                  </a:cubicBezTo>
                  <a:cubicBezTo>
                    <a:pt x="193" y="341"/>
                    <a:pt x="198" y="342"/>
                    <a:pt x="211" y="344"/>
                  </a:cubicBezTo>
                  <a:cubicBezTo>
                    <a:pt x="223" y="346"/>
                    <a:pt x="240" y="333"/>
                    <a:pt x="244" y="330"/>
                  </a:cubicBezTo>
                  <a:cubicBezTo>
                    <a:pt x="247" y="326"/>
                    <a:pt x="243" y="319"/>
                    <a:pt x="243" y="317"/>
                  </a:cubicBezTo>
                  <a:cubicBezTo>
                    <a:pt x="243" y="314"/>
                    <a:pt x="237" y="314"/>
                    <a:pt x="236" y="312"/>
                  </a:cubicBezTo>
                  <a:cubicBezTo>
                    <a:pt x="235" y="310"/>
                    <a:pt x="232" y="306"/>
                    <a:pt x="227" y="306"/>
                  </a:cubicBezTo>
                  <a:cubicBezTo>
                    <a:pt x="222" y="306"/>
                    <a:pt x="221" y="300"/>
                    <a:pt x="217" y="301"/>
                  </a:cubicBezTo>
                  <a:cubicBezTo>
                    <a:pt x="214" y="301"/>
                    <a:pt x="211" y="299"/>
                    <a:pt x="201" y="292"/>
                  </a:cubicBezTo>
                  <a:cubicBezTo>
                    <a:pt x="191" y="286"/>
                    <a:pt x="177" y="281"/>
                    <a:pt x="175" y="282"/>
                  </a:cubicBezTo>
                  <a:cubicBezTo>
                    <a:pt x="172" y="283"/>
                    <a:pt x="170" y="284"/>
                    <a:pt x="169" y="281"/>
                  </a:cubicBezTo>
                  <a:cubicBezTo>
                    <a:pt x="167" y="279"/>
                    <a:pt x="163" y="279"/>
                    <a:pt x="161" y="281"/>
                  </a:cubicBezTo>
                  <a:cubicBezTo>
                    <a:pt x="158" y="283"/>
                    <a:pt x="155" y="279"/>
                    <a:pt x="150" y="281"/>
                  </a:cubicBezTo>
                  <a:cubicBezTo>
                    <a:pt x="145" y="282"/>
                    <a:pt x="143" y="278"/>
                    <a:pt x="144" y="277"/>
                  </a:cubicBezTo>
                  <a:cubicBezTo>
                    <a:pt x="145" y="275"/>
                    <a:pt x="153" y="277"/>
                    <a:pt x="152" y="274"/>
                  </a:cubicBezTo>
                  <a:cubicBezTo>
                    <a:pt x="152" y="272"/>
                    <a:pt x="149" y="274"/>
                    <a:pt x="145" y="271"/>
                  </a:cubicBezTo>
                  <a:cubicBezTo>
                    <a:pt x="140" y="268"/>
                    <a:pt x="138" y="270"/>
                    <a:pt x="137" y="273"/>
                  </a:cubicBezTo>
                  <a:cubicBezTo>
                    <a:pt x="136" y="275"/>
                    <a:pt x="132" y="275"/>
                    <a:pt x="130" y="272"/>
                  </a:cubicBezTo>
                  <a:cubicBezTo>
                    <a:pt x="130" y="272"/>
                    <a:pt x="129" y="272"/>
                    <a:pt x="129" y="272"/>
                  </a:cubicBezTo>
                  <a:cubicBezTo>
                    <a:pt x="128" y="276"/>
                    <a:pt x="126" y="276"/>
                    <a:pt x="123" y="276"/>
                  </a:cubicBezTo>
                  <a:cubicBezTo>
                    <a:pt x="120" y="275"/>
                    <a:pt x="117" y="280"/>
                    <a:pt x="114" y="280"/>
                  </a:cubicBezTo>
                  <a:cubicBezTo>
                    <a:pt x="111" y="280"/>
                    <a:pt x="107" y="284"/>
                    <a:pt x="106" y="287"/>
                  </a:cubicBezTo>
                  <a:cubicBezTo>
                    <a:pt x="106" y="290"/>
                    <a:pt x="102" y="288"/>
                    <a:pt x="102" y="290"/>
                  </a:cubicBezTo>
                  <a:cubicBezTo>
                    <a:pt x="102" y="292"/>
                    <a:pt x="102" y="294"/>
                    <a:pt x="100" y="296"/>
                  </a:cubicBezTo>
                  <a:cubicBezTo>
                    <a:pt x="99" y="298"/>
                    <a:pt x="100" y="299"/>
                    <a:pt x="102" y="303"/>
                  </a:cubicBezTo>
                  <a:cubicBezTo>
                    <a:pt x="104" y="306"/>
                    <a:pt x="107" y="306"/>
                    <a:pt x="109" y="307"/>
                  </a:cubicBezTo>
                  <a:cubicBezTo>
                    <a:pt x="111" y="308"/>
                    <a:pt x="117" y="313"/>
                    <a:pt x="117" y="315"/>
                  </a:cubicBezTo>
                  <a:cubicBezTo>
                    <a:pt x="117" y="317"/>
                    <a:pt x="112" y="322"/>
                    <a:pt x="110" y="323"/>
                  </a:cubicBezTo>
                  <a:cubicBezTo>
                    <a:pt x="108" y="325"/>
                    <a:pt x="105" y="328"/>
                    <a:pt x="107" y="330"/>
                  </a:cubicBezTo>
                  <a:cubicBezTo>
                    <a:pt x="108" y="332"/>
                    <a:pt x="114" y="340"/>
                    <a:pt x="117" y="347"/>
                  </a:cubicBezTo>
                  <a:cubicBezTo>
                    <a:pt x="121" y="354"/>
                    <a:pt x="116" y="351"/>
                    <a:pt x="114" y="354"/>
                  </a:cubicBezTo>
                  <a:cubicBezTo>
                    <a:pt x="111" y="357"/>
                    <a:pt x="115" y="360"/>
                    <a:pt x="115" y="362"/>
                  </a:cubicBezTo>
                  <a:cubicBezTo>
                    <a:pt x="116" y="364"/>
                    <a:pt x="112" y="364"/>
                    <a:pt x="113" y="366"/>
                  </a:cubicBezTo>
                  <a:cubicBezTo>
                    <a:pt x="113" y="367"/>
                    <a:pt x="118" y="368"/>
                    <a:pt x="118" y="369"/>
                  </a:cubicBezTo>
                  <a:cubicBezTo>
                    <a:pt x="119" y="371"/>
                    <a:pt x="115" y="372"/>
                    <a:pt x="117" y="375"/>
                  </a:cubicBezTo>
                  <a:cubicBezTo>
                    <a:pt x="118" y="378"/>
                    <a:pt x="122" y="378"/>
                    <a:pt x="123" y="381"/>
                  </a:cubicBezTo>
                  <a:cubicBezTo>
                    <a:pt x="123" y="384"/>
                    <a:pt x="115" y="385"/>
                    <a:pt x="116" y="387"/>
                  </a:cubicBezTo>
                  <a:cubicBezTo>
                    <a:pt x="116" y="390"/>
                    <a:pt x="126" y="393"/>
                    <a:pt x="130" y="398"/>
                  </a:cubicBezTo>
                  <a:cubicBezTo>
                    <a:pt x="134" y="403"/>
                    <a:pt x="134" y="405"/>
                    <a:pt x="133" y="407"/>
                  </a:cubicBezTo>
                  <a:cubicBezTo>
                    <a:pt x="131" y="413"/>
                    <a:pt x="119" y="417"/>
                    <a:pt x="116" y="423"/>
                  </a:cubicBezTo>
                  <a:cubicBezTo>
                    <a:pt x="114" y="429"/>
                    <a:pt x="104" y="433"/>
                    <a:pt x="99" y="437"/>
                  </a:cubicBezTo>
                  <a:cubicBezTo>
                    <a:pt x="97" y="439"/>
                    <a:pt x="95" y="442"/>
                    <a:pt x="94" y="444"/>
                  </a:cubicBezTo>
                  <a:cubicBezTo>
                    <a:pt x="96" y="444"/>
                    <a:pt x="97" y="443"/>
                    <a:pt x="98" y="442"/>
                  </a:cubicBezTo>
                  <a:cubicBezTo>
                    <a:pt x="101" y="441"/>
                    <a:pt x="103" y="448"/>
                    <a:pt x="106" y="450"/>
                  </a:cubicBezTo>
                  <a:cubicBezTo>
                    <a:pt x="108" y="452"/>
                    <a:pt x="114" y="450"/>
                    <a:pt x="115" y="452"/>
                  </a:cubicBezTo>
                  <a:cubicBezTo>
                    <a:pt x="117" y="454"/>
                    <a:pt x="114" y="454"/>
                    <a:pt x="110" y="453"/>
                  </a:cubicBezTo>
                  <a:cubicBezTo>
                    <a:pt x="106" y="453"/>
                    <a:pt x="105" y="455"/>
                    <a:pt x="99" y="457"/>
                  </a:cubicBezTo>
                  <a:cubicBezTo>
                    <a:pt x="95" y="459"/>
                    <a:pt x="95" y="460"/>
                    <a:pt x="94" y="461"/>
                  </a:cubicBezTo>
                  <a:cubicBezTo>
                    <a:pt x="96" y="465"/>
                    <a:pt x="93" y="466"/>
                    <a:pt x="91" y="469"/>
                  </a:cubicBezTo>
                  <a:cubicBezTo>
                    <a:pt x="90" y="472"/>
                    <a:pt x="88" y="473"/>
                    <a:pt x="88" y="475"/>
                  </a:cubicBezTo>
                  <a:cubicBezTo>
                    <a:pt x="87" y="477"/>
                    <a:pt x="88" y="478"/>
                    <a:pt x="88" y="481"/>
                  </a:cubicBezTo>
                  <a:cubicBezTo>
                    <a:pt x="89" y="484"/>
                    <a:pt x="89" y="485"/>
                    <a:pt x="91" y="487"/>
                  </a:cubicBezTo>
                  <a:cubicBezTo>
                    <a:pt x="93" y="490"/>
                    <a:pt x="89" y="490"/>
                    <a:pt x="88" y="491"/>
                  </a:cubicBezTo>
                  <a:cubicBezTo>
                    <a:pt x="86" y="492"/>
                    <a:pt x="87" y="495"/>
                    <a:pt x="89" y="497"/>
                  </a:cubicBezTo>
                  <a:cubicBezTo>
                    <a:pt x="91" y="499"/>
                    <a:pt x="91" y="501"/>
                    <a:pt x="91" y="503"/>
                  </a:cubicBezTo>
                  <a:cubicBezTo>
                    <a:pt x="90" y="505"/>
                    <a:pt x="92" y="508"/>
                    <a:pt x="94" y="510"/>
                  </a:cubicBezTo>
                  <a:cubicBezTo>
                    <a:pt x="96" y="511"/>
                    <a:pt x="96" y="516"/>
                    <a:pt x="97" y="517"/>
                  </a:cubicBezTo>
                  <a:cubicBezTo>
                    <a:pt x="99" y="519"/>
                    <a:pt x="100" y="520"/>
                    <a:pt x="103" y="519"/>
                  </a:cubicBezTo>
                  <a:cubicBezTo>
                    <a:pt x="106" y="518"/>
                    <a:pt x="108" y="520"/>
                    <a:pt x="109" y="522"/>
                  </a:cubicBezTo>
                  <a:cubicBezTo>
                    <a:pt x="110" y="524"/>
                    <a:pt x="112" y="523"/>
                    <a:pt x="115" y="522"/>
                  </a:cubicBezTo>
                  <a:cubicBezTo>
                    <a:pt x="118" y="521"/>
                    <a:pt x="124" y="524"/>
                    <a:pt x="125" y="525"/>
                  </a:cubicBezTo>
                  <a:cubicBezTo>
                    <a:pt x="127" y="526"/>
                    <a:pt x="126" y="530"/>
                    <a:pt x="126" y="533"/>
                  </a:cubicBezTo>
                  <a:cubicBezTo>
                    <a:pt x="127" y="535"/>
                    <a:pt x="125" y="539"/>
                    <a:pt x="128" y="541"/>
                  </a:cubicBezTo>
                  <a:cubicBezTo>
                    <a:pt x="130" y="542"/>
                    <a:pt x="130" y="546"/>
                    <a:pt x="133" y="548"/>
                  </a:cubicBezTo>
                  <a:cubicBezTo>
                    <a:pt x="136" y="549"/>
                    <a:pt x="137" y="553"/>
                    <a:pt x="139" y="554"/>
                  </a:cubicBezTo>
                  <a:cubicBezTo>
                    <a:pt x="141" y="554"/>
                    <a:pt x="145" y="557"/>
                    <a:pt x="146" y="560"/>
                  </a:cubicBezTo>
                  <a:cubicBezTo>
                    <a:pt x="146" y="562"/>
                    <a:pt x="142" y="564"/>
                    <a:pt x="140" y="565"/>
                  </a:cubicBezTo>
                  <a:cubicBezTo>
                    <a:pt x="138" y="566"/>
                    <a:pt x="133" y="562"/>
                    <a:pt x="132" y="564"/>
                  </a:cubicBezTo>
                  <a:cubicBezTo>
                    <a:pt x="130" y="565"/>
                    <a:pt x="132" y="569"/>
                    <a:pt x="134" y="574"/>
                  </a:cubicBezTo>
                  <a:cubicBezTo>
                    <a:pt x="135" y="580"/>
                    <a:pt x="136" y="580"/>
                    <a:pt x="138" y="580"/>
                  </a:cubicBezTo>
                  <a:cubicBezTo>
                    <a:pt x="141" y="580"/>
                    <a:pt x="142" y="578"/>
                    <a:pt x="144" y="577"/>
                  </a:cubicBezTo>
                  <a:cubicBezTo>
                    <a:pt x="145" y="576"/>
                    <a:pt x="149" y="578"/>
                    <a:pt x="151" y="577"/>
                  </a:cubicBezTo>
                  <a:cubicBezTo>
                    <a:pt x="153" y="576"/>
                    <a:pt x="159" y="576"/>
                    <a:pt x="160" y="578"/>
                  </a:cubicBezTo>
                  <a:cubicBezTo>
                    <a:pt x="162" y="580"/>
                    <a:pt x="163" y="585"/>
                    <a:pt x="162" y="587"/>
                  </a:cubicBezTo>
                  <a:cubicBezTo>
                    <a:pt x="161" y="588"/>
                    <a:pt x="163" y="590"/>
                    <a:pt x="164" y="593"/>
                  </a:cubicBezTo>
                  <a:cubicBezTo>
                    <a:pt x="166" y="595"/>
                    <a:pt x="171" y="594"/>
                    <a:pt x="173" y="595"/>
                  </a:cubicBezTo>
                  <a:cubicBezTo>
                    <a:pt x="174" y="596"/>
                    <a:pt x="178" y="601"/>
                    <a:pt x="178" y="604"/>
                  </a:cubicBezTo>
                  <a:cubicBezTo>
                    <a:pt x="177" y="606"/>
                    <a:pt x="180" y="607"/>
                    <a:pt x="182" y="606"/>
                  </a:cubicBezTo>
                  <a:cubicBezTo>
                    <a:pt x="184" y="605"/>
                    <a:pt x="185" y="607"/>
                    <a:pt x="187" y="608"/>
                  </a:cubicBezTo>
                  <a:cubicBezTo>
                    <a:pt x="189" y="610"/>
                    <a:pt x="191" y="609"/>
                    <a:pt x="193" y="608"/>
                  </a:cubicBezTo>
                  <a:cubicBezTo>
                    <a:pt x="195" y="607"/>
                    <a:pt x="198" y="606"/>
                    <a:pt x="199" y="607"/>
                  </a:cubicBezTo>
                  <a:cubicBezTo>
                    <a:pt x="200" y="609"/>
                    <a:pt x="204" y="612"/>
                    <a:pt x="204" y="613"/>
                  </a:cubicBezTo>
                  <a:cubicBezTo>
                    <a:pt x="204" y="614"/>
                    <a:pt x="211" y="613"/>
                    <a:pt x="214" y="615"/>
                  </a:cubicBezTo>
                  <a:cubicBezTo>
                    <a:pt x="217" y="616"/>
                    <a:pt x="220" y="616"/>
                    <a:pt x="223" y="617"/>
                  </a:cubicBezTo>
                  <a:cubicBezTo>
                    <a:pt x="226" y="619"/>
                    <a:pt x="229" y="619"/>
                    <a:pt x="230" y="621"/>
                  </a:cubicBezTo>
                  <a:cubicBezTo>
                    <a:pt x="230" y="623"/>
                    <a:pt x="226" y="625"/>
                    <a:pt x="226" y="626"/>
                  </a:cubicBezTo>
                  <a:cubicBezTo>
                    <a:pt x="226" y="627"/>
                    <a:pt x="229" y="628"/>
                    <a:pt x="229" y="629"/>
                  </a:cubicBezTo>
                  <a:cubicBezTo>
                    <a:pt x="229" y="631"/>
                    <a:pt x="226" y="631"/>
                    <a:pt x="225" y="632"/>
                  </a:cubicBezTo>
                  <a:cubicBezTo>
                    <a:pt x="225" y="633"/>
                    <a:pt x="227" y="635"/>
                    <a:pt x="228" y="636"/>
                  </a:cubicBezTo>
                  <a:cubicBezTo>
                    <a:pt x="228" y="638"/>
                    <a:pt x="226" y="642"/>
                    <a:pt x="226" y="643"/>
                  </a:cubicBezTo>
                  <a:cubicBezTo>
                    <a:pt x="226" y="644"/>
                    <a:pt x="218" y="643"/>
                    <a:pt x="216" y="643"/>
                  </a:cubicBezTo>
                  <a:cubicBezTo>
                    <a:pt x="215" y="643"/>
                    <a:pt x="209" y="649"/>
                    <a:pt x="208" y="649"/>
                  </a:cubicBezTo>
                  <a:cubicBezTo>
                    <a:pt x="206" y="649"/>
                    <a:pt x="207" y="652"/>
                    <a:pt x="207" y="654"/>
                  </a:cubicBezTo>
                  <a:cubicBezTo>
                    <a:pt x="213" y="653"/>
                    <a:pt x="218" y="653"/>
                    <a:pt x="219" y="654"/>
                  </a:cubicBezTo>
                  <a:cubicBezTo>
                    <a:pt x="220" y="656"/>
                    <a:pt x="207" y="661"/>
                    <a:pt x="205" y="662"/>
                  </a:cubicBezTo>
                  <a:cubicBezTo>
                    <a:pt x="203" y="663"/>
                    <a:pt x="209" y="666"/>
                    <a:pt x="209" y="668"/>
                  </a:cubicBezTo>
                  <a:cubicBezTo>
                    <a:pt x="209" y="670"/>
                    <a:pt x="202" y="671"/>
                    <a:pt x="203" y="675"/>
                  </a:cubicBezTo>
                  <a:cubicBezTo>
                    <a:pt x="203" y="679"/>
                    <a:pt x="200" y="680"/>
                    <a:pt x="196" y="680"/>
                  </a:cubicBezTo>
                  <a:cubicBezTo>
                    <a:pt x="193" y="680"/>
                    <a:pt x="192" y="682"/>
                    <a:pt x="193" y="682"/>
                  </a:cubicBezTo>
                  <a:cubicBezTo>
                    <a:pt x="195" y="683"/>
                    <a:pt x="195" y="688"/>
                    <a:pt x="202" y="690"/>
                  </a:cubicBezTo>
                  <a:cubicBezTo>
                    <a:pt x="209" y="691"/>
                    <a:pt x="217" y="698"/>
                    <a:pt x="223" y="705"/>
                  </a:cubicBezTo>
                  <a:cubicBezTo>
                    <a:pt x="224" y="706"/>
                    <a:pt x="225" y="706"/>
                    <a:pt x="226" y="707"/>
                  </a:cubicBezTo>
                  <a:cubicBezTo>
                    <a:pt x="228" y="706"/>
                    <a:pt x="229" y="705"/>
                    <a:pt x="230" y="705"/>
                  </a:cubicBezTo>
                  <a:cubicBezTo>
                    <a:pt x="234" y="705"/>
                    <a:pt x="240" y="707"/>
                    <a:pt x="244" y="709"/>
                  </a:cubicBezTo>
                  <a:cubicBezTo>
                    <a:pt x="247" y="712"/>
                    <a:pt x="260" y="709"/>
                    <a:pt x="261" y="711"/>
                  </a:cubicBezTo>
                  <a:cubicBezTo>
                    <a:pt x="263" y="713"/>
                    <a:pt x="266" y="715"/>
                    <a:pt x="268" y="715"/>
                  </a:cubicBezTo>
                  <a:cubicBezTo>
                    <a:pt x="271" y="715"/>
                    <a:pt x="273" y="720"/>
                    <a:pt x="275" y="719"/>
                  </a:cubicBezTo>
                  <a:cubicBezTo>
                    <a:pt x="277" y="717"/>
                    <a:pt x="285" y="717"/>
                    <a:pt x="287" y="717"/>
                  </a:cubicBezTo>
                  <a:cubicBezTo>
                    <a:pt x="289" y="717"/>
                    <a:pt x="289" y="719"/>
                    <a:pt x="291" y="719"/>
                  </a:cubicBezTo>
                  <a:cubicBezTo>
                    <a:pt x="293" y="719"/>
                    <a:pt x="293" y="726"/>
                    <a:pt x="294" y="726"/>
                  </a:cubicBezTo>
                  <a:cubicBezTo>
                    <a:pt x="296" y="725"/>
                    <a:pt x="301" y="730"/>
                    <a:pt x="305" y="731"/>
                  </a:cubicBezTo>
                  <a:cubicBezTo>
                    <a:pt x="308" y="731"/>
                    <a:pt x="312" y="737"/>
                    <a:pt x="313" y="737"/>
                  </a:cubicBezTo>
                  <a:cubicBezTo>
                    <a:pt x="315" y="736"/>
                    <a:pt x="317" y="739"/>
                    <a:pt x="318" y="737"/>
                  </a:cubicBezTo>
                  <a:cubicBezTo>
                    <a:pt x="319" y="734"/>
                    <a:pt x="324" y="735"/>
                    <a:pt x="326" y="731"/>
                  </a:cubicBezTo>
                  <a:cubicBezTo>
                    <a:pt x="319" y="723"/>
                    <a:pt x="312" y="715"/>
                    <a:pt x="313" y="712"/>
                  </a:cubicBezTo>
                  <a:cubicBezTo>
                    <a:pt x="313" y="706"/>
                    <a:pt x="315" y="702"/>
                    <a:pt x="308" y="696"/>
                  </a:cubicBezTo>
                  <a:cubicBezTo>
                    <a:pt x="301" y="690"/>
                    <a:pt x="309" y="686"/>
                    <a:pt x="314" y="680"/>
                  </a:cubicBezTo>
                  <a:cubicBezTo>
                    <a:pt x="318" y="674"/>
                    <a:pt x="328" y="672"/>
                    <a:pt x="334" y="668"/>
                  </a:cubicBezTo>
                  <a:cubicBezTo>
                    <a:pt x="333" y="667"/>
                    <a:pt x="332" y="666"/>
                    <a:pt x="330" y="666"/>
                  </a:cubicBezTo>
                  <a:cubicBezTo>
                    <a:pt x="326" y="664"/>
                    <a:pt x="324" y="662"/>
                    <a:pt x="328" y="661"/>
                  </a:cubicBezTo>
                  <a:cubicBezTo>
                    <a:pt x="331" y="660"/>
                    <a:pt x="330" y="658"/>
                    <a:pt x="326" y="654"/>
                  </a:cubicBezTo>
                  <a:cubicBezTo>
                    <a:pt x="323" y="650"/>
                    <a:pt x="321" y="646"/>
                    <a:pt x="319" y="646"/>
                  </a:cubicBezTo>
                  <a:cubicBezTo>
                    <a:pt x="317" y="646"/>
                    <a:pt x="314" y="645"/>
                    <a:pt x="311" y="646"/>
                  </a:cubicBezTo>
                  <a:cubicBezTo>
                    <a:pt x="308" y="647"/>
                    <a:pt x="309" y="644"/>
                    <a:pt x="309" y="640"/>
                  </a:cubicBezTo>
                  <a:cubicBezTo>
                    <a:pt x="310" y="637"/>
                    <a:pt x="304" y="637"/>
                    <a:pt x="303" y="636"/>
                  </a:cubicBezTo>
                  <a:cubicBezTo>
                    <a:pt x="302" y="634"/>
                    <a:pt x="304" y="629"/>
                    <a:pt x="305" y="629"/>
                  </a:cubicBezTo>
                  <a:cubicBezTo>
                    <a:pt x="306" y="628"/>
                    <a:pt x="309" y="627"/>
                    <a:pt x="309" y="625"/>
                  </a:cubicBezTo>
                  <a:cubicBezTo>
                    <a:pt x="309" y="624"/>
                    <a:pt x="304" y="623"/>
                    <a:pt x="306" y="620"/>
                  </a:cubicBezTo>
                  <a:cubicBezTo>
                    <a:pt x="308" y="616"/>
                    <a:pt x="312" y="616"/>
                    <a:pt x="312" y="613"/>
                  </a:cubicBezTo>
                  <a:cubicBezTo>
                    <a:pt x="312" y="609"/>
                    <a:pt x="315" y="606"/>
                    <a:pt x="318" y="609"/>
                  </a:cubicBezTo>
                  <a:cubicBezTo>
                    <a:pt x="322" y="611"/>
                    <a:pt x="323" y="618"/>
                    <a:pt x="327" y="616"/>
                  </a:cubicBezTo>
                  <a:cubicBezTo>
                    <a:pt x="331" y="615"/>
                    <a:pt x="329" y="611"/>
                    <a:pt x="328" y="609"/>
                  </a:cubicBezTo>
                  <a:cubicBezTo>
                    <a:pt x="328" y="607"/>
                    <a:pt x="327" y="604"/>
                    <a:pt x="331" y="603"/>
                  </a:cubicBezTo>
                  <a:cubicBezTo>
                    <a:pt x="336" y="602"/>
                    <a:pt x="334" y="598"/>
                    <a:pt x="337" y="598"/>
                  </a:cubicBezTo>
                  <a:cubicBezTo>
                    <a:pt x="341" y="598"/>
                    <a:pt x="347" y="593"/>
                    <a:pt x="349" y="592"/>
                  </a:cubicBezTo>
                  <a:cubicBezTo>
                    <a:pt x="351" y="591"/>
                    <a:pt x="356" y="589"/>
                    <a:pt x="358" y="590"/>
                  </a:cubicBezTo>
                  <a:cubicBezTo>
                    <a:pt x="360" y="591"/>
                    <a:pt x="362" y="593"/>
                    <a:pt x="364" y="590"/>
                  </a:cubicBezTo>
                  <a:cubicBezTo>
                    <a:pt x="365" y="586"/>
                    <a:pt x="371" y="588"/>
                    <a:pt x="372" y="590"/>
                  </a:cubicBezTo>
                  <a:cubicBezTo>
                    <a:pt x="372" y="592"/>
                    <a:pt x="382" y="592"/>
                    <a:pt x="385" y="594"/>
                  </a:cubicBezTo>
                  <a:cubicBezTo>
                    <a:pt x="388" y="596"/>
                    <a:pt x="394" y="600"/>
                    <a:pt x="394" y="602"/>
                  </a:cubicBezTo>
                  <a:cubicBezTo>
                    <a:pt x="394" y="604"/>
                    <a:pt x="397" y="607"/>
                    <a:pt x="397" y="603"/>
                  </a:cubicBezTo>
                  <a:cubicBezTo>
                    <a:pt x="397" y="600"/>
                    <a:pt x="400" y="601"/>
                    <a:pt x="404" y="603"/>
                  </a:cubicBezTo>
                  <a:cubicBezTo>
                    <a:pt x="408" y="606"/>
                    <a:pt x="413" y="605"/>
                    <a:pt x="414" y="602"/>
                  </a:cubicBezTo>
                  <a:cubicBezTo>
                    <a:pt x="415" y="600"/>
                    <a:pt x="423" y="597"/>
                    <a:pt x="425" y="599"/>
                  </a:cubicBezTo>
                  <a:cubicBezTo>
                    <a:pt x="428" y="601"/>
                    <a:pt x="429" y="602"/>
                    <a:pt x="432" y="599"/>
                  </a:cubicBezTo>
                  <a:cubicBezTo>
                    <a:pt x="435" y="596"/>
                    <a:pt x="442" y="597"/>
                    <a:pt x="443" y="600"/>
                  </a:cubicBezTo>
                  <a:cubicBezTo>
                    <a:pt x="444" y="603"/>
                    <a:pt x="447" y="603"/>
                    <a:pt x="450" y="603"/>
                  </a:cubicBezTo>
                  <a:cubicBezTo>
                    <a:pt x="453" y="603"/>
                    <a:pt x="454" y="608"/>
                    <a:pt x="456" y="607"/>
                  </a:cubicBezTo>
                  <a:cubicBezTo>
                    <a:pt x="458" y="606"/>
                    <a:pt x="457" y="601"/>
                    <a:pt x="460" y="601"/>
                  </a:cubicBezTo>
                  <a:cubicBezTo>
                    <a:pt x="462" y="602"/>
                    <a:pt x="464" y="605"/>
                    <a:pt x="468" y="605"/>
                  </a:cubicBezTo>
                  <a:cubicBezTo>
                    <a:pt x="472" y="605"/>
                    <a:pt x="475" y="604"/>
                    <a:pt x="475" y="601"/>
                  </a:cubicBezTo>
                  <a:cubicBezTo>
                    <a:pt x="475" y="598"/>
                    <a:pt x="475" y="593"/>
                    <a:pt x="472" y="593"/>
                  </a:cubicBezTo>
                  <a:cubicBezTo>
                    <a:pt x="470" y="593"/>
                    <a:pt x="467" y="590"/>
                    <a:pt x="464" y="590"/>
                  </a:cubicBezTo>
                  <a:cubicBezTo>
                    <a:pt x="461" y="590"/>
                    <a:pt x="458" y="585"/>
                    <a:pt x="461" y="584"/>
                  </a:cubicBezTo>
                  <a:cubicBezTo>
                    <a:pt x="464" y="583"/>
                    <a:pt x="469" y="581"/>
                    <a:pt x="468" y="578"/>
                  </a:cubicBezTo>
                  <a:cubicBezTo>
                    <a:pt x="467" y="576"/>
                    <a:pt x="466" y="571"/>
                    <a:pt x="470" y="570"/>
                  </a:cubicBezTo>
                  <a:cubicBezTo>
                    <a:pt x="474" y="570"/>
                    <a:pt x="483" y="570"/>
                    <a:pt x="482" y="568"/>
                  </a:cubicBezTo>
                  <a:cubicBezTo>
                    <a:pt x="482" y="567"/>
                    <a:pt x="474" y="566"/>
                    <a:pt x="472" y="563"/>
                  </a:cubicBezTo>
                  <a:cubicBezTo>
                    <a:pt x="471" y="561"/>
                    <a:pt x="470" y="555"/>
                    <a:pt x="472" y="554"/>
                  </a:cubicBezTo>
                  <a:cubicBezTo>
                    <a:pt x="473" y="553"/>
                    <a:pt x="478" y="554"/>
                    <a:pt x="481" y="553"/>
                  </a:cubicBezTo>
                  <a:cubicBezTo>
                    <a:pt x="484" y="552"/>
                    <a:pt x="491" y="555"/>
                    <a:pt x="495" y="552"/>
                  </a:cubicBezTo>
                  <a:cubicBezTo>
                    <a:pt x="499" y="549"/>
                    <a:pt x="507" y="548"/>
                    <a:pt x="512" y="548"/>
                  </a:cubicBezTo>
                  <a:cubicBezTo>
                    <a:pt x="516" y="548"/>
                    <a:pt x="520" y="545"/>
                    <a:pt x="523" y="545"/>
                  </a:cubicBezTo>
                  <a:cubicBezTo>
                    <a:pt x="527" y="544"/>
                    <a:pt x="537" y="543"/>
                    <a:pt x="539" y="542"/>
                  </a:cubicBezTo>
                  <a:cubicBezTo>
                    <a:pt x="542" y="541"/>
                    <a:pt x="555" y="539"/>
                    <a:pt x="556" y="536"/>
                  </a:cubicBezTo>
                  <a:cubicBezTo>
                    <a:pt x="556" y="534"/>
                    <a:pt x="567" y="532"/>
                    <a:pt x="570" y="533"/>
                  </a:cubicBezTo>
                  <a:cubicBezTo>
                    <a:pt x="573" y="534"/>
                    <a:pt x="576" y="535"/>
                    <a:pt x="579" y="534"/>
                  </a:cubicBezTo>
                  <a:cubicBezTo>
                    <a:pt x="581" y="533"/>
                    <a:pt x="586" y="536"/>
                    <a:pt x="586" y="539"/>
                  </a:cubicBezTo>
                  <a:cubicBezTo>
                    <a:pt x="585" y="541"/>
                    <a:pt x="588" y="544"/>
                    <a:pt x="588" y="547"/>
                  </a:cubicBezTo>
                  <a:cubicBezTo>
                    <a:pt x="588" y="549"/>
                    <a:pt x="585" y="550"/>
                    <a:pt x="587" y="551"/>
                  </a:cubicBezTo>
                  <a:cubicBezTo>
                    <a:pt x="588" y="553"/>
                    <a:pt x="595" y="552"/>
                    <a:pt x="597" y="550"/>
                  </a:cubicBezTo>
                  <a:cubicBezTo>
                    <a:pt x="599" y="547"/>
                    <a:pt x="601" y="551"/>
                    <a:pt x="601" y="552"/>
                  </a:cubicBezTo>
                  <a:cubicBezTo>
                    <a:pt x="601" y="554"/>
                    <a:pt x="604" y="555"/>
                    <a:pt x="604" y="553"/>
                  </a:cubicBezTo>
                  <a:cubicBezTo>
                    <a:pt x="604" y="551"/>
                    <a:pt x="608" y="552"/>
                    <a:pt x="610" y="554"/>
                  </a:cubicBezTo>
                  <a:cubicBezTo>
                    <a:pt x="611" y="555"/>
                    <a:pt x="616" y="552"/>
                    <a:pt x="616" y="555"/>
                  </a:cubicBezTo>
                  <a:cubicBezTo>
                    <a:pt x="616" y="557"/>
                    <a:pt x="609" y="559"/>
                    <a:pt x="612" y="562"/>
                  </a:cubicBezTo>
                  <a:cubicBezTo>
                    <a:pt x="615" y="565"/>
                    <a:pt x="616" y="559"/>
                    <a:pt x="620" y="560"/>
                  </a:cubicBezTo>
                  <a:cubicBezTo>
                    <a:pt x="624" y="561"/>
                    <a:pt x="629" y="556"/>
                    <a:pt x="632" y="555"/>
                  </a:cubicBezTo>
                  <a:cubicBezTo>
                    <a:pt x="636" y="554"/>
                    <a:pt x="640" y="551"/>
                    <a:pt x="643" y="549"/>
                  </a:cubicBezTo>
                  <a:cubicBezTo>
                    <a:pt x="646" y="547"/>
                    <a:pt x="652" y="548"/>
                    <a:pt x="650" y="550"/>
                  </a:cubicBezTo>
                  <a:cubicBezTo>
                    <a:pt x="648" y="552"/>
                    <a:pt x="646" y="556"/>
                    <a:pt x="653" y="558"/>
                  </a:cubicBezTo>
                  <a:cubicBezTo>
                    <a:pt x="661" y="561"/>
                    <a:pt x="669" y="576"/>
                    <a:pt x="674" y="583"/>
                  </a:cubicBezTo>
                  <a:cubicBezTo>
                    <a:pt x="679" y="590"/>
                    <a:pt x="683" y="603"/>
                    <a:pt x="686" y="603"/>
                  </a:cubicBezTo>
                  <a:cubicBezTo>
                    <a:pt x="688" y="603"/>
                    <a:pt x="689" y="597"/>
                    <a:pt x="692" y="596"/>
                  </a:cubicBezTo>
                  <a:cubicBezTo>
                    <a:pt x="696" y="595"/>
                    <a:pt x="698" y="601"/>
                    <a:pt x="701" y="602"/>
                  </a:cubicBezTo>
                  <a:cubicBezTo>
                    <a:pt x="705" y="603"/>
                    <a:pt x="709" y="605"/>
                    <a:pt x="712" y="604"/>
                  </a:cubicBezTo>
                  <a:cubicBezTo>
                    <a:pt x="715" y="603"/>
                    <a:pt x="721" y="599"/>
                    <a:pt x="723" y="601"/>
                  </a:cubicBezTo>
                  <a:cubicBezTo>
                    <a:pt x="726" y="602"/>
                    <a:pt x="729" y="602"/>
                    <a:pt x="731" y="607"/>
                  </a:cubicBezTo>
                  <a:cubicBezTo>
                    <a:pt x="733" y="611"/>
                    <a:pt x="736" y="612"/>
                    <a:pt x="738" y="612"/>
                  </a:cubicBezTo>
                  <a:cubicBezTo>
                    <a:pt x="740" y="612"/>
                    <a:pt x="740" y="615"/>
                    <a:pt x="740" y="617"/>
                  </a:cubicBezTo>
                  <a:cubicBezTo>
                    <a:pt x="740" y="619"/>
                    <a:pt x="744" y="621"/>
                    <a:pt x="746" y="621"/>
                  </a:cubicBezTo>
                  <a:cubicBezTo>
                    <a:pt x="748" y="621"/>
                    <a:pt x="753" y="621"/>
                    <a:pt x="755" y="620"/>
                  </a:cubicBezTo>
                  <a:cubicBezTo>
                    <a:pt x="756" y="619"/>
                    <a:pt x="758" y="618"/>
                    <a:pt x="759" y="620"/>
                  </a:cubicBezTo>
                  <a:cubicBezTo>
                    <a:pt x="759" y="622"/>
                    <a:pt x="762" y="626"/>
                    <a:pt x="764" y="626"/>
                  </a:cubicBezTo>
                  <a:cubicBezTo>
                    <a:pt x="766" y="626"/>
                    <a:pt x="770" y="628"/>
                    <a:pt x="770" y="626"/>
                  </a:cubicBezTo>
                  <a:cubicBezTo>
                    <a:pt x="771" y="624"/>
                    <a:pt x="776" y="623"/>
                    <a:pt x="778" y="623"/>
                  </a:cubicBezTo>
                  <a:cubicBezTo>
                    <a:pt x="780" y="623"/>
                    <a:pt x="787" y="621"/>
                    <a:pt x="788" y="618"/>
                  </a:cubicBezTo>
                  <a:cubicBezTo>
                    <a:pt x="790" y="615"/>
                    <a:pt x="795" y="615"/>
                    <a:pt x="797" y="613"/>
                  </a:cubicBezTo>
                  <a:cubicBezTo>
                    <a:pt x="799" y="611"/>
                    <a:pt x="803" y="610"/>
                    <a:pt x="804" y="608"/>
                  </a:cubicBezTo>
                  <a:cubicBezTo>
                    <a:pt x="805" y="606"/>
                    <a:pt x="811" y="607"/>
                    <a:pt x="812" y="605"/>
                  </a:cubicBezTo>
                  <a:cubicBezTo>
                    <a:pt x="813" y="603"/>
                    <a:pt x="818" y="603"/>
                    <a:pt x="820" y="604"/>
                  </a:cubicBezTo>
                  <a:cubicBezTo>
                    <a:pt x="822" y="604"/>
                    <a:pt x="834" y="607"/>
                    <a:pt x="836" y="606"/>
                  </a:cubicBezTo>
                  <a:cubicBezTo>
                    <a:pt x="837" y="606"/>
                    <a:pt x="838" y="612"/>
                    <a:pt x="839" y="613"/>
                  </a:cubicBezTo>
                  <a:cubicBezTo>
                    <a:pt x="841" y="613"/>
                    <a:pt x="847" y="618"/>
                    <a:pt x="849" y="616"/>
                  </a:cubicBezTo>
                  <a:cubicBezTo>
                    <a:pt x="850" y="615"/>
                    <a:pt x="854" y="614"/>
                    <a:pt x="858" y="616"/>
                  </a:cubicBezTo>
                  <a:cubicBezTo>
                    <a:pt x="861" y="618"/>
                    <a:pt x="864" y="620"/>
                    <a:pt x="866" y="618"/>
                  </a:cubicBezTo>
                  <a:cubicBezTo>
                    <a:pt x="867" y="616"/>
                    <a:pt x="874" y="615"/>
                    <a:pt x="875" y="613"/>
                  </a:cubicBezTo>
                  <a:cubicBezTo>
                    <a:pt x="876" y="612"/>
                    <a:pt x="877" y="608"/>
                    <a:pt x="875" y="607"/>
                  </a:cubicBezTo>
                  <a:cubicBezTo>
                    <a:pt x="874" y="605"/>
                    <a:pt x="872" y="600"/>
                    <a:pt x="871" y="597"/>
                  </a:cubicBezTo>
                  <a:cubicBezTo>
                    <a:pt x="871" y="595"/>
                    <a:pt x="875" y="594"/>
                    <a:pt x="876" y="592"/>
                  </a:cubicBezTo>
                  <a:cubicBezTo>
                    <a:pt x="877" y="589"/>
                    <a:pt x="881" y="589"/>
                    <a:pt x="882" y="588"/>
                  </a:cubicBezTo>
                  <a:cubicBezTo>
                    <a:pt x="883" y="586"/>
                    <a:pt x="884" y="583"/>
                    <a:pt x="886" y="584"/>
                  </a:cubicBezTo>
                  <a:cubicBezTo>
                    <a:pt x="888" y="585"/>
                    <a:pt x="893" y="586"/>
                    <a:pt x="894" y="587"/>
                  </a:cubicBezTo>
                  <a:cubicBezTo>
                    <a:pt x="895" y="588"/>
                    <a:pt x="899" y="589"/>
                    <a:pt x="901" y="589"/>
                  </a:cubicBezTo>
                  <a:cubicBezTo>
                    <a:pt x="904" y="589"/>
                    <a:pt x="907" y="591"/>
                    <a:pt x="910" y="592"/>
                  </a:cubicBezTo>
                  <a:cubicBezTo>
                    <a:pt x="912" y="594"/>
                    <a:pt x="919" y="594"/>
                    <a:pt x="921" y="596"/>
                  </a:cubicBezTo>
                  <a:cubicBezTo>
                    <a:pt x="922" y="598"/>
                    <a:pt x="920" y="603"/>
                    <a:pt x="922" y="605"/>
                  </a:cubicBezTo>
                  <a:cubicBezTo>
                    <a:pt x="924" y="607"/>
                    <a:pt x="928" y="612"/>
                    <a:pt x="929" y="611"/>
                  </a:cubicBezTo>
                  <a:cubicBezTo>
                    <a:pt x="930" y="610"/>
                    <a:pt x="937" y="614"/>
                    <a:pt x="939" y="614"/>
                  </a:cubicBezTo>
                  <a:cubicBezTo>
                    <a:pt x="941" y="613"/>
                    <a:pt x="945" y="610"/>
                    <a:pt x="947" y="610"/>
                  </a:cubicBezTo>
                  <a:cubicBezTo>
                    <a:pt x="949" y="610"/>
                    <a:pt x="955" y="608"/>
                    <a:pt x="957" y="608"/>
                  </a:cubicBezTo>
                  <a:cubicBezTo>
                    <a:pt x="959" y="609"/>
                    <a:pt x="967" y="611"/>
                    <a:pt x="968" y="611"/>
                  </a:cubicBezTo>
                  <a:cubicBezTo>
                    <a:pt x="969" y="610"/>
                    <a:pt x="975" y="611"/>
                    <a:pt x="976" y="613"/>
                  </a:cubicBezTo>
                  <a:cubicBezTo>
                    <a:pt x="977" y="615"/>
                    <a:pt x="986" y="615"/>
                    <a:pt x="986" y="617"/>
                  </a:cubicBezTo>
                  <a:cubicBezTo>
                    <a:pt x="986" y="620"/>
                    <a:pt x="990" y="621"/>
                    <a:pt x="992" y="624"/>
                  </a:cubicBezTo>
                  <a:cubicBezTo>
                    <a:pt x="993" y="626"/>
                    <a:pt x="1004" y="625"/>
                    <a:pt x="1006" y="626"/>
                  </a:cubicBezTo>
                  <a:cubicBezTo>
                    <a:pt x="1008" y="628"/>
                    <a:pt x="1021" y="628"/>
                    <a:pt x="1021" y="626"/>
                  </a:cubicBezTo>
                  <a:cubicBezTo>
                    <a:pt x="1021" y="625"/>
                    <a:pt x="1033" y="624"/>
                    <a:pt x="1036" y="623"/>
                  </a:cubicBezTo>
                  <a:cubicBezTo>
                    <a:pt x="1038" y="621"/>
                    <a:pt x="1044" y="622"/>
                    <a:pt x="1045" y="619"/>
                  </a:cubicBezTo>
                  <a:cubicBezTo>
                    <a:pt x="1045" y="617"/>
                    <a:pt x="1051" y="615"/>
                    <a:pt x="1054" y="613"/>
                  </a:cubicBezTo>
                  <a:cubicBezTo>
                    <a:pt x="1056" y="611"/>
                    <a:pt x="1067" y="612"/>
                    <a:pt x="1068" y="614"/>
                  </a:cubicBezTo>
                  <a:cubicBezTo>
                    <a:pt x="1068" y="616"/>
                    <a:pt x="1075" y="617"/>
                    <a:pt x="1077" y="616"/>
                  </a:cubicBezTo>
                  <a:cubicBezTo>
                    <a:pt x="1080" y="615"/>
                    <a:pt x="1087" y="616"/>
                    <a:pt x="1088" y="619"/>
                  </a:cubicBezTo>
                  <a:cubicBezTo>
                    <a:pt x="1089" y="621"/>
                    <a:pt x="1097" y="622"/>
                    <a:pt x="1099" y="622"/>
                  </a:cubicBezTo>
                  <a:cubicBezTo>
                    <a:pt x="1101" y="621"/>
                    <a:pt x="1107" y="616"/>
                    <a:pt x="1110" y="616"/>
                  </a:cubicBezTo>
                  <a:cubicBezTo>
                    <a:pt x="1112" y="616"/>
                    <a:pt x="1115" y="613"/>
                    <a:pt x="1115" y="611"/>
                  </a:cubicBezTo>
                  <a:cubicBezTo>
                    <a:pt x="1114" y="609"/>
                    <a:pt x="1119" y="602"/>
                    <a:pt x="1120" y="599"/>
                  </a:cubicBezTo>
                  <a:cubicBezTo>
                    <a:pt x="1121" y="597"/>
                    <a:pt x="1125" y="589"/>
                    <a:pt x="1127" y="589"/>
                  </a:cubicBezTo>
                  <a:cubicBezTo>
                    <a:pt x="1129" y="588"/>
                    <a:pt x="1132" y="585"/>
                    <a:pt x="1132" y="583"/>
                  </a:cubicBezTo>
                  <a:cubicBezTo>
                    <a:pt x="1132" y="581"/>
                    <a:pt x="1131" y="575"/>
                    <a:pt x="1129" y="575"/>
                  </a:cubicBezTo>
                  <a:cubicBezTo>
                    <a:pt x="1127" y="575"/>
                    <a:pt x="1123" y="575"/>
                    <a:pt x="1128" y="569"/>
                  </a:cubicBezTo>
                  <a:cubicBezTo>
                    <a:pt x="1132" y="563"/>
                    <a:pt x="1141" y="564"/>
                    <a:pt x="1142" y="564"/>
                  </a:cubicBezTo>
                  <a:cubicBezTo>
                    <a:pt x="1143" y="564"/>
                    <a:pt x="1154" y="562"/>
                    <a:pt x="1159" y="563"/>
                  </a:cubicBezTo>
                  <a:cubicBezTo>
                    <a:pt x="1163" y="564"/>
                    <a:pt x="1166" y="562"/>
                    <a:pt x="1171" y="565"/>
                  </a:cubicBezTo>
                  <a:cubicBezTo>
                    <a:pt x="1176" y="568"/>
                    <a:pt x="1183" y="567"/>
                    <a:pt x="1185" y="569"/>
                  </a:cubicBezTo>
                  <a:cubicBezTo>
                    <a:pt x="1187" y="571"/>
                    <a:pt x="1193" y="573"/>
                    <a:pt x="1192" y="577"/>
                  </a:cubicBezTo>
                  <a:cubicBezTo>
                    <a:pt x="1191" y="581"/>
                    <a:pt x="1196" y="579"/>
                    <a:pt x="1198" y="588"/>
                  </a:cubicBezTo>
                  <a:cubicBezTo>
                    <a:pt x="1199" y="596"/>
                    <a:pt x="1203" y="597"/>
                    <a:pt x="1204" y="601"/>
                  </a:cubicBezTo>
                  <a:cubicBezTo>
                    <a:pt x="1205" y="605"/>
                    <a:pt x="1211" y="612"/>
                    <a:pt x="1210" y="615"/>
                  </a:cubicBezTo>
                  <a:cubicBezTo>
                    <a:pt x="1209" y="617"/>
                    <a:pt x="1209" y="621"/>
                    <a:pt x="1214" y="621"/>
                  </a:cubicBezTo>
                  <a:cubicBezTo>
                    <a:pt x="1220" y="621"/>
                    <a:pt x="1224" y="626"/>
                    <a:pt x="1225" y="625"/>
                  </a:cubicBezTo>
                  <a:cubicBezTo>
                    <a:pt x="1227" y="624"/>
                    <a:pt x="1233" y="627"/>
                    <a:pt x="1237" y="630"/>
                  </a:cubicBezTo>
                  <a:cubicBezTo>
                    <a:pt x="1240" y="633"/>
                    <a:pt x="1245" y="632"/>
                    <a:pt x="1245" y="635"/>
                  </a:cubicBezTo>
                  <a:cubicBezTo>
                    <a:pt x="1244" y="639"/>
                    <a:pt x="1247" y="642"/>
                    <a:pt x="1247" y="645"/>
                  </a:cubicBezTo>
                  <a:cubicBezTo>
                    <a:pt x="1247" y="648"/>
                    <a:pt x="1253" y="650"/>
                    <a:pt x="1258" y="649"/>
                  </a:cubicBezTo>
                  <a:cubicBezTo>
                    <a:pt x="1263" y="649"/>
                    <a:pt x="1266" y="651"/>
                    <a:pt x="1268" y="647"/>
                  </a:cubicBezTo>
                  <a:cubicBezTo>
                    <a:pt x="1270" y="643"/>
                    <a:pt x="1277" y="645"/>
                    <a:pt x="1279" y="643"/>
                  </a:cubicBezTo>
                  <a:cubicBezTo>
                    <a:pt x="1281" y="641"/>
                    <a:pt x="1288" y="639"/>
                    <a:pt x="1288" y="645"/>
                  </a:cubicBezTo>
                  <a:cubicBezTo>
                    <a:pt x="1288" y="651"/>
                    <a:pt x="1292" y="653"/>
                    <a:pt x="1288" y="655"/>
                  </a:cubicBezTo>
                  <a:cubicBezTo>
                    <a:pt x="1285" y="657"/>
                    <a:pt x="1283" y="665"/>
                    <a:pt x="1282" y="669"/>
                  </a:cubicBezTo>
                  <a:cubicBezTo>
                    <a:pt x="1281" y="673"/>
                    <a:pt x="1276" y="674"/>
                    <a:pt x="1276" y="678"/>
                  </a:cubicBezTo>
                  <a:cubicBezTo>
                    <a:pt x="1275" y="682"/>
                    <a:pt x="1270" y="682"/>
                    <a:pt x="1270" y="685"/>
                  </a:cubicBezTo>
                  <a:cubicBezTo>
                    <a:pt x="1270" y="688"/>
                    <a:pt x="1264" y="687"/>
                    <a:pt x="1260" y="685"/>
                  </a:cubicBezTo>
                  <a:cubicBezTo>
                    <a:pt x="1257" y="683"/>
                    <a:pt x="1254" y="689"/>
                    <a:pt x="1251" y="689"/>
                  </a:cubicBezTo>
                  <a:cubicBezTo>
                    <a:pt x="1248" y="689"/>
                    <a:pt x="1249" y="695"/>
                    <a:pt x="1249" y="697"/>
                  </a:cubicBezTo>
                  <a:cubicBezTo>
                    <a:pt x="1250" y="700"/>
                    <a:pt x="1248" y="703"/>
                    <a:pt x="1250" y="707"/>
                  </a:cubicBezTo>
                  <a:cubicBezTo>
                    <a:pt x="1251" y="709"/>
                    <a:pt x="1250" y="713"/>
                    <a:pt x="1251" y="717"/>
                  </a:cubicBezTo>
                  <a:cubicBezTo>
                    <a:pt x="1255" y="714"/>
                    <a:pt x="1259" y="712"/>
                    <a:pt x="1260" y="712"/>
                  </a:cubicBezTo>
                  <a:cubicBezTo>
                    <a:pt x="1264" y="712"/>
                    <a:pt x="1269" y="719"/>
                    <a:pt x="1273" y="720"/>
                  </a:cubicBezTo>
                  <a:cubicBezTo>
                    <a:pt x="1278" y="720"/>
                    <a:pt x="1299" y="706"/>
                    <a:pt x="1299" y="703"/>
                  </a:cubicBezTo>
                  <a:cubicBezTo>
                    <a:pt x="1299" y="701"/>
                    <a:pt x="1312" y="689"/>
                    <a:pt x="1318" y="683"/>
                  </a:cubicBezTo>
                  <a:cubicBezTo>
                    <a:pt x="1323" y="677"/>
                    <a:pt x="1331" y="668"/>
                    <a:pt x="1334" y="661"/>
                  </a:cubicBezTo>
                  <a:cubicBezTo>
                    <a:pt x="1336" y="656"/>
                    <a:pt x="1344" y="648"/>
                    <a:pt x="1346" y="645"/>
                  </a:cubicBezTo>
                  <a:cubicBezTo>
                    <a:pt x="1348" y="641"/>
                    <a:pt x="1349" y="641"/>
                    <a:pt x="1353" y="633"/>
                  </a:cubicBezTo>
                  <a:cubicBezTo>
                    <a:pt x="1357" y="625"/>
                    <a:pt x="1357" y="605"/>
                    <a:pt x="1358" y="604"/>
                  </a:cubicBezTo>
                  <a:cubicBezTo>
                    <a:pt x="1359" y="602"/>
                    <a:pt x="1358" y="599"/>
                    <a:pt x="1360" y="597"/>
                  </a:cubicBezTo>
                  <a:cubicBezTo>
                    <a:pt x="1362" y="594"/>
                    <a:pt x="1361" y="591"/>
                    <a:pt x="1364" y="589"/>
                  </a:cubicBezTo>
                  <a:cubicBezTo>
                    <a:pt x="1368" y="586"/>
                    <a:pt x="1367" y="583"/>
                    <a:pt x="1366" y="581"/>
                  </a:cubicBezTo>
                  <a:cubicBezTo>
                    <a:pt x="1365" y="579"/>
                    <a:pt x="1366" y="574"/>
                    <a:pt x="1365" y="573"/>
                  </a:cubicBezTo>
                  <a:cubicBezTo>
                    <a:pt x="1365" y="571"/>
                    <a:pt x="1365" y="570"/>
                    <a:pt x="1367" y="569"/>
                  </a:cubicBezTo>
                  <a:cubicBezTo>
                    <a:pt x="1369" y="568"/>
                    <a:pt x="1365" y="565"/>
                    <a:pt x="1363" y="564"/>
                  </a:cubicBezTo>
                  <a:cubicBezTo>
                    <a:pt x="1360" y="562"/>
                    <a:pt x="1356" y="561"/>
                    <a:pt x="1356" y="558"/>
                  </a:cubicBezTo>
                  <a:cubicBezTo>
                    <a:pt x="1355" y="555"/>
                    <a:pt x="1351" y="551"/>
                    <a:pt x="1347" y="551"/>
                  </a:cubicBezTo>
                  <a:cubicBezTo>
                    <a:pt x="1343" y="552"/>
                    <a:pt x="1336" y="549"/>
                    <a:pt x="1337" y="552"/>
                  </a:cubicBezTo>
                  <a:cubicBezTo>
                    <a:pt x="1338" y="554"/>
                    <a:pt x="1337" y="556"/>
                    <a:pt x="1335" y="556"/>
                  </a:cubicBezTo>
                  <a:cubicBezTo>
                    <a:pt x="1333" y="555"/>
                    <a:pt x="1332" y="557"/>
                    <a:pt x="1330" y="560"/>
                  </a:cubicBezTo>
                  <a:cubicBezTo>
                    <a:pt x="1328" y="563"/>
                    <a:pt x="1320" y="564"/>
                    <a:pt x="1324" y="560"/>
                  </a:cubicBezTo>
                  <a:cubicBezTo>
                    <a:pt x="1327" y="557"/>
                    <a:pt x="1323" y="557"/>
                    <a:pt x="1323" y="554"/>
                  </a:cubicBezTo>
                  <a:cubicBezTo>
                    <a:pt x="1324" y="550"/>
                    <a:pt x="1327" y="547"/>
                    <a:pt x="1323" y="549"/>
                  </a:cubicBezTo>
                  <a:cubicBezTo>
                    <a:pt x="1319" y="551"/>
                    <a:pt x="1319" y="557"/>
                    <a:pt x="1316" y="557"/>
                  </a:cubicBezTo>
                  <a:cubicBezTo>
                    <a:pt x="1313" y="558"/>
                    <a:pt x="1314" y="548"/>
                    <a:pt x="1315" y="546"/>
                  </a:cubicBezTo>
                  <a:cubicBezTo>
                    <a:pt x="1316" y="543"/>
                    <a:pt x="1309" y="546"/>
                    <a:pt x="1302" y="545"/>
                  </a:cubicBezTo>
                  <a:cubicBezTo>
                    <a:pt x="1295" y="545"/>
                    <a:pt x="1297" y="540"/>
                    <a:pt x="1302" y="537"/>
                  </a:cubicBezTo>
                  <a:cubicBezTo>
                    <a:pt x="1308" y="534"/>
                    <a:pt x="1307" y="531"/>
                    <a:pt x="1310" y="530"/>
                  </a:cubicBezTo>
                  <a:cubicBezTo>
                    <a:pt x="1313" y="529"/>
                    <a:pt x="1320" y="524"/>
                    <a:pt x="1324" y="522"/>
                  </a:cubicBezTo>
                  <a:cubicBezTo>
                    <a:pt x="1329" y="519"/>
                    <a:pt x="1330" y="516"/>
                    <a:pt x="1331" y="513"/>
                  </a:cubicBezTo>
                  <a:cubicBezTo>
                    <a:pt x="1332" y="511"/>
                    <a:pt x="1340" y="507"/>
                    <a:pt x="1347" y="501"/>
                  </a:cubicBezTo>
                  <a:cubicBezTo>
                    <a:pt x="1354" y="495"/>
                    <a:pt x="1357" y="492"/>
                    <a:pt x="1359" y="489"/>
                  </a:cubicBezTo>
                  <a:cubicBezTo>
                    <a:pt x="1361" y="485"/>
                    <a:pt x="1371" y="481"/>
                    <a:pt x="1372" y="478"/>
                  </a:cubicBezTo>
                  <a:cubicBezTo>
                    <a:pt x="1372" y="475"/>
                    <a:pt x="1384" y="469"/>
                    <a:pt x="1393" y="467"/>
                  </a:cubicBezTo>
                  <a:cubicBezTo>
                    <a:pt x="1401" y="465"/>
                    <a:pt x="1415" y="468"/>
                    <a:pt x="1417" y="470"/>
                  </a:cubicBezTo>
                  <a:cubicBezTo>
                    <a:pt x="1420" y="473"/>
                    <a:pt x="1422" y="472"/>
                    <a:pt x="1423" y="470"/>
                  </a:cubicBezTo>
                  <a:cubicBezTo>
                    <a:pt x="1425" y="468"/>
                    <a:pt x="1428" y="469"/>
                    <a:pt x="1434" y="470"/>
                  </a:cubicBezTo>
                  <a:cubicBezTo>
                    <a:pt x="1439" y="470"/>
                    <a:pt x="1441" y="467"/>
                    <a:pt x="1444" y="468"/>
                  </a:cubicBezTo>
                  <a:cubicBezTo>
                    <a:pt x="1448" y="469"/>
                    <a:pt x="1451" y="470"/>
                    <a:pt x="1454" y="466"/>
                  </a:cubicBezTo>
                  <a:cubicBezTo>
                    <a:pt x="1456" y="461"/>
                    <a:pt x="1467" y="462"/>
                    <a:pt x="1470" y="464"/>
                  </a:cubicBezTo>
                  <a:cubicBezTo>
                    <a:pt x="1472" y="466"/>
                    <a:pt x="1474" y="468"/>
                    <a:pt x="1478" y="465"/>
                  </a:cubicBezTo>
                  <a:cubicBezTo>
                    <a:pt x="1482" y="463"/>
                    <a:pt x="1482" y="469"/>
                    <a:pt x="1486" y="469"/>
                  </a:cubicBezTo>
                  <a:cubicBezTo>
                    <a:pt x="1490" y="470"/>
                    <a:pt x="1487" y="473"/>
                    <a:pt x="1484" y="473"/>
                  </a:cubicBezTo>
                  <a:cubicBezTo>
                    <a:pt x="1481" y="473"/>
                    <a:pt x="1476" y="475"/>
                    <a:pt x="1480" y="477"/>
                  </a:cubicBezTo>
                  <a:cubicBezTo>
                    <a:pt x="1484" y="479"/>
                    <a:pt x="1489" y="475"/>
                    <a:pt x="1492" y="475"/>
                  </a:cubicBezTo>
                  <a:cubicBezTo>
                    <a:pt x="1495" y="475"/>
                    <a:pt x="1499" y="476"/>
                    <a:pt x="1503" y="473"/>
                  </a:cubicBezTo>
                  <a:cubicBezTo>
                    <a:pt x="1508" y="470"/>
                    <a:pt x="1509" y="475"/>
                    <a:pt x="1511" y="473"/>
                  </a:cubicBezTo>
                  <a:cubicBezTo>
                    <a:pt x="1514" y="471"/>
                    <a:pt x="1520" y="470"/>
                    <a:pt x="1523" y="470"/>
                  </a:cubicBezTo>
                  <a:cubicBezTo>
                    <a:pt x="1526" y="470"/>
                    <a:pt x="1524" y="467"/>
                    <a:pt x="1519" y="467"/>
                  </a:cubicBezTo>
                  <a:cubicBezTo>
                    <a:pt x="1514" y="467"/>
                    <a:pt x="1514" y="464"/>
                    <a:pt x="1518" y="457"/>
                  </a:cubicBezTo>
                  <a:cubicBezTo>
                    <a:pt x="1522" y="450"/>
                    <a:pt x="1529" y="447"/>
                    <a:pt x="1534" y="442"/>
                  </a:cubicBezTo>
                  <a:cubicBezTo>
                    <a:pt x="1539" y="438"/>
                    <a:pt x="1543" y="440"/>
                    <a:pt x="1543" y="438"/>
                  </a:cubicBezTo>
                  <a:cubicBezTo>
                    <a:pt x="1543" y="435"/>
                    <a:pt x="1545" y="427"/>
                    <a:pt x="1549" y="427"/>
                  </a:cubicBezTo>
                  <a:cubicBezTo>
                    <a:pt x="1552" y="427"/>
                    <a:pt x="1561" y="429"/>
                    <a:pt x="1567" y="426"/>
                  </a:cubicBezTo>
                  <a:cubicBezTo>
                    <a:pt x="1573" y="422"/>
                    <a:pt x="1572" y="428"/>
                    <a:pt x="1575" y="429"/>
                  </a:cubicBezTo>
                  <a:cubicBezTo>
                    <a:pt x="1577" y="430"/>
                    <a:pt x="1580" y="424"/>
                    <a:pt x="1583" y="426"/>
                  </a:cubicBezTo>
                  <a:cubicBezTo>
                    <a:pt x="1585" y="427"/>
                    <a:pt x="1579" y="431"/>
                    <a:pt x="1577" y="436"/>
                  </a:cubicBezTo>
                  <a:cubicBezTo>
                    <a:pt x="1576" y="441"/>
                    <a:pt x="1581" y="439"/>
                    <a:pt x="1584" y="440"/>
                  </a:cubicBezTo>
                  <a:cubicBezTo>
                    <a:pt x="1586" y="442"/>
                    <a:pt x="1580" y="444"/>
                    <a:pt x="1581" y="445"/>
                  </a:cubicBezTo>
                  <a:cubicBezTo>
                    <a:pt x="1581" y="446"/>
                    <a:pt x="1587" y="446"/>
                    <a:pt x="1594" y="439"/>
                  </a:cubicBezTo>
                  <a:cubicBezTo>
                    <a:pt x="1602" y="432"/>
                    <a:pt x="1608" y="430"/>
                    <a:pt x="1613" y="430"/>
                  </a:cubicBezTo>
                  <a:cubicBezTo>
                    <a:pt x="1618" y="431"/>
                    <a:pt x="1615" y="426"/>
                    <a:pt x="1615" y="419"/>
                  </a:cubicBezTo>
                  <a:cubicBezTo>
                    <a:pt x="1616" y="412"/>
                    <a:pt x="1630" y="410"/>
                    <a:pt x="1635" y="412"/>
                  </a:cubicBezTo>
                  <a:cubicBezTo>
                    <a:pt x="1639" y="414"/>
                    <a:pt x="1639" y="416"/>
                    <a:pt x="1634" y="415"/>
                  </a:cubicBezTo>
                  <a:cubicBezTo>
                    <a:pt x="1630" y="414"/>
                    <a:pt x="1626" y="418"/>
                    <a:pt x="1626" y="424"/>
                  </a:cubicBezTo>
                  <a:cubicBezTo>
                    <a:pt x="1626" y="429"/>
                    <a:pt x="1622" y="431"/>
                    <a:pt x="1624" y="433"/>
                  </a:cubicBezTo>
                  <a:cubicBezTo>
                    <a:pt x="1626" y="435"/>
                    <a:pt x="1621" y="436"/>
                    <a:pt x="1621" y="438"/>
                  </a:cubicBezTo>
                  <a:cubicBezTo>
                    <a:pt x="1621" y="441"/>
                    <a:pt x="1621" y="442"/>
                    <a:pt x="1617" y="443"/>
                  </a:cubicBezTo>
                  <a:cubicBezTo>
                    <a:pt x="1614" y="444"/>
                    <a:pt x="1603" y="446"/>
                    <a:pt x="1603" y="450"/>
                  </a:cubicBezTo>
                  <a:cubicBezTo>
                    <a:pt x="1602" y="454"/>
                    <a:pt x="1596" y="455"/>
                    <a:pt x="1593" y="460"/>
                  </a:cubicBezTo>
                  <a:cubicBezTo>
                    <a:pt x="1591" y="465"/>
                    <a:pt x="1580" y="469"/>
                    <a:pt x="1573" y="479"/>
                  </a:cubicBezTo>
                  <a:cubicBezTo>
                    <a:pt x="1565" y="490"/>
                    <a:pt x="1554" y="490"/>
                    <a:pt x="1554" y="492"/>
                  </a:cubicBezTo>
                  <a:cubicBezTo>
                    <a:pt x="1554" y="494"/>
                    <a:pt x="1546" y="494"/>
                    <a:pt x="1544" y="494"/>
                  </a:cubicBezTo>
                  <a:cubicBezTo>
                    <a:pt x="1541" y="494"/>
                    <a:pt x="1546" y="501"/>
                    <a:pt x="1540" y="508"/>
                  </a:cubicBezTo>
                  <a:cubicBezTo>
                    <a:pt x="1533" y="515"/>
                    <a:pt x="1529" y="524"/>
                    <a:pt x="1529" y="534"/>
                  </a:cubicBezTo>
                  <a:cubicBezTo>
                    <a:pt x="1530" y="543"/>
                    <a:pt x="1533" y="570"/>
                    <a:pt x="1536" y="575"/>
                  </a:cubicBezTo>
                  <a:cubicBezTo>
                    <a:pt x="1538" y="580"/>
                    <a:pt x="1537" y="592"/>
                    <a:pt x="1539" y="594"/>
                  </a:cubicBezTo>
                  <a:cubicBezTo>
                    <a:pt x="1541" y="597"/>
                    <a:pt x="1541" y="601"/>
                    <a:pt x="1542" y="603"/>
                  </a:cubicBezTo>
                  <a:cubicBezTo>
                    <a:pt x="1544" y="604"/>
                    <a:pt x="1550" y="596"/>
                    <a:pt x="1554" y="592"/>
                  </a:cubicBezTo>
                  <a:cubicBezTo>
                    <a:pt x="1558" y="589"/>
                    <a:pt x="1557" y="588"/>
                    <a:pt x="1560" y="586"/>
                  </a:cubicBezTo>
                  <a:cubicBezTo>
                    <a:pt x="1562" y="584"/>
                    <a:pt x="1561" y="576"/>
                    <a:pt x="1562" y="574"/>
                  </a:cubicBezTo>
                  <a:cubicBezTo>
                    <a:pt x="1563" y="572"/>
                    <a:pt x="1568" y="571"/>
                    <a:pt x="1570" y="569"/>
                  </a:cubicBezTo>
                  <a:cubicBezTo>
                    <a:pt x="1571" y="567"/>
                    <a:pt x="1576" y="568"/>
                    <a:pt x="1578" y="568"/>
                  </a:cubicBezTo>
                  <a:cubicBezTo>
                    <a:pt x="1580" y="567"/>
                    <a:pt x="1578" y="561"/>
                    <a:pt x="1577" y="558"/>
                  </a:cubicBezTo>
                  <a:cubicBezTo>
                    <a:pt x="1576" y="555"/>
                    <a:pt x="1584" y="551"/>
                    <a:pt x="1588" y="548"/>
                  </a:cubicBezTo>
                  <a:cubicBezTo>
                    <a:pt x="1592" y="545"/>
                    <a:pt x="1597" y="550"/>
                    <a:pt x="1601" y="545"/>
                  </a:cubicBezTo>
                  <a:cubicBezTo>
                    <a:pt x="1606" y="541"/>
                    <a:pt x="1601" y="536"/>
                    <a:pt x="1599" y="534"/>
                  </a:cubicBezTo>
                  <a:cubicBezTo>
                    <a:pt x="1598" y="532"/>
                    <a:pt x="1604" y="522"/>
                    <a:pt x="1607" y="521"/>
                  </a:cubicBezTo>
                  <a:cubicBezTo>
                    <a:pt x="1611" y="520"/>
                    <a:pt x="1613" y="523"/>
                    <a:pt x="1616" y="520"/>
                  </a:cubicBezTo>
                  <a:cubicBezTo>
                    <a:pt x="1619" y="517"/>
                    <a:pt x="1613" y="512"/>
                    <a:pt x="1611" y="513"/>
                  </a:cubicBezTo>
                  <a:cubicBezTo>
                    <a:pt x="1608" y="513"/>
                    <a:pt x="1608" y="504"/>
                    <a:pt x="1613" y="500"/>
                  </a:cubicBezTo>
                  <a:cubicBezTo>
                    <a:pt x="1619" y="496"/>
                    <a:pt x="1616" y="495"/>
                    <a:pt x="1613" y="494"/>
                  </a:cubicBezTo>
                  <a:cubicBezTo>
                    <a:pt x="1609" y="493"/>
                    <a:pt x="1608" y="494"/>
                    <a:pt x="1606" y="494"/>
                  </a:cubicBezTo>
                  <a:cubicBezTo>
                    <a:pt x="1603" y="495"/>
                    <a:pt x="1600" y="489"/>
                    <a:pt x="1604" y="483"/>
                  </a:cubicBezTo>
                  <a:cubicBezTo>
                    <a:pt x="1609" y="477"/>
                    <a:pt x="1613" y="478"/>
                    <a:pt x="1614" y="473"/>
                  </a:cubicBezTo>
                  <a:cubicBezTo>
                    <a:pt x="1615" y="468"/>
                    <a:pt x="1621" y="461"/>
                    <a:pt x="1622" y="459"/>
                  </a:cubicBezTo>
                  <a:cubicBezTo>
                    <a:pt x="1624" y="456"/>
                    <a:pt x="1630" y="459"/>
                    <a:pt x="1632" y="458"/>
                  </a:cubicBezTo>
                  <a:cubicBezTo>
                    <a:pt x="1634" y="458"/>
                    <a:pt x="1634" y="463"/>
                    <a:pt x="1636" y="460"/>
                  </a:cubicBezTo>
                  <a:cubicBezTo>
                    <a:pt x="1639" y="458"/>
                    <a:pt x="1644" y="449"/>
                    <a:pt x="1648" y="449"/>
                  </a:cubicBezTo>
                  <a:cubicBezTo>
                    <a:pt x="1652" y="449"/>
                    <a:pt x="1649" y="455"/>
                    <a:pt x="1650" y="459"/>
                  </a:cubicBezTo>
                  <a:cubicBezTo>
                    <a:pt x="1651" y="463"/>
                    <a:pt x="1653" y="458"/>
                    <a:pt x="1661" y="453"/>
                  </a:cubicBezTo>
                  <a:cubicBezTo>
                    <a:pt x="1668" y="448"/>
                    <a:pt x="1684" y="449"/>
                    <a:pt x="1689" y="451"/>
                  </a:cubicBezTo>
                  <a:cubicBezTo>
                    <a:pt x="1694" y="453"/>
                    <a:pt x="1694" y="459"/>
                    <a:pt x="1697" y="458"/>
                  </a:cubicBezTo>
                  <a:cubicBezTo>
                    <a:pt x="1701" y="457"/>
                    <a:pt x="1698" y="453"/>
                    <a:pt x="1702" y="451"/>
                  </a:cubicBezTo>
                  <a:cubicBezTo>
                    <a:pt x="1706" y="450"/>
                    <a:pt x="1713" y="446"/>
                    <a:pt x="1718" y="442"/>
                  </a:cubicBezTo>
                  <a:cubicBezTo>
                    <a:pt x="1723" y="438"/>
                    <a:pt x="1722" y="441"/>
                    <a:pt x="1725" y="438"/>
                  </a:cubicBezTo>
                  <a:cubicBezTo>
                    <a:pt x="1728" y="434"/>
                    <a:pt x="1730" y="436"/>
                    <a:pt x="1731" y="433"/>
                  </a:cubicBezTo>
                  <a:cubicBezTo>
                    <a:pt x="1732" y="431"/>
                    <a:pt x="1740" y="427"/>
                    <a:pt x="1750" y="425"/>
                  </a:cubicBezTo>
                  <a:cubicBezTo>
                    <a:pt x="1761" y="423"/>
                    <a:pt x="1774" y="416"/>
                    <a:pt x="1774" y="413"/>
                  </a:cubicBezTo>
                  <a:cubicBezTo>
                    <a:pt x="1773" y="411"/>
                    <a:pt x="1778" y="410"/>
                    <a:pt x="1778" y="412"/>
                  </a:cubicBezTo>
                  <a:cubicBezTo>
                    <a:pt x="1779" y="415"/>
                    <a:pt x="1783" y="414"/>
                    <a:pt x="1788" y="415"/>
                  </a:cubicBezTo>
                  <a:cubicBezTo>
                    <a:pt x="1794" y="416"/>
                    <a:pt x="1796" y="418"/>
                    <a:pt x="1801" y="414"/>
                  </a:cubicBezTo>
                  <a:cubicBezTo>
                    <a:pt x="1805" y="410"/>
                    <a:pt x="1800" y="408"/>
                    <a:pt x="1800" y="405"/>
                  </a:cubicBezTo>
                  <a:cubicBezTo>
                    <a:pt x="1800" y="401"/>
                    <a:pt x="1793" y="398"/>
                    <a:pt x="1794" y="394"/>
                  </a:cubicBezTo>
                  <a:cubicBezTo>
                    <a:pt x="1795" y="391"/>
                    <a:pt x="1788" y="382"/>
                    <a:pt x="1786" y="383"/>
                  </a:cubicBezTo>
                  <a:cubicBezTo>
                    <a:pt x="1784" y="385"/>
                    <a:pt x="1779" y="382"/>
                    <a:pt x="1779" y="379"/>
                  </a:cubicBezTo>
                  <a:cubicBezTo>
                    <a:pt x="1779" y="377"/>
                    <a:pt x="1779" y="373"/>
                    <a:pt x="1776" y="375"/>
                  </a:cubicBezTo>
                  <a:cubicBezTo>
                    <a:pt x="1773" y="377"/>
                    <a:pt x="1767" y="376"/>
                    <a:pt x="1766" y="373"/>
                  </a:cubicBezTo>
                  <a:cubicBezTo>
                    <a:pt x="1765" y="370"/>
                    <a:pt x="1773" y="368"/>
                    <a:pt x="1778" y="370"/>
                  </a:cubicBezTo>
                  <a:cubicBezTo>
                    <a:pt x="1783" y="372"/>
                    <a:pt x="1781" y="374"/>
                    <a:pt x="1784" y="376"/>
                  </a:cubicBezTo>
                  <a:cubicBezTo>
                    <a:pt x="1786" y="377"/>
                    <a:pt x="1793" y="377"/>
                    <a:pt x="1796" y="375"/>
                  </a:cubicBezTo>
                  <a:cubicBezTo>
                    <a:pt x="1800" y="373"/>
                    <a:pt x="1810" y="370"/>
                    <a:pt x="1811" y="367"/>
                  </a:cubicBezTo>
                  <a:cubicBezTo>
                    <a:pt x="1813" y="364"/>
                    <a:pt x="1811" y="363"/>
                    <a:pt x="1815" y="361"/>
                  </a:cubicBezTo>
                  <a:cubicBezTo>
                    <a:pt x="1818" y="360"/>
                    <a:pt x="1815" y="356"/>
                    <a:pt x="1813" y="355"/>
                  </a:cubicBezTo>
                  <a:cubicBezTo>
                    <a:pt x="1810" y="353"/>
                    <a:pt x="1810" y="349"/>
                    <a:pt x="1813" y="349"/>
                  </a:cubicBezTo>
                  <a:cubicBezTo>
                    <a:pt x="1816" y="349"/>
                    <a:pt x="1816" y="346"/>
                    <a:pt x="1818" y="346"/>
                  </a:cubicBezTo>
                  <a:cubicBezTo>
                    <a:pt x="1820" y="345"/>
                    <a:pt x="1820" y="347"/>
                    <a:pt x="1824" y="345"/>
                  </a:cubicBezTo>
                  <a:cubicBezTo>
                    <a:pt x="1827" y="343"/>
                    <a:pt x="1824" y="348"/>
                    <a:pt x="1822" y="351"/>
                  </a:cubicBezTo>
                  <a:cubicBezTo>
                    <a:pt x="1820" y="354"/>
                    <a:pt x="1826" y="357"/>
                    <a:pt x="1826" y="359"/>
                  </a:cubicBezTo>
                  <a:cubicBezTo>
                    <a:pt x="1827" y="361"/>
                    <a:pt x="1834" y="361"/>
                    <a:pt x="1838" y="359"/>
                  </a:cubicBezTo>
                  <a:cubicBezTo>
                    <a:pt x="1842" y="357"/>
                    <a:pt x="1855" y="362"/>
                    <a:pt x="1855" y="365"/>
                  </a:cubicBezTo>
                  <a:cubicBezTo>
                    <a:pt x="1856" y="368"/>
                    <a:pt x="1858" y="372"/>
                    <a:pt x="1863" y="375"/>
                  </a:cubicBezTo>
                  <a:cubicBezTo>
                    <a:pt x="1869" y="377"/>
                    <a:pt x="1874" y="376"/>
                    <a:pt x="1875" y="379"/>
                  </a:cubicBezTo>
                  <a:cubicBezTo>
                    <a:pt x="1876" y="381"/>
                    <a:pt x="1878" y="383"/>
                    <a:pt x="1881" y="382"/>
                  </a:cubicBezTo>
                  <a:cubicBezTo>
                    <a:pt x="1884" y="381"/>
                    <a:pt x="1885" y="385"/>
                    <a:pt x="1887" y="383"/>
                  </a:cubicBezTo>
                  <a:cubicBezTo>
                    <a:pt x="1890" y="381"/>
                    <a:pt x="1891" y="384"/>
                    <a:pt x="1894" y="381"/>
                  </a:cubicBezTo>
                  <a:cubicBezTo>
                    <a:pt x="1896" y="379"/>
                    <a:pt x="1887" y="377"/>
                    <a:pt x="1889" y="375"/>
                  </a:cubicBezTo>
                  <a:cubicBezTo>
                    <a:pt x="1890" y="373"/>
                    <a:pt x="1892" y="377"/>
                    <a:pt x="1894" y="376"/>
                  </a:cubicBezTo>
                  <a:cubicBezTo>
                    <a:pt x="1897" y="376"/>
                    <a:pt x="1893" y="371"/>
                    <a:pt x="1895" y="371"/>
                  </a:cubicBezTo>
                  <a:cubicBezTo>
                    <a:pt x="1897" y="370"/>
                    <a:pt x="1896" y="360"/>
                    <a:pt x="1894" y="360"/>
                  </a:cubicBezTo>
                  <a:cubicBezTo>
                    <a:pt x="1892" y="359"/>
                    <a:pt x="1893" y="356"/>
                    <a:pt x="1897" y="358"/>
                  </a:cubicBezTo>
                  <a:cubicBezTo>
                    <a:pt x="1901" y="361"/>
                    <a:pt x="1907" y="361"/>
                    <a:pt x="1910" y="361"/>
                  </a:cubicBezTo>
                  <a:cubicBezTo>
                    <a:pt x="1913" y="361"/>
                    <a:pt x="1910" y="358"/>
                    <a:pt x="1907" y="358"/>
                  </a:cubicBezTo>
                  <a:cubicBezTo>
                    <a:pt x="1904" y="357"/>
                    <a:pt x="1908" y="355"/>
                    <a:pt x="1910" y="357"/>
                  </a:cubicBezTo>
                  <a:cubicBezTo>
                    <a:pt x="1912" y="359"/>
                    <a:pt x="1915" y="360"/>
                    <a:pt x="1916" y="358"/>
                  </a:cubicBezTo>
                  <a:cubicBezTo>
                    <a:pt x="1916" y="356"/>
                    <a:pt x="1918" y="351"/>
                    <a:pt x="1922" y="351"/>
                  </a:cubicBezTo>
                  <a:cubicBezTo>
                    <a:pt x="1925" y="352"/>
                    <a:pt x="1926" y="350"/>
                    <a:pt x="1923" y="348"/>
                  </a:cubicBezTo>
                  <a:close/>
                  <a:moveTo>
                    <a:pt x="993" y="567"/>
                  </a:moveTo>
                  <a:cubicBezTo>
                    <a:pt x="984" y="576"/>
                    <a:pt x="965" y="578"/>
                    <a:pt x="965" y="585"/>
                  </a:cubicBezTo>
                  <a:cubicBezTo>
                    <a:pt x="965" y="592"/>
                    <a:pt x="942" y="595"/>
                    <a:pt x="940" y="592"/>
                  </a:cubicBezTo>
                  <a:cubicBezTo>
                    <a:pt x="938" y="589"/>
                    <a:pt x="957" y="589"/>
                    <a:pt x="961" y="579"/>
                  </a:cubicBezTo>
                  <a:cubicBezTo>
                    <a:pt x="966" y="569"/>
                    <a:pt x="983" y="563"/>
                    <a:pt x="991" y="550"/>
                  </a:cubicBezTo>
                  <a:cubicBezTo>
                    <a:pt x="997" y="541"/>
                    <a:pt x="1002" y="526"/>
                    <a:pt x="1006" y="527"/>
                  </a:cubicBezTo>
                  <a:cubicBezTo>
                    <a:pt x="1009" y="528"/>
                    <a:pt x="1003" y="559"/>
                    <a:pt x="993" y="567"/>
                  </a:cubicBezTo>
                  <a:close/>
                  <a:moveTo>
                    <a:pt x="385" y="202"/>
                  </a:moveTo>
                  <a:cubicBezTo>
                    <a:pt x="385" y="206"/>
                    <a:pt x="383" y="208"/>
                    <a:pt x="377" y="208"/>
                  </a:cubicBezTo>
                  <a:cubicBezTo>
                    <a:pt x="370" y="208"/>
                    <a:pt x="380" y="212"/>
                    <a:pt x="380" y="216"/>
                  </a:cubicBezTo>
                  <a:cubicBezTo>
                    <a:pt x="381" y="219"/>
                    <a:pt x="374" y="217"/>
                    <a:pt x="374" y="222"/>
                  </a:cubicBezTo>
                  <a:cubicBezTo>
                    <a:pt x="373" y="228"/>
                    <a:pt x="361" y="222"/>
                    <a:pt x="360" y="230"/>
                  </a:cubicBezTo>
                  <a:cubicBezTo>
                    <a:pt x="358" y="237"/>
                    <a:pt x="366" y="236"/>
                    <a:pt x="371" y="236"/>
                  </a:cubicBezTo>
                  <a:cubicBezTo>
                    <a:pt x="376" y="237"/>
                    <a:pt x="369" y="242"/>
                    <a:pt x="373" y="245"/>
                  </a:cubicBezTo>
                  <a:cubicBezTo>
                    <a:pt x="377" y="248"/>
                    <a:pt x="380" y="247"/>
                    <a:pt x="377" y="241"/>
                  </a:cubicBezTo>
                  <a:cubicBezTo>
                    <a:pt x="375" y="235"/>
                    <a:pt x="391" y="243"/>
                    <a:pt x="386" y="247"/>
                  </a:cubicBezTo>
                  <a:cubicBezTo>
                    <a:pt x="381" y="252"/>
                    <a:pt x="394" y="255"/>
                    <a:pt x="401" y="255"/>
                  </a:cubicBezTo>
                  <a:cubicBezTo>
                    <a:pt x="407" y="256"/>
                    <a:pt x="429" y="260"/>
                    <a:pt x="430" y="255"/>
                  </a:cubicBezTo>
                  <a:cubicBezTo>
                    <a:pt x="430" y="252"/>
                    <a:pt x="422" y="249"/>
                    <a:pt x="415" y="242"/>
                  </a:cubicBezTo>
                  <a:cubicBezTo>
                    <a:pt x="408" y="234"/>
                    <a:pt x="403" y="222"/>
                    <a:pt x="411" y="217"/>
                  </a:cubicBezTo>
                  <a:cubicBezTo>
                    <a:pt x="419" y="212"/>
                    <a:pt x="412" y="210"/>
                    <a:pt x="420" y="204"/>
                  </a:cubicBezTo>
                  <a:cubicBezTo>
                    <a:pt x="428" y="199"/>
                    <a:pt x="423" y="193"/>
                    <a:pt x="430" y="193"/>
                  </a:cubicBezTo>
                  <a:cubicBezTo>
                    <a:pt x="436" y="192"/>
                    <a:pt x="429" y="186"/>
                    <a:pt x="436" y="185"/>
                  </a:cubicBezTo>
                  <a:cubicBezTo>
                    <a:pt x="442" y="184"/>
                    <a:pt x="444" y="177"/>
                    <a:pt x="443" y="174"/>
                  </a:cubicBezTo>
                  <a:cubicBezTo>
                    <a:pt x="442" y="171"/>
                    <a:pt x="450" y="174"/>
                    <a:pt x="453" y="170"/>
                  </a:cubicBezTo>
                  <a:cubicBezTo>
                    <a:pt x="457" y="166"/>
                    <a:pt x="466" y="169"/>
                    <a:pt x="468" y="163"/>
                  </a:cubicBezTo>
                  <a:cubicBezTo>
                    <a:pt x="471" y="158"/>
                    <a:pt x="509" y="145"/>
                    <a:pt x="531" y="140"/>
                  </a:cubicBezTo>
                  <a:cubicBezTo>
                    <a:pt x="553" y="135"/>
                    <a:pt x="568" y="126"/>
                    <a:pt x="560" y="120"/>
                  </a:cubicBezTo>
                  <a:cubicBezTo>
                    <a:pt x="552" y="114"/>
                    <a:pt x="531" y="122"/>
                    <a:pt x="525" y="126"/>
                  </a:cubicBezTo>
                  <a:cubicBezTo>
                    <a:pt x="520" y="131"/>
                    <a:pt x="512" y="128"/>
                    <a:pt x="507" y="131"/>
                  </a:cubicBezTo>
                  <a:cubicBezTo>
                    <a:pt x="502" y="134"/>
                    <a:pt x="490" y="136"/>
                    <a:pt x="485" y="133"/>
                  </a:cubicBezTo>
                  <a:cubicBezTo>
                    <a:pt x="479" y="129"/>
                    <a:pt x="472" y="137"/>
                    <a:pt x="468" y="137"/>
                  </a:cubicBezTo>
                  <a:cubicBezTo>
                    <a:pt x="464" y="136"/>
                    <a:pt x="459" y="141"/>
                    <a:pt x="454" y="141"/>
                  </a:cubicBezTo>
                  <a:cubicBezTo>
                    <a:pt x="449" y="140"/>
                    <a:pt x="440" y="144"/>
                    <a:pt x="439" y="147"/>
                  </a:cubicBezTo>
                  <a:cubicBezTo>
                    <a:pt x="439" y="150"/>
                    <a:pt x="431" y="149"/>
                    <a:pt x="431" y="152"/>
                  </a:cubicBezTo>
                  <a:cubicBezTo>
                    <a:pt x="431" y="156"/>
                    <a:pt x="424" y="159"/>
                    <a:pt x="421" y="156"/>
                  </a:cubicBezTo>
                  <a:cubicBezTo>
                    <a:pt x="418" y="153"/>
                    <a:pt x="414" y="159"/>
                    <a:pt x="418" y="163"/>
                  </a:cubicBezTo>
                  <a:cubicBezTo>
                    <a:pt x="423" y="168"/>
                    <a:pt x="410" y="168"/>
                    <a:pt x="412" y="171"/>
                  </a:cubicBezTo>
                  <a:cubicBezTo>
                    <a:pt x="414" y="173"/>
                    <a:pt x="407" y="175"/>
                    <a:pt x="409" y="178"/>
                  </a:cubicBezTo>
                  <a:cubicBezTo>
                    <a:pt x="410" y="181"/>
                    <a:pt x="404" y="182"/>
                    <a:pt x="399" y="183"/>
                  </a:cubicBezTo>
                  <a:cubicBezTo>
                    <a:pt x="394" y="184"/>
                    <a:pt x="391" y="191"/>
                    <a:pt x="398" y="191"/>
                  </a:cubicBezTo>
                  <a:cubicBezTo>
                    <a:pt x="404" y="191"/>
                    <a:pt x="394" y="192"/>
                    <a:pt x="395" y="197"/>
                  </a:cubicBezTo>
                  <a:cubicBezTo>
                    <a:pt x="395" y="202"/>
                    <a:pt x="384" y="199"/>
                    <a:pt x="385" y="202"/>
                  </a:cubicBezTo>
                  <a:close/>
                  <a:moveTo>
                    <a:pt x="430" y="29"/>
                  </a:moveTo>
                  <a:cubicBezTo>
                    <a:pt x="431" y="32"/>
                    <a:pt x="429" y="32"/>
                    <a:pt x="422" y="32"/>
                  </a:cubicBezTo>
                  <a:cubicBezTo>
                    <a:pt x="415" y="32"/>
                    <a:pt x="412" y="36"/>
                    <a:pt x="415" y="39"/>
                  </a:cubicBezTo>
                  <a:cubicBezTo>
                    <a:pt x="419" y="42"/>
                    <a:pt x="437" y="41"/>
                    <a:pt x="440" y="37"/>
                  </a:cubicBezTo>
                  <a:cubicBezTo>
                    <a:pt x="443" y="33"/>
                    <a:pt x="451" y="36"/>
                    <a:pt x="452" y="32"/>
                  </a:cubicBezTo>
                  <a:cubicBezTo>
                    <a:pt x="453" y="28"/>
                    <a:pt x="429" y="26"/>
                    <a:pt x="430" y="29"/>
                  </a:cubicBezTo>
                  <a:close/>
                  <a:moveTo>
                    <a:pt x="387" y="33"/>
                  </a:moveTo>
                  <a:cubicBezTo>
                    <a:pt x="387" y="28"/>
                    <a:pt x="370" y="34"/>
                    <a:pt x="373" y="35"/>
                  </a:cubicBezTo>
                  <a:cubicBezTo>
                    <a:pt x="376" y="36"/>
                    <a:pt x="387" y="39"/>
                    <a:pt x="387" y="33"/>
                  </a:cubicBezTo>
                  <a:close/>
                  <a:moveTo>
                    <a:pt x="429" y="11"/>
                  </a:moveTo>
                  <a:cubicBezTo>
                    <a:pt x="437" y="11"/>
                    <a:pt x="434" y="6"/>
                    <a:pt x="440" y="7"/>
                  </a:cubicBezTo>
                  <a:cubicBezTo>
                    <a:pt x="445" y="7"/>
                    <a:pt x="452" y="7"/>
                    <a:pt x="449" y="4"/>
                  </a:cubicBezTo>
                  <a:cubicBezTo>
                    <a:pt x="447" y="0"/>
                    <a:pt x="427" y="2"/>
                    <a:pt x="429" y="4"/>
                  </a:cubicBezTo>
                  <a:cubicBezTo>
                    <a:pt x="431" y="7"/>
                    <a:pt x="414" y="6"/>
                    <a:pt x="414" y="7"/>
                  </a:cubicBezTo>
                  <a:cubicBezTo>
                    <a:pt x="415" y="9"/>
                    <a:pt x="421" y="11"/>
                    <a:pt x="429" y="11"/>
                  </a:cubicBezTo>
                  <a:close/>
                  <a:moveTo>
                    <a:pt x="487" y="23"/>
                  </a:moveTo>
                  <a:cubicBezTo>
                    <a:pt x="490" y="20"/>
                    <a:pt x="483" y="20"/>
                    <a:pt x="482" y="17"/>
                  </a:cubicBezTo>
                  <a:cubicBezTo>
                    <a:pt x="482" y="14"/>
                    <a:pt x="463" y="13"/>
                    <a:pt x="464" y="16"/>
                  </a:cubicBezTo>
                  <a:cubicBezTo>
                    <a:pt x="465" y="20"/>
                    <a:pt x="451" y="23"/>
                    <a:pt x="455" y="27"/>
                  </a:cubicBezTo>
                  <a:cubicBezTo>
                    <a:pt x="463" y="33"/>
                    <a:pt x="485" y="26"/>
                    <a:pt x="487" y="23"/>
                  </a:cubicBezTo>
                  <a:close/>
                  <a:moveTo>
                    <a:pt x="434" y="17"/>
                  </a:moveTo>
                  <a:cubicBezTo>
                    <a:pt x="435" y="10"/>
                    <a:pt x="424" y="16"/>
                    <a:pt x="415" y="12"/>
                  </a:cubicBezTo>
                  <a:cubicBezTo>
                    <a:pt x="406" y="9"/>
                    <a:pt x="401" y="9"/>
                    <a:pt x="407" y="14"/>
                  </a:cubicBezTo>
                  <a:cubicBezTo>
                    <a:pt x="410" y="16"/>
                    <a:pt x="392" y="18"/>
                    <a:pt x="395" y="21"/>
                  </a:cubicBezTo>
                  <a:cubicBezTo>
                    <a:pt x="401" y="27"/>
                    <a:pt x="433" y="24"/>
                    <a:pt x="434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4622800" y="3133725"/>
              <a:ext cx="395288" cy="415925"/>
            </a:xfrm>
            <a:custGeom>
              <a:cxnLst>
                <a:cxn ang="0">
                  <a:pos x="184" y="102"/>
                </a:cxn>
                <a:cxn ang="0">
                  <a:pos x="184" y="95"/>
                </a:cxn>
                <a:cxn ang="0">
                  <a:pos x="181" y="91"/>
                </a:cxn>
                <a:cxn ang="0">
                  <a:pos x="186" y="81"/>
                </a:cxn>
                <a:cxn ang="0">
                  <a:pos x="189" y="71"/>
                </a:cxn>
                <a:cxn ang="0">
                  <a:pos x="194" y="54"/>
                </a:cxn>
                <a:cxn ang="0">
                  <a:pos x="203" y="44"/>
                </a:cxn>
                <a:cxn ang="0">
                  <a:pos x="203" y="33"/>
                </a:cxn>
                <a:cxn ang="0">
                  <a:pos x="204" y="23"/>
                </a:cxn>
                <a:cxn ang="0">
                  <a:pos x="185" y="13"/>
                </a:cxn>
                <a:cxn ang="0">
                  <a:pos x="172" y="13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34" y="6"/>
                </a:cxn>
                <a:cxn ang="0">
                  <a:pos x="114" y="9"/>
                </a:cxn>
                <a:cxn ang="0">
                  <a:pos x="89" y="13"/>
                </a:cxn>
                <a:cxn ang="0">
                  <a:pos x="68" y="16"/>
                </a:cxn>
                <a:cxn ang="0">
                  <a:pos x="66" y="35"/>
                </a:cxn>
                <a:cxn ang="0">
                  <a:pos x="53" y="71"/>
                </a:cxn>
                <a:cxn ang="0">
                  <a:pos x="43" y="102"/>
                </a:cxn>
                <a:cxn ang="0">
                  <a:pos x="32" y="117"/>
                </a:cxn>
                <a:cxn ang="0">
                  <a:pos x="18" y="117"/>
                </a:cxn>
                <a:cxn ang="0">
                  <a:pos x="0" y="121"/>
                </a:cxn>
                <a:cxn ang="0">
                  <a:pos x="4" y="135"/>
                </a:cxn>
                <a:cxn ang="0">
                  <a:pos x="47" y="132"/>
                </a:cxn>
                <a:cxn ang="0">
                  <a:pos x="53" y="150"/>
                </a:cxn>
                <a:cxn ang="0">
                  <a:pos x="76" y="155"/>
                </a:cxn>
                <a:cxn ang="0">
                  <a:pos x="89" y="145"/>
                </a:cxn>
                <a:cxn ang="0">
                  <a:pos x="102" y="149"/>
                </a:cxn>
                <a:cxn ang="0">
                  <a:pos x="103" y="174"/>
                </a:cxn>
                <a:cxn ang="0">
                  <a:pos x="108" y="192"/>
                </a:cxn>
                <a:cxn ang="0">
                  <a:pos x="124" y="188"/>
                </a:cxn>
                <a:cxn ang="0">
                  <a:pos x="130" y="191"/>
                </a:cxn>
                <a:cxn ang="0">
                  <a:pos x="140" y="193"/>
                </a:cxn>
                <a:cxn ang="0">
                  <a:pos x="153" y="201"/>
                </a:cxn>
                <a:cxn ang="0">
                  <a:pos x="162" y="198"/>
                </a:cxn>
                <a:cxn ang="0">
                  <a:pos x="177" y="206"/>
                </a:cxn>
                <a:cxn ang="0">
                  <a:pos x="189" y="216"/>
                </a:cxn>
                <a:cxn ang="0">
                  <a:pos x="190" y="203"/>
                </a:cxn>
                <a:cxn ang="0">
                  <a:pos x="175" y="196"/>
                </a:cxn>
                <a:cxn ang="0">
                  <a:pos x="178" y="173"/>
                </a:cxn>
                <a:cxn ang="0">
                  <a:pos x="182" y="160"/>
                </a:cxn>
                <a:cxn ang="0">
                  <a:pos x="196" y="157"/>
                </a:cxn>
                <a:cxn ang="0">
                  <a:pos x="189" y="144"/>
                </a:cxn>
              </a:cxnLst>
              <a:rect b="b" l="0" r="r" t="0"/>
              <a:pathLst>
                <a:path h="218" w="206">
                  <a:moveTo>
                    <a:pt x="189" y="144"/>
                  </a:moveTo>
                  <a:cubicBezTo>
                    <a:pt x="183" y="141"/>
                    <a:pt x="181" y="103"/>
                    <a:pt x="184" y="102"/>
                  </a:cubicBezTo>
                  <a:cubicBezTo>
                    <a:pt x="184" y="102"/>
                    <a:pt x="185" y="102"/>
                    <a:pt x="185" y="103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5"/>
                    <a:pt x="184" y="94"/>
                    <a:pt x="184" y="94"/>
                  </a:cubicBezTo>
                  <a:cubicBezTo>
                    <a:pt x="183" y="94"/>
                    <a:pt x="181" y="93"/>
                    <a:pt x="181" y="91"/>
                  </a:cubicBezTo>
                  <a:cubicBezTo>
                    <a:pt x="181" y="88"/>
                    <a:pt x="184" y="88"/>
                    <a:pt x="184" y="88"/>
                  </a:cubicBezTo>
                  <a:cubicBezTo>
                    <a:pt x="184" y="88"/>
                    <a:pt x="183" y="82"/>
                    <a:pt x="186" y="81"/>
                  </a:cubicBezTo>
                  <a:cubicBezTo>
                    <a:pt x="187" y="80"/>
                    <a:pt x="187" y="80"/>
                    <a:pt x="187" y="79"/>
                  </a:cubicBezTo>
                  <a:cubicBezTo>
                    <a:pt x="189" y="78"/>
                    <a:pt x="189" y="74"/>
                    <a:pt x="189" y="71"/>
                  </a:cubicBezTo>
                  <a:cubicBezTo>
                    <a:pt x="189" y="68"/>
                    <a:pt x="190" y="64"/>
                    <a:pt x="191" y="62"/>
                  </a:cubicBezTo>
                  <a:cubicBezTo>
                    <a:pt x="193" y="59"/>
                    <a:pt x="192" y="55"/>
                    <a:pt x="194" y="54"/>
                  </a:cubicBezTo>
                  <a:cubicBezTo>
                    <a:pt x="196" y="52"/>
                    <a:pt x="196" y="48"/>
                    <a:pt x="198" y="47"/>
                  </a:cubicBezTo>
                  <a:cubicBezTo>
                    <a:pt x="201" y="47"/>
                    <a:pt x="203" y="46"/>
                    <a:pt x="203" y="44"/>
                  </a:cubicBezTo>
                  <a:cubicBezTo>
                    <a:pt x="203" y="43"/>
                    <a:pt x="206" y="41"/>
                    <a:pt x="206" y="38"/>
                  </a:cubicBezTo>
                  <a:cubicBezTo>
                    <a:pt x="206" y="36"/>
                    <a:pt x="203" y="36"/>
                    <a:pt x="203" y="33"/>
                  </a:cubicBezTo>
                  <a:cubicBezTo>
                    <a:pt x="203" y="30"/>
                    <a:pt x="204" y="23"/>
                    <a:pt x="204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198" y="18"/>
                    <a:pt x="192" y="13"/>
                    <a:pt x="191" y="12"/>
                  </a:cubicBezTo>
                  <a:cubicBezTo>
                    <a:pt x="189" y="11"/>
                    <a:pt x="185" y="13"/>
                    <a:pt x="185" y="13"/>
                  </a:cubicBezTo>
                  <a:cubicBezTo>
                    <a:pt x="185" y="13"/>
                    <a:pt x="182" y="10"/>
                    <a:pt x="179" y="13"/>
                  </a:cubicBezTo>
                  <a:cubicBezTo>
                    <a:pt x="176" y="15"/>
                    <a:pt x="172" y="13"/>
                    <a:pt x="172" y="13"/>
                  </a:cubicBezTo>
                  <a:cubicBezTo>
                    <a:pt x="172" y="13"/>
                    <a:pt x="168" y="11"/>
                    <a:pt x="167" y="7"/>
                  </a:cubicBezTo>
                  <a:cubicBezTo>
                    <a:pt x="166" y="6"/>
                    <a:pt x="165" y="5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46" y="0"/>
                    <a:pt x="143" y="5"/>
                  </a:cubicBezTo>
                  <a:cubicBezTo>
                    <a:pt x="141" y="9"/>
                    <a:pt x="139" y="6"/>
                    <a:pt x="134" y="6"/>
                  </a:cubicBezTo>
                  <a:cubicBezTo>
                    <a:pt x="130" y="6"/>
                    <a:pt x="125" y="8"/>
                    <a:pt x="123" y="9"/>
                  </a:cubicBezTo>
                  <a:cubicBezTo>
                    <a:pt x="120" y="11"/>
                    <a:pt x="116" y="8"/>
                    <a:pt x="114" y="9"/>
                  </a:cubicBezTo>
                  <a:cubicBezTo>
                    <a:pt x="111" y="11"/>
                    <a:pt x="110" y="17"/>
                    <a:pt x="110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4" y="7"/>
                    <a:pt x="79" y="7"/>
                  </a:cubicBezTo>
                  <a:cubicBezTo>
                    <a:pt x="75" y="7"/>
                    <a:pt x="68" y="16"/>
                    <a:pt x="68" y="16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9" y="28"/>
                    <a:pt x="67" y="33"/>
                    <a:pt x="66" y="35"/>
                  </a:cubicBezTo>
                  <a:cubicBezTo>
                    <a:pt x="64" y="38"/>
                    <a:pt x="62" y="40"/>
                    <a:pt x="62" y="47"/>
                  </a:cubicBezTo>
                  <a:cubicBezTo>
                    <a:pt x="62" y="54"/>
                    <a:pt x="53" y="65"/>
                    <a:pt x="53" y="71"/>
                  </a:cubicBezTo>
                  <a:cubicBezTo>
                    <a:pt x="53" y="76"/>
                    <a:pt x="44" y="80"/>
                    <a:pt x="44" y="83"/>
                  </a:cubicBezTo>
                  <a:cubicBezTo>
                    <a:pt x="44" y="87"/>
                    <a:pt x="43" y="94"/>
                    <a:pt x="43" y="102"/>
                  </a:cubicBezTo>
                  <a:cubicBezTo>
                    <a:pt x="43" y="110"/>
                    <a:pt x="39" y="103"/>
                    <a:pt x="39" y="110"/>
                  </a:cubicBezTo>
                  <a:cubicBezTo>
                    <a:pt x="39" y="117"/>
                    <a:pt x="35" y="113"/>
                    <a:pt x="32" y="117"/>
                  </a:cubicBezTo>
                  <a:cubicBezTo>
                    <a:pt x="28" y="120"/>
                    <a:pt x="27" y="121"/>
                    <a:pt x="27" y="117"/>
                  </a:cubicBezTo>
                  <a:cubicBezTo>
                    <a:pt x="27" y="114"/>
                    <a:pt x="22" y="113"/>
                    <a:pt x="18" y="117"/>
                  </a:cubicBezTo>
                  <a:cubicBezTo>
                    <a:pt x="14" y="120"/>
                    <a:pt x="12" y="117"/>
                    <a:pt x="10" y="116"/>
                  </a:cubicBezTo>
                  <a:cubicBezTo>
                    <a:pt x="9" y="115"/>
                    <a:pt x="4" y="118"/>
                    <a:pt x="0" y="121"/>
                  </a:cubicBezTo>
                  <a:cubicBezTo>
                    <a:pt x="2" y="126"/>
                    <a:pt x="3" y="130"/>
                    <a:pt x="4" y="134"/>
                  </a:cubicBezTo>
                  <a:cubicBezTo>
                    <a:pt x="4" y="134"/>
                    <a:pt x="4" y="135"/>
                    <a:pt x="4" y="135"/>
                  </a:cubicBezTo>
                  <a:cubicBezTo>
                    <a:pt x="6" y="133"/>
                    <a:pt x="9" y="132"/>
                    <a:pt x="10" y="132"/>
                  </a:cubicBezTo>
                  <a:cubicBezTo>
                    <a:pt x="14" y="131"/>
                    <a:pt x="47" y="132"/>
                    <a:pt x="47" y="132"/>
                  </a:cubicBezTo>
                  <a:cubicBezTo>
                    <a:pt x="47" y="132"/>
                    <a:pt x="50" y="137"/>
                    <a:pt x="49" y="141"/>
                  </a:cubicBezTo>
                  <a:cubicBezTo>
                    <a:pt x="48" y="146"/>
                    <a:pt x="51" y="144"/>
                    <a:pt x="53" y="150"/>
                  </a:cubicBezTo>
                  <a:cubicBezTo>
                    <a:pt x="56" y="156"/>
                    <a:pt x="58" y="158"/>
                    <a:pt x="63" y="157"/>
                  </a:cubicBezTo>
                  <a:cubicBezTo>
                    <a:pt x="68" y="155"/>
                    <a:pt x="74" y="154"/>
                    <a:pt x="76" y="155"/>
                  </a:cubicBezTo>
                  <a:cubicBezTo>
                    <a:pt x="78" y="155"/>
                    <a:pt x="77" y="146"/>
                    <a:pt x="80" y="145"/>
                  </a:cubicBezTo>
                  <a:cubicBezTo>
                    <a:pt x="83" y="143"/>
                    <a:pt x="89" y="145"/>
                    <a:pt x="89" y="145"/>
                  </a:cubicBezTo>
                  <a:cubicBezTo>
                    <a:pt x="89" y="145"/>
                    <a:pt x="90" y="147"/>
                    <a:pt x="95" y="147"/>
                  </a:cubicBezTo>
                  <a:cubicBezTo>
                    <a:pt x="100" y="147"/>
                    <a:pt x="102" y="145"/>
                    <a:pt x="102" y="149"/>
                  </a:cubicBezTo>
                  <a:cubicBezTo>
                    <a:pt x="102" y="152"/>
                    <a:pt x="103" y="156"/>
                    <a:pt x="104" y="158"/>
                  </a:cubicBezTo>
                  <a:cubicBezTo>
                    <a:pt x="106" y="159"/>
                    <a:pt x="100" y="172"/>
                    <a:pt x="103" y="174"/>
                  </a:cubicBezTo>
                  <a:cubicBezTo>
                    <a:pt x="105" y="176"/>
                    <a:pt x="109" y="180"/>
                    <a:pt x="108" y="183"/>
                  </a:cubicBezTo>
                  <a:cubicBezTo>
                    <a:pt x="108" y="185"/>
                    <a:pt x="106" y="191"/>
                    <a:pt x="108" y="192"/>
                  </a:cubicBezTo>
                  <a:cubicBezTo>
                    <a:pt x="110" y="192"/>
                    <a:pt x="111" y="189"/>
                    <a:pt x="114" y="189"/>
                  </a:cubicBezTo>
                  <a:cubicBezTo>
                    <a:pt x="118" y="189"/>
                    <a:pt x="121" y="189"/>
                    <a:pt x="124" y="188"/>
                  </a:cubicBezTo>
                  <a:cubicBezTo>
                    <a:pt x="126" y="187"/>
                    <a:pt x="127" y="187"/>
                    <a:pt x="127" y="188"/>
                  </a:cubicBezTo>
                  <a:cubicBezTo>
                    <a:pt x="129" y="189"/>
                    <a:pt x="130" y="191"/>
                    <a:pt x="130" y="191"/>
                  </a:cubicBezTo>
                  <a:cubicBezTo>
                    <a:pt x="130" y="191"/>
                    <a:pt x="131" y="194"/>
                    <a:pt x="133" y="193"/>
                  </a:cubicBezTo>
                  <a:cubicBezTo>
                    <a:pt x="135" y="192"/>
                    <a:pt x="141" y="191"/>
                    <a:pt x="140" y="193"/>
                  </a:cubicBezTo>
                  <a:cubicBezTo>
                    <a:pt x="140" y="195"/>
                    <a:pt x="142" y="199"/>
                    <a:pt x="144" y="198"/>
                  </a:cubicBezTo>
                  <a:cubicBezTo>
                    <a:pt x="146" y="197"/>
                    <a:pt x="151" y="201"/>
                    <a:pt x="153" y="201"/>
                  </a:cubicBezTo>
                  <a:cubicBezTo>
                    <a:pt x="156" y="201"/>
                    <a:pt x="158" y="201"/>
                    <a:pt x="158" y="200"/>
                  </a:cubicBezTo>
                  <a:cubicBezTo>
                    <a:pt x="158" y="198"/>
                    <a:pt x="161" y="196"/>
                    <a:pt x="162" y="198"/>
                  </a:cubicBezTo>
                  <a:cubicBezTo>
                    <a:pt x="163" y="200"/>
                    <a:pt x="166" y="204"/>
                    <a:pt x="168" y="204"/>
                  </a:cubicBezTo>
                  <a:cubicBezTo>
                    <a:pt x="171" y="204"/>
                    <a:pt x="177" y="204"/>
                    <a:pt x="177" y="206"/>
                  </a:cubicBezTo>
                  <a:cubicBezTo>
                    <a:pt x="177" y="208"/>
                    <a:pt x="179" y="214"/>
                    <a:pt x="181" y="216"/>
                  </a:cubicBezTo>
                  <a:cubicBezTo>
                    <a:pt x="184" y="218"/>
                    <a:pt x="189" y="216"/>
                    <a:pt x="189" y="216"/>
                  </a:cubicBezTo>
                  <a:cubicBezTo>
                    <a:pt x="189" y="216"/>
                    <a:pt x="191" y="214"/>
                    <a:pt x="191" y="211"/>
                  </a:cubicBezTo>
                  <a:cubicBezTo>
                    <a:pt x="191" y="207"/>
                    <a:pt x="191" y="203"/>
                    <a:pt x="190" y="203"/>
                  </a:cubicBezTo>
                  <a:cubicBezTo>
                    <a:pt x="188" y="203"/>
                    <a:pt x="186" y="206"/>
                    <a:pt x="182" y="205"/>
                  </a:cubicBezTo>
                  <a:cubicBezTo>
                    <a:pt x="179" y="204"/>
                    <a:pt x="176" y="197"/>
                    <a:pt x="175" y="196"/>
                  </a:cubicBezTo>
                  <a:cubicBezTo>
                    <a:pt x="173" y="195"/>
                    <a:pt x="177" y="189"/>
                    <a:pt x="177" y="186"/>
                  </a:cubicBezTo>
                  <a:cubicBezTo>
                    <a:pt x="177" y="183"/>
                    <a:pt x="180" y="174"/>
                    <a:pt x="178" y="173"/>
                  </a:cubicBezTo>
                  <a:cubicBezTo>
                    <a:pt x="176" y="172"/>
                    <a:pt x="177" y="169"/>
                    <a:pt x="179" y="167"/>
                  </a:cubicBezTo>
                  <a:cubicBezTo>
                    <a:pt x="182" y="165"/>
                    <a:pt x="178" y="160"/>
                    <a:pt x="182" y="160"/>
                  </a:cubicBezTo>
                  <a:cubicBezTo>
                    <a:pt x="186" y="160"/>
                    <a:pt x="194" y="160"/>
                    <a:pt x="196" y="157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7" y="156"/>
                    <a:pt x="197" y="156"/>
                    <a:pt x="197" y="155"/>
                  </a:cubicBezTo>
                  <a:cubicBezTo>
                    <a:pt x="195" y="151"/>
                    <a:pt x="192" y="145"/>
                    <a:pt x="189" y="144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4975225" y="3306763"/>
              <a:ext cx="34925" cy="46038"/>
            </a:xfrm>
            <a:custGeom>
              <a:cxnLst>
                <a:cxn ang="0">
                  <a:pos x="1" y="12"/>
                </a:cxn>
                <a:cxn ang="0">
                  <a:pos x="4" y="24"/>
                </a:cxn>
                <a:cxn ang="0">
                  <a:pos x="9" y="21"/>
                </a:cxn>
                <a:cxn ang="0">
                  <a:pos x="18" y="8"/>
                </a:cxn>
                <a:cxn ang="0">
                  <a:pos x="15" y="6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12"/>
                </a:cxn>
              </a:cxnLst>
              <a:rect b="b" l="0" r="r" t="0"/>
              <a:pathLst>
                <a:path h="24" w="18">
                  <a:moveTo>
                    <a:pt x="1" y="12"/>
                  </a:moveTo>
                  <a:cubicBezTo>
                    <a:pt x="2" y="14"/>
                    <a:pt x="3" y="19"/>
                    <a:pt x="4" y="24"/>
                  </a:cubicBezTo>
                  <a:cubicBezTo>
                    <a:pt x="6" y="22"/>
                    <a:pt x="8" y="21"/>
                    <a:pt x="9" y="21"/>
                  </a:cubicBezTo>
                  <a:cubicBezTo>
                    <a:pt x="11" y="20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3"/>
                    <a:pt x="14" y="0"/>
                  </a:cubicBezTo>
                  <a:cubicBezTo>
                    <a:pt x="12" y="0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4995863" y="3484563"/>
              <a:ext cx="230188" cy="368300"/>
            </a:xfrm>
            <a:custGeom>
              <a:cxnLst>
                <a:cxn ang="0">
                  <a:pos x="119" y="50"/>
                </a:cxn>
                <a:cxn ang="0">
                  <a:pos x="116" y="28"/>
                </a:cxn>
                <a:cxn ang="0">
                  <a:pos x="115" y="1"/>
                </a:cxn>
                <a:cxn ang="0">
                  <a:pos x="115" y="0"/>
                </a:cxn>
                <a:cxn ang="0">
                  <a:pos x="103" y="7"/>
                </a:cxn>
                <a:cxn ang="0">
                  <a:pos x="95" y="9"/>
                </a:cxn>
                <a:cxn ang="0">
                  <a:pos x="89" y="8"/>
                </a:cxn>
                <a:cxn ang="0">
                  <a:pos x="85" y="13"/>
                </a:cxn>
                <a:cxn ang="0">
                  <a:pos x="78" y="13"/>
                </a:cxn>
                <a:cxn ang="0">
                  <a:pos x="69" y="15"/>
                </a:cxn>
                <a:cxn ang="0">
                  <a:pos x="65" y="11"/>
                </a:cxn>
                <a:cxn ang="0">
                  <a:pos x="58" y="13"/>
                </a:cxn>
                <a:cxn ang="0">
                  <a:pos x="52" y="12"/>
                </a:cxn>
                <a:cxn ang="0">
                  <a:pos x="51" y="16"/>
                </a:cxn>
                <a:cxn ang="0">
                  <a:pos x="56" y="40"/>
                </a:cxn>
                <a:cxn ang="0">
                  <a:pos x="63" y="46"/>
                </a:cxn>
                <a:cxn ang="0">
                  <a:pos x="63" y="58"/>
                </a:cxn>
                <a:cxn ang="0">
                  <a:pos x="57" y="65"/>
                </a:cxn>
                <a:cxn ang="0">
                  <a:pos x="56" y="75"/>
                </a:cxn>
                <a:cxn ang="0">
                  <a:pos x="46" y="62"/>
                </a:cxn>
                <a:cxn ang="0">
                  <a:pos x="48" y="47"/>
                </a:cxn>
                <a:cxn ang="0">
                  <a:pos x="39" y="46"/>
                </a:cxn>
                <a:cxn ang="0">
                  <a:pos x="31" y="40"/>
                </a:cxn>
                <a:cxn ang="0">
                  <a:pos x="0" y="5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3" y="64"/>
                </a:cxn>
                <a:cxn ang="0">
                  <a:pos x="18" y="67"/>
                </a:cxn>
                <a:cxn ang="0">
                  <a:pos x="31" y="72"/>
                </a:cxn>
                <a:cxn ang="0">
                  <a:pos x="31" y="89"/>
                </a:cxn>
                <a:cxn ang="0">
                  <a:pos x="28" y="99"/>
                </a:cxn>
                <a:cxn ang="0">
                  <a:pos x="32" y="108"/>
                </a:cxn>
                <a:cxn ang="0">
                  <a:pos x="26" y="116"/>
                </a:cxn>
                <a:cxn ang="0">
                  <a:pos x="23" y="127"/>
                </a:cxn>
                <a:cxn ang="0">
                  <a:pos x="11" y="138"/>
                </a:cxn>
                <a:cxn ang="0">
                  <a:pos x="12" y="139"/>
                </a:cxn>
                <a:cxn ang="0">
                  <a:pos x="19" y="160"/>
                </a:cxn>
                <a:cxn ang="0">
                  <a:pos x="20" y="180"/>
                </a:cxn>
                <a:cxn ang="0">
                  <a:pos x="21" y="193"/>
                </a:cxn>
                <a:cxn ang="0">
                  <a:pos x="30" y="193"/>
                </a:cxn>
                <a:cxn ang="0">
                  <a:pos x="30" y="187"/>
                </a:cxn>
                <a:cxn ang="0">
                  <a:pos x="26" y="183"/>
                </a:cxn>
                <a:cxn ang="0">
                  <a:pos x="43" y="170"/>
                </a:cxn>
                <a:cxn ang="0">
                  <a:pos x="57" y="161"/>
                </a:cxn>
                <a:cxn ang="0">
                  <a:pos x="59" y="145"/>
                </a:cxn>
                <a:cxn ang="0">
                  <a:pos x="57" y="130"/>
                </a:cxn>
                <a:cxn ang="0">
                  <a:pos x="51" y="116"/>
                </a:cxn>
                <a:cxn ang="0">
                  <a:pos x="53" y="108"/>
                </a:cxn>
                <a:cxn ang="0">
                  <a:pos x="58" y="102"/>
                </a:cxn>
                <a:cxn ang="0">
                  <a:pos x="68" y="96"/>
                </a:cxn>
                <a:cxn ang="0">
                  <a:pos x="79" y="83"/>
                </a:cxn>
                <a:cxn ang="0">
                  <a:pos x="101" y="73"/>
                </a:cxn>
                <a:cxn ang="0">
                  <a:pos x="119" y="50"/>
                </a:cxn>
              </a:cxnLst>
              <a:rect b="b" l="0" r="r" t="0"/>
              <a:pathLst>
                <a:path h="193" w="120">
                  <a:moveTo>
                    <a:pt x="119" y="50"/>
                  </a:moveTo>
                  <a:cubicBezTo>
                    <a:pt x="118" y="47"/>
                    <a:pt x="116" y="33"/>
                    <a:pt x="116" y="28"/>
                  </a:cubicBezTo>
                  <a:cubicBezTo>
                    <a:pt x="117" y="22"/>
                    <a:pt x="115" y="8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3"/>
                    <a:pt x="104" y="5"/>
                    <a:pt x="103" y="7"/>
                  </a:cubicBezTo>
                  <a:cubicBezTo>
                    <a:pt x="102" y="9"/>
                    <a:pt x="98" y="6"/>
                    <a:pt x="95" y="9"/>
                  </a:cubicBezTo>
                  <a:cubicBezTo>
                    <a:pt x="93" y="11"/>
                    <a:pt x="91" y="9"/>
                    <a:pt x="89" y="8"/>
                  </a:cubicBezTo>
                  <a:cubicBezTo>
                    <a:pt x="86" y="8"/>
                    <a:pt x="85" y="11"/>
                    <a:pt x="85" y="13"/>
                  </a:cubicBezTo>
                  <a:cubicBezTo>
                    <a:pt x="85" y="15"/>
                    <a:pt x="80" y="14"/>
                    <a:pt x="78" y="13"/>
                  </a:cubicBezTo>
                  <a:cubicBezTo>
                    <a:pt x="77" y="13"/>
                    <a:pt x="71" y="15"/>
                    <a:pt x="69" y="15"/>
                  </a:cubicBezTo>
                  <a:cubicBezTo>
                    <a:pt x="66" y="15"/>
                    <a:pt x="68" y="12"/>
                    <a:pt x="65" y="11"/>
                  </a:cubicBezTo>
                  <a:cubicBezTo>
                    <a:pt x="62" y="10"/>
                    <a:pt x="60" y="13"/>
                    <a:pt x="58" y="13"/>
                  </a:cubicBezTo>
                  <a:cubicBezTo>
                    <a:pt x="57" y="13"/>
                    <a:pt x="54" y="12"/>
                    <a:pt x="52" y="12"/>
                  </a:cubicBezTo>
                  <a:cubicBezTo>
                    <a:pt x="52" y="13"/>
                    <a:pt x="52" y="15"/>
                    <a:pt x="51" y="16"/>
                  </a:cubicBezTo>
                  <a:cubicBezTo>
                    <a:pt x="49" y="21"/>
                    <a:pt x="56" y="34"/>
                    <a:pt x="56" y="40"/>
                  </a:cubicBezTo>
                  <a:cubicBezTo>
                    <a:pt x="59" y="42"/>
                    <a:pt x="62" y="44"/>
                    <a:pt x="63" y="46"/>
                  </a:cubicBezTo>
                  <a:cubicBezTo>
                    <a:pt x="66" y="50"/>
                    <a:pt x="63" y="50"/>
                    <a:pt x="63" y="58"/>
                  </a:cubicBezTo>
                  <a:cubicBezTo>
                    <a:pt x="64" y="66"/>
                    <a:pt x="60" y="62"/>
                    <a:pt x="57" y="65"/>
                  </a:cubicBezTo>
                  <a:cubicBezTo>
                    <a:pt x="54" y="68"/>
                    <a:pt x="57" y="74"/>
                    <a:pt x="56" y="75"/>
                  </a:cubicBezTo>
                  <a:cubicBezTo>
                    <a:pt x="55" y="77"/>
                    <a:pt x="46" y="64"/>
                    <a:pt x="46" y="62"/>
                  </a:cubicBezTo>
                  <a:cubicBezTo>
                    <a:pt x="45" y="60"/>
                    <a:pt x="49" y="52"/>
                    <a:pt x="48" y="47"/>
                  </a:cubicBezTo>
                  <a:cubicBezTo>
                    <a:pt x="47" y="42"/>
                    <a:pt x="41" y="45"/>
                    <a:pt x="39" y="46"/>
                  </a:cubicBezTo>
                  <a:cubicBezTo>
                    <a:pt x="37" y="46"/>
                    <a:pt x="32" y="40"/>
                    <a:pt x="31" y="40"/>
                  </a:cubicBezTo>
                  <a:cubicBezTo>
                    <a:pt x="30" y="40"/>
                    <a:pt x="0" y="52"/>
                    <a:pt x="0" y="5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13" y="64"/>
                    <a:pt x="18" y="67"/>
                  </a:cubicBezTo>
                  <a:cubicBezTo>
                    <a:pt x="22" y="70"/>
                    <a:pt x="29" y="71"/>
                    <a:pt x="31" y="72"/>
                  </a:cubicBezTo>
                  <a:cubicBezTo>
                    <a:pt x="32" y="73"/>
                    <a:pt x="31" y="84"/>
                    <a:pt x="31" y="89"/>
                  </a:cubicBezTo>
                  <a:cubicBezTo>
                    <a:pt x="32" y="95"/>
                    <a:pt x="25" y="96"/>
                    <a:pt x="28" y="99"/>
                  </a:cubicBezTo>
                  <a:cubicBezTo>
                    <a:pt x="31" y="102"/>
                    <a:pt x="30" y="107"/>
                    <a:pt x="32" y="108"/>
                  </a:cubicBezTo>
                  <a:cubicBezTo>
                    <a:pt x="34" y="108"/>
                    <a:pt x="28" y="115"/>
                    <a:pt x="26" y="116"/>
                  </a:cubicBezTo>
                  <a:cubicBezTo>
                    <a:pt x="23" y="118"/>
                    <a:pt x="26" y="123"/>
                    <a:pt x="23" y="127"/>
                  </a:cubicBezTo>
                  <a:cubicBezTo>
                    <a:pt x="21" y="130"/>
                    <a:pt x="15" y="135"/>
                    <a:pt x="11" y="138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41"/>
                    <a:pt x="16" y="158"/>
                    <a:pt x="19" y="160"/>
                  </a:cubicBezTo>
                  <a:cubicBezTo>
                    <a:pt x="22" y="162"/>
                    <a:pt x="20" y="179"/>
                    <a:pt x="20" y="180"/>
                  </a:cubicBezTo>
                  <a:cubicBezTo>
                    <a:pt x="20" y="182"/>
                    <a:pt x="21" y="193"/>
                    <a:pt x="21" y="193"/>
                  </a:cubicBezTo>
                  <a:cubicBezTo>
                    <a:pt x="21" y="193"/>
                    <a:pt x="26" y="193"/>
                    <a:pt x="30" y="193"/>
                  </a:cubicBezTo>
                  <a:cubicBezTo>
                    <a:pt x="30" y="190"/>
                    <a:pt x="30" y="188"/>
                    <a:pt x="30" y="187"/>
                  </a:cubicBezTo>
                  <a:cubicBezTo>
                    <a:pt x="30" y="182"/>
                    <a:pt x="27" y="186"/>
                    <a:pt x="26" y="183"/>
                  </a:cubicBezTo>
                  <a:cubicBezTo>
                    <a:pt x="24" y="179"/>
                    <a:pt x="34" y="173"/>
                    <a:pt x="43" y="170"/>
                  </a:cubicBezTo>
                  <a:cubicBezTo>
                    <a:pt x="53" y="166"/>
                    <a:pt x="56" y="164"/>
                    <a:pt x="57" y="161"/>
                  </a:cubicBezTo>
                  <a:cubicBezTo>
                    <a:pt x="58" y="158"/>
                    <a:pt x="57" y="148"/>
                    <a:pt x="59" y="145"/>
                  </a:cubicBezTo>
                  <a:cubicBezTo>
                    <a:pt x="60" y="141"/>
                    <a:pt x="58" y="139"/>
                    <a:pt x="57" y="130"/>
                  </a:cubicBezTo>
                  <a:cubicBezTo>
                    <a:pt x="55" y="122"/>
                    <a:pt x="52" y="121"/>
                    <a:pt x="51" y="116"/>
                  </a:cubicBezTo>
                  <a:cubicBezTo>
                    <a:pt x="50" y="111"/>
                    <a:pt x="50" y="108"/>
                    <a:pt x="53" y="108"/>
                  </a:cubicBezTo>
                  <a:cubicBezTo>
                    <a:pt x="56" y="107"/>
                    <a:pt x="56" y="106"/>
                    <a:pt x="58" y="102"/>
                  </a:cubicBezTo>
                  <a:cubicBezTo>
                    <a:pt x="60" y="97"/>
                    <a:pt x="63" y="99"/>
                    <a:pt x="68" y="96"/>
                  </a:cubicBezTo>
                  <a:cubicBezTo>
                    <a:pt x="72" y="92"/>
                    <a:pt x="72" y="88"/>
                    <a:pt x="79" y="83"/>
                  </a:cubicBezTo>
                  <a:cubicBezTo>
                    <a:pt x="87" y="77"/>
                    <a:pt x="94" y="77"/>
                    <a:pt x="101" y="73"/>
                  </a:cubicBezTo>
                  <a:cubicBezTo>
                    <a:pt x="108" y="69"/>
                    <a:pt x="120" y="53"/>
                    <a:pt x="119" y="5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4983163" y="3275013"/>
              <a:ext cx="233363" cy="238125"/>
            </a:xfrm>
            <a:custGeom>
              <a:cxnLst>
                <a:cxn ang="0">
                  <a:pos x="114" y="100"/>
                </a:cxn>
                <a:cxn ang="0">
                  <a:pos x="110" y="88"/>
                </a:cxn>
                <a:cxn ang="0">
                  <a:pos x="109" y="79"/>
                </a:cxn>
                <a:cxn ang="0">
                  <a:pos x="111" y="71"/>
                </a:cxn>
                <a:cxn ang="0">
                  <a:pos x="105" y="61"/>
                </a:cxn>
                <a:cxn ang="0">
                  <a:pos x="110" y="44"/>
                </a:cxn>
                <a:cxn ang="0">
                  <a:pos x="91" y="30"/>
                </a:cxn>
                <a:cxn ang="0">
                  <a:pos x="92" y="24"/>
                </a:cxn>
                <a:cxn ang="0">
                  <a:pos x="49" y="1"/>
                </a:cxn>
                <a:cxn ang="0">
                  <a:pos x="44" y="12"/>
                </a:cxn>
                <a:cxn ang="0">
                  <a:pos x="44" y="19"/>
                </a:cxn>
                <a:cxn ang="0">
                  <a:pos x="26" y="18"/>
                </a:cxn>
                <a:cxn ang="0">
                  <a:pos x="26" y="0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5" y="15"/>
                </a:cxn>
                <a:cxn ang="0">
                  <a:pos x="10" y="17"/>
                </a:cxn>
                <a:cxn ang="0">
                  <a:pos x="11" y="23"/>
                </a:cxn>
                <a:cxn ang="0">
                  <a:pos x="14" y="25"/>
                </a:cxn>
                <a:cxn ang="0">
                  <a:pos x="5" y="38"/>
                </a:cxn>
                <a:cxn ang="0">
                  <a:pos x="0" y="41"/>
                </a:cxn>
                <a:cxn ang="0">
                  <a:pos x="7" y="62"/>
                </a:cxn>
                <a:cxn ang="0">
                  <a:pos x="13" y="77"/>
                </a:cxn>
                <a:cxn ang="0">
                  <a:pos x="15" y="86"/>
                </a:cxn>
                <a:cxn ang="0">
                  <a:pos x="9" y="81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88"/>
                </a:cxn>
                <a:cxn ang="0">
                  <a:pos x="26" y="92"/>
                </a:cxn>
                <a:cxn ang="0">
                  <a:pos x="41" y="99"/>
                </a:cxn>
                <a:cxn ang="0">
                  <a:pos x="42" y="100"/>
                </a:cxn>
                <a:cxn ang="0">
                  <a:pos x="49" y="100"/>
                </a:cxn>
                <a:cxn ang="0">
                  <a:pos x="51" y="99"/>
                </a:cxn>
                <a:cxn ang="0">
                  <a:pos x="59" y="122"/>
                </a:cxn>
                <a:cxn ang="0">
                  <a:pos x="65" y="123"/>
                </a:cxn>
                <a:cxn ang="0">
                  <a:pos x="72" y="121"/>
                </a:cxn>
                <a:cxn ang="0">
                  <a:pos x="76" y="125"/>
                </a:cxn>
                <a:cxn ang="0">
                  <a:pos x="85" y="123"/>
                </a:cxn>
                <a:cxn ang="0">
                  <a:pos x="92" y="123"/>
                </a:cxn>
                <a:cxn ang="0">
                  <a:pos x="96" y="118"/>
                </a:cxn>
                <a:cxn ang="0">
                  <a:pos x="102" y="119"/>
                </a:cxn>
                <a:cxn ang="0">
                  <a:pos x="110" y="117"/>
                </a:cxn>
                <a:cxn ang="0">
                  <a:pos x="122" y="110"/>
                </a:cxn>
                <a:cxn ang="0">
                  <a:pos x="114" y="100"/>
                </a:cxn>
              </a:cxnLst>
              <a:rect b="b" l="0" r="r" t="0"/>
              <a:pathLst>
                <a:path h="125" w="122">
                  <a:moveTo>
                    <a:pt x="114" y="100"/>
                  </a:moveTo>
                  <a:cubicBezTo>
                    <a:pt x="114" y="93"/>
                    <a:pt x="110" y="93"/>
                    <a:pt x="110" y="88"/>
                  </a:cubicBezTo>
                  <a:cubicBezTo>
                    <a:pt x="110" y="84"/>
                    <a:pt x="111" y="80"/>
                    <a:pt x="109" y="79"/>
                  </a:cubicBezTo>
                  <a:cubicBezTo>
                    <a:pt x="107" y="79"/>
                    <a:pt x="108" y="75"/>
                    <a:pt x="111" y="71"/>
                  </a:cubicBezTo>
                  <a:cubicBezTo>
                    <a:pt x="114" y="67"/>
                    <a:pt x="106" y="66"/>
                    <a:pt x="105" y="61"/>
                  </a:cubicBezTo>
                  <a:cubicBezTo>
                    <a:pt x="105" y="59"/>
                    <a:pt x="107" y="52"/>
                    <a:pt x="110" y="44"/>
                  </a:cubicBezTo>
                  <a:cubicBezTo>
                    <a:pt x="101" y="37"/>
                    <a:pt x="91" y="30"/>
                    <a:pt x="91" y="30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6"/>
                    <a:pt x="47" y="10"/>
                    <a:pt x="44" y="12"/>
                  </a:cubicBezTo>
                  <a:cubicBezTo>
                    <a:pt x="40" y="13"/>
                    <a:pt x="48" y="18"/>
                    <a:pt x="44" y="19"/>
                  </a:cubicBezTo>
                  <a:cubicBezTo>
                    <a:pt x="41" y="19"/>
                    <a:pt x="32" y="15"/>
                    <a:pt x="26" y="18"/>
                  </a:cubicBezTo>
                  <a:cubicBezTo>
                    <a:pt x="22" y="19"/>
                    <a:pt x="23" y="9"/>
                    <a:pt x="2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5" y="12"/>
                    <a:pt x="15" y="15"/>
                  </a:cubicBezTo>
                  <a:cubicBezTo>
                    <a:pt x="15" y="16"/>
                    <a:pt x="13" y="17"/>
                    <a:pt x="10" y="17"/>
                  </a:cubicBezTo>
                  <a:cubicBezTo>
                    <a:pt x="11" y="20"/>
                    <a:pt x="11" y="23"/>
                    <a:pt x="11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7" y="37"/>
                    <a:pt x="5" y="38"/>
                  </a:cubicBezTo>
                  <a:cubicBezTo>
                    <a:pt x="4" y="38"/>
                    <a:pt x="2" y="39"/>
                    <a:pt x="0" y="41"/>
                  </a:cubicBezTo>
                  <a:cubicBezTo>
                    <a:pt x="1" y="49"/>
                    <a:pt x="3" y="59"/>
                    <a:pt x="7" y="62"/>
                  </a:cubicBezTo>
                  <a:cubicBezTo>
                    <a:pt x="12" y="68"/>
                    <a:pt x="11" y="74"/>
                    <a:pt x="13" y="77"/>
                  </a:cubicBezTo>
                  <a:cubicBezTo>
                    <a:pt x="14" y="81"/>
                    <a:pt x="19" y="85"/>
                    <a:pt x="15" y="86"/>
                  </a:cubicBezTo>
                  <a:cubicBezTo>
                    <a:pt x="13" y="87"/>
                    <a:pt x="11" y="85"/>
                    <a:pt x="9" y="81"/>
                  </a:cubicBezTo>
                  <a:cubicBezTo>
                    <a:pt x="9" y="82"/>
                    <a:pt x="9" y="82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11" y="86"/>
                    <a:pt x="15" y="88"/>
                    <a:pt x="16" y="88"/>
                  </a:cubicBezTo>
                  <a:cubicBezTo>
                    <a:pt x="19" y="88"/>
                    <a:pt x="24" y="92"/>
                    <a:pt x="26" y="92"/>
                  </a:cubicBezTo>
                  <a:cubicBezTo>
                    <a:pt x="29" y="93"/>
                    <a:pt x="40" y="97"/>
                    <a:pt x="41" y="99"/>
                  </a:cubicBezTo>
                  <a:cubicBezTo>
                    <a:pt x="41" y="99"/>
                    <a:pt x="41" y="99"/>
                    <a:pt x="42" y="100"/>
                  </a:cubicBezTo>
                  <a:cubicBezTo>
                    <a:pt x="44" y="100"/>
                    <a:pt x="47" y="99"/>
                    <a:pt x="49" y="100"/>
                  </a:cubicBezTo>
                  <a:cubicBezTo>
                    <a:pt x="50" y="99"/>
                    <a:pt x="50" y="99"/>
                    <a:pt x="51" y="99"/>
                  </a:cubicBezTo>
                  <a:cubicBezTo>
                    <a:pt x="55" y="99"/>
                    <a:pt x="59" y="113"/>
                    <a:pt x="59" y="122"/>
                  </a:cubicBezTo>
                  <a:cubicBezTo>
                    <a:pt x="61" y="122"/>
                    <a:pt x="64" y="123"/>
                    <a:pt x="65" y="123"/>
                  </a:cubicBezTo>
                  <a:cubicBezTo>
                    <a:pt x="67" y="123"/>
                    <a:pt x="69" y="120"/>
                    <a:pt x="72" y="121"/>
                  </a:cubicBezTo>
                  <a:cubicBezTo>
                    <a:pt x="75" y="122"/>
                    <a:pt x="73" y="125"/>
                    <a:pt x="76" y="125"/>
                  </a:cubicBezTo>
                  <a:cubicBezTo>
                    <a:pt x="78" y="125"/>
                    <a:pt x="84" y="123"/>
                    <a:pt x="85" y="123"/>
                  </a:cubicBezTo>
                  <a:cubicBezTo>
                    <a:pt x="87" y="124"/>
                    <a:pt x="92" y="125"/>
                    <a:pt x="92" y="123"/>
                  </a:cubicBezTo>
                  <a:cubicBezTo>
                    <a:pt x="92" y="121"/>
                    <a:pt x="93" y="118"/>
                    <a:pt x="96" y="118"/>
                  </a:cubicBezTo>
                  <a:cubicBezTo>
                    <a:pt x="98" y="119"/>
                    <a:pt x="100" y="121"/>
                    <a:pt x="102" y="119"/>
                  </a:cubicBezTo>
                  <a:cubicBezTo>
                    <a:pt x="105" y="116"/>
                    <a:pt x="109" y="119"/>
                    <a:pt x="110" y="117"/>
                  </a:cubicBezTo>
                  <a:cubicBezTo>
                    <a:pt x="111" y="115"/>
                    <a:pt x="117" y="113"/>
                    <a:pt x="122" y="110"/>
                  </a:cubicBezTo>
                  <a:cubicBezTo>
                    <a:pt x="122" y="104"/>
                    <a:pt x="115" y="107"/>
                    <a:pt x="114" y="10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5051425" y="3463925"/>
              <a:ext cx="71438" cy="168275"/>
            </a:xfrm>
            <a:custGeom>
              <a:cxnLst>
                <a:cxn ang="0">
                  <a:pos x="34" y="57"/>
                </a:cxn>
                <a:cxn ang="0">
                  <a:pos x="27" y="51"/>
                </a:cxn>
                <a:cxn ang="0">
                  <a:pos x="27" y="53"/>
                </a:cxn>
                <a:cxn ang="0">
                  <a:pos x="15" y="35"/>
                </a:cxn>
                <a:cxn ang="0">
                  <a:pos x="16" y="15"/>
                </a:cxn>
                <a:cxn ang="0">
                  <a:pos x="13" y="1"/>
                </a:cxn>
                <a:cxn ang="0">
                  <a:pos x="6" y="1"/>
                </a:cxn>
                <a:cxn ang="0">
                  <a:pos x="10" y="12"/>
                </a:cxn>
                <a:cxn ang="0">
                  <a:pos x="6" y="14"/>
                </a:cxn>
                <a:cxn ang="0">
                  <a:pos x="7" y="32"/>
                </a:cxn>
                <a:cxn ang="0">
                  <a:pos x="2" y="35"/>
                </a:cxn>
                <a:cxn ang="0">
                  <a:pos x="0" y="46"/>
                </a:cxn>
                <a:cxn ang="0">
                  <a:pos x="2" y="51"/>
                </a:cxn>
                <a:cxn ang="0">
                  <a:pos x="2" y="51"/>
                </a:cxn>
                <a:cxn ang="0">
                  <a:pos x="10" y="57"/>
                </a:cxn>
                <a:cxn ang="0">
                  <a:pos x="19" y="58"/>
                </a:cxn>
                <a:cxn ang="0">
                  <a:pos x="17" y="73"/>
                </a:cxn>
                <a:cxn ang="0">
                  <a:pos x="27" y="86"/>
                </a:cxn>
                <a:cxn ang="0">
                  <a:pos x="28" y="76"/>
                </a:cxn>
                <a:cxn ang="0">
                  <a:pos x="34" y="69"/>
                </a:cxn>
                <a:cxn ang="0">
                  <a:pos x="34" y="57"/>
                </a:cxn>
              </a:cxnLst>
              <a:rect b="b" l="0" r="r" t="0"/>
              <a:pathLst>
                <a:path h="88" w="37">
                  <a:moveTo>
                    <a:pt x="34" y="57"/>
                  </a:moveTo>
                  <a:cubicBezTo>
                    <a:pt x="33" y="55"/>
                    <a:pt x="30" y="53"/>
                    <a:pt x="27" y="51"/>
                  </a:cubicBezTo>
                  <a:cubicBezTo>
                    <a:pt x="27" y="51"/>
                    <a:pt x="27" y="52"/>
                    <a:pt x="27" y="53"/>
                  </a:cubicBezTo>
                  <a:cubicBezTo>
                    <a:pt x="24" y="57"/>
                    <a:pt x="16" y="44"/>
                    <a:pt x="15" y="35"/>
                  </a:cubicBezTo>
                  <a:cubicBezTo>
                    <a:pt x="14" y="27"/>
                    <a:pt x="19" y="23"/>
                    <a:pt x="16" y="15"/>
                  </a:cubicBezTo>
                  <a:cubicBezTo>
                    <a:pt x="13" y="9"/>
                    <a:pt x="11" y="3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7" y="4"/>
                    <a:pt x="10" y="10"/>
                    <a:pt x="10" y="12"/>
                  </a:cubicBezTo>
                  <a:cubicBezTo>
                    <a:pt x="10" y="14"/>
                    <a:pt x="7" y="11"/>
                    <a:pt x="6" y="14"/>
                  </a:cubicBezTo>
                  <a:cubicBezTo>
                    <a:pt x="5" y="17"/>
                    <a:pt x="4" y="30"/>
                    <a:pt x="7" y="32"/>
                  </a:cubicBezTo>
                  <a:cubicBezTo>
                    <a:pt x="9" y="35"/>
                    <a:pt x="2" y="33"/>
                    <a:pt x="2" y="35"/>
                  </a:cubicBezTo>
                  <a:cubicBezTo>
                    <a:pt x="2" y="38"/>
                    <a:pt x="1" y="46"/>
                    <a:pt x="0" y="46"/>
                  </a:cubicBezTo>
                  <a:cubicBezTo>
                    <a:pt x="0" y="47"/>
                    <a:pt x="1" y="49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1"/>
                    <a:pt x="8" y="57"/>
                    <a:pt x="10" y="57"/>
                  </a:cubicBezTo>
                  <a:cubicBezTo>
                    <a:pt x="12" y="56"/>
                    <a:pt x="18" y="53"/>
                    <a:pt x="19" y="58"/>
                  </a:cubicBezTo>
                  <a:cubicBezTo>
                    <a:pt x="20" y="63"/>
                    <a:pt x="16" y="71"/>
                    <a:pt x="17" y="73"/>
                  </a:cubicBezTo>
                  <a:cubicBezTo>
                    <a:pt x="17" y="75"/>
                    <a:pt x="26" y="88"/>
                    <a:pt x="27" y="86"/>
                  </a:cubicBezTo>
                  <a:cubicBezTo>
                    <a:pt x="28" y="85"/>
                    <a:pt x="25" y="79"/>
                    <a:pt x="28" y="76"/>
                  </a:cubicBezTo>
                  <a:cubicBezTo>
                    <a:pt x="31" y="73"/>
                    <a:pt x="35" y="77"/>
                    <a:pt x="34" y="69"/>
                  </a:cubicBezTo>
                  <a:cubicBezTo>
                    <a:pt x="34" y="61"/>
                    <a:pt x="37" y="61"/>
                    <a:pt x="34" y="57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7878763" y="3705225"/>
              <a:ext cx="73025" cy="57150"/>
            </a:xfrm>
            <a:custGeom>
              <a:cxnLst>
                <a:cxn ang="0">
                  <a:pos x="1" y="5"/>
                </a:cxn>
                <a:cxn ang="0">
                  <a:pos x="34" y="27"/>
                </a:cxn>
                <a:cxn ang="0">
                  <a:pos x="1" y="5"/>
                </a:cxn>
              </a:cxnLst>
              <a:rect b="b" l="0" r="r" t="0"/>
              <a:pathLst>
                <a:path h="30" w="38">
                  <a:moveTo>
                    <a:pt x="1" y="5"/>
                  </a:moveTo>
                  <a:cubicBezTo>
                    <a:pt x="0" y="0"/>
                    <a:pt x="38" y="25"/>
                    <a:pt x="34" y="27"/>
                  </a:cubicBezTo>
                  <a:cubicBezTo>
                    <a:pt x="30" y="30"/>
                    <a:pt x="2" y="9"/>
                    <a:pt x="1" y="5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5816600" y="2316163"/>
              <a:ext cx="166688" cy="111125"/>
            </a:xfrm>
            <a:custGeom>
              <a:cxnLst>
                <a:cxn ang="0">
                  <a:pos x="71" y="47"/>
                </a:cxn>
                <a:cxn ang="0">
                  <a:pos x="75" y="51"/>
                </a:cxn>
                <a:cxn ang="0">
                  <a:pos x="83" y="53"/>
                </a:cxn>
                <a:cxn ang="0">
                  <a:pos x="87" y="52"/>
                </a:cxn>
                <a:cxn ang="0">
                  <a:pos x="84" y="37"/>
                </a:cxn>
                <a:cxn ang="0">
                  <a:pos x="73" y="30"/>
                </a:cxn>
                <a:cxn ang="0">
                  <a:pos x="72" y="20"/>
                </a:cxn>
                <a:cxn ang="0">
                  <a:pos x="57" y="21"/>
                </a:cxn>
                <a:cxn ang="0">
                  <a:pos x="47" y="19"/>
                </a:cxn>
                <a:cxn ang="0">
                  <a:pos x="37" y="19"/>
                </a:cxn>
                <a:cxn ang="0">
                  <a:pos x="21" y="18"/>
                </a:cxn>
                <a:cxn ang="0">
                  <a:pos x="29" y="11"/>
                </a:cxn>
                <a:cxn ang="0">
                  <a:pos x="33" y="11"/>
                </a:cxn>
                <a:cxn ang="0">
                  <a:pos x="37" y="2"/>
                </a:cxn>
                <a:cxn ang="0">
                  <a:pos x="29" y="4"/>
                </a:cxn>
                <a:cxn ang="0">
                  <a:pos x="20" y="6"/>
                </a:cxn>
                <a:cxn ang="0">
                  <a:pos x="15" y="12"/>
                </a:cxn>
                <a:cxn ang="0">
                  <a:pos x="11" y="18"/>
                </a:cxn>
                <a:cxn ang="0">
                  <a:pos x="1" y="22"/>
                </a:cxn>
                <a:cxn ang="0">
                  <a:pos x="8" y="31"/>
                </a:cxn>
                <a:cxn ang="0">
                  <a:pos x="9" y="41"/>
                </a:cxn>
                <a:cxn ang="0">
                  <a:pos x="4" y="52"/>
                </a:cxn>
                <a:cxn ang="0">
                  <a:pos x="10" y="53"/>
                </a:cxn>
                <a:cxn ang="0">
                  <a:pos x="21" y="50"/>
                </a:cxn>
                <a:cxn ang="0">
                  <a:pos x="32" y="44"/>
                </a:cxn>
                <a:cxn ang="0">
                  <a:pos x="42" y="35"/>
                </a:cxn>
                <a:cxn ang="0">
                  <a:pos x="47" y="44"/>
                </a:cxn>
                <a:cxn ang="0">
                  <a:pos x="47" y="57"/>
                </a:cxn>
                <a:cxn ang="0">
                  <a:pos x="52" y="58"/>
                </a:cxn>
                <a:cxn ang="0">
                  <a:pos x="58" y="56"/>
                </a:cxn>
                <a:cxn ang="0">
                  <a:pos x="71" y="47"/>
                </a:cxn>
              </a:cxnLst>
              <a:rect b="b" l="0" r="r" t="0"/>
              <a:pathLst>
                <a:path h="57" w="87">
                  <a:moveTo>
                    <a:pt x="71" y="47"/>
                  </a:moveTo>
                  <a:cubicBezTo>
                    <a:pt x="73" y="49"/>
                    <a:pt x="73" y="51"/>
                    <a:pt x="75" y="51"/>
                  </a:cubicBezTo>
                  <a:cubicBezTo>
                    <a:pt x="77" y="50"/>
                    <a:pt x="81" y="51"/>
                    <a:pt x="83" y="53"/>
                  </a:cubicBezTo>
                  <a:cubicBezTo>
                    <a:pt x="85" y="53"/>
                    <a:pt x="87" y="52"/>
                    <a:pt x="87" y="52"/>
                  </a:cubicBezTo>
                  <a:cubicBezTo>
                    <a:pt x="87" y="52"/>
                    <a:pt x="85" y="41"/>
                    <a:pt x="84" y="37"/>
                  </a:cubicBezTo>
                  <a:cubicBezTo>
                    <a:pt x="84" y="34"/>
                    <a:pt x="73" y="30"/>
                    <a:pt x="73" y="3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59" y="22"/>
                    <a:pt x="57" y="21"/>
                  </a:cubicBezTo>
                  <a:cubicBezTo>
                    <a:pt x="55" y="20"/>
                    <a:pt x="50" y="23"/>
                    <a:pt x="47" y="19"/>
                  </a:cubicBezTo>
                  <a:cubicBezTo>
                    <a:pt x="45" y="16"/>
                    <a:pt x="41" y="22"/>
                    <a:pt x="37" y="19"/>
                  </a:cubicBezTo>
                  <a:cubicBezTo>
                    <a:pt x="33" y="16"/>
                    <a:pt x="22" y="20"/>
                    <a:pt x="21" y="18"/>
                  </a:cubicBezTo>
                  <a:cubicBezTo>
                    <a:pt x="21" y="15"/>
                    <a:pt x="26" y="11"/>
                    <a:pt x="29" y="11"/>
                  </a:cubicBezTo>
                  <a:cubicBezTo>
                    <a:pt x="30" y="11"/>
                    <a:pt x="31" y="11"/>
                    <a:pt x="33" y="11"/>
                  </a:cubicBezTo>
                  <a:cubicBezTo>
                    <a:pt x="34" y="9"/>
                    <a:pt x="37" y="3"/>
                    <a:pt x="37" y="2"/>
                  </a:cubicBezTo>
                  <a:cubicBezTo>
                    <a:pt x="36" y="0"/>
                    <a:pt x="32" y="2"/>
                    <a:pt x="29" y="4"/>
                  </a:cubicBezTo>
                  <a:cubicBezTo>
                    <a:pt x="26" y="6"/>
                    <a:pt x="21" y="3"/>
                    <a:pt x="20" y="6"/>
                  </a:cubicBezTo>
                  <a:cubicBezTo>
                    <a:pt x="19" y="9"/>
                    <a:pt x="18" y="12"/>
                    <a:pt x="15" y="12"/>
                  </a:cubicBezTo>
                  <a:cubicBezTo>
                    <a:pt x="12" y="12"/>
                    <a:pt x="14" y="17"/>
                    <a:pt x="11" y="18"/>
                  </a:cubicBezTo>
                  <a:cubicBezTo>
                    <a:pt x="8" y="19"/>
                    <a:pt x="1" y="19"/>
                    <a:pt x="1" y="22"/>
                  </a:cubicBezTo>
                  <a:cubicBezTo>
                    <a:pt x="0" y="25"/>
                    <a:pt x="8" y="27"/>
                    <a:pt x="8" y="31"/>
                  </a:cubicBezTo>
                  <a:cubicBezTo>
                    <a:pt x="7" y="34"/>
                    <a:pt x="12" y="38"/>
                    <a:pt x="9" y="41"/>
                  </a:cubicBezTo>
                  <a:cubicBezTo>
                    <a:pt x="6" y="43"/>
                    <a:pt x="4" y="46"/>
                    <a:pt x="4" y="52"/>
                  </a:cubicBezTo>
                  <a:cubicBezTo>
                    <a:pt x="7" y="54"/>
                    <a:pt x="9" y="55"/>
                    <a:pt x="10" y="53"/>
                  </a:cubicBezTo>
                  <a:cubicBezTo>
                    <a:pt x="11" y="49"/>
                    <a:pt x="21" y="53"/>
                    <a:pt x="21" y="50"/>
                  </a:cubicBezTo>
                  <a:cubicBezTo>
                    <a:pt x="21" y="47"/>
                    <a:pt x="32" y="48"/>
                    <a:pt x="32" y="44"/>
                  </a:cubicBezTo>
                  <a:cubicBezTo>
                    <a:pt x="32" y="41"/>
                    <a:pt x="38" y="34"/>
                    <a:pt x="42" y="35"/>
                  </a:cubicBezTo>
                  <a:cubicBezTo>
                    <a:pt x="46" y="35"/>
                    <a:pt x="42" y="42"/>
                    <a:pt x="47" y="44"/>
                  </a:cubicBezTo>
                  <a:cubicBezTo>
                    <a:pt x="51" y="46"/>
                    <a:pt x="44" y="54"/>
                    <a:pt x="47" y="57"/>
                  </a:cubicBezTo>
                  <a:cubicBezTo>
                    <a:pt x="48" y="58"/>
                    <a:pt x="50" y="58"/>
                    <a:pt x="52" y="58"/>
                  </a:cubicBezTo>
                  <a:cubicBezTo>
                    <a:pt x="54" y="57"/>
                    <a:pt x="56" y="56"/>
                    <a:pt x="58" y="56"/>
                  </a:cubicBezTo>
                  <a:cubicBezTo>
                    <a:pt x="63" y="52"/>
                    <a:pt x="69" y="46"/>
                    <a:pt x="71" y="47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2657475" y="2693988"/>
              <a:ext cx="19050" cy="39688"/>
            </a:xfrm>
            <a:custGeom>
              <a:cxnLst>
                <a:cxn ang="0">
                  <a:pos x="8" y="19"/>
                </a:cxn>
                <a:cxn ang="0">
                  <a:pos x="4" y="15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5" y="12"/>
                </a:cxn>
                <a:cxn ang="0">
                  <a:pos x="8" y="19"/>
                </a:cxn>
              </a:cxnLst>
              <a:rect b="b" l="0" r="r" t="0"/>
              <a:pathLst>
                <a:path h="21" w="10">
                  <a:moveTo>
                    <a:pt x="8" y="19"/>
                  </a:moveTo>
                  <a:cubicBezTo>
                    <a:pt x="8" y="21"/>
                    <a:pt x="4" y="17"/>
                    <a:pt x="4" y="15"/>
                  </a:cubicBezTo>
                  <a:cubicBezTo>
                    <a:pt x="4" y="12"/>
                    <a:pt x="0" y="12"/>
                    <a:pt x="0" y="7"/>
                  </a:cubicBezTo>
                  <a:cubicBezTo>
                    <a:pt x="0" y="3"/>
                    <a:pt x="2" y="0"/>
                    <a:pt x="4" y="4"/>
                  </a:cubicBezTo>
                  <a:cubicBezTo>
                    <a:pt x="7" y="8"/>
                    <a:pt x="5" y="10"/>
                    <a:pt x="5" y="12"/>
                  </a:cubicBezTo>
                  <a:cubicBezTo>
                    <a:pt x="6" y="14"/>
                    <a:pt x="10" y="17"/>
                    <a:pt x="8" y="19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3013075" y="3021013"/>
              <a:ext cx="25400" cy="20638"/>
            </a:xfrm>
            <a:custGeom>
              <a:cxnLst>
                <a:cxn ang="0">
                  <a:pos x="3" y="10"/>
                </a:cxn>
                <a:cxn ang="0">
                  <a:pos x="2" y="4"/>
                </a:cxn>
                <a:cxn ang="0">
                  <a:pos x="11" y="2"/>
                </a:cxn>
                <a:cxn ang="0">
                  <a:pos x="11" y="8"/>
                </a:cxn>
                <a:cxn ang="0">
                  <a:pos x="3" y="10"/>
                </a:cxn>
              </a:cxnLst>
              <a:rect b="b" l="0" r="r" t="0"/>
              <a:pathLst>
                <a:path h="11" w="13">
                  <a:moveTo>
                    <a:pt x="3" y="10"/>
                  </a:moveTo>
                  <a:cubicBezTo>
                    <a:pt x="1" y="8"/>
                    <a:pt x="5" y="5"/>
                    <a:pt x="2" y="4"/>
                  </a:cubicBezTo>
                  <a:cubicBezTo>
                    <a:pt x="0" y="3"/>
                    <a:pt x="8" y="0"/>
                    <a:pt x="11" y="2"/>
                  </a:cubicBezTo>
                  <a:cubicBezTo>
                    <a:pt x="13" y="4"/>
                    <a:pt x="13" y="7"/>
                    <a:pt x="11" y="8"/>
                  </a:cubicBezTo>
                  <a:cubicBezTo>
                    <a:pt x="9" y="9"/>
                    <a:pt x="4" y="11"/>
                    <a:pt x="3" y="1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Freeform 167"/>
            <p:cNvSpPr/>
            <p:nvPr/>
          </p:nvSpPr>
          <p:spPr bwMode="auto">
            <a:xfrm>
              <a:off x="5286375" y="2305050"/>
              <a:ext cx="71438" cy="61913"/>
            </a:xfrm>
            <a:custGeom>
              <a:cxnLst>
                <a:cxn ang="0">
                  <a:pos x="35" y="26"/>
                </a:cxn>
                <a:cxn ang="0">
                  <a:pos x="28" y="17"/>
                </a:cxn>
                <a:cxn ang="0">
                  <a:pos x="24" y="8"/>
                </a:cxn>
                <a:cxn ang="0">
                  <a:pos x="21" y="2"/>
                </a:cxn>
                <a:cxn ang="0">
                  <a:pos x="11" y="1"/>
                </a:cxn>
                <a:cxn ang="0">
                  <a:pos x="0" y="3"/>
                </a:cxn>
                <a:cxn ang="0">
                  <a:pos x="2" y="12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4" y="20"/>
                </a:cxn>
                <a:cxn ang="0">
                  <a:pos x="17" y="22"/>
                </a:cxn>
                <a:cxn ang="0">
                  <a:pos x="22" y="25"/>
                </a:cxn>
                <a:cxn ang="0">
                  <a:pos x="28" y="27"/>
                </a:cxn>
                <a:cxn ang="0">
                  <a:pos x="30" y="33"/>
                </a:cxn>
                <a:cxn ang="0">
                  <a:pos x="37" y="31"/>
                </a:cxn>
                <a:cxn ang="0">
                  <a:pos x="35" y="26"/>
                </a:cxn>
              </a:cxnLst>
              <a:rect b="b" l="0" r="r" t="0"/>
              <a:pathLst>
                <a:path h="33" w="37">
                  <a:moveTo>
                    <a:pt x="35" y="26"/>
                  </a:moveTo>
                  <a:cubicBezTo>
                    <a:pt x="35" y="23"/>
                    <a:pt x="28" y="21"/>
                    <a:pt x="28" y="17"/>
                  </a:cubicBezTo>
                  <a:cubicBezTo>
                    <a:pt x="28" y="14"/>
                    <a:pt x="23" y="11"/>
                    <a:pt x="24" y="8"/>
                  </a:cubicBezTo>
                  <a:cubicBezTo>
                    <a:pt x="24" y="6"/>
                    <a:pt x="22" y="4"/>
                    <a:pt x="21" y="2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7" y="1"/>
                    <a:pt x="4" y="2"/>
                    <a:pt x="0" y="3"/>
                  </a:cubicBezTo>
                  <a:cubicBezTo>
                    <a:pt x="2" y="6"/>
                    <a:pt x="0" y="7"/>
                    <a:pt x="2" y="12"/>
                  </a:cubicBezTo>
                  <a:cubicBezTo>
                    <a:pt x="4" y="17"/>
                    <a:pt x="9" y="14"/>
                    <a:pt x="11" y="16"/>
                  </a:cubicBezTo>
                  <a:cubicBezTo>
                    <a:pt x="11" y="16"/>
                    <a:pt x="12" y="18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6" y="20"/>
                    <a:pt x="16" y="21"/>
                    <a:pt x="17" y="22"/>
                  </a:cubicBezTo>
                  <a:cubicBezTo>
                    <a:pt x="19" y="23"/>
                    <a:pt x="21" y="24"/>
                    <a:pt x="22" y="25"/>
                  </a:cubicBezTo>
                  <a:cubicBezTo>
                    <a:pt x="24" y="25"/>
                    <a:pt x="25" y="23"/>
                    <a:pt x="28" y="27"/>
                  </a:cubicBezTo>
                  <a:cubicBezTo>
                    <a:pt x="30" y="29"/>
                    <a:pt x="30" y="30"/>
                    <a:pt x="30" y="33"/>
                  </a:cubicBezTo>
                  <a:cubicBezTo>
                    <a:pt x="33" y="33"/>
                    <a:pt x="35" y="32"/>
                    <a:pt x="37" y="31"/>
                  </a:cubicBezTo>
                  <a:cubicBezTo>
                    <a:pt x="36" y="29"/>
                    <a:pt x="35" y="27"/>
                    <a:pt x="35" y="26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168"/>
            <p:cNvSpPr>
              <a:spLocks noEditPoints="1"/>
            </p:cNvSpPr>
            <p:nvPr/>
          </p:nvSpPr>
          <p:spPr bwMode="auto">
            <a:xfrm>
              <a:off x="5319713" y="2290763"/>
              <a:ext cx="106363" cy="87313"/>
            </a:xfrm>
            <a:custGeom>
              <a:cxnLst>
                <a:cxn ang="0">
                  <a:pos x="53" y="15"/>
                </a:cxn>
                <a:cxn ang="0">
                  <a:pos x="43" y="2"/>
                </a:cxn>
                <a:cxn ang="0">
                  <a:pos x="35" y="8"/>
                </a:cxn>
                <a:cxn ang="0">
                  <a:pos x="30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6" y="4"/>
                </a:cxn>
                <a:cxn ang="0">
                  <a:pos x="20" y="9"/>
                </a:cxn>
                <a:cxn ang="0">
                  <a:pos x="11" y="9"/>
                </a:cxn>
                <a:cxn ang="0">
                  <a:pos x="3" y="6"/>
                </a:cxn>
                <a:cxn ang="0">
                  <a:pos x="7" y="15"/>
                </a:cxn>
                <a:cxn ang="0">
                  <a:pos x="11" y="24"/>
                </a:cxn>
                <a:cxn ang="0">
                  <a:pos x="18" y="33"/>
                </a:cxn>
                <a:cxn ang="0">
                  <a:pos x="20" y="38"/>
                </a:cxn>
                <a:cxn ang="0">
                  <a:pos x="34" y="30"/>
                </a:cxn>
                <a:cxn ang="0">
                  <a:pos x="36" y="40"/>
                </a:cxn>
                <a:cxn ang="0">
                  <a:pos x="44" y="46"/>
                </a:cxn>
                <a:cxn ang="0">
                  <a:pos x="46" y="39"/>
                </a:cxn>
                <a:cxn ang="0">
                  <a:pos x="53" y="15"/>
                </a:cxn>
                <a:cxn ang="0">
                  <a:pos x="5" y="32"/>
                </a:cxn>
                <a:cxn ang="0">
                  <a:pos x="0" y="29"/>
                </a:cxn>
                <a:cxn ang="0">
                  <a:pos x="3" y="35"/>
                </a:cxn>
                <a:cxn ang="0">
                  <a:pos x="11" y="40"/>
                </a:cxn>
                <a:cxn ang="0">
                  <a:pos x="13" y="40"/>
                </a:cxn>
                <a:cxn ang="0">
                  <a:pos x="11" y="34"/>
                </a:cxn>
                <a:cxn ang="0">
                  <a:pos x="5" y="32"/>
                </a:cxn>
              </a:cxnLst>
              <a:rect b="b" l="0" r="r" t="0"/>
              <a:pathLst>
                <a:path h="46" w="56">
                  <a:moveTo>
                    <a:pt x="53" y="15"/>
                  </a:moveTo>
                  <a:cubicBezTo>
                    <a:pt x="51" y="13"/>
                    <a:pt x="47" y="8"/>
                    <a:pt x="43" y="2"/>
                  </a:cubicBezTo>
                  <a:cubicBezTo>
                    <a:pt x="41" y="6"/>
                    <a:pt x="36" y="5"/>
                    <a:pt x="35" y="8"/>
                  </a:cubicBezTo>
                  <a:cubicBezTo>
                    <a:pt x="34" y="10"/>
                    <a:pt x="32" y="7"/>
                    <a:pt x="30" y="8"/>
                  </a:cubicBezTo>
                  <a:cubicBezTo>
                    <a:pt x="29" y="8"/>
                    <a:pt x="25" y="2"/>
                    <a:pt x="22" y="2"/>
                  </a:cubicBezTo>
                  <a:cubicBezTo>
                    <a:pt x="21" y="1"/>
                    <a:pt x="20" y="1"/>
                    <a:pt x="18" y="0"/>
                  </a:cubicBezTo>
                  <a:cubicBezTo>
                    <a:pt x="17" y="2"/>
                    <a:pt x="16" y="3"/>
                    <a:pt x="16" y="4"/>
                  </a:cubicBezTo>
                  <a:cubicBezTo>
                    <a:pt x="17" y="6"/>
                    <a:pt x="21" y="8"/>
                    <a:pt x="20" y="9"/>
                  </a:cubicBezTo>
                  <a:cubicBezTo>
                    <a:pt x="18" y="11"/>
                    <a:pt x="13" y="10"/>
                    <a:pt x="11" y="9"/>
                  </a:cubicBezTo>
                  <a:cubicBezTo>
                    <a:pt x="9" y="7"/>
                    <a:pt x="4" y="4"/>
                    <a:pt x="3" y="6"/>
                  </a:cubicBezTo>
                  <a:cubicBezTo>
                    <a:pt x="2" y="8"/>
                    <a:pt x="8" y="13"/>
                    <a:pt x="7" y="15"/>
                  </a:cubicBezTo>
                  <a:cubicBezTo>
                    <a:pt x="6" y="18"/>
                    <a:pt x="11" y="21"/>
                    <a:pt x="11" y="24"/>
                  </a:cubicBezTo>
                  <a:cubicBezTo>
                    <a:pt x="11" y="28"/>
                    <a:pt x="18" y="30"/>
                    <a:pt x="18" y="33"/>
                  </a:cubicBezTo>
                  <a:cubicBezTo>
                    <a:pt x="18" y="34"/>
                    <a:pt x="19" y="36"/>
                    <a:pt x="20" y="38"/>
                  </a:cubicBezTo>
                  <a:cubicBezTo>
                    <a:pt x="26" y="36"/>
                    <a:pt x="30" y="32"/>
                    <a:pt x="34" y="30"/>
                  </a:cubicBezTo>
                  <a:cubicBezTo>
                    <a:pt x="39" y="27"/>
                    <a:pt x="37" y="38"/>
                    <a:pt x="36" y="40"/>
                  </a:cubicBezTo>
                  <a:cubicBezTo>
                    <a:pt x="35" y="41"/>
                    <a:pt x="40" y="44"/>
                    <a:pt x="44" y="46"/>
                  </a:cubicBezTo>
                  <a:cubicBezTo>
                    <a:pt x="44" y="43"/>
                    <a:pt x="44" y="41"/>
                    <a:pt x="46" y="39"/>
                  </a:cubicBezTo>
                  <a:cubicBezTo>
                    <a:pt x="52" y="32"/>
                    <a:pt x="56" y="21"/>
                    <a:pt x="53" y="15"/>
                  </a:cubicBezTo>
                  <a:close/>
                  <a:moveTo>
                    <a:pt x="5" y="32"/>
                  </a:moveTo>
                  <a:cubicBezTo>
                    <a:pt x="4" y="31"/>
                    <a:pt x="2" y="30"/>
                    <a:pt x="0" y="29"/>
                  </a:cubicBezTo>
                  <a:cubicBezTo>
                    <a:pt x="0" y="31"/>
                    <a:pt x="0" y="34"/>
                    <a:pt x="3" y="35"/>
                  </a:cubicBezTo>
                  <a:cubicBezTo>
                    <a:pt x="8" y="37"/>
                    <a:pt x="1" y="38"/>
                    <a:pt x="11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37"/>
                    <a:pt x="13" y="36"/>
                    <a:pt x="11" y="34"/>
                  </a:cubicBezTo>
                  <a:cubicBezTo>
                    <a:pt x="8" y="30"/>
                    <a:pt x="7" y="32"/>
                    <a:pt x="5" y="32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169"/>
            <p:cNvSpPr/>
            <p:nvPr/>
          </p:nvSpPr>
          <p:spPr bwMode="auto">
            <a:xfrm>
              <a:off x="5661025" y="2381250"/>
              <a:ext cx="309563" cy="220663"/>
            </a:xfrm>
            <a:custGeom>
              <a:cxnLst>
                <a:cxn ang="0">
                  <a:pos x="156" y="17"/>
                </a:cxn>
                <a:cxn ang="0">
                  <a:pos x="152" y="13"/>
                </a:cxn>
                <a:cxn ang="0">
                  <a:pos x="139" y="22"/>
                </a:cxn>
                <a:cxn ang="0">
                  <a:pos x="134" y="24"/>
                </a:cxn>
                <a:cxn ang="0">
                  <a:pos x="128" y="23"/>
                </a:cxn>
                <a:cxn ang="0">
                  <a:pos x="128" y="10"/>
                </a:cxn>
                <a:cxn ang="0">
                  <a:pos x="123" y="1"/>
                </a:cxn>
                <a:cxn ang="0">
                  <a:pos x="113" y="10"/>
                </a:cxn>
                <a:cxn ang="0">
                  <a:pos x="102" y="16"/>
                </a:cxn>
                <a:cxn ang="0">
                  <a:pos x="91" y="19"/>
                </a:cxn>
                <a:cxn ang="0">
                  <a:pos x="81" y="16"/>
                </a:cxn>
                <a:cxn ang="0">
                  <a:pos x="72" y="13"/>
                </a:cxn>
                <a:cxn ang="0">
                  <a:pos x="62" y="11"/>
                </a:cxn>
                <a:cxn ang="0">
                  <a:pos x="53" y="17"/>
                </a:cxn>
                <a:cxn ang="0">
                  <a:pos x="47" y="28"/>
                </a:cxn>
                <a:cxn ang="0">
                  <a:pos x="31" y="37"/>
                </a:cxn>
                <a:cxn ang="0">
                  <a:pos x="21" y="41"/>
                </a:cxn>
                <a:cxn ang="0">
                  <a:pos x="13" y="38"/>
                </a:cxn>
                <a:cxn ang="0">
                  <a:pos x="8" y="44"/>
                </a:cxn>
                <a:cxn ang="0">
                  <a:pos x="3" y="53"/>
                </a:cxn>
                <a:cxn ang="0">
                  <a:pos x="2" y="62"/>
                </a:cxn>
                <a:cxn ang="0">
                  <a:pos x="2" y="74"/>
                </a:cxn>
                <a:cxn ang="0">
                  <a:pos x="4" y="87"/>
                </a:cxn>
                <a:cxn ang="0">
                  <a:pos x="15" y="93"/>
                </a:cxn>
                <a:cxn ang="0">
                  <a:pos x="3" y="109"/>
                </a:cxn>
                <a:cxn ang="0">
                  <a:pos x="6" y="113"/>
                </a:cxn>
                <a:cxn ang="0">
                  <a:pos x="23" y="115"/>
                </a:cxn>
                <a:cxn ang="0">
                  <a:pos x="68" y="109"/>
                </a:cxn>
                <a:cxn ang="0">
                  <a:pos x="67" y="98"/>
                </a:cxn>
                <a:cxn ang="0">
                  <a:pos x="76" y="93"/>
                </a:cxn>
                <a:cxn ang="0">
                  <a:pos x="84" y="91"/>
                </a:cxn>
                <a:cxn ang="0">
                  <a:pos x="96" y="87"/>
                </a:cxn>
                <a:cxn ang="0">
                  <a:pos x="101" y="82"/>
                </a:cxn>
                <a:cxn ang="0">
                  <a:pos x="105" y="70"/>
                </a:cxn>
                <a:cxn ang="0">
                  <a:pos x="113" y="65"/>
                </a:cxn>
                <a:cxn ang="0">
                  <a:pos x="109" y="58"/>
                </a:cxn>
                <a:cxn ang="0">
                  <a:pos x="122" y="58"/>
                </a:cxn>
                <a:cxn ang="0">
                  <a:pos x="123" y="49"/>
                </a:cxn>
                <a:cxn ang="0">
                  <a:pos x="128" y="41"/>
                </a:cxn>
                <a:cxn ang="0">
                  <a:pos x="126" y="34"/>
                </a:cxn>
                <a:cxn ang="0">
                  <a:pos x="128" y="29"/>
                </a:cxn>
                <a:cxn ang="0">
                  <a:pos x="129" y="28"/>
                </a:cxn>
                <a:cxn ang="0">
                  <a:pos x="135" y="26"/>
                </a:cxn>
                <a:cxn ang="0">
                  <a:pos x="150" y="21"/>
                </a:cxn>
                <a:cxn ang="0">
                  <a:pos x="162" y="18"/>
                </a:cxn>
                <a:cxn ang="0">
                  <a:pos x="156" y="17"/>
                </a:cxn>
              </a:cxnLst>
              <a:rect b="b" l="0" r="r" t="0"/>
              <a:pathLst>
                <a:path h="115" w="162">
                  <a:moveTo>
                    <a:pt x="156" y="17"/>
                  </a:moveTo>
                  <a:cubicBezTo>
                    <a:pt x="154" y="17"/>
                    <a:pt x="154" y="15"/>
                    <a:pt x="152" y="13"/>
                  </a:cubicBezTo>
                  <a:cubicBezTo>
                    <a:pt x="150" y="12"/>
                    <a:pt x="144" y="18"/>
                    <a:pt x="139" y="22"/>
                  </a:cubicBezTo>
                  <a:cubicBezTo>
                    <a:pt x="137" y="22"/>
                    <a:pt x="135" y="23"/>
                    <a:pt x="134" y="24"/>
                  </a:cubicBezTo>
                  <a:cubicBezTo>
                    <a:pt x="131" y="24"/>
                    <a:pt x="129" y="24"/>
                    <a:pt x="128" y="23"/>
                  </a:cubicBezTo>
                  <a:cubicBezTo>
                    <a:pt x="125" y="20"/>
                    <a:pt x="132" y="12"/>
                    <a:pt x="128" y="10"/>
                  </a:cubicBezTo>
                  <a:cubicBezTo>
                    <a:pt x="123" y="8"/>
                    <a:pt x="127" y="1"/>
                    <a:pt x="123" y="1"/>
                  </a:cubicBezTo>
                  <a:cubicBezTo>
                    <a:pt x="119" y="0"/>
                    <a:pt x="113" y="7"/>
                    <a:pt x="113" y="10"/>
                  </a:cubicBezTo>
                  <a:cubicBezTo>
                    <a:pt x="113" y="14"/>
                    <a:pt x="102" y="13"/>
                    <a:pt x="102" y="16"/>
                  </a:cubicBezTo>
                  <a:cubicBezTo>
                    <a:pt x="102" y="19"/>
                    <a:pt x="92" y="15"/>
                    <a:pt x="91" y="19"/>
                  </a:cubicBezTo>
                  <a:cubicBezTo>
                    <a:pt x="89" y="22"/>
                    <a:pt x="84" y="16"/>
                    <a:pt x="81" y="16"/>
                  </a:cubicBezTo>
                  <a:cubicBezTo>
                    <a:pt x="78" y="16"/>
                    <a:pt x="76" y="12"/>
                    <a:pt x="72" y="13"/>
                  </a:cubicBezTo>
                  <a:cubicBezTo>
                    <a:pt x="68" y="14"/>
                    <a:pt x="65" y="12"/>
                    <a:pt x="62" y="11"/>
                  </a:cubicBezTo>
                  <a:cubicBezTo>
                    <a:pt x="59" y="11"/>
                    <a:pt x="57" y="18"/>
                    <a:pt x="53" y="17"/>
                  </a:cubicBezTo>
                  <a:cubicBezTo>
                    <a:pt x="50" y="15"/>
                    <a:pt x="48" y="23"/>
                    <a:pt x="47" y="28"/>
                  </a:cubicBezTo>
                  <a:cubicBezTo>
                    <a:pt x="45" y="32"/>
                    <a:pt x="30" y="32"/>
                    <a:pt x="31" y="37"/>
                  </a:cubicBezTo>
                  <a:cubicBezTo>
                    <a:pt x="31" y="42"/>
                    <a:pt x="22" y="44"/>
                    <a:pt x="21" y="41"/>
                  </a:cubicBezTo>
                  <a:cubicBezTo>
                    <a:pt x="20" y="38"/>
                    <a:pt x="14" y="39"/>
                    <a:pt x="13" y="38"/>
                  </a:cubicBezTo>
                  <a:cubicBezTo>
                    <a:pt x="11" y="38"/>
                    <a:pt x="7" y="39"/>
                    <a:pt x="8" y="44"/>
                  </a:cubicBezTo>
                  <a:cubicBezTo>
                    <a:pt x="8" y="48"/>
                    <a:pt x="4" y="51"/>
                    <a:pt x="3" y="53"/>
                  </a:cubicBezTo>
                  <a:cubicBezTo>
                    <a:pt x="3" y="54"/>
                    <a:pt x="0" y="60"/>
                    <a:pt x="2" y="62"/>
                  </a:cubicBezTo>
                  <a:cubicBezTo>
                    <a:pt x="4" y="65"/>
                    <a:pt x="0" y="70"/>
                    <a:pt x="2" y="74"/>
                  </a:cubicBezTo>
                  <a:cubicBezTo>
                    <a:pt x="4" y="79"/>
                    <a:pt x="3" y="86"/>
                    <a:pt x="4" y="87"/>
                  </a:cubicBezTo>
                  <a:cubicBezTo>
                    <a:pt x="5" y="89"/>
                    <a:pt x="13" y="88"/>
                    <a:pt x="15" y="93"/>
                  </a:cubicBezTo>
                  <a:cubicBezTo>
                    <a:pt x="17" y="98"/>
                    <a:pt x="4" y="107"/>
                    <a:pt x="3" y="109"/>
                  </a:cubicBezTo>
                  <a:cubicBezTo>
                    <a:pt x="3" y="110"/>
                    <a:pt x="4" y="112"/>
                    <a:pt x="6" y="113"/>
                  </a:cubicBezTo>
                  <a:cubicBezTo>
                    <a:pt x="11" y="113"/>
                    <a:pt x="17" y="114"/>
                    <a:pt x="23" y="115"/>
                  </a:cubicBezTo>
                  <a:cubicBezTo>
                    <a:pt x="30" y="116"/>
                    <a:pt x="68" y="111"/>
                    <a:pt x="68" y="109"/>
                  </a:cubicBezTo>
                  <a:cubicBezTo>
                    <a:pt x="69" y="108"/>
                    <a:pt x="67" y="100"/>
                    <a:pt x="67" y="98"/>
                  </a:cubicBezTo>
                  <a:cubicBezTo>
                    <a:pt x="68" y="96"/>
                    <a:pt x="72" y="92"/>
                    <a:pt x="76" y="93"/>
                  </a:cubicBezTo>
                  <a:cubicBezTo>
                    <a:pt x="80" y="93"/>
                    <a:pt x="84" y="94"/>
                    <a:pt x="84" y="91"/>
                  </a:cubicBezTo>
                  <a:cubicBezTo>
                    <a:pt x="84" y="88"/>
                    <a:pt x="95" y="84"/>
                    <a:pt x="96" y="87"/>
                  </a:cubicBezTo>
                  <a:cubicBezTo>
                    <a:pt x="97" y="89"/>
                    <a:pt x="101" y="88"/>
                    <a:pt x="101" y="82"/>
                  </a:cubicBezTo>
                  <a:cubicBezTo>
                    <a:pt x="102" y="75"/>
                    <a:pt x="101" y="70"/>
                    <a:pt x="105" y="70"/>
                  </a:cubicBezTo>
                  <a:cubicBezTo>
                    <a:pt x="109" y="69"/>
                    <a:pt x="113" y="67"/>
                    <a:pt x="113" y="65"/>
                  </a:cubicBezTo>
                  <a:cubicBezTo>
                    <a:pt x="112" y="63"/>
                    <a:pt x="108" y="59"/>
                    <a:pt x="109" y="58"/>
                  </a:cubicBezTo>
                  <a:cubicBezTo>
                    <a:pt x="110" y="56"/>
                    <a:pt x="120" y="61"/>
                    <a:pt x="122" y="58"/>
                  </a:cubicBezTo>
                  <a:cubicBezTo>
                    <a:pt x="123" y="55"/>
                    <a:pt x="121" y="52"/>
                    <a:pt x="123" y="49"/>
                  </a:cubicBezTo>
                  <a:cubicBezTo>
                    <a:pt x="124" y="46"/>
                    <a:pt x="128" y="44"/>
                    <a:pt x="128" y="41"/>
                  </a:cubicBezTo>
                  <a:cubicBezTo>
                    <a:pt x="128" y="38"/>
                    <a:pt x="128" y="37"/>
                    <a:pt x="126" y="34"/>
                  </a:cubicBezTo>
                  <a:cubicBezTo>
                    <a:pt x="124" y="32"/>
                    <a:pt x="125" y="29"/>
                    <a:pt x="128" y="29"/>
                  </a:cubicBezTo>
                  <a:cubicBezTo>
                    <a:pt x="128" y="28"/>
                    <a:pt x="129" y="28"/>
                    <a:pt x="129" y="28"/>
                  </a:cubicBezTo>
                  <a:cubicBezTo>
                    <a:pt x="132" y="27"/>
                    <a:pt x="134" y="27"/>
                    <a:pt x="135" y="26"/>
                  </a:cubicBezTo>
                  <a:cubicBezTo>
                    <a:pt x="139" y="23"/>
                    <a:pt x="147" y="20"/>
                    <a:pt x="150" y="21"/>
                  </a:cubicBezTo>
                  <a:cubicBezTo>
                    <a:pt x="153" y="22"/>
                    <a:pt x="158" y="21"/>
                    <a:pt x="162" y="18"/>
                  </a:cubicBezTo>
                  <a:cubicBezTo>
                    <a:pt x="160" y="17"/>
                    <a:pt x="157" y="16"/>
                    <a:pt x="156" y="17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170"/>
            <p:cNvSpPr/>
            <p:nvPr/>
          </p:nvSpPr>
          <p:spPr bwMode="auto">
            <a:xfrm>
              <a:off x="5673725" y="2414588"/>
              <a:ext cx="355600" cy="320675"/>
            </a:xfrm>
            <a:custGeom>
              <a:cxnLst>
                <a:cxn ang="0">
                  <a:pos x="172" y="9"/>
                </a:cxn>
                <a:cxn ang="0">
                  <a:pos x="158" y="1"/>
                </a:cxn>
                <a:cxn ang="0">
                  <a:pos x="144" y="3"/>
                </a:cxn>
                <a:cxn ang="0">
                  <a:pos x="123" y="10"/>
                </a:cxn>
                <a:cxn ang="0">
                  <a:pos x="120" y="16"/>
                </a:cxn>
                <a:cxn ang="0">
                  <a:pos x="117" y="31"/>
                </a:cxn>
                <a:cxn ang="0">
                  <a:pos x="103" y="40"/>
                </a:cxn>
                <a:cxn ang="0">
                  <a:pos x="99" y="52"/>
                </a:cxn>
                <a:cxn ang="0">
                  <a:pos x="90" y="69"/>
                </a:cxn>
                <a:cxn ang="0">
                  <a:pos x="70" y="75"/>
                </a:cxn>
                <a:cxn ang="0">
                  <a:pos x="62" y="91"/>
                </a:cxn>
                <a:cxn ang="0">
                  <a:pos x="0" y="95"/>
                </a:cxn>
                <a:cxn ang="0">
                  <a:pos x="17" y="111"/>
                </a:cxn>
                <a:cxn ang="0">
                  <a:pos x="25" y="132"/>
                </a:cxn>
                <a:cxn ang="0">
                  <a:pos x="7" y="146"/>
                </a:cxn>
                <a:cxn ang="0">
                  <a:pos x="29" y="148"/>
                </a:cxn>
                <a:cxn ang="0">
                  <a:pos x="55" y="146"/>
                </a:cxn>
                <a:cxn ang="0">
                  <a:pos x="70" y="155"/>
                </a:cxn>
                <a:cxn ang="0">
                  <a:pos x="82" y="167"/>
                </a:cxn>
                <a:cxn ang="0">
                  <a:pos x="84" y="167"/>
                </a:cxn>
                <a:cxn ang="0">
                  <a:pos x="105" y="160"/>
                </a:cxn>
                <a:cxn ang="0">
                  <a:pos x="110" y="147"/>
                </a:cxn>
                <a:cxn ang="0">
                  <a:pos x="98" y="128"/>
                </a:cxn>
                <a:cxn ang="0">
                  <a:pos x="114" y="118"/>
                </a:cxn>
                <a:cxn ang="0">
                  <a:pos x="128" y="109"/>
                </a:cxn>
                <a:cxn ang="0">
                  <a:pos x="142" y="91"/>
                </a:cxn>
                <a:cxn ang="0">
                  <a:pos x="154" y="80"/>
                </a:cxn>
                <a:cxn ang="0">
                  <a:pos x="162" y="63"/>
                </a:cxn>
                <a:cxn ang="0">
                  <a:pos x="150" y="47"/>
                </a:cxn>
                <a:cxn ang="0">
                  <a:pos x="154" y="30"/>
                </a:cxn>
                <a:cxn ang="0">
                  <a:pos x="182" y="29"/>
                </a:cxn>
                <a:cxn ang="0">
                  <a:pos x="177" y="17"/>
                </a:cxn>
              </a:cxnLst>
              <a:rect b="b" l="0" r="r" t="0"/>
              <a:pathLst>
                <a:path h="168" w="186">
                  <a:moveTo>
                    <a:pt x="177" y="17"/>
                  </a:moveTo>
                  <a:cubicBezTo>
                    <a:pt x="172" y="15"/>
                    <a:pt x="172" y="10"/>
                    <a:pt x="172" y="9"/>
                  </a:cubicBezTo>
                  <a:cubicBezTo>
                    <a:pt x="172" y="7"/>
                    <a:pt x="166" y="4"/>
                    <a:pt x="161" y="0"/>
                  </a:cubicBezTo>
                  <a:cubicBezTo>
                    <a:pt x="161" y="1"/>
                    <a:pt x="159" y="1"/>
                    <a:pt x="158" y="1"/>
                  </a:cubicBezTo>
                  <a:cubicBezTo>
                    <a:pt x="157" y="1"/>
                    <a:pt x="157" y="0"/>
                    <a:pt x="156" y="0"/>
                  </a:cubicBezTo>
                  <a:cubicBezTo>
                    <a:pt x="152" y="3"/>
                    <a:pt x="147" y="4"/>
                    <a:pt x="144" y="3"/>
                  </a:cubicBezTo>
                  <a:cubicBezTo>
                    <a:pt x="141" y="2"/>
                    <a:pt x="133" y="5"/>
                    <a:pt x="129" y="8"/>
                  </a:cubicBezTo>
                  <a:cubicBezTo>
                    <a:pt x="128" y="9"/>
                    <a:pt x="126" y="9"/>
                    <a:pt x="123" y="10"/>
                  </a:cubicBezTo>
                  <a:cubicBezTo>
                    <a:pt x="123" y="10"/>
                    <a:pt x="122" y="10"/>
                    <a:pt x="122" y="11"/>
                  </a:cubicBezTo>
                  <a:cubicBezTo>
                    <a:pt x="119" y="11"/>
                    <a:pt x="118" y="14"/>
                    <a:pt x="120" y="16"/>
                  </a:cubicBezTo>
                  <a:cubicBezTo>
                    <a:pt x="122" y="19"/>
                    <a:pt x="122" y="20"/>
                    <a:pt x="122" y="23"/>
                  </a:cubicBezTo>
                  <a:cubicBezTo>
                    <a:pt x="122" y="26"/>
                    <a:pt x="118" y="28"/>
                    <a:pt x="117" y="31"/>
                  </a:cubicBezTo>
                  <a:cubicBezTo>
                    <a:pt x="115" y="34"/>
                    <a:pt x="117" y="37"/>
                    <a:pt x="116" y="40"/>
                  </a:cubicBezTo>
                  <a:cubicBezTo>
                    <a:pt x="114" y="43"/>
                    <a:pt x="104" y="38"/>
                    <a:pt x="103" y="40"/>
                  </a:cubicBezTo>
                  <a:cubicBezTo>
                    <a:pt x="102" y="41"/>
                    <a:pt x="106" y="45"/>
                    <a:pt x="107" y="47"/>
                  </a:cubicBezTo>
                  <a:cubicBezTo>
                    <a:pt x="107" y="49"/>
                    <a:pt x="103" y="51"/>
                    <a:pt x="99" y="52"/>
                  </a:cubicBezTo>
                  <a:cubicBezTo>
                    <a:pt x="95" y="52"/>
                    <a:pt x="96" y="57"/>
                    <a:pt x="95" y="64"/>
                  </a:cubicBezTo>
                  <a:cubicBezTo>
                    <a:pt x="95" y="70"/>
                    <a:pt x="91" y="71"/>
                    <a:pt x="90" y="69"/>
                  </a:cubicBezTo>
                  <a:cubicBezTo>
                    <a:pt x="89" y="66"/>
                    <a:pt x="78" y="70"/>
                    <a:pt x="78" y="73"/>
                  </a:cubicBezTo>
                  <a:cubicBezTo>
                    <a:pt x="78" y="76"/>
                    <a:pt x="74" y="75"/>
                    <a:pt x="70" y="75"/>
                  </a:cubicBezTo>
                  <a:cubicBezTo>
                    <a:pt x="66" y="74"/>
                    <a:pt x="62" y="78"/>
                    <a:pt x="61" y="80"/>
                  </a:cubicBezTo>
                  <a:cubicBezTo>
                    <a:pt x="61" y="82"/>
                    <a:pt x="63" y="90"/>
                    <a:pt x="62" y="91"/>
                  </a:cubicBezTo>
                  <a:cubicBezTo>
                    <a:pt x="62" y="93"/>
                    <a:pt x="24" y="98"/>
                    <a:pt x="17" y="97"/>
                  </a:cubicBezTo>
                  <a:cubicBezTo>
                    <a:pt x="11" y="96"/>
                    <a:pt x="5" y="95"/>
                    <a:pt x="0" y="95"/>
                  </a:cubicBezTo>
                  <a:cubicBezTo>
                    <a:pt x="2" y="97"/>
                    <a:pt x="4" y="99"/>
                    <a:pt x="5" y="101"/>
                  </a:cubicBezTo>
                  <a:cubicBezTo>
                    <a:pt x="6" y="105"/>
                    <a:pt x="11" y="109"/>
                    <a:pt x="17" y="111"/>
                  </a:cubicBezTo>
                  <a:cubicBezTo>
                    <a:pt x="22" y="113"/>
                    <a:pt x="19" y="122"/>
                    <a:pt x="22" y="123"/>
                  </a:cubicBezTo>
                  <a:cubicBezTo>
                    <a:pt x="25" y="124"/>
                    <a:pt x="28" y="131"/>
                    <a:pt x="25" y="132"/>
                  </a:cubicBezTo>
                  <a:cubicBezTo>
                    <a:pt x="21" y="132"/>
                    <a:pt x="18" y="133"/>
                    <a:pt x="14" y="135"/>
                  </a:cubicBezTo>
                  <a:cubicBezTo>
                    <a:pt x="11" y="137"/>
                    <a:pt x="7" y="141"/>
                    <a:pt x="7" y="146"/>
                  </a:cubicBezTo>
                  <a:cubicBezTo>
                    <a:pt x="7" y="147"/>
                    <a:pt x="7" y="148"/>
                    <a:pt x="7" y="149"/>
                  </a:cubicBezTo>
                  <a:cubicBezTo>
                    <a:pt x="17" y="149"/>
                    <a:pt x="27" y="149"/>
                    <a:pt x="29" y="148"/>
                  </a:cubicBezTo>
                  <a:cubicBezTo>
                    <a:pt x="30" y="146"/>
                    <a:pt x="35" y="145"/>
                    <a:pt x="37" y="146"/>
                  </a:cubicBezTo>
                  <a:cubicBezTo>
                    <a:pt x="40" y="148"/>
                    <a:pt x="51" y="149"/>
                    <a:pt x="55" y="146"/>
                  </a:cubicBezTo>
                  <a:cubicBezTo>
                    <a:pt x="61" y="143"/>
                    <a:pt x="64" y="146"/>
                    <a:pt x="64" y="149"/>
                  </a:cubicBezTo>
                  <a:cubicBezTo>
                    <a:pt x="65" y="152"/>
                    <a:pt x="67" y="153"/>
                    <a:pt x="70" y="155"/>
                  </a:cubicBezTo>
                  <a:cubicBezTo>
                    <a:pt x="72" y="157"/>
                    <a:pt x="70" y="160"/>
                    <a:pt x="72" y="163"/>
                  </a:cubicBezTo>
                  <a:cubicBezTo>
                    <a:pt x="74" y="165"/>
                    <a:pt x="77" y="165"/>
                    <a:pt x="82" y="167"/>
                  </a:cubicBezTo>
                  <a:cubicBezTo>
                    <a:pt x="82" y="167"/>
                    <a:pt x="83" y="168"/>
                    <a:pt x="83" y="168"/>
                  </a:cubicBezTo>
                  <a:cubicBezTo>
                    <a:pt x="84" y="168"/>
                    <a:pt x="84" y="168"/>
                    <a:pt x="84" y="167"/>
                  </a:cubicBezTo>
                  <a:cubicBezTo>
                    <a:pt x="87" y="164"/>
                    <a:pt x="87" y="159"/>
                    <a:pt x="94" y="160"/>
                  </a:cubicBezTo>
                  <a:cubicBezTo>
                    <a:pt x="102" y="162"/>
                    <a:pt x="101" y="159"/>
                    <a:pt x="105" y="160"/>
                  </a:cubicBezTo>
                  <a:cubicBezTo>
                    <a:pt x="109" y="161"/>
                    <a:pt x="112" y="160"/>
                    <a:pt x="114" y="158"/>
                  </a:cubicBezTo>
                  <a:cubicBezTo>
                    <a:pt x="115" y="155"/>
                    <a:pt x="112" y="150"/>
                    <a:pt x="110" y="147"/>
                  </a:cubicBezTo>
                  <a:cubicBezTo>
                    <a:pt x="107" y="145"/>
                    <a:pt x="104" y="140"/>
                    <a:pt x="105" y="136"/>
                  </a:cubicBezTo>
                  <a:cubicBezTo>
                    <a:pt x="105" y="131"/>
                    <a:pt x="98" y="131"/>
                    <a:pt x="98" y="128"/>
                  </a:cubicBezTo>
                  <a:cubicBezTo>
                    <a:pt x="98" y="124"/>
                    <a:pt x="105" y="118"/>
                    <a:pt x="106" y="117"/>
                  </a:cubicBezTo>
                  <a:cubicBezTo>
                    <a:pt x="107" y="116"/>
                    <a:pt x="113" y="121"/>
                    <a:pt x="114" y="118"/>
                  </a:cubicBezTo>
                  <a:cubicBezTo>
                    <a:pt x="116" y="115"/>
                    <a:pt x="120" y="117"/>
                    <a:pt x="122" y="117"/>
                  </a:cubicBezTo>
                  <a:cubicBezTo>
                    <a:pt x="124" y="118"/>
                    <a:pt x="128" y="113"/>
                    <a:pt x="128" y="109"/>
                  </a:cubicBezTo>
                  <a:cubicBezTo>
                    <a:pt x="129" y="105"/>
                    <a:pt x="136" y="105"/>
                    <a:pt x="138" y="103"/>
                  </a:cubicBezTo>
                  <a:cubicBezTo>
                    <a:pt x="139" y="102"/>
                    <a:pt x="141" y="93"/>
                    <a:pt x="142" y="91"/>
                  </a:cubicBezTo>
                  <a:cubicBezTo>
                    <a:pt x="143" y="89"/>
                    <a:pt x="149" y="91"/>
                    <a:pt x="149" y="86"/>
                  </a:cubicBezTo>
                  <a:cubicBezTo>
                    <a:pt x="149" y="81"/>
                    <a:pt x="151" y="80"/>
                    <a:pt x="154" y="80"/>
                  </a:cubicBezTo>
                  <a:cubicBezTo>
                    <a:pt x="157" y="79"/>
                    <a:pt x="156" y="75"/>
                    <a:pt x="156" y="71"/>
                  </a:cubicBezTo>
                  <a:cubicBezTo>
                    <a:pt x="157" y="68"/>
                    <a:pt x="159" y="64"/>
                    <a:pt x="162" y="63"/>
                  </a:cubicBezTo>
                  <a:cubicBezTo>
                    <a:pt x="166" y="62"/>
                    <a:pt x="161" y="57"/>
                    <a:pt x="157" y="58"/>
                  </a:cubicBezTo>
                  <a:cubicBezTo>
                    <a:pt x="153" y="59"/>
                    <a:pt x="150" y="47"/>
                    <a:pt x="150" y="47"/>
                  </a:cubicBezTo>
                  <a:cubicBezTo>
                    <a:pt x="150" y="47"/>
                    <a:pt x="151" y="38"/>
                    <a:pt x="148" y="36"/>
                  </a:cubicBezTo>
                  <a:cubicBezTo>
                    <a:pt x="146" y="35"/>
                    <a:pt x="149" y="30"/>
                    <a:pt x="154" y="30"/>
                  </a:cubicBezTo>
                  <a:cubicBezTo>
                    <a:pt x="159" y="30"/>
                    <a:pt x="168" y="36"/>
                    <a:pt x="171" y="33"/>
                  </a:cubicBezTo>
                  <a:cubicBezTo>
                    <a:pt x="174" y="31"/>
                    <a:pt x="180" y="30"/>
                    <a:pt x="182" y="29"/>
                  </a:cubicBezTo>
                  <a:cubicBezTo>
                    <a:pt x="183" y="28"/>
                    <a:pt x="185" y="24"/>
                    <a:pt x="186" y="22"/>
                  </a:cubicBezTo>
                  <a:cubicBezTo>
                    <a:pt x="184" y="21"/>
                    <a:pt x="181" y="19"/>
                    <a:pt x="177" y="17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Freeform 171"/>
            <p:cNvSpPr>
              <a:spLocks noEditPoints="1"/>
            </p:cNvSpPr>
            <p:nvPr/>
          </p:nvSpPr>
          <p:spPr bwMode="auto">
            <a:xfrm>
              <a:off x="6386513" y="3132138"/>
              <a:ext cx="992188" cy="360363"/>
            </a:xfrm>
            <a:custGeom>
              <a:cxnLst>
                <a:cxn ang="0">
                  <a:pos x="38" y="80"/>
                </a:cxn>
                <a:cxn ang="0">
                  <a:pos x="147" y="101"/>
                </a:cxn>
                <a:cxn ang="0">
                  <a:pos x="22" y="52"/>
                </a:cxn>
                <a:cxn ang="0">
                  <a:pos x="278" y="134"/>
                </a:cxn>
                <a:cxn ang="0">
                  <a:pos x="290" y="107"/>
                </a:cxn>
                <a:cxn ang="0">
                  <a:pos x="306" y="111"/>
                </a:cxn>
                <a:cxn ang="0">
                  <a:pos x="317" y="76"/>
                </a:cxn>
                <a:cxn ang="0">
                  <a:pos x="318" y="63"/>
                </a:cxn>
                <a:cxn ang="0">
                  <a:pos x="297" y="53"/>
                </a:cxn>
                <a:cxn ang="0">
                  <a:pos x="266" y="97"/>
                </a:cxn>
                <a:cxn ang="0">
                  <a:pos x="123" y="106"/>
                </a:cxn>
                <a:cxn ang="0">
                  <a:pos x="118" y="87"/>
                </a:cxn>
                <a:cxn ang="0">
                  <a:pos x="114" y="95"/>
                </a:cxn>
                <a:cxn ang="0">
                  <a:pos x="95" y="71"/>
                </a:cxn>
                <a:cxn ang="0">
                  <a:pos x="78" y="50"/>
                </a:cxn>
                <a:cxn ang="0">
                  <a:pos x="52" y="34"/>
                </a:cxn>
                <a:cxn ang="0">
                  <a:pos x="2" y="5"/>
                </a:cxn>
                <a:cxn ang="0">
                  <a:pos x="45" y="65"/>
                </a:cxn>
                <a:cxn ang="0">
                  <a:pos x="99" y="128"/>
                </a:cxn>
                <a:cxn ang="0">
                  <a:pos x="121" y="117"/>
                </a:cxn>
                <a:cxn ang="0">
                  <a:pos x="373" y="53"/>
                </a:cxn>
                <a:cxn ang="0">
                  <a:pos x="376" y="64"/>
                </a:cxn>
                <a:cxn ang="0">
                  <a:pos x="348" y="106"/>
                </a:cxn>
                <a:cxn ang="0">
                  <a:pos x="277" y="167"/>
                </a:cxn>
                <a:cxn ang="0">
                  <a:pos x="322" y="162"/>
                </a:cxn>
                <a:cxn ang="0">
                  <a:pos x="387" y="107"/>
                </a:cxn>
                <a:cxn ang="0">
                  <a:pos x="218" y="158"/>
                </a:cxn>
                <a:cxn ang="0">
                  <a:pos x="196" y="147"/>
                </a:cxn>
                <a:cxn ang="0">
                  <a:pos x="122" y="138"/>
                </a:cxn>
                <a:cxn ang="0">
                  <a:pos x="131" y="153"/>
                </a:cxn>
                <a:cxn ang="0">
                  <a:pos x="201" y="164"/>
                </a:cxn>
                <a:cxn ang="0">
                  <a:pos x="218" y="158"/>
                </a:cxn>
                <a:cxn ang="0">
                  <a:pos x="452" y="106"/>
                </a:cxn>
                <a:cxn ang="0">
                  <a:pos x="404" y="82"/>
                </a:cxn>
                <a:cxn ang="0">
                  <a:pos x="435" y="94"/>
                </a:cxn>
                <a:cxn ang="0">
                  <a:pos x="417" y="101"/>
                </a:cxn>
                <a:cxn ang="0">
                  <a:pos x="444" y="114"/>
                </a:cxn>
                <a:cxn ang="0">
                  <a:pos x="492" y="143"/>
                </a:cxn>
                <a:cxn ang="0">
                  <a:pos x="507" y="161"/>
                </a:cxn>
                <a:cxn ang="0">
                  <a:pos x="480" y="86"/>
                </a:cxn>
                <a:cxn ang="0">
                  <a:pos x="330" y="175"/>
                </a:cxn>
                <a:cxn ang="0">
                  <a:pos x="336" y="177"/>
                </a:cxn>
                <a:cxn ang="0">
                  <a:pos x="339" y="174"/>
                </a:cxn>
                <a:cxn ang="0">
                  <a:pos x="250" y="67"/>
                </a:cxn>
                <a:cxn ang="0">
                  <a:pos x="255" y="39"/>
                </a:cxn>
                <a:cxn ang="0">
                  <a:pos x="254" y="20"/>
                </a:cxn>
                <a:cxn ang="0">
                  <a:pos x="225" y="36"/>
                </a:cxn>
                <a:cxn ang="0">
                  <a:pos x="201" y="51"/>
                </a:cxn>
                <a:cxn ang="0">
                  <a:pos x="165" y="52"/>
                </a:cxn>
                <a:cxn ang="0">
                  <a:pos x="153" y="61"/>
                </a:cxn>
                <a:cxn ang="0">
                  <a:pos x="180" y="103"/>
                </a:cxn>
                <a:cxn ang="0">
                  <a:pos x="218" y="112"/>
                </a:cxn>
                <a:cxn ang="0">
                  <a:pos x="268" y="178"/>
                </a:cxn>
                <a:cxn ang="0">
                  <a:pos x="268" y="178"/>
                </a:cxn>
                <a:cxn ang="0">
                  <a:pos x="236" y="169"/>
                </a:cxn>
                <a:cxn ang="0">
                  <a:pos x="251" y="161"/>
                </a:cxn>
              </a:cxnLst>
              <a:rect b="b" l="0" r="r" t="0"/>
              <a:pathLst>
                <a:path h="189" w="519">
                  <a:moveTo>
                    <a:pt x="38" y="80"/>
                  </a:moveTo>
                  <a:cubicBezTo>
                    <a:pt x="37" y="82"/>
                    <a:pt x="41" y="89"/>
                    <a:pt x="43" y="87"/>
                  </a:cubicBezTo>
                  <a:cubicBezTo>
                    <a:pt x="46" y="85"/>
                    <a:pt x="40" y="75"/>
                    <a:pt x="38" y="80"/>
                  </a:cubicBezTo>
                  <a:close/>
                  <a:moveTo>
                    <a:pt x="147" y="101"/>
                  </a:moveTo>
                  <a:cubicBezTo>
                    <a:pt x="147" y="98"/>
                    <a:pt x="138" y="99"/>
                    <a:pt x="141" y="103"/>
                  </a:cubicBezTo>
                  <a:cubicBezTo>
                    <a:pt x="144" y="108"/>
                    <a:pt x="147" y="104"/>
                    <a:pt x="147" y="101"/>
                  </a:cubicBezTo>
                  <a:close/>
                  <a:moveTo>
                    <a:pt x="22" y="52"/>
                  </a:moveTo>
                  <a:cubicBezTo>
                    <a:pt x="21" y="55"/>
                    <a:pt x="25" y="65"/>
                    <a:pt x="29" y="61"/>
                  </a:cubicBezTo>
                  <a:cubicBezTo>
                    <a:pt x="33" y="57"/>
                    <a:pt x="22" y="48"/>
                    <a:pt x="22" y="52"/>
                  </a:cubicBezTo>
                  <a:close/>
                  <a:moveTo>
                    <a:pt x="273" y="109"/>
                  </a:moveTo>
                  <a:cubicBezTo>
                    <a:pt x="278" y="109"/>
                    <a:pt x="278" y="116"/>
                    <a:pt x="277" y="121"/>
                  </a:cubicBezTo>
                  <a:cubicBezTo>
                    <a:pt x="276" y="125"/>
                    <a:pt x="274" y="135"/>
                    <a:pt x="278" y="134"/>
                  </a:cubicBezTo>
                  <a:cubicBezTo>
                    <a:pt x="283" y="132"/>
                    <a:pt x="287" y="125"/>
                    <a:pt x="284" y="123"/>
                  </a:cubicBezTo>
                  <a:cubicBezTo>
                    <a:pt x="281" y="120"/>
                    <a:pt x="281" y="106"/>
                    <a:pt x="282" y="102"/>
                  </a:cubicBezTo>
                  <a:cubicBezTo>
                    <a:pt x="284" y="98"/>
                    <a:pt x="293" y="101"/>
                    <a:pt x="290" y="107"/>
                  </a:cubicBezTo>
                  <a:cubicBezTo>
                    <a:pt x="287" y="112"/>
                    <a:pt x="295" y="112"/>
                    <a:pt x="295" y="118"/>
                  </a:cubicBezTo>
                  <a:cubicBezTo>
                    <a:pt x="295" y="124"/>
                    <a:pt x="300" y="121"/>
                    <a:pt x="306" y="119"/>
                  </a:cubicBezTo>
                  <a:cubicBezTo>
                    <a:pt x="311" y="118"/>
                    <a:pt x="310" y="115"/>
                    <a:pt x="306" y="111"/>
                  </a:cubicBezTo>
                  <a:cubicBezTo>
                    <a:pt x="303" y="107"/>
                    <a:pt x="309" y="101"/>
                    <a:pt x="304" y="98"/>
                  </a:cubicBezTo>
                  <a:cubicBezTo>
                    <a:pt x="299" y="94"/>
                    <a:pt x="296" y="89"/>
                    <a:pt x="300" y="88"/>
                  </a:cubicBezTo>
                  <a:cubicBezTo>
                    <a:pt x="305" y="87"/>
                    <a:pt x="319" y="79"/>
                    <a:pt x="317" y="76"/>
                  </a:cubicBezTo>
                  <a:cubicBezTo>
                    <a:pt x="316" y="73"/>
                    <a:pt x="296" y="77"/>
                    <a:pt x="294" y="83"/>
                  </a:cubicBezTo>
                  <a:cubicBezTo>
                    <a:pt x="293" y="89"/>
                    <a:pt x="279" y="82"/>
                    <a:pt x="280" y="72"/>
                  </a:cubicBezTo>
                  <a:cubicBezTo>
                    <a:pt x="282" y="61"/>
                    <a:pt x="310" y="60"/>
                    <a:pt x="318" y="63"/>
                  </a:cubicBezTo>
                  <a:cubicBezTo>
                    <a:pt x="326" y="67"/>
                    <a:pt x="334" y="57"/>
                    <a:pt x="337" y="52"/>
                  </a:cubicBezTo>
                  <a:cubicBezTo>
                    <a:pt x="340" y="46"/>
                    <a:pt x="331" y="53"/>
                    <a:pt x="325" y="56"/>
                  </a:cubicBezTo>
                  <a:cubicBezTo>
                    <a:pt x="320" y="60"/>
                    <a:pt x="305" y="56"/>
                    <a:pt x="297" y="53"/>
                  </a:cubicBezTo>
                  <a:cubicBezTo>
                    <a:pt x="289" y="51"/>
                    <a:pt x="290" y="58"/>
                    <a:pt x="283" y="59"/>
                  </a:cubicBezTo>
                  <a:cubicBezTo>
                    <a:pt x="277" y="60"/>
                    <a:pt x="278" y="74"/>
                    <a:pt x="275" y="76"/>
                  </a:cubicBezTo>
                  <a:cubicBezTo>
                    <a:pt x="272" y="77"/>
                    <a:pt x="272" y="88"/>
                    <a:pt x="266" y="97"/>
                  </a:cubicBezTo>
                  <a:cubicBezTo>
                    <a:pt x="260" y="107"/>
                    <a:pt x="268" y="108"/>
                    <a:pt x="273" y="109"/>
                  </a:cubicBezTo>
                  <a:close/>
                  <a:moveTo>
                    <a:pt x="121" y="117"/>
                  </a:moveTo>
                  <a:cubicBezTo>
                    <a:pt x="121" y="113"/>
                    <a:pt x="123" y="108"/>
                    <a:pt x="123" y="106"/>
                  </a:cubicBezTo>
                  <a:cubicBezTo>
                    <a:pt x="123" y="103"/>
                    <a:pt x="124" y="102"/>
                    <a:pt x="127" y="103"/>
                  </a:cubicBezTo>
                  <a:cubicBezTo>
                    <a:pt x="130" y="104"/>
                    <a:pt x="130" y="97"/>
                    <a:pt x="128" y="96"/>
                  </a:cubicBezTo>
                  <a:cubicBezTo>
                    <a:pt x="125" y="95"/>
                    <a:pt x="124" y="87"/>
                    <a:pt x="118" y="87"/>
                  </a:cubicBezTo>
                  <a:cubicBezTo>
                    <a:pt x="113" y="87"/>
                    <a:pt x="114" y="92"/>
                    <a:pt x="117" y="92"/>
                  </a:cubicBezTo>
                  <a:cubicBezTo>
                    <a:pt x="120" y="92"/>
                    <a:pt x="122" y="95"/>
                    <a:pt x="121" y="97"/>
                  </a:cubicBezTo>
                  <a:cubicBezTo>
                    <a:pt x="120" y="100"/>
                    <a:pt x="119" y="95"/>
                    <a:pt x="114" y="95"/>
                  </a:cubicBezTo>
                  <a:cubicBezTo>
                    <a:pt x="110" y="96"/>
                    <a:pt x="113" y="90"/>
                    <a:pt x="107" y="89"/>
                  </a:cubicBezTo>
                  <a:cubicBezTo>
                    <a:pt x="102" y="89"/>
                    <a:pt x="103" y="79"/>
                    <a:pt x="97" y="79"/>
                  </a:cubicBezTo>
                  <a:cubicBezTo>
                    <a:pt x="92" y="79"/>
                    <a:pt x="91" y="75"/>
                    <a:pt x="95" y="71"/>
                  </a:cubicBezTo>
                  <a:cubicBezTo>
                    <a:pt x="99" y="68"/>
                    <a:pt x="89" y="65"/>
                    <a:pt x="89" y="61"/>
                  </a:cubicBezTo>
                  <a:cubicBezTo>
                    <a:pt x="89" y="57"/>
                    <a:pt x="83" y="59"/>
                    <a:pt x="83" y="56"/>
                  </a:cubicBezTo>
                  <a:cubicBezTo>
                    <a:pt x="83" y="53"/>
                    <a:pt x="81" y="54"/>
                    <a:pt x="78" y="50"/>
                  </a:cubicBezTo>
                  <a:cubicBezTo>
                    <a:pt x="75" y="46"/>
                    <a:pt x="73" y="50"/>
                    <a:pt x="71" y="47"/>
                  </a:cubicBezTo>
                  <a:cubicBezTo>
                    <a:pt x="68" y="44"/>
                    <a:pt x="64" y="42"/>
                    <a:pt x="62" y="43"/>
                  </a:cubicBezTo>
                  <a:cubicBezTo>
                    <a:pt x="60" y="44"/>
                    <a:pt x="54" y="39"/>
                    <a:pt x="52" y="34"/>
                  </a:cubicBezTo>
                  <a:cubicBezTo>
                    <a:pt x="51" y="29"/>
                    <a:pt x="35" y="22"/>
                    <a:pt x="33" y="17"/>
                  </a:cubicBezTo>
                  <a:cubicBezTo>
                    <a:pt x="31" y="11"/>
                    <a:pt x="26" y="9"/>
                    <a:pt x="17" y="9"/>
                  </a:cubicBezTo>
                  <a:cubicBezTo>
                    <a:pt x="8" y="9"/>
                    <a:pt x="4" y="0"/>
                    <a:pt x="2" y="5"/>
                  </a:cubicBezTo>
                  <a:cubicBezTo>
                    <a:pt x="0" y="10"/>
                    <a:pt x="12" y="23"/>
                    <a:pt x="18" y="26"/>
                  </a:cubicBezTo>
                  <a:cubicBezTo>
                    <a:pt x="23" y="30"/>
                    <a:pt x="26" y="42"/>
                    <a:pt x="33" y="42"/>
                  </a:cubicBezTo>
                  <a:cubicBezTo>
                    <a:pt x="40" y="43"/>
                    <a:pt x="40" y="64"/>
                    <a:pt x="45" y="65"/>
                  </a:cubicBezTo>
                  <a:cubicBezTo>
                    <a:pt x="50" y="66"/>
                    <a:pt x="61" y="82"/>
                    <a:pt x="63" y="91"/>
                  </a:cubicBezTo>
                  <a:cubicBezTo>
                    <a:pt x="64" y="100"/>
                    <a:pt x="75" y="104"/>
                    <a:pt x="79" y="110"/>
                  </a:cubicBezTo>
                  <a:cubicBezTo>
                    <a:pt x="83" y="117"/>
                    <a:pt x="97" y="125"/>
                    <a:pt x="99" y="128"/>
                  </a:cubicBezTo>
                  <a:cubicBezTo>
                    <a:pt x="101" y="131"/>
                    <a:pt x="103" y="137"/>
                    <a:pt x="105" y="134"/>
                  </a:cubicBezTo>
                  <a:cubicBezTo>
                    <a:pt x="107" y="131"/>
                    <a:pt x="114" y="134"/>
                    <a:pt x="117" y="134"/>
                  </a:cubicBezTo>
                  <a:cubicBezTo>
                    <a:pt x="120" y="134"/>
                    <a:pt x="121" y="122"/>
                    <a:pt x="121" y="117"/>
                  </a:cubicBezTo>
                  <a:close/>
                  <a:moveTo>
                    <a:pt x="376" y="64"/>
                  </a:moveTo>
                  <a:cubicBezTo>
                    <a:pt x="383" y="65"/>
                    <a:pt x="380" y="60"/>
                    <a:pt x="380" y="56"/>
                  </a:cubicBezTo>
                  <a:cubicBezTo>
                    <a:pt x="380" y="51"/>
                    <a:pt x="373" y="55"/>
                    <a:pt x="373" y="53"/>
                  </a:cubicBezTo>
                  <a:cubicBezTo>
                    <a:pt x="373" y="50"/>
                    <a:pt x="371" y="41"/>
                    <a:pt x="365" y="48"/>
                  </a:cubicBezTo>
                  <a:cubicBezTo>
                    <a:pt x="360" y="56"/>
                    <a:pt x="367" y="74"/>
                    <a:pt x="371" y="73"/>
                  </a:cubicBezTo>
                  <a:cubicBezTo>
                    <a:pt x="375" y="72"/>
                    <a:pt x="368" y="63"/>
                    <a:pt x="376" y="64"/>
                  </a:cubicBezTo>
                  <a:close/>
                  <a:moveTo>
                    <a:pt x="348" y="106"/>
                  </a:moveTo>
                  <a:cubicBezTo>
                    <a:pt x="350" y="111"/>
                    <a:pt x="359" y="114"/>
                    <a:pt x="362" y="109"/>
                  </a:cubicBezTo>
                  <a:cubicBezTo>
                    <a:pt x="365" y="105"/>
                    <a:pt x="347" y="99"/>
                    <a:pt x="348" y="106"/>
                  </a:cubicBezTo>
                  <a:close/>
                  <a:moveTo>
                    <a:pt x="322" y="162"/>
                  </a:moveTo>
                  <a:cubicBezTo>
                    <a:pt x="313" y="161"/>
                    <a:pt x="307" y="167"/>
                    <a:pt x="298" y="164"/>
                  </a:cubicBezTo>
                  <a:cubicBezTo>
                    <a:pt x="289" y="161"/>
                    <a:pt x="276" y="164"/>
                    <a:pt x="277" y="167"/>
                  </a:cubicBezTo>
                  <a:cubicBezTo>
                    <a:pt x="278" y="170"/>
                    <a:pt x="286" y="170"/>
                    <a:pt x="295" y="170"/>
                  </a:cubicBezTo>
                  <a:cubicBezTo>
                    <a:pt x="304" y="171"/>
                    <a:pt x="312" y="166"/>
                    <a:pt x="318" y="165"/>
                  </a:cubicBezTo>
                  <a:cubicBezTo>
                    <a:pt x="324" y="165"/>
                    <a:pt x="331" y="163"/>
                    <a:pt x="322" y="162"/>
                  </a:cubicBezTo>
                  <a:close/>
                  <a:moveTo>
                    <a:pt x="393" y="101"/>
                  </a:moveTo>
                  <a:cubicBezTo>
                    <a:pt x="385" y="98"/>
                    <a:pt x="370" y="100"/>
                    <a:pt x="371" y="105"/>
                  </a:cubicBezTo>
                  <a:cubicBezTo>
                    <a:pt x="373" y="109"/>
                    <a:pt x="380" y="107"/>
                    <a:pt x="387" y="107"/>
                  </a:cubicBezTo>
                  <a:cubicBezTo>
                    <a:pt x="394" y="107"/>
                    <a:pt x="397" y="112"/>
                    <a:pt x="401" y="112"/>
                  </a:cubicBezTo>
                  <a:cubicBezTo>
                    <a:pt x="405" y="112"/>
                    <a:pt x="402" y="104"/>
                    <a:pt x="393" y="101"/>
                  </a:cubicBezTo>
                  <a:close/>
                  <a:moveTo>
                    <a:pt x="218" y="158"/>
                  </a:moveTo>
                  <a:cubicBezTo>
                    <a:pt x="217" y="154"/>
                    <a:pt x="204" y="158"/>
                    <a:pt x="198" y="155"/>
                  </a:cubicBezTo>
                  <a:cubicBezTo>
                    <a:pt x="192" y="153"/>
                    <a:pt x="205" y="150"/>
                    <a:pt x="209" y="148"/>
                  </a:cubicBezTo>
                  <a:cubicBezTo>
                    <a:pt x="214" y="145"/>
                    <a:pt x="207" y="144"/>
                    <a:pt x="196" y="147"/>
                  </a:cubicBezTo>
                  <a:cubicBezTo>
                    <a:pt x="185" y="151"/>
                    <a:pt x="173" y="140"/>
                    <a:pt x="173" y="145"/>
                  </a:cubicBezTo>
                  <a:cubicBezTo>
                    <a:pt x="172" y="149"/>
                    <a:pt x="153" y="143"/>
                    <a:pt x="149" y="139"/>
                  </a:cubicBezTo>
                  <a:cubicBezTo>
                    <a:pt x="144" y="136"/>
                    <a:pt x="126" y="132"/>
                    <a:pt x="122" y="138"/>
                  </a:cubicBezTo>
                  <a:cubicBezTo>
                    <a:pt x="119" y="144"/>
                    <a:pt x="116" y="139"/>
                    <a:pt x="117" y="145"/>
                  </a:cubicBezTo>
                  <a:cubicBezTo>
                    <a:pt x="118" y="149"/>
                    <a:pt x="122" y="146"/>
                    <a:pt x="125" y="146"/>
                  </a:cubicBezTo>
                  <a:cubicBezTo>
                    <a:pt x="128" y="146"/>
                    <a:pt x="127" y="152"/>
                    <a:pt x="131" y="153"/>
                  </a:cubicBezTo>
                  <a:cubicBezTo>
                    <a:pt x="136" y="153"/>
                    <a:pt x="150" y="157"/>
                    <a:pt x="151" y="154"/>
                  </a:cubicBezTo>
                  <a:cubicBezTo>
                    <a:pt x="153" y="151"/>
                    <a:pt x="166" y="154"/>
                    <a:pt x="173" y="160"/>
                  </a:cubicBezTo>
                  <a:cubicBezTo>
                    <a:pt x="179" y="165"/>
                    <a:pt x="195" y="165"/>
                    <a:pt x="201" y="164"/>
                  </a:cubicBezTo>
                  <a:cubicBezTo>
                    <a:pt x="207" y="163"/>
                    <a:pt x="213" y="168"/>
                    <a:pt x="216" y="165"/>
                  </a:cubicBezTo>
                  <a:cubicBezTo>
                    <a:pt x="218" y="162"/>
                    <a:pt x="222" y="170"/>
                    <a:pt x="229" y="165"/>
                  </a:cubicBezTo>
                  <a:cubicBezTo>
                    <a:pt x="236" y="160"/>
                    <a:pt x="218" y="162"/>
                    <a:pt x="218" y="158"/>
                  </a:cubicBezTo>
                  <a:close/>
                  <a:moveTo>
                    <a:pt x="480" y="86"/>
                  </a:moveTo>
                  <a:cubicBezTo>
                    <a:pt x="475" y="86"/>
                    <a:pt x="474" y="95"/>
                    <a:pt x="470" y="95"/>
                  </a:cubicBezTo>
                  <a:cubicBezTo>
                    <a:pt x="466" y="95"/>
                    <a:pt x="460" y="104"/>
                    <a:pt x="452" y="106"/>
                  </a:cubicBezTo>
                  <a:cubicBezTo>
                    <a:pt x="444" y="109"/>
                    <a:pt x="443" y="83"/>
                    <a:pt x="440" y="78"/>
                  </a:cubicBezTo>
                  <a:cubicBezTo>
                    <a:pt x="436" y="73"/>
                    <a:pt x="416" y="69"/>
                    <a:pt x="414" y="75"/>
                  </a:cubicBezTo>
                  <a:cubicBezTo>
                    <a:pt x="412" y="81"/>
                    <a:pt x="405" y="78"/>
                    <a:pt x="404" y="82"/>
                  </a:cubicBezTo>
                  <a:cubicBezTo>
                    <a:pt x="404" y="87"/>
                    <a:pt x="406" y="85"/>
                    <a:pt x="410" y="85"/>
                  </a:cubicBezTo>
                  <a:cubicBezTo>
                    <a:pt x="415" y="85"/>
                    <a:pt x="415" y="89"/>
                    <a:pt x="417" y="93"/>
                  </a:cubicBezTo>
                  <a:cubicBezTo>
                    <a:pt x="419" y="97"/>
                    <a:pt x="431" y="94"/>
                    <a:pt x="435" y="94"/>
                  </a:cubicBezTo>
                  <a:cubicBezTo>
                    <a:pt x="439" y="94"/>
                    <a:pt x="439" y="99"/>
                    <a:pt x="434" y="97"/>
                  </a:cubicBezTo>
                  <a:cubicBezTo>
                    <a:pt x="428" y="95"/>
                    <a:pt x="428" y="100"/>
                    <a:pt x="424" y="99"/>
                  </a:cubicBezTo>
                  <a:cubicBezTo>
                    <a:pt x="420" y="98"/>
                    <a:pt x="415" y="98"/>
                    <a:pt x="417" y="101"/>
                  </a:cubicBezTo>
                  <a:cubicBezTo>
                    <a:pt x="420" y="103"/>
                    <a:pt x="424" y="105"/>
                    <a:pt x="424" y="111"/>
                  </a:cubicBezTo>
                  <a:cubicBezTo>
                    <a:pt x="424" y="116"/>
                    <a:pt x="432" y="115"/>
                    <a:pt x="432" y="111"/>
                  </a:cubicBezTo>
                  <a:cubicBezTo>
                    <a:pt x="432" y="106"/>
                    <a:pt x="436" y="112"/>
                    <a:pt x="444" y="114"/>
                  </a:cubicBezTo>
                  <a:cubicBezTo>
                    <a:pt x="451" y="116"/>
                    <a:pt x="446" y="119"/>
                    <a:pt x="454" y="119"/>
                  </a:cubicBezTo>
                  <a:cubicBezTo>
                    <a:pt x="461" y="120"/>
                    <a:pt x="479" y="125"/>
                    <a:pt x="485" y="130"/>
                  </a:cubicBezTo>
                  <a:cubicBezTo>
                    <a:pt x="492" y="135"/>
                    <a:pt x="487" y="139"/>
                    <a:pt x="492" y="143"/>
                  </a:cubicBezTo>
                  <a:cubicBezTo>
                    <a:pt x="496" y="148"/>
                    <a:pt x="497" y="153"/>
                    <a:pt x="491" y="153"/>
                  </a:cubicBezTo>
                  <a:cubicBezTo>
                    <a:pt x="485" y="153"/>
                    <a:pt x="479" y="159"/>
                    <a:pt x="481" y="162"/>
                  </a:cubicBezTo>
                  <a:cubicBezTo>
                    <a:pt x="482" y="165"/>
                    <a:pt x="502" y="161"/>
                    <a:pt x="507" y="161"/>
                  </a:cubicBezTo>
                  <a:cubicBezTo>
                    <a:pt x="510" y="161"/>
                    <a:pt x="513" y="166"/>
                    <a:pt x="519" y="170"/>
                  </a:cubicBezTo>
                  <a:cubicBezTo>
                    <a:pt x="519" y="99"/>
                    <a:pt x="519" y="99"/>
                    <a:pt x="519" y="99"/>
                  </a:cubicBezTo>
                  <a:cubicBezTo>
                    <a:pt x="504" y="94"/>
                    <a:pt x="484" y="85"/>
                    <a:pt x="480" y="86"/>
                  </a:cubicBezTo>
                  <a:close/>
                  <a:moveTo>
                    <a:pt x="336" y="170"/>
                  </a:moveTo>
                  <a:cubicBezTo>
                    <a:pt x="335" y="171"/>
                    <a:pt x="334" y="171"/>
                    <a:pt x="332" y="172"/>
                  </a:cubicBezTo>
                  <a:cubicBezTo>
                    <a:pt x="332" y="173"/>
                    <a:pt x="331" y="174"/>
                    <a:pt x="330" y="175"/>
                  </a:cubicBezTo>
                  <a:cubicBezTo>
                    <a:pt x="329" y="176"/>
                    <a:pt x="328" y="174"/>
                    <a:pt x="327" y="173"/>
                  </a:cubicBezTo>
                  <a:cubicBezTo>
                    <a:pt x="320" y="175"/>
                    <a:pt x="317" y="183"/>
                    <a:pt x="321" y="186"/>
                  </a:cubicBezTo>
                  <a:cubicBezTo>
                    <a:pt x="326" y="188"/>
                    <a:pt x="332" y="182"/>
                    <a:pt x="336" y="177"/>
                  </a:cubicBezTo>
                  <a:cubicBezTo>
                    <a:pt x="336" y="177"/>
                    <a:pt x="337" y="176"/>
                    <a:pt x="337" y="176"/>
                  </a:cubicBezTo>
                  <a:cubicBezTo>
                    <a:pt x="337" y="175"/>
                    <a:pt x="338" y="175"/>
                    <a:pt x="338" y="174"/>
                  </a:cubicBezTo>
                  <a:cubicBezTo>
                    <a:pt x="338" y="174"/>
                    <a:pt x="339" y="174"/>
                    <a:pt x="339" y="174"/>
                  </a:cubicBezTo>
                  <a:cubicBezTo>
                    <a:pt x="338" y="172"/>
                    <a:pt x="337" y="171"/>
                    <a:pt x="336" y="170"/>
                  </a:cubicBezTo>
                  <a:close/>
                  <a:moveTo>
                    <a:pt x="243" y="84"/>
                  </a:moveTo>
                  <a:cubicBezTo>
                    <a:pt x="249" y="81"/>
                    <a:pt x="250" y="74"/>
                    <a:pt x="250" y="67"/>
                  </a:cubicBezTo>
                  <a:cubicBezTo>
                    <a:pt x="249" y="60"/>
                    <a:pt x="264" y="60"/>
                    <a:pt x="267" y="57"/>
                  </a:cubicBezTo>
                  <a:cubicBezTo>
                    <a:pt x="269" y="55"/>
                    <a:pt x="263" y="50"/>
                    <a:pt x="259" y="48"/>
                  </a:cubicBezTo>
                  <a:cubicBezTo>
                    <a:pt x="255" y="46"/>
                    <a:pt x="258" y="42"/>
                    <a:pt x="255" y="39"/>
                  </a:cubicBezTo>
                  <a:cubicBezTo>
                    <a:pt x="252" y="37"/>
                    <a:pt x="247" y="30"/>
                    <a:pt x="252" y="29"/>
                  </a:cubicBezTo>
                  <a:cubicBezTo>
                    <a:pt x="256" y="29"/>
                    <a:pt x="249" y="23"/>
                    <a:pt x="252" y="21"/>
                  </a:cubicBezTo>
                  <a:cubicBezTo>
                    <a:pt x="253" y="21"/>
                    <a:pt x="253" y="20"/>
                    <a:pt x="254" y="20"/>
                  </a:cubicBezTo>
                  <a:cubicBezTo>
                    <a:pt x="252" y="19"/>
                    <a:pt x="250" y="18"/>
                    <a:pt x="249" y="18"/>
                  </a:cubicBezTo>
                  <a:cubicBezTo>
                    <a:pt x="243" y="18"/>
                    <a:pt x="231" y="17"/>
                    <a:pt x="231" y="26"/>
                  </a:cubicBezTo>
                  <a:cubicBezTo>
                    <a:pt x="232" y="34"/>
                    <a:pt x="224" y="31"/>
                    <a:pt x="225" y="36"/>
                  </a:cubicBezTo>
                  <a:cubicBezTo>
                    <a:pt x="225" y="40"/>
                    <a:pt x="221" y="40"/>
                    <a:pt x="221" y="46"/>
                  </a:cubicBezTo>
                  <a:cubicBezTo>
                    <a:pt x="222" y="52"/>
                    <a:pt x="218" y="50"/>
                    <a:pt x="211" y="53"/>
                  </a:cubicBezTo>
                  <a:cubicBezTo>
                    <a:pt x="205" y="56"/>
                    <a:pt x="207" y="51"/>
                    <a:pt x="201" y="51"/>
                  </a:cubicBezTo>
                  <a:cubicBezTo>
                    <a:pt x="194" y="51"/>
                    <a:pt x="193" y="54"/>
                    <a:pt x="189" y="56"/>
                  </a:cubicBezTo>
                  <a:cubicBezTo>
                    <a:pt x="185" y="57"/>
                    <a:pt x="177" y="55"/>
                    <a:pt x="175" y="57"/>
                  </a:cubicBezTo>
                  <a:cubicBezTo>
                    <a:pt x="172" y="59"/>
                    <a:pt x="168" y="52"/>
                    <a:pt x="165" y="52"/>
                  </a:cubicBezTo>
                  <a:cubicBezTo>
                    <a:pt x="164" y="52"/>
                    <a:pt x="163" y="49"/>
                    <a:pt x="162" y="45"/>
                  </a:cubicBezTo>
                  <a:cubicBezTo>
                    <a:pt x="162" y="45"/>
                    <a:pt x="161" y="45"/>
                    <a:pt x="161" y="45"/>
                  </a:cubicBezTo>
                  <a:cubicBezTo>
                    <a:pt x="156" y="45"/>
                    <a:pt x="149" y="57"/>
                    <a:pt x="153" y="61"/>
                  </a:cubicBezTo>
                  <a:cubicBezTo>
                    <a:pt x="158" y="65"/>
                    <a:pt x="157" y="73"/>
                    <a:pt x="159" y="76"/>
                  </a:cubicBezTo>
                  <a:cubicBezTo>
                    <a:pt x="162" y="80"/>
                    <a:pt x="169" y="81"/>
                    <a:pt x="169" y="88"/>
                  </a:cubicBezTo>
                  <a:cubicBezTo>
                    <a:pt x="169" y="95"/>
                    <a:pt x="175" y="106"/>
                    <a:pt x="180" y="103"/>
                  </a:cubicBezTo>
                  <a:cubicBezTo>
                    <a:pt x="184" y="100"/>
                    <a:pt x="187" y="104"/>
                    <a:pt x="189" y="107"/>
                  </a:cubicBezTo>
                  <a:cubicBezTo>
                    <a:pt x="190" y="110"/>
                    <a:pt x="200" y="105"/>
                    <a:pt x="204" y="105"/>
                  </a:cubicBezTo>
                  <a:cubicBezTo>
                    <a:pt x="207" y="106"/>
                    <a:pt x="217" y="108"/>
                    <a:pt x="218" y="112"/>
                  </a:cubicBezTo>
                  <a:cubicBezTo>
                    <a:pt x="219" y="116"/>
                    <a:pt x="228" y="112"/>
                    <a:pt x="234" y="109"/>
                  </a:cubicBezTo>
                  <a:cubicBezTo>
                    <a:pt x="241" y="107"/>
                    <a:pt x="237" y="88"/>
                    <a:pt x="243" y="84"/>
                  </a:cubicBezTo>
                  <a:close/>
                  <a:moveTo>
                    <a:pt x="268" y="178"/>
                  </a:moveTo>
                  <a:cubicBezTo>
                    <a:pt x="270" y="181"/>
                    <a:pt x="276" y="181"/>
                    <a:pt x="278" y="183"/>
                  </a:cubicBezTo>
                  <a:cubicBezTo>
                    <a:pt x="280" y="185"/>
                    <a:pt x="289" y="189"/>
                    <a:pt x="289" y="183"/>
                  </a:cubicBezTo>
                  <a:cubicBezTo>
                    <a:pt x="289" y="178"/>
                    <a:pt x="266" y="174"/>
                    <a:pt x="268" y="178"/>
                  </a:cubicBezTo>
                  <a:close/>
                  <a:moveTo>
                    <a:pt x="251" y="161"/>
                  </a:moveTo>
                  <a:cubicBezTo>
                    <a:pt x="250" y="164"/>
                    <a:pt x="244" y="165"/>
                    <a:pt x="241" y="163"/>
                  </a:cubicBezTo>
                  <a:cubicBezTo>
                    <a:pt x="238" y="160"/>
                    <a:pt x="234" y="166"/>
                    <a:pt x="236" y="169"/>
                  </a:cubicBezTo>
                  <a:cubicBezTo>
                    <a:pt x="237" y="170"/>
                    <a:pt x="244" y="175"/>
                    <a:pt x="252" y="171"/>
                  </a:cubicBezTo>
                  <a:cubicBezTo>
                    <a:pt x="260" y="167"/>
                    <a:pt x="266" y="171"/>
                    <a:pt x="268" y="167"/>
                  </a:cubicBezTo>
                  <a:cubicBezTo>
                    <a:pt x="270" y="162"/>
                    <a:pt x="253" y="158"/>
                    <a:pt x="251" y="161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172"/>
            <p:cNvSpPr>
              <a:spLocks noEditPoints="1"/>
            </p:cNvSpPr>
            <p:nvPr/>
          </p:nvSpPr>
          <p:spPr bwMode="auto">
            <a:xfrm>
              <a:off x="7011988" y="3436938"/>
              <a:ext cx="69850" cy="30163"/>
            </a:xfrm>
            <a:custGeom>
              <a:cxnLst>
                <a:cxn ang="0">
                  <a:pos x="3" y="12"/>
                </a:cxn>
                <a:cxn ang="0">
                  <a:pos x="0" y="13"/>
                </a:cxn>
                <a:cxn ang="0">
                  <a:pos x="3" y="15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3" y="12"/>
                </a:cxn>
                <a:cxn ang="0">
                  <a:pos x="19" y="3"/>
                </a:cxn>
                <a:cxn ang="0">
                  <a:pos x="10" y="9"/>
                </a:cxn>
                <a:cxn ang="0">
                  <a:pos x="9" y="10"/>
                </a:cxn>
                <a:cxn ang="0">
                  <a:pos x="12" y="14"/>
                </a:cxn>
                <a:cxn ang="0">
                  <a:pos x="36" y="3"/>
                </a:cxn>
                <a:cxn ang="0">
                  <a:pos x="19" y="3"/>
                </a:cxn>
              </a:cxnLst>
              <a:rect b="b" l="0" r="r" t="0"/>
              <a:pathLst>
                <a:path h="16" w="37">
                  <a:moveTo>
                    <a:pt x="3" y="12"/>
                  </a:moveTo>
                  <a:cubicBezTo>
                    <a:pt x="2" y="12"/>
                    <a:pt x="1" y="12"/>
                    <a:pt x="0" y="13"/>
                  </a:cubicBezTo>
                  <a:cubicBezTo>
                    <a:pt x="1" y="14"/>
                    <a:pt x="2" y="16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lose/>
                  <a:moveTo>
                    <a:pt x="19" y="3"/>
                  </a:moveTo>
                  <a:cubicBezTo>
                    <a:pt x="15" y="3"/>
                    <a:pt x="13" y="7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1" y="12"/>
                    <a:pt x="12" y="14"/>
                  </a:cubicBezTo>
                  <a:cubicBezTo>
                    <a:pt x="19" y="10"/>
                    <a:pt x="35" y="5"/>
                    <a:pt x="36" y="3"/>
                  </a:cubicBezTo>
                  <a:cubicBezTo>
                    <a:pt x="37" y="0"/>
                    <a:pt x="26" y="4"/>
                    <a:pt x="19" y="3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Freeform 173"/>
            <p:cNvSpPr/>
            <p:nvPr/>
          </p:nvSpPr>
          <p:spPr bwMode="auto">
            <a:xfrm>
              <a:off x="4640263" y="2155825"/>
              <a:ext cx="73025" cy="39688"/>
            </a:xfrm>
            <a:custGeom>
              <a:cxnLst>
                <a:cxn ang="0">
                  <a:pos x="0" y="19"/>
                </a:cxn>
                <a:cxn ang="0">
                  <a:pos x="7" y="18"/>
                </a:cxn>
                <a:cxn ang="0">
                  <a:pos x="9" y="21"/>
                </a:cxn>
                <a:cxn ang="0">
                  <a:pos x="17" y="20"/>
                </a:cxn>
                <a:cxn ang="0">
                  <a:pos x="24" y="20"/>
                </a:cxn>
                <a:cxn ang="0">
                  <a:pos x="28" y="15"/>
                </a:cxn>
                <a:cxn ang="0">
                  <a:pos x="31" y="9"/>
                </a:cxn>
                <a:cxn ang="0">
                  <a:pos x="38" y="5"/>
                </a:cxn>
                <a:cxn ang="0">
                  <a:pos x="35" y="0"/>
                </a:cxn>
                <a:cxn ang="0">
                  <a:pos x="27" y="3"/>
                </a:cxn>
                <a:cxn ang="0">
                  <a:pos x="18" y="6"/>
                </a:cxn>
                <a:cxn ang="0">
                  <a:pos x="5" y="4"/>
                </a:cxn>
                <a:cxn ang="0">
                  <a:pos x="1" y="4"/>
                </a:cxn>
                <a:cxn ang="0">
                  <a:pos x="0" y="19"/>
                </a:cxn>
              </a:cxnLst>
              <a:rect b="b" l="0" r="r" t="0"/>
              <a:pathLst>
                <a:path h="21" w="38">
                  <a:moveTo>
                    <a:pt x="0" y="19"/>
                  </a:moveTo>
                  <a:cubicBezTo>
                    <a:pt x="3" y="18"/>
                    <a:pt x="6" y="17"/>
                    <a:pt x="7" y="18"/>
                  </a:cubicBezTo>
                  <a:cubicBezTo>
                    <a:pt x="8" y="18"/>
                    <a:pt x="9" y="20"/>
                    <a:pt x="9" y="21"/>
                  </a:cubicBezTo>
                  <a:cubicBezTo>
                    <a:pt x="11" y="21"/>
                    <a:pt x="16" y="20"/>
                    <a:pt x="17" y="20"/>
                  </a:cubicBezTo>
                  <a:cubicBezTo>
                    <a:pt x="19" y="19"/>
                    <a:pt x="24" y="21"/>
                    <a:pt x="24" y="20"/>
                  </a:cubicBezTo>
                  <a:cubicBezTo>
                    <a:pt x="25" y="18"/>
                    <a:pt x="26" y="15"/>
                    <a:pt x="28" y="15"/>
                  </a:cubicBezTo>
                  <a:cubicBezTo>
                    <a:pt x="30" y="15"/>
                    <a:pt x="29" y="10"/>
                    <a:pt x="31" y="9"/>
                  </a:cubicBezTo>
                  <a:cubicBezTo>
                    <a:pt x="33" y="9"/>
                    <a:pt x="38" y="5"/>
                    <a:pt x="38" y="5"/>
                  </a:cubicBezTo>
                  <a:cubicBezTo>
                    <a:pt x="38" y="5"/>
                    <a:pt x="36" y="1"/>
                    <a:pt x="35" y="0"/>
                  </a:cubicBezTo>
                  <a:cubicBezTo>
                    <a:pt x="34" y="0"/>
                    <a:pt x="32" y="3"/>
                    <a:pt x="27" y="3"/>
                  </a:cubicBezTo>
                  <a:cubicBezTo>
                    <a:pt x="23" y="3"/>
                    <a:pt x="20" y="6"/>
                    <a:pt x="18" y="6"/>
                  </a:cubicBezTo>
                  <a:cubicBezTo>
                    <a:pt x="16" y="6"/>
                    <a:pt x="9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9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" name="Freeform 174"/>
            <p:cNvSpPr>
              <a:spLocks noEditPoints="1"/>
            </p:cNvSpPr>
            <p:nvPr/>
          </p:nvSpPr>
          <p:spPr bwMode="auto">
            <a:xfrm>
              <a:off x="4505325" y="2151063"/>
              <a:ext cx="247650" cy="269875"/>
            </a:xfrm>
            <a:custGeom>
              <a:cxnLst>
                <a:cxn ang="0">
                  <a:pos x="90" y="122"/>
                </a:cxn>
                <a:cxn ang="0">
                  <a:pos x="77" y="122"/>
                </a:cxn>
                <a:cxn ang="0">
                  <a:pos x="67" y="127"/>
                </a:cxn>
                <a:cxn ang="0">
                  <a:pos x="79" y="133"/>
                </a:cxn>
                <a:cxn ang="0">
                  <a:pos x="92" y="141"/>
                </a:cxn>
                <a:cxn ang="0">
                  <a:pos x="95" y="134"/>
                </a:cxn>
                <a:cxn ang="0">
                  <a:pos x="99" y="123"/>
                </a:cxn>
                <a:cxn ang="0">
                  <a:pos x="90" y="122"/>
                </a:cxn>
                <a:cxn ang="0">
                  <a:pos x="26" y="85"/>
                </a:cxn>
                <a:cxn ang="0">
                  <a:pos x="18" y="87"/>
                </a:cxn>
                <a:cxn ang="0">
                  <a:pos x="22" y="101"/>
                </a:cxn>
                <a:cxn ang="0">
                  <a:pos x="27" y="112"/>
                </a:cxn>
                <a:cxn ang="0">
                  <a:pos x="34" y="107"/>
                </a:cxn>
                <a:cxn ang="0">
                  <a:pos x="36" y="89"/>
                </a:cxn>
                <a:cxn ang="0">
                  <a:pos x="26" y="85"/>
                </a:cxn>
                <a:cxn ang="0">
                  <a:pos x="108" y="79"/>
                </a:cxn>
                <a:cxn ang="0">
                  <a:pos x="99" y="73"/>
                </a:cxn>
                <a:cxn ang="0">
                  <a:pos x="82" y="55"/>
                </a:cxn>
                <a:cxn ang="0">
                  <a:pos x="66" y="38"/>
                </a:cxn>
                <a:cxn ang="0">
                  <a:pos x="66" y="27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66" y="5"/>
                </a:cxn>
                <a:cxn ang="0">
                  <a:pos x="64" y="0"/>
                </a:cxn>
                <a:cxn ang="0">
                  <a:pos x="55" y="1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4" y="5"/>
                </a:cxn>
                <a:cxn ang="0">
                  <a:pos x="42" y="7"/>
                </a:cxn>
                <a:cxn ang="0">
                  <a:pos x="39" y="9"/>
                </a:cxn>
                <a:cxn ang="0">
                  <a:pos x="34" y="10"/>
                </a:cxn>
                <a:cxn ang="0">
                  <a:pos x="30" y="12"/>
                </a:cxn>
                <a:cxn ang="0">
                  <a:pos x="27" y="16"/>
                </a:cxn>
                <a:cxn ang="0">
                  <a:pos x="20" y="9"/>
                </a:cxn>
                <a:cxn ang="0">
                  <a:pos x="15" y="17"/>
                </a:cxn>
                <a:cxn ang="0">
                  <a:pos x="5" y="17"/>
                </a:cxn>
                <a:cxn ang="0">
                  <a:pos x="6" y="23"/>
                </a:cxn>
                <a:cxn ang="0">
                  <a:pos x="4" y="27"/>
                </a:cxn>
                <a:cxn ang="0">
                  <a:pos x="2" y="30"/>
                </a:cxn>
                <a:cxn ang="0">
                  <a:pos x="5" y="36"/>
                </a:cxn>
                <a:cxn ang="0">
                  <a:pos x="8" y="41"/>
                </a:cxn>
                <a:cxn ang="0">
                  <a:pos x="13" y="43"/>
                </a:cxn>
                <a:cxn ang="0">
                  <a:pos x="12" y="47"/>
                </a:cxn>
                <a:cxn ang="0">
                  <a:pos x="17" y="45"/>
                </a:cxn>
                <a:cxn ang="0">
                  <a:pos x="25" y="38"/>
                </a:cxn>
                <a:cxn ang="0">
                  <a:pos x="41" y="45"/>
                </a:cxn>
                <a:cxn ang="0">
                  <a:pos x="44" y="52"/>
                </a:cxn>
                <a:cxn ang="0">
                  <a:pos x="55" y="65"/>
                </a:cxn>
                <a:cxn ang="0">
                  <a:pos x="70" y="79"/>
                </a:cxn>
                <a:cxn ang="0">
                  <a:pos x="81" y="83"/>
                </a:cxn>
                <a:cxn ang="0">
                  <a:pos x="91" y="90"/>
                </a:cxn>
                <a:cxn ang="0">
                  <a:pos x="99" y="96"/>
                </a:cxn>
                <a:cxn ang="0">
                  <a:pos x="103" y="103"/>
                </a:cxn>
                <a:cxn ang="0">
                  <a:pos x="103" y="115"/>
                </a:cxn>
                <a:cxn ang="0">
                  <a:pos x="104" y="124"/>
                </a:cxn>
                <a:cxn ang="0">
                  <a:pos x="109" y="115"/>
                </a:cxn>
                <a:cxn ang="0">
                  <a:pos x="116" y="108"/>
                </a:cxn>
                <a:cxn ang="0">
                  <a:pos x="111" y="99"/>
                </a:cxn>
                <a:cxn ang="0">
                  <a:pos x="121" y="95"/>
                </a:cxn>
                <a:cxn ang="0">
                  <a:pos x="130" y="95"/>
                </a:cxn>
                <a:cxn ang="0">
                  <a:pos x="108" y="79"/>
                </a:cxn>
              </a:cxnLst>
              <a:rect b="b" l="0" r="r" t="0"/>
              <a:pathLst>
                <a:path h="141" w="130">
                  <a:moveTo>
                    <a:pt x="90" y="122"/>
                  </a:moveTo>
                  <a:cubicBezTo>
                    <a:pt x="84" y="124"/>
                    <a:pt x="81" y="124"/>
                    <a:pt x="77" y="122"/>
                  </a:cubicBezTo>
                  <a:cubicBezTo>
                    <a:pt x="73" y="120"/>
                    <a:pt x="66" y="124"/>
                    <a:pt x="67" y="127"/>
                  </a:cubicBezTo>
                  <a:cubicBezTo>
                    <a:pt x="68" y="129"/>
                    <a:pt x="71" y="131"/>
                    <a:pt x="79" y="133"/>
                  </a:cubicBezTo>
                  <a:cubicBezTo>
                    <a:pt x="87" y="135"/>
                    <a:pt x="88" y="141"/>
                    <a:pt x="92" y="141"/>
                  </a:cubicBezTo>
                  <a:cubicBezTo>
                    <a:pt x="95" y="141"/>
                    <a:pt x="96" y="138"/>
                    <a:pt x="95" y="134"/>
                  </a:cubicBezTo>
                  <a:cubicBezTo>
                    <a:pt x="94" y="129"/>
                    <a:pt x="99" y="124"/>
                    <a:pt x="99" y="123"/>
                  </a:cubicBezTo>
                  <a:cubicBezTo>
                    <a:pt x="100" y="122"/>
                    <a:pt x="97" y="121"/>
                    <a:pt x="90" y="122"/>
                  </a:cubicBezTo>
                  <a:close/>
                  <a:moveTo>
                    <a:pt x="26" y="85"/>
                  </a:moveTo>
                  <a:cubicBezTo>
                    <a:pt x="22" y="88"/>
                    <a:pt x="19" y="84"/>
                    <a:pt x="18" y="87"/>
                  </a:cubicBezTo>
                  <a:cubicBezTo>
                    <a:pt x="16" y="90"/>
                    <a:pt x="23" y="95"/>
                    <a:pt x="22" y="101"/>
                  </a:cubicBezTo>
                  <a:cubicBezTo>
                    <a:pt x="20" y="108"/>
                    <a:pt x="23" y="116"/>
                    <a:pt x="27" y="112"/>
                  </a:cubicBezTo>
                  <a:cubicBezTo>
                    <a:pt x="30" y="108"/>
                    <a:pt x="32" y="110"/>
                    <a:pt x="34" y="107"/>
                  </a:cubicBezTo>
                  <a:cubicBezTo>
                    <a:pt x="37" y="104"/>
                    <a:pt x="35" y="94"/>
                    <a:pt x="36" y="89"/>
                  </a:cubicBezTo>
                  <a:cubicBezTo>
                    <a:pt x="38" y="84"/>
                    <a:pt x="30" y="81"/>
                    <a:pt x="26" y="85"/>
                  </a:cubicBezTo>
                  <a:close/>
                  <a:moveTo>
                    <a:pt x="108" y="79"/>
                  </a:moveTo>
                  <a:cubicBezTo>
                    <a:pt x="103" y="77"/>
                    <a:pt x="106" y="72"/>
                    <a:pt x="99" y="73"/>
                  </a:cubicBezTo>
                  <a:cubicBezTo>
                    <a:pt x="92" y="73"/>
                    <a:pt x="84" y="64"/>
                    <a:pt x="82" y="55"/>
                  </a:cubicBezTo>
                  <a:cubicBezTo>
                    <a:pt x="79" y="45"/>
                    <a:pt x="69" y="44"/>
                    <a:pt x="66" y="38"/>
                  </a:cubicBezTo>
                  <a:cubicBezTo>
                    <a:pt x="63" y="33"/>
                    <a:pt x="68" y="32"/>
                    <a:pt x="66" y="27"/>
                  </a:cubicBezTo>
                  <a:cubicBezTo>
                    <a:pt x="65" y="24"/>
                    <a:pt x="68" y="22"/>
                    <a:pt x="71" y="21"/>
                  </a:cubicBezTo>
                  <a:cubicBezTo>
                    <a:pt x="71" y="15"/>
                    <a:pt x="71" y="9"/>
                    <a:pt x="72" y="6"/>
                  </a:cubicBezTo>
                  <a:cubicBezTo>
                    <a:pt x="69" y="5"/>
                    <a:pt x="67" y="5"/>
                    <a:pt x="66" y="5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63" y="0"/>
                    <a:pt x="56" y="0"/>
                    <a:pt x="55" y="1"/>
                  </a:cubicBezTo>
                  <a:cubicBezTo>
                    <a:pt x="53" y="2"/>
                    <a:pt x="50" y="5"/>
                    <a:pt x="48" y="3"/>
                  </a:cubicBezTo>
                  <a:cubicBezTo>
                    <a:pt x="47" y="3"/>
                    <a:pt x="47" y="3"/>
                    <a:pt x="46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7"/>
                    <a:pt x="42" y="7"/>
                  </a:cubicBezTo>
                  <a:cubicBezTo>
                    <a:pt x="41" y="7"/>
                    <a:pt x="39" y="6"/>
                    <a:pt x="39" y="9"/>
                  </a:cubicBezTo>
                  <a:cubicBezTo>
                    <a:pt x="39" y="11"/>
                    <a:pt x="35" y="10"/>
                    <a:pt x="34" y="10"/>
                  </a:cubicBezTo>
                  <a:cubicBezTo>
                    <a:pt x="32" y="10"/>
                    <a:pt x="30" y="10"/>
                    <a:pt x="30" y="12"/>
                  </a:cubicBezTo>
                  <a:cubicBezTo>
                    <a:pt x="30" y="14"/>
                    <a:pt x="29" y="19"/>
                    <a:pt x="27" y="16"/>
                  </a:cubicBezTo>
                  <a:cubicBezTo>
                    <a:pt x="24" y="14"/>
                    <a:pt x="21" y="8"/>
                    <a:pt x="20" y="9"/>
                  </a:cubicBezTo>
                  <a:cubicBezTo>
                    <a:pt x="19" y="9"/>
                    <a:pt x="17" y="17"/>
                    <a:pt x="15" y="17"/>
                  </a:cubicBezTo>
                  <a:cubicBezTo>
                    <a:pt x="13" y="17"/>
                    <a:pt x="8" y="17"/>
                    <a:pt x="5" y="17"/>
                  </a:cubicBezTo>
                  <a:cubicBezTo>
                    <a:pt x="4" y="20"/>
                    <a:pt x="5" y="22"/>
                    <a:pt x="6" y="23"/>
                  </a:cubicBezTo>
                  <a:cubicBezTo>
                    <a:pt x="8" y="23"/>
                    <a:pt x="6" y="26"/>
                    <a:pt x="4" y="27"/>
                  </a:cubicBezTo>
                  <a:cubicBezTo>
                    <a:pt x="3" y="28"/>
                    <a:pt x="0" y="27"/>
                    <a:pt x="2" y="30"/>
                  </a:cubicBezTo>
                  <a:cubicBezTo>
                    <a:pt x="4" y="33"/>
                    <a:pt x="7" y="33"/>
                    <a:pt x="5" y="36"/>
                  </a:cubicBezTo>
                  <a:cubicBezTo>
                    <a:pt x="3" y="38"/>
                    <a:pt x="5" y="41"/>
                    <a:pt x="8" y="41"/>
                  </a:cubicBezTo>
                  <a:cubicBezTo>
                    <a:pt x="10" y="41"/>
                    <a:pt x="14" y="41"/>
                    <a:pt x="13" y="43"/>
                  </a:cubicBezTo>
                  <a:cubicBezTo>
                    <a:pt x="12" y="44"/>
                    <a:pt x="12" y="45"/>
                    <a:pt x="12" y="47"/>
                  </a:cubicBezTo>
                  <a:cubicBezTo>
                    <a:pt x="14" y="46"/>
                    <a:pt x="15" y="46"/>
                    <a:pt x="17" y="45"/>
                  </a:cubicBezTo>
                  <a:cubicBezTo>
                    <a:pt x="21" y="43"/>
                    <a:pt x="19" y="40"/>
                    <a:pt x="25" y="38"/>
                  </a:cubicBezTo>
                  <a:cubicBezTo>
                    <a:pt x="31" y="37"/>
                    <a:pt x="38" y="42"/>
                    <a:pt x="41" y="45"/>
                  </a:cubicBezTo>
                  <a:cubicBezTo>
                    <a:pt x="43" y="49"/>
                    <a:pt x="44" y="49"/>
                    <a:pt x="44" y="52"/>
                  </a:cubicBezTo>
                  <a:cubicBezTo>
                    <a:pt x="45" y="55"/>
                    <a:pt x="47" y="60"/>
                    <a:pt x="55" y="65"/>
                  </a:cubicBezTo>
                  <a:cubicBezTo>
                    <a:pt x="63" y="71"/>
                    <a:pt x="66" y="76"/>
                    <a:pt x="70" y="79"/>
                  </a:cubicBezTo>
                  <a:cubicBezTo>
                    <a:pt x="74" y="81"/>
                    <a:pt x="79" y="80"/>
                    <a:pt x="81" y="83"/>
                  </a:cubicBezTo>
                  <a:cubicBezTo>
                    <a:pt x="84" y="86"/>
                    <a:pt x="87" y="88"/>
                    <a:pt x="91" y="90"/>
                  </a:cubicBezTo>
                  <a:cubicBezTo>
                    <a:pt x="95" y="92"/>
                    <a:pt x="95" y="96"/>
                    <a:pt x="99" y="96"/>
                  </a:cubicBezTo>
                  <a:cubicBezTo>
                    <a:pt x="103" y="97"/>
                    <a:pt x="100" y="100"/>
                    <a:pt x="103" y="103"/>
                  </a:cubicBezTo>
                  <a:cubicBezTo>
                    <a:pt x="105" y="106"/>
                    <a:pt x="106" y="112"/>
                    <a:pt x="103" y="115"/>
                  </a:cubicBezTo>
                  <a:cubicBezTo>
                    <a:pt x="101" y="119"/>
                    <a:pt x="102" y="124"/>
                    <a:pt x="104" y="124"/>
                  </a:cubicBezTo>
                  <a:cubicBezTo>
                    <a:pt x="105" y="124"/>
                    <a:pt x="109" y="118"/>
                    <a:pt x="109" y="115"/>
                  </a:cubicBezTo>
                  <a:cubicBezTo>
                    <a:pt x="110" y="112"/>
                    <a:pt x="113" y="112"/>
                    <a:pt x="116" y="108"/>
                  </a:cubicBezTo>
                  <a:cubicBezTo>
                    <a:pt x="118" y="105"/>
                    <a:pt x="112" y="104"/>
                    <a:pt x="111" y="99"/>
                  </a:cubicBezTo>
                  <a:cubicBezTo>
                    <a:pt x="109" y="95"/>
                    <a:pt x="116" y="91"/>
                    <a:pt x="121" y="95"/>
                  </a:cubicBezTo>
                  <a:cubicBezTo>
                    <a:pt x="127" y="98"/>
                    <a:pt x="130" y="101"/>
                    <a:pt x="130" y="95"/>
                  </a:cubicBezTo>
                  <a:cubicBezTo>
                    <a:pt x="130" y="89"/>
                    <a:pt x="112" y="82"/>
                    <a:pt x="108" y="79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Freeform 175"/>
            <p:cNvSpPr/>
            <p:nvPr/>
          </p:nvSpPr>
          <p:spPr bwMode="auto">
            <a:xfrm>
              <a:off x="4752975" y="2251075"/>
              <a:ext cx="26988" cy="33338"/>
            </a:xfrm>
            <a:custGeom>
              <a:cxnLst>
                <a:cxn ang="0">
                  <a:pos x="5" y="0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8" y="18"/>
                </a:cxn>
                <a:cxn ang="0">
                  <a:pos x="9" y="18"/>
                </a:cxn>
                <a:cxn ang="0">
                  <a:pos x="14" y="10"/>
                </a:cxn>
                <a:cxn ang="0">
                  <a:pos x="5" y="0"/>
                </a:cxn>
              </a:cxnLst>
              <a:rect b="b" l="0" r="r" t="0"/>
              <a:pathLst>
                <a:path h="18" w="14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3" y="14"/>
                    <a:pt x="6" y="16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4"/>
                    <a:pt x="12" y="10"/>
                    <a:pt x="14" y="10"/>
                  </a:cubicBezTo>
                  <a:cubicBezTo>
                    <a:pt x="11" y="7"/>
                    <a:pt x="7" y="2"/>
                    <a:pt x="5" y="0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Freeform 176"/>
            <p:cNvSpPr/>
            <p:nvPr/>
          </p:nvSpPr>
          <p:spPr bwMode="auto">
            <a:xfrm>
              <a:off x="4759325" y="2174875"/>
              <a:ext cx="90488" cy="106363"/>
            </a:xfrm>
            <a:custGeom>
              <a:cxnLst>
                <a:cxn ang="0">
                  <a:pos x="41" y="37"/>
                </a:cxn>
                <a:cxn ang="0">
                  <a:pos x="41" y="29"/>
                </a:cxn>
                <a:cxn ang="0">
                  <a:pos x="42" y="23"/>
                </a:cxn>
                <a:cxn ang="0">
                  <a:pos x="29" y="20"/>
                </a:cxn>
                <a:cxn ang="0">
                  <a:pos x="28" y="13"/>
                </a:cxn>
                <a:cxn ang="0">
                  <a:pos x="24" y="9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3" y="10"/>
                </a:cxn>
                <a:cxn ang="0">
                  <a:pos x="7" y="18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11" y="50"/>
                </a:cxn>
                <a:cxn ang="0">
                  <a:pos x="11" y="50"/>
                </a:cxn>
                <a:cxn ang="0">
                  <a:pos x="21" y="56"/>
                </a:cxn>
                <a:cxn ang="0">
                  <a:pos x="41" y="52"/>
                </a:cxn>
                <a:cxn ang="0">
                  <a:pos x="41" y="49"/>
                </a:cxn>
                <a:cxn ang="0">
                  <a:pos x="45" y="44"/>
                </a:cxn>
                <a:cxn ang="0">
                  <a:pos x="41" y="37"/>
                </a:cxn>
              </a:cxnLst>
              <a:rect b="b" l="0" r="r" t="0"/>
              <a:pathLst>
                <a:path h="56" w="47">
                  <a:moveTo>
                    <a:pt x="41" y="37"/>
                  </a:moveTo>
                  <a:cubicBezTo>
                    <a:pt x="39" y="35"/>
                    <a:pt x="39" y="31"/>
                    <a:pt x="41" y="29"/>
                  </a:cubicBezTo>
                  <a:cubicBezTo>
                    <a:pt x="44" y="28"/>
                    <a:pt x="42" y="26"/>
                    <a:pt x="42" y="23"/>
                  </a:cubicBezTo>
                  <a:cubicBezTo>
                    <a:pt x="42" y="21"/>
                    <a:pt x="31" y="20"/>
                    <a:pt x="29" y="20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1"/>
                    <a:pt x="17" y="1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3"/>
                  </a:cubicBezTo>
                  <a:cubicBezTo>
                    <a:pt x="1" y="6"/>
                    <a:pt x="2" y="9"/>
                    <a:pt x="3" y="10"/>
                  </a:cubicBezTo>
                  <a:cubicBezTo>
                    <a:pt x="7" y="11"/>
                    <a:pt x="6" y="15"/>
                    <a:pt x="7" y="18"/>
                  </a:cubicBezTo>
                  <a:cubicBezTo>
                    <a:pt x="8" y="21"/>
                    <a:pt x="8" y="36"/>
                    <a:pt x="6" y="36"/>
                  </a:cubicBezTo>
                  <a:cubicBezTo>
                    <a:pt x="5" y="36"/>
                    <a:pt x="4" y="37"/>
                    <a:pt x="2" y="40"/>
                  </a:cubicBezTo>
                  <a:cubicBezTo>
                    <a:pt x="4" y="42"/>
                    <a:pt x="8" y="47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21" y="56"/>
                    <a:pt x="21" y="56"/>
                  </a:cubicBezTo>
                  <a:cubicBezTo>
                    <a:pt x="21" y="56"/>
                    <a:pt x="33" y="53"/>
                    <a:pt x="41" y="52"/>
                  </a:cubicBezTo>
                  <a:cubicBezTo>
                    <a:pt x="41" y="51"/>
                    <a:pt x="41" y="50"/>
                    <a:pt x="41" y="49"/>
                  </a:cubicBezTo>
                  <a:cubicBezTo>
                    <a:pt x="41" y="47"/>
                    <a:pt x="43" y="44"/>
                    <a:pt x="45" y="44"/>
                  </a:cubicBezTo>
                  <a:cubicBezTo>
                    <a:pt x="47" y="44"/>
                    <a:pt x="44" y="39"/>
                    <a:pt x="41" y="37"/>
                  </a:cubicBezTo>
                  <a:close/>
                </a:path>
              </a:pathLst>
            </a:custGeom>
            <a:grpFill/>
            <a:ln cap="flat" w="1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77" name="Rectangle 29"/>
          <p:cNvSpPr>
            <a:spLocks noChangeArrowheads="1"/>
          </p:cNvSpPr>
          <p:nvPr/>
        </p:nvSpPr>
        <p:spPr bwMode="auto">
          <a:xfrm>
            <a:off x="2880641" y="5837177"/>
            <a:ext cx="4133850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altLang="en-US" lang="zh-CN" smtClean="0" sz="1000">
                <a:solidFill>
                  <a:schemeClr val="accent1"/>
                </a:solidFill>
                <a:ea charset="-122" pitchFamily="34" typeface="微软雅黑"/>
              </a:rPr>
              <a:t>取消编组后，可对地图进行任意的拆分</a:t>
            </a:r>
          </a:p>
          <a:p>
            <a:pPr algn="ctr"/>
            <a:r>
              <a:rPr altLang="en-US" lang="zh-CN" smtClean="0" sz="1000">
                <a:solidFill>
                  <a:schemeClr val="accent1"/>
                </a:solidFill>
                <a:ea charset="-122" pitchFamily="34" typeface="微软雅黑"/>
              </a:rPr>
              <a:t>下次将更新中国可拆分地图</a:t>
            </a:r>
          </a:p>
        </p:txBody>
      </p:sp>
    </p:spTree>
    <p:extLst>
      <p:ext uri="{BB962C8B-B14F-4D97-AF65-F5344CB8AC3E}">
        <p14:creationId val="3131576337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交通工具图标</a:t>
            </a:r>
          </a:p>
        </p:txBody>
      </p:sp>
      <p:pic>
        <p:nvPicPr>
          <p:cNvPr descr="D:\设计\PNG\交通工具\air_freighter_256.png" id="2053" name="Picture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45065" y="2450468"/>
            <a:ext cx="1011806" cy="10118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设计\PNG\交通工具\ambulance_256.png" id="2054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49131" y="2450468"/>
            <a:ext cx="1011806" cy="10118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设计\PNG\交通工具\american_taxi_256.png" id="2055" name="Picture 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43030" y="2450468"/>
            <a:ext cx="1011806" cy="10118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设计\PNG\交通工具\captain_256.png" id="2069" name="Picture 2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1164" y="2450468"/>
            <a:ext cx="1011806" cy="10118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设计\PNG\交通工具\car_256.png" id="2070" name="Picture 2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47098" y="2450468"/>
            <a:ext cx="1011806" cy="10118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设计\PNG\交通工具\baggage_256.png" id="2058" name="Picture 10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43030" y="5065520"/>
            <a:ext cx="1011806" cy="10118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设计\PNG\交通工具\bridge_256.png" id="2065" name="Picture 17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47098" y="5065520"/>
            <a:ext cx="1011806" cy="10118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设计\PNG\交通工具\bulldozer_256.png" id="2066" name="Picture 18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49131" y="5065520"/>
            <a:ext cx="1011806" cy="10118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设计\PNG\交通工具\bullet_train_256.png" id="2067" name="Picture 19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1164" y="5065520"/>
            <a:ext cx="1011806" cy="10118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设计\PNG\交通工具\cross_256.png" id="2076" name="Picture 28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45065" y="5065520"/>
            <a:ext cx="1011806" cy="10118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设计\PNG\交通工具\auto_business_256.png" id="2057" name="Picture 9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47098" y="1142942"/>
            <a:ext cx="1011806" cy="10118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设计\PNG\交通工具\car_keys_256.png" id="2071" name="Picture 23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49131" y="1142942"/>
            <a:ext cx="1011806" cy="10118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设计\PNG\交通工具\cars_256.png" id="2072" name="Picture 24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1164" y="1142942"/>
            <a:ext cx="1011806" cy="10118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设计\PNG\交通工具\check_route_256.png" id="2074" name="Picture 26"/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45064" y="1142942"/>
            <a:ext cx="1011806" cy="10118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设计\PNG\交通工具\destroyer_256.png" id="2078" name="Picture 30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43030" y="1142942"/>
            <a:ext cx="1011806" cy="10118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设计\PNG\交通工具\tramcar_256.png" id="2050" name="Picture 2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1164" y="3757994"/>
            <a:ext cx="1011806" cy="10118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设计\PNG\交通工具\balloon_256.png" id="2059" name="Picture 11"/>
          <p:cNvPicPr>
            <a:picLocks noChangeArrowheads="1"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43030" y="3757994"/>
            <a:ext cx="1011806" cy="10118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设计\PNG\交通工具\bicycle_256.png" id="2062" name="Picture 14"/>
          <p:cNvPicPr>
            <a:picLocks noChangeArrowheads="1"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49131" y="3757994"/>
            <a:ext cx="1011806" cy="10118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设计\PNG\交通工具\black_car_256.png" id="2064" name="Picture 16"/>
          <p:cNvPicPr>
            <a:picLocks noChangeArrowheads="1" noChangeAspect="1"/>
          </p:cNvPicPr>
          <p:nvPr/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45065" y="3757994"/>
            <a:ext cx="1011806" cy="10118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设计\PNG\交通工具\do_not_cross_256.png" id="2079" name="Picture 31"/>
          <p:cNvPicPr>
            <a:picLocks noChangeArrowheads="1"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47098" y="3757994"/>
            <a:ext cx="1011806" cy="10118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424678" y="6237288"/>
            <a:ext cx="1983105" cy="2743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altLang="en-US" lang="zh-CN" sz="1200">
                <a:solidFill>
                  <a:srgbClr val="FF0000"/>
                </a:solidFill>
                <a:latin charset="-122" pitchFamily="34" typeface="微软雅黑"/>
                <a:ea charset="-122" pitchFamily="34" typeface="微软雅黑"/>
              </a:rPr>
              <a:t>本内容版权：mygraphics </a:t>
            </a:r>
          </a:p>
        </p:txBody>
      </p:sp>
    </p:spTree>
    <p:extLst>
      <p:ext uri="{BB962C8B-B14F-4D97-AF65-F5344CB8AC3E}">
        <p14:creationId val="2798132599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商务人物剪影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8455667" y="1190671"/>
            <a:ext cx="834150" cy="1968595"/>
            <a:chOff x="8455667" y="1190671"/>
            <a:chExt cx="834150" cy="1968595"/>
          </a:xfrm>
          <a:solidFill>
            <a:srgbClr val="333333"/>
          </a:solidFill>
        </p:grpSpPr>
        <p:sp>
          <p:nvSpPr>
            <p:cNvPr id="4" name="Freeform 21"/>
            <p:cNvSpPr>
              <a:spLocks noEditPoints="1"/>
            </p:cNvSpPr>
            <p:nvPr/>
          </p:nvSpPr>
          <p:spPr bwMode="auto">
            <a:xfrm>
              <a:off x="8455667" y="1190671"/>
              <a:ext cx="834150" cy="1968595"/>
            </a:xfrm>
            <a:custGeom>
              <a:gdLst>
                <a:gd fmla="*/ 117 w 486" name="T0"/>
                <a:gd fmla="*/ 1131 h 1145" name="T1"/>
                <a:gd fmla="*/ 164 w 486" name="T2"/>
                <a:gd fmla="*/ 1076 h 1145" name="T3"/>
                <a:gd fmla="*/ 172 w 486" name="T4"/>
                <a:gd fmla="*/ 1095 h 1145" name="T5"/>
                <a:gd fmla="*/ 177 w 486" name="T6"/>
                <a:gd fmla="*/ 1023 h 1145" name="T7"/>
                <a:gd fmla="*/ 167 w 486" name="T8"/>
                <a:gd fmla="*/ 846 h 1145" name="T9"/>
                <a:gd fmla="*/ 191 w 486" name="T10"/>
                <a:gd fmla="*/ 723 h 1145" name="T11"/>
                <a:gd fmla="*/ 247 w 486" name="T12"/>
                <a:gd fmla="*/ 799 h 1145" name="T13"/>
                <a:gd fmla="*/ 247 w 486" name="T14"/>
                <a:gd fmla="*/ 955 h 1145" name="T15"/>
                <a:gd fmla="*/ 258 w 486" name="T16"/>
                <a:gd fmla="*/ 1102 h 1145" name="T17"/>
                <a:gd fmla="*/ 285 w 486" name="T18"/>
                <a:gd fmla="*/ 1034 h 1145" name="T19"/>
                <a:gd fmla="*/ 276 w 486" name="T20"/>
                <a:gd fmla="*/ 992 h 1145" name="T21"/>
                <a:gd fmla="*/ 315 w 486" name="T22"/>
                <a:gd fmla="*/ 843 h 1145" name="T23"/>
                <a:gd fmla="*/ 322 w 486" name="T24"/>
                <a:gd fmla="*/ 736 h 1145" name="T25"/>
                <a:gd fmla="*/ 342 w 486" name="T26"/>
                <a:gd fmla="*/ 561 h 1145" name="T27"/>
                <a:gd fmla="*/ 391 w 486" name="T28"/>
                <a:gd fmla="*/ 545 h 1145" name="T29"/>
                <a:gd fmla="*/ 485 w 486" name="T30"/>
                <a:gd fmla="*/ 418 h 1145" name="T31"/>
                <a:gd fmla="*/ 371 w 486" name="T32"/>
                <a:gd fmla="*/ 229 h 1145" name="T33"/>
                <a:gd fmla="*/ 346 w 486" name="T34"/>
                <a:gd fmla="*/ 209 h 1145" name="T35"/>
                <a:gd fmla="*/ 347 w 486" name="T36"/>
                <a:gd fmla="*/ 168 h 1145" name="T37"/>
                <a:gd fmla="*/ 330 w 486" name="T38"/>
                <a:gd fmla="*/ 114 h 1145" name="T39"/>
                <a:gd fmla="*/ 354 w 486" name="T40"/>
                <a:gd fmla="*/ 156 h 1145" name="T41"/>
                <a:gd fmla="*/ 357 w 486" name="T42"/>
                <a:gd fmla="*/ 185 h 1145" name="T43"/>
                <a:gd fmla="*/ 338 w 486" name="T44"/>
                <a:gd fmla="*/ 100 h 1145" name="T45"/>
                <a:gd fmla="*/ 324 w 486" name="T46"/>
                <a:gd fmla="*/ 63 h 1145" name="T47"/>
                <a:gd fmla="*/ 253 w 486" name="T48"/>
                <a:gd fmla="*/ 7 h 1145" name="T49"/>
                <a:gd fmla="*/ 158 w 486" name="T50"/>
                <a:gd fmla="*/ 90 h 1145" name="T51"/>
                <a:gd fmla="*/ 153 w 486" name="T52"/>
                <a:gd fmla="*/ 144 h 1145" name="T53"/>
                <a:gd fmla="*/ 155 w 486" name="T54"/>
                <a:gd fmla="*/ 191 h 1145" name="T55"/>
                <a:gd fmla="*/ 148 w 486" name="T56"/>
                <a:gd fmla="*/ 206 h 1145" name="T57"/>
                <a:gd fmla="*/ 155 w 486" name="T58"/>
                <a:gd fmla="*/ 204 h 1145" name="T59"/>
                <a:gd fmla="*/ 111 w 486" name="T60"/>
                <a:gd fmla="*/ 265 h 1145" name="T61"/>
                <a:gd fmla="*/ 14 w 486" name="T62"/>
                <a:gd fmla="*/ 265 h 1145" name="T63"/>
                <a:gd fmla="*/ 85 w 486" name="T64"/>
                <a:gd fmla="*/ 376 h 1145" name="T65"/>
                <a:gd fmla="*/ 139 w 486" name="T66"/>
                <a:gd fmla="*/ 461 h 1145" name="T67"/>
                <a:gd fmla="*/ 139 w 486" name="T68"/>
                <a:gd fmla="*/ 528 h 1145" name="T69"/>
                <a:gd fmla="*/ 119 w 486" name="T70"/>
                <a:gd fmla="*/ 617 h 1145" name="T71"/>
                <a:gd fmla="*/ 95 w 486" name="T72"/>
                <a:gd fmla="*/ 701 h 1145" name="T73"/>
                <a:gd fmla="*/ 94 w 486" name="T74"/>
                <a:gd fmla="*/ 830 h 1145" name="T75"/>
                <a:gd fmla="*/ 92 w 486" name="T76"/>
                <a:gd fmla="*/ 1091 h 1145" name="T77"/>
                <a:gd fmla="*/ 328 w 486" name="T78"/>
                <a:gd fmla="*/ 92 h 1145" name="T79"/>
                <a:gd fmla="*/ 320 w 486" name="T80"/>
                <a:gd fmla="*/ 76 h 1145" name="T81"/>
                <a:gd fmla="*/ 328 w 486" name="T82"/>
                <a:gd fmla="*/ 83 h 1145" name="T83"/>
                <a:gd fmla="*/ 346 w 486" name="T84"/>
                <a:gd fmla="*/ 207 h 1145" name="T85"/>
                <a:gd fmla="*/ 351 w 486" name="T86"/>
                <a:gd fmla="*/ 189 h 1145" name="T87"/>
                <a:gd fmla="*/ 334 w 486" name="T88"/>
                <a:gd fmla="*/ 392 h 1145" name="T89"/>
                <a:gd fmla="*/ 416 w 486" name="T90"/>
                <a:gd fmla="*/ 381 h 1145" name="T91"/>
                <a:gd fmla="*/ 432 w 486" name="T92"/>
                <a:gd fmla="*/ 415 h 1145" name="T93"/>
                <a:gd fmla="*/ 412 w 486" name="T94"/>
                <a:gd fmla="*/ 451 h 1145" name="T95"/>
                <a:gd fmla="*/ 376 w 486" name="T96"/>
                <a:gd fmla="*/ 499 h 1145" name="T97"/>
                <a:gd fmla="*/ 357 w 486" name="T98"/>
                <a:gd fmla="*/ 510 h 1145" name="T99"/>
                <a:gd fmla="*/ 334 w 486" name="T100"/>
                <a:gd fmla="*/ 392 h 1145" name="T101"/>
                <a:gd fmla="*/ 326 w 486" name="T102"/>
                <a:gd fmla="*/ 76 h 1145" name="T103"/>
                <a:gd fmla="*/ 312 w 486" name="T104"/>
                <a:gd fmla="*/ 59 h 1145" name="T105"/>
                <a:gd fmla="*/ 159 w 486" name="T106"/>
                <a:gd fmla="*/ 135 h 1145" name="T107"/>
                <a:gd fmla="*/ 153 w 486" name="T108"/>
                <a:gd fmla="*/ 110 h 1145" name="T109"/>
                <a:gd fmla="*/ 158 w 486" name="T110"/>
                <a:gd fmla="*/ 133 h 1145" name="T111"/>
                <a:gd fmla="*/ 155 w 486" name="T112"/>
                <a:gd fmla="*/ 164 h 1145" name="T113"/>
                <a:gd fmla="*/ 159 w 486" name="T114"/>
                <a:gd fmla="*/ 156 h 1145" name="T115"/>
                <a:gd fmla="*/ 163 w 486" name="T116"/>
                <a:gd fmla="*/ 151 h 1145" name="T117"/>
                <a:gd fmla="*/ 156 w 486" name="T118"/>
                <a:gd fmla="*/ 188 h 1145" name="T119"/>
                <a:gd fmla="*/ 144 w 486" name="T120"/>
                <a:gd fmla="*/ 345 h 1145" name="T121"/>
                <a:gd fmla="*/ 151 w 486" name="T122"/>
                <a:gd fmla="*/ 349 h 114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145" w="486">
                  <a:moveTo>
                    <a:pt x="56" y="1136"/>
                  </a:moveTo>
                  <a:cubicBezTo>
                    <a:pt x="67" y="1145"/>
                    <a:pt x="102" y="1144"/>
                    <a:pt x="117" y="1131"/>
                  </a:cubicBezTo>
                  <a:cubicBezTo>
                    <a:pt x="132" y="1118"/>
                    <a:pt x="147" y="1089"/>
                    <a:pt x="153" y="1084"/>
                  </a:cubicBezTo>
                  <a:cubicBezTo>
                    <a:pt x="160" y="1078"/>
                    <a:pt x="164" y="1076"/>
                    <a:pt x="164" y="1076"/>
                  </a:cubicBezTo>
                  <a:cubicBezTo>
                    <a:pt x="165" y="1096"/>
                    <a:pt x="165" y="1096"/>
                    <a:pt x="165" y="1096"/>
                  </a:cubicBezTo>
                  <a:cubicBezTo>
                    <a:pt x="172" y="1095"/>
                    <a:pt x="172" y="1095"/>
                    <a:pt x="172" y="1095"/>
                  </a:cubicBezTo>
                  <a:cubicBezTo>
                    <a:pt x="172" y="1095"/>
                    <a:pt x="171" y="1071"/>
                    <a:pt x="175" y="1066"/>
                  </a:cubicBezTo>
                  <a:cubicBezTo>
                    <a:pt x="180" y="1060"/>
                    <a:pt x="185" y="1036"/>
                    <a:pt x="177" y="1023"/>
                  </a:cubicBezTo>
                  <a:cubicBezTo>
                    <a:pt x="169" y="1011"/>
                    <a:pt x="166" y="966"/>
                    <a:pt x="167" y="951"/>
                  </a:cubicBezTo>
                  <a:cubicBezTo>
                    <a:pt x="168" y="935"/>
                    <a:pt x="173" y="869"/>
                    <a:pt x="167" y="846"/>
                  </a:cubicBezTo>
                  <a:cubicBezTo>
                    <a:pt x="162" y="823"/>
                    <a:pt x="170" y="775"/>
                    <a:pt x="177" y="762"/>
                  </a:cubicBezTo>
                  <a:cubicBezTo>
                    <a:pt x="183" y="749"/>
                    <a:pt x="191" y="723"/>
                    <a:pt x="191" y="723"/>
                  </a:cubicBezTo>
                  <a:cubicBezTo>
                    <a:pt x="240" y="731"/>
                    <a:pt x="240" y="731"/>
                    <a:pt x="240" y="731"/>
                  </a:cubicBezTo>
                  <a:cubicBezTo>
                    <a:pt x="240" y="731"/>
                    <a:pt x="240" y="770"/>
                    <a:pt x="247" y="799"/>
                  </a:cubicBezTo>
                  <a:cubicBezTo>
                    <a:pt x="253" y="828"/>
                    <a:pt x="251" y="872"/>
                    <a:pt x="251" y="882"/>
                  </a:cubicBezTo>
                  <a:cubicBezTo>
                    <a:pt x="251" y="892"/>
                    <a:pt x="255" y="934"/>
                    <a:pt x="247" y="955"/>
                  </a:cubicBezTo>
                  <a:cubicBezTo>
                    <a:pt x="240" y="976"/>
                    <a:pt x="235" y="999"/>
                    <a:pt x="236" y="1008"/>
                  </a:cubicBezTo>
                  <a:cubicBezTo>
                    <a:pt x="236" y="1017"/>
                    <a:pt x="243" y="1091"/>
                    <a:pt x="258" y="1102"/>
                  </a:cubicBezTo>
                  <a:cubicBezTo>
                    <a:pt x="273" y="1113"/>
                    <a:pt x="299" y="1111"/>
                    <a:pt x="297" y="1088"/>
                  </a:cubicBezTo>
                  <a:cubicBezTo>
                    <a:pt x="296" y="1066"/>
                    <a:pt x="287" y="1045"/>
                    <a:pt x="285" y="1034"/>
                  </a:cubicBezTo>
                  <a:cubicBezTo>
                    <a:pt x="282" y="1023"/>
                    <a:pt x="277" y="1020"/>
                    <a:pt x="277" y="1010"/>
                  </a:cubicBezTo>
                  <a:cubicBezTo>
                    <a:pt x="277" y="1000"/>
                    <a:pt x="276" y="1003"/>
                    <a:pt x="276" y="992"/>
                  </a:cubicBezTo>
                  <a:cubicBezTo>
                    <a:pt x="276" y="980"/>
                    <a:pt x="281" y="963"/>
                    <a:pt x="281" y="963"/>
                  </a:cubicBezTo>
                  <a:cubicBezTo>
                    <a:pt x="281" y="963"/>
                    <a:pt x="316" y="886"/>
                    <a:pt x="315" y="843"/>
                  </a:cubicBezTo>
                  <a:cubicBezTo>
                    <a:pt x="314" y="800"/>
                    <a:pt x="313" y="786"/>
                    <a:pt x="313" y="768"/>
                  </a:cubicBezTo>
                  <a:cubicBezTo>
                    <a:pt x="314" y="751"/>
                    <a:pt x="322" y="736"/>
                    <a:pt x="322" y="736"/>
                  </a:cubicBezTo>
                  <a:cubicBezTo>
                    <a:pt x="359" y="724"/>
                    <a:pt x="359" y="724"/>
                    <a:pt x="359" y="724"/>
                  </a:cubicBezTo>
                  <a:cubicBezTo>
                    <a:pt x="342" y="561"/>
                    <a:pt x="342" y="561"/>
                    <a:pt x="342" y="561"/>
                  </a:cubicBezTo>
                  <a:cubicBezTo>
                    <a:pt x="342" y="561"/>
                    <a:pt x="356" y="551"/>
                    <a:pt x="363" y="552"/>
                  </a:cubicBezTo>
                  <a:cubicBezTo>
                    <a:pt x="370" y="552"/>
                    <a:pt x="386" y="548"/>
                    <a:pt x="391" y="545"/>
                  </a:cubicBezTo>
                  <a:cubicBezTo>
                    <a:pt x="396" y="542"/>
                    <a:pt x="410" y="535"/>
                    <a:pt x="415" y="527"/>
                  </a:cubicBezTo>
                  <a:cubicBezTo>
                    <a:pt x="421" y="519"/>
                    <a:pt x="486" y="431"/>
                    <a:pt x="485" y="418"/>
                  </a:cubicBezTo>
                  <a:cubicBezTo>
                    <a:pt x="484" y="404"/>
                    <a:pt x="467" y="355"/>
                    <a:pt x="433" y="302"/>
                  </a:cubicBezTo>
                  <a:cubicBezTo>
                    <a:pt x="400" y="249"/>
                    <a:pt x="383" y="234"/>
                    <a:pt x="371" y="229"/>
                  </a:cubicBezTo>
                  <a:cubicBezTo>
                    <a:pt x="359" y="224"/>
                    <a:pt x="347" y="213"/>
                    <a:pt x="347" y="213"/>
                  </a:cubicBezTo>
                  <a:cubicBezTo>
                    <a:pt x="347" y="213"/>
                    <a:pt x="346" y="212"/>
                    <a:pt x="346" y="209"/>
                  </a:cubicBezTo>
                  <a:cubicBezTo>
                    <a:pt x="349" y="206"/>
                    <a:pt x="352" y="203"/>
                    <a:pt x="354" y="200"/>
                  </a:cubicBezTo>
                  <a:cubicBezTo>
                    <a:pt x="358" y="193"/>
                    <a:pt x="354" y="178"/>
                    <a:pt x="347" y="168"/>
                  </a:cubicBezTo>
                  <a:cubicBezTo>
                    <a:pt x="347" y="162"/>
                    <a:pt x="346" y="157"/>
                    <a:pt x="340" y="144"/>
                  </a:cubicBezTo>
                  <a:cubicBezTo>
                    <a:pt x="331" y="126"/>
                    <a:pt x="330" y="123"/>
                    <a:pt x="330" y="114"/>
                  </a:cubicBezTo>
                  <a:cubicBezTo>
                    <a:pt x="331" y="113"/>
                    <a:pt x="331" y="111"/>
                    <a:pt x="331" y="110"/>
                  </a:cubicBezTo>
                  <a:cubicBezTo>
                    <a:pt x="333" y="122"/>
                    <a:pt x="348" y="147"/>
                    <a:pt x="354" y="156"/>
                  </a:cubicBezTo>
                  <a:cubicBezTo>
                    <a:pt x="360" y="166"/>
                    <a:pt x="355" y="195"/>
                    <a:pt x="355" y="195"/>
                  </a:cubicBezTo>
                  <a:cubicBezTo>
                    <a:pt x="355" y="195"/>
                    <a:pt x="355" y="195"/>
                    <a:pt x="357" y="185"/>
                  </a:cubicBezTo>
                  <a:cubicBezTo>
                    <a:pt x="359" y="175"/>
                    <a:pt x="362" y="160"/>
                    <a:pt x="351" y="143"/>
                  </a:cubicBezTo>
                  <a:cubicBezTo>
                    <a:pt x="340" y="126"/>
                    <a:pt x="339" y="119"/>
                    <a:pt x="338" y="100"/>
                  </a:cubicBezTo>
                  <a:cubicBezTo>
                    <a:pt x="338" y="95"/>
                    <a:pt x="336" y="90"/>
                    <a:pt x="332" y="85"/>
                  </a:cubicBezTo>
                  <a:cubicBezTo>
                    <a:pt x="331" y="78"/>
                    <a:pt x="329" y="71"/>
                    <a:pt x="324" y="63"/>
                  </a:cubicBezTo>
                  <a:cubicBezTo>
                    <a:pt x="319" y="56"/>
                    <a:pt x="311" y="50"/>
                    <a:pt x="303" y="45"/>
                  </a:cubicBezTo>
                  <a:cubicBezTo>
                    <a:pt x="288" y="30"/>
                    <a:pt x="253" y="7"/>
                    <a:pt x="253" y="7"/>
                  </a:cubicBezTo>
                  <a:cubicBezTo>
                    <a:pt x="253" y="7"/>
                    <a:pt x="215" y="0"/>
                    <a:pt x="199" y="27"/>
                  </a:cubicBezTo>
                  <a:cubicBezTo>
                    <a:pt x="183" y="55"/>
                    <a:pt x="169" y="72"/>
                    <a:pt x="158" y="90"/>
                  </a:cubicBezTo>
                  <a:cubicBezTo>
                    <a:pt x="147" y="108"/>
                    <a:pt x="140" y="117"/>
                    <a:pt x="150" y="137"/>
                  </a:cubicBezTo>
                  <a:cubicBezTo>
                    <a:pt x="151" y="139"/>
                    <a:pt x="152" y="142"/>
                    <a:pt x="153" y="144"/>
                  </a:cubicBezTo>
                  <a:cubicBezTo>
                    <a:pt x="149" y="152"/>
                    <a:pt x="146" y="160"/>
                    <a:pt x="149" y="166"/>
                  </a:cubicBezTo>
                  <a:cubicBezTo>
                    <a:pt x="152" y="175"/>
                    <a:pt x="155" y="183"/>
                    <a:pt x="155" y="191"/>
                  </a:cubicBezTo>
                  <a:cubicBezTo>
                    <a:pt x="154" y="194"/>
                    <a:pt x="154" y="196"/>
                    <a:pt x="154" y="198"/>
                  </a:cubicBezTo>
                  <a:cubicBezTo>
                    <a:pt x="153" y="201"/>
                    <a:pt x="151" y="204"/>
                    <a:pt x="148" y="206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7" y="216"/>
                    <a:pt x="150" y="212"/>
                    <a:pt x="155" y="204"/>
                  </a:cubicBezTo>
                  <a:cubicBezTo>
                    <a:pt x="157" y="210"/>
                    <a:pt x="157" y="210"/>
                    <a:pt x="157" y="210"/>
                  </a:cubicBezTo>
                  <a:cubicBezTo>
                    <a:pt x="157" y="210"/>
                    <a:pt x="118" y="230"/>
                    <a:pt x="111" y="265"/>
                  </a:cubicBezTo>
                  <a:cubicBezTo>
                    <a:pt x="103" y="300"/>
                    <a:pt x="100" y="313"/>
                    <a:pt x="100" y="313"/>
                  </a:cubicBezTo>
                  <a:cubicBezTo>
                    <a:pt x="14" y="265"/>
                    <a:pt x="14" y="265"/>
                    <a:pt x="14" y="265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85" y="376"/>
                    <a:pt x="85" y="376"/>
                    <a:pt x="85" y="376"/>
                  </a:cubicBezTo>
                  <a:cubicBezTo>
                    <a:pt x="85" y="376"/>
                    <a:pt x="71" y="428"/>
                    <a:pt x="81" y="435"/>
                  </a:cubicBezTo>
                  <a:cubicBezTo>
                    <a:pt x="91" y="442"/>
                    <a:pt x="131" y="461"/>
                    <a:pt x="139" y="461"/>
                  </a:cubicBezTo>
                  <a:cubicBezTo>
                    <a:pt x="147" y="461"/>
                    <a:pt x="154" y="461"/>
                    <a:pt x="154" y="461"/>
                  </a:cubicBezTo>
                  <a:cubicBezTo>
                    <a:pt x="154" y="461"/>
                    <a:pt x="138" y="522"/>
                    <a:pt x="139" y="528"/>
                  </a:cubicBezTo>
                  <a:cubicBezTo>
                    <a:pt x="139" y="534"/>
                    <a:pt x="139" y="534"/>
                    <a:pt x="139" y="534"/>
                  </a:cubicBezTo>
                  <a:cubicBezTo>
                    <a:pt x="139" y="534"/>
                    <a:pt x="125" y="599"/>
                    <a:pt x="119" y="617"/>
                  </a:cubicBezTo>
                  <a:cubicBezTo>
                    <a:pt x="113" y="634"/>
                    <a:pt x="107" y="658"/>
                    <a:pt x="103" y="671"/>
                  </a:cubicBezTo>
                  <a:cubicBezTo>
                    <a:pt x="100" y="684"/>
                    <a:pt x="95" y="701"/>
                    <a:pt x="95" y="701"/>
                  </a:cubicBezTo>
                  <a:cubicBezTo>
                    <a:pt x="97" y="706"/>
                    <a:pt x="97" y="706"/>
                    <a:pt x="97" y="706"/>
                  </a:cubicBezTo>
                  <a:cubicBezTo>
                    <a:pt x="97" y="706"/>
                    <a:pt x="87" y="803"/>
                    <a:pt x="94" y="830"/>
                  </a:cubicBezTo>
                  <a:cubicBezTo>
                    <a:pt x="101" y="857"/>
                    <a:pt x="123" y="1003"/>
                    <a:pt x="121" y="1024"/>
                  </a:cubicBezTo>
                  <a:cubicBezTo>
                    <a:pt x="120" y="1045"/>
                    <a:pt x="110" y="1078"/>
                    <a:pt x="92" y="1091"/>
                  </a:cubicBezTo>
                  <a:cubicBezTo>
                    <a:pt x="73" y="1105"/>
                    <a:pt x="46" y="1128"/>
                    <a:pt x="56" y="1136"/>
                  </a:cubicBezTo>
                  <a:close/>
                  <a:moveTo>
                    <a:pt x="328" y="92"/>
                  </a:moveTo>
                  <a:cubicBezTo>
                    <a:pt x="328" y="93"/>
                    <a:pt x="328" y="95"/>
                    <a:pt x="328" y="98"/>
                  </a:cubicBezTo>
                  <a:cubicBezTo>
                    <a:pt x="326" y="92"/>
                    <a:pt x="323" y="84"/>
                    <a:pt x="320" y="76"/>
                  </a:cubicBezTo>
                  <a:cubicBezTo>
                    <a:pt x="321" y="77"/>
                    <a:pt x="322" y="78"/>
                    <a:pt x="323" y="79"/>
                  </a:cubicBezTo>
                  <a:cubicBezTo>
                    <a:pt x="325" y="80"/>
                    <a:pt x="327" y="82"/>
                    <a:pt x="328" y="83"/>
                  </a:cubicBezTo>
                  <a:cubicBezTo>
                    <a:pt x="328" y="87"/>
                    <a:pt x="328" y="90"/>
                    <a:pt x="328" y="92"/>
                  </a:cubicBezTo>
                  <a:close/>
                  <a:moveTo>
                    <a:pt x="346" y="207"/>
                  </a:moveTo>
                  <a:cubicBezTo>
                    <a:pt x="344" y="200"/>
                    <a:pt x="343" y="189"/>
                    <a:pt x="344" y="179"/>
                  </a:cubicBezTo>
                  <a:cubicBezTo>
                    <a:pt x="347" y="183"/>
                    <a:pt x="349" y="186"/>
                    <a:pt x="351" y="189"/>
                  </a:cubicBezTo>
                  <a:cubicBezTo>
                    <a:pt x="354" y="194"/>
                    <a:pt x="350" y="201"/>
                    <a:pt x="346" y="207"/>
                  </a:cubicBezTo>
                  <a:close/>
                  <a:moveTo>
                    <a:pt x="334" y="392"/>
                  </a:moveTo>
                  <a:cubicBezTo>
                    <a:pt x="359" y="339"/>
                    <a:pt x="361" y="336"/>
                    <a:pt x="379" y="346"/>
                  </a:cubicBezTo>
                  <a:cubicBezTo>
                    <a:pt x="397" y="356"/>
                    <a:pt x="410" y="370"/>
                    <a:pt x="416" y="381"/>
                  </a:cubicBezTo>
                  <a:cubicBezTo>
                    <a:pt x="421" y="392"/>
                    <a:pt x="417" y="391"/>
                    <a:pt x="425" y="399"/>
                  </a:cubicBezTo>
                  <a:cubicBezTo>
                    <a:pt x="432" y="407"/>
                    <a:pt x="435" y="410"/>
                    <a:pt x="432" y="415"/>
                  </a:cubicBezTo>
                  <a:cubicBezTo>
                    <a:pt x="430" y="420"/>
                    <a:pt x="420" y="437"/>
                    <a:pt x="419" y="440"/>
                  </a:cubicBezTo>
                  <a:cubicBezTo>
                    <a:pt x="417" y="443"/>
                    <a:pt x="422" y="438"/>
                    <a:pt x="412" y="451"/>
                  </a:cubicBezTo>
                  <a:cubicBezTo>
                    <a:pt x="402" y="463"/>
                    <a:pt x="396" y="479"/>
                    <a:pt x="393" y="485"/>
                  </a:cubicBezTo>
                  <a:cubicBezTo>
                    <a:pt x="389" y="491"/>
                    <a:pt x="378" y="493"/>
                    <a:pt x="376" y="499"/>
                  </a:cubicBezTo>
                  <a:cubicBezTo>
                    <a:pt x="375" y="506"/>
                    <a:pt x="366" y="511"/>
                    <a:pt x="364" y="511"/>
                  </a:cubicBezTo>
                  <a:cubicBezTo>
                    <a:pt x="362" y="511"/>
                    <a:pt x="357" y="510"/>
                    <a:pt x="357" y="510"/>
                  </a:cubicBezTo>
                  <a:cubicBezTo>
                    <a:pt x="336" y="504"/>
                    <a:pt x="336" y="504"/>
                    <a:pt x="336" y="504"/>
                  </a:cubicBezTo>
                  <a:cubicBezTo>
                    <a:pt x="336" y="504"/>
                    <a:pt x="309" y="445"/>
                    <a:pt x="334" y="392"/>
                  </a:cubicBezTo>
                  <a:close/>
                  <a:moveTo>
                    <a:pt x="312" y="59"/>
                  </a:moveTo>
                  <a:cubicBezTo>
                    <a:pt x="320" y="64"/>
                    <a:pt x="324" y="70"/>
                    <a:pt x="326" y="76"/>
                  </a:cubicBezTo>
                  <a:cubicBezTo>
                    <a:pt x="322" y="71"/>
                    <a:pt x="318" y="67"/>
                    <a:pt x="314" y="63"/>
                  </a:cubicBezTo>
                  <a:cubicBezTo>
                    <a:pt x="314" y="61"/>
                    <a:pt x="313" y="60"/>
                    <a:pt x="312" y="59"/>
                  </a:cubicBezTo>
                  <a:close/>
                  <a:moveTo>
                    <a:pt x="158" y="133"/>
                  </a:moveTo>
                  <a:cubicBezTo>
                    <a:pt x="159" y="134"/>
                    <a:pt x="159" y="134"/>
                    <a:pt x="159" y="135"/>
                  </a:cubicBezTo>
                  <a:cubicBezTo>
                    <a:pt x="157" y="137"/>
                    <a:pt x="156" y="139"/>
                    <a:pt x="154" y="142"/>
                  </a:cubicBezTo>
                  <a:cubicBezTo>
                    <a:pt x="151" y="131"/>
                    <a:pt x="149" y="117"/>
                    <a:pt x="153" y="110"/>
                  </a:cubicBezTo>
                  <a:cubicBezTo>
                    <a:pt x="160" y="96"/>
                    <a:pt x="174" y="85"/>
                    <a:pt x="174" y="85"/>
                  </a:cubicBezTo>
                  <a:cubicBezTo>
                    <a:pt x="174" y="85"/>
                    <a:pt x="154" y="110"/>
                    <a:pt x="158" y="133"/>
                  </a:cubicBezTo>
                  <a:close/>
                  <a:moveTo>
                    <a:pt x="156" y="188"/>
                  </a:moveTo>
                  <a:cubicBezTo>
                    <a:pt x="155" y="178"/>
                    <a:pt x="155" y="167"/>
                    <a:pt x="155" y="164"/>
                  </a:cubicBezTo>
                  <a:cubicBezTo>
                    <a:pt x="156" y="162"/>
                    <a:pt x="157" y="159"/>
                    <a:pt x="159" y="156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0" y="154"/>
                    <a:pt x="161" y="152"/>
                    <a:pt x="163" y="151"/>
                  </a:cubicBezTo>
                  <a:cubicBezTo>
                    <a:pt x="166" y="160"/>
                    <a:pt x="167" y="164"/>
                    <a:pt x="163" y="170"/>
                  </a:cubicBezTo>
                  <a:cubicBezTo>
                    <a:pt x="160" y="175"/>
                    <a:pt x="158" y="182"/>
                    <a:pt x="156" y="188"/>
                  </a:cubicBezTo>
                  <a:close/>
                  <a:moveTo>
                    <a:pt x="155" y="358"/>
                  </a:moveTo>
                  <a:cubicBezTo>
                    <a:pt x="144" y="345"/>
                    <a:pt x="144" y="345"/>
                    <a:pt x="144" y="345"/>
                  </a:cubicBezTo>
                  <a:cubicBezTo>
                    <a:pt x="151" y="326"/>
                    <a:pt x="151" y="326"/>
                    <a:pt x="151" y="326"/>
                  </a:cubicBezTo>
                  <a:cubicBezTo>
                    <a:pt x="151" y="326"/>
                    <a:pt x="147" y="340"/>
                    <a:pt x="151" y="349"/>
                  </a:cubicBezTo>
                  <a:cubicBezTo>
                    <a:pt x="155" y="358"/>
                    <a:pt x="155" y="358"/>
                    <a:pt x="155" y="3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" name="Freeform 22"/>
            <p:cNvSpPr/>
            <p:nvPr/>
          </p:nvSpPr>
          <p:spPr bwMode="auto">
            <a:xfrm>
              <a:off x="8848644" y="1561405"/>
              <a:ext cx="140879" cy="107513"/>
            </a:xfrm>
            <a:custGeom>
              <a:gdLst>
                <a:gd fmla="*/ 58 w 82" name="T0"/>
                <a:gd fmla="*/ 0 h 62" name="T1"/>
                <a:gd fmla="*/ 10 w 82" name="T2"/>
                <a:gd fmla="*/ 37 h 62" name="T3"/>
                <a:gd fmla="*/ 0 w 82" name="T4"/>
                <a:gd fmla="*/ 57 h 62" name="T5"/>
                <a:gd fmla="*/ 29 w 82" name="T6"/>
                <a:gd fmla="*/ 62 h 62" name="T7"/>
                <a:gd fmla="*/ 56 w 82" name="T8"/>
                <a:gd fmla="*/ 19 h 62" name="T9"/>
                <a:gd fmla="*/ 82 w 82" name="T10"/>
                <a:gd fmla="*/ 1 h 62" name="T11"/>
                <a:gd fmla="*/ 58 w 82" name="T12"/>
                <a:gd fmla="*/ 0 h 6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2" w="82">
                  <a:moveTo>
                    <a:pt x="58" y="0"/>
                  </a:moveTo>
                  <a:cubicBezTo>
                    <a:pt x="58" y="0"/>
                    <a:pt x="20" y="18"/>
                    <a:pt x="10" y="3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39" y="31"/>
                    <a:pt x="56" y="19"/>
                  </a:cubicBezTo>
                  <a:cubicBezTo>
                    <a:pt x="72" y="7"/>
                    <a:pt x="82" y="1"/>
                    <a:pt x="82" y="1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" name="Freeform 23"/>
            <p:cNvSpPr/>
            <p:nvPr/>
          </p:nvSpPr>
          <p:spPr bwMode="auto">
            <a:xfrm>
              <a:off x="8789327" y="1555844"/>
              <a:ext cx="44488" cy="100098"/>
            </a:xfrm>
            <a:custGeom>
              <a:gdLst>
                <a:gd fmla="*/ 3 w 26" name="T0"/>
                <a:gd fmla="*/ 0 h 59" name="T1"/>
                <a:gd fmla="*/ 5 w 26" name="T2"/>
                <a:gd fmla="*/ 33 h 59" name="T3"/>
                <a:gd fmla="*/ 0 w 26" name="T4"/>
                <a:gd fmla="*/ 43 h 59" name="T5"/>
                <a:gd fmla="*/ 26 w 26" name="T6"/>
                <a:gd fmla="*/ 59 h 59" name="T7"/>
                <a:gd fmla="*/ 16 w 26" name="T8"/>
                <a:gd fmla="*/ 15 h 59" name="T9"/>
                <a:gd fmla="*/ 3 w 26" name="T10"/>
                <a:gd fmla="*/ 0 h 5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9" w="26">
                  <a:moveTo>
                    <a:pt x="3" y="0"/>
                  </a:moveTo>
                  <a:cubicBezTo>
                    <a:pt x="3" y="0"/>
                    <a:pt x="9" y="23"/>
                    <a:pt x="5" y="3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2" y="25"/>
                    <a:pt x="16" y="15"/>
                  </a:cubicBezTo>
                  <a:cubicBezTo>
                    <a:pt x="10" y="5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21530" y="1153903"/>
            <a:ext cx="597051" cy="2005362"/>
            <a:chOff x="821530" y="1153903"/>
            <a:chExt cx="597051" cy="2005362"/>
          </a:xfrm>
          <a:solidFill>
            <a:srgbClr val="333333"/>
          </a:solidFill>
        </p:grpSpPr>
        <p:sp>
          <p:nvSpPr>
            <p:cNvPr id="7" name="Freeform 24"/>
            <p:cNvSpPr/>
            <p:nvPr/>
          </p:nvSpPr>
          <p:spPr bwMode="auto">
            <a:xfrm>
              <a:off x="821530" y="1153903"/>
              <a:ext cx="597051" cy="2005362"/>
            </a:xfrm>
            <a:custGeom>
              <a:gdLst>
                <a:gd fmla="*/ 99 w 283" name="T0"/>
                <a:gd fmla="*/ 135 h 949" name="T1"/>
                <a:gd fmla="*/ 106 w 283" name="T2"/>
                <a:gd fmla="*/ 117 h 949" name="T3"/>
                <a:gd fmla="*/ 98 w 283" name="T4"/>
                <a:gd fmla="*/ 81 h 949" name="T5"/>
                <a:gd fmla="*/ 103 w 283" name="T6"/>
                <a:gd fmla="*/ 62 h 949" name="T7"/>
                <a:gd fmla="*/ 129 w 283" name="T8"/>
                <a:gd fmla="*/ 2 h 949" name="T9"/>
                <a:gd fmla="*/ 155 w 283" name="T10"/>
                <a:gd fmla="*/ 2 h 949" name="T11"/>
                <a:gd fmla="*/ 188 w 283" name="T12"/>
                <a:gd fmla="*/ 58 h 949" name="T13"/>
                <a:gd fmla="*/ 190 w 283" name="T14"/>
                <a:gd fmla="*/ 77 h 949" name="T15"/>
                <a:gd fmla="*/ 178 w 283" name="T16"/>
                <a:gd fmla="*/ 98 h 949" name="T17"/>
                <a:gd fmla="*/ 165 w 283" name="T18"/>
                <a:gd fmla="*/ 133 h 949" name="T19"/>
                <a:gd fmla="*/ 230 w 283" name="T20"/>
                <a:gd fmla="*/ 173 h 949" name="T21"/>
                <a:gd fmla="*/ 250 w 283" name="T22"/>
                <a:gd fmla="*/ 209 h 949" name="T23"/>
                <a:gd fmla="*/ 279 w 283" name="T24"/>
                <a:gd fmla="*/ 268 h 949" name="T25"/>
                <a:gd fmla="*/ 235 w 283" name="T26"/>
                <a:gd fmla="*/ 310 h 949" name="T27"/>
                <a:gd fmla="*/ 215 w 283" name="T28"/>
                <a:gd fmla="*/ 368 h 949" name="T29"/>
                <a:gd fmla="*/ 219 w 283" name="T30"/>
                <a:gd fmla="*/ 467 h 949" name="T31"/>
                <a:gd fmla="*/ 212 w 283" name="T32"/>
                <a:gd fmla="*/ 650 h 949" name="T33"/>
                <a:gd fmla="*/ 214 w 283" name="T34"/>
                <a:gd fmla="*/ 793 h 949" name="T35"/>
                <a:gd fmla="*/ 231 w 283" name="T36"/>
                <a:gd fmla="*/ 834 h 949" name="T37"/>
                <a:gd fmla="*/ 280 w 283" name="T38"/>
                <a:gd fmla="*/ 855 h 949" name="T39"/>
                <a:gd fmla="*/ 254 w 283" name="T40"/>
                <a:gd fmla="*/ 875 h 949" name="T41"/>
                <a:gd fmla="*/ 191 w 283" name="T42"/>
                <a:gd fmla="*/ 854 h 949" name="T43"/>
                <a:gd fmla="*/ 153 w 283" name="T44"/>
                <a:gd fmla="*/ 859 h 949" name="T45"/>
                <a:gd fmla="*/ 150 w 283" name="T46"/>
                <a:gd fmla="*/ 841 h 949" name="T47"/>
                <a:gd fmla="*/ 154 w 283" name="T48"/>
                <a:gd fmla="*/ 807 h 949" name="T49"/>
                <a:gd fmla="*/ 154 w 283" name="T50"/>
                <a:gd fmla="*/ 743 h 949" name="T51"/>
                <a:gd fmla="*/ 135 w 283" name="T52"/>
                <a:gd fmla="*/ 634 h 949" name="T53"/>
                <a:gd fmla="*/ 114 w 283" name="T54"/>
                <a:gd fmla="*/ 608 h 949" name="T55"/>
                <a:gd fmla="*/ 87 w 283" name="T56"/>
                <a:gd fmla="*/ 743 h 949" name="T57"/>
                <a:gd fmla="*/ 77 w 283" name="T58"/>
                <a:gd fmla="*/ 865 h 949" name="T59"/>
                <a:gd fmla="*/ 69 w 283" name="T60"/>
                <a:gd fmla="*/ 937 h 949" name="T61"/>
                <a:gd fmla="*/ 10 w 283" name="T62"/>
                <a:gd fmla="*/ 932 h 949" name="T63"/>
                <a:gd fmla="*/ 0 w 283" name="T64"/>
                <a:gd fmla="*/ 853 h 949" name="T65"/>
                <a:gd fmla="*/ 15 w 283" name="T66"/>
                <a:gd fmla="*/ 820 h 949" name="T67"/>
                <a:gd fmla="*/ 18 w 283" name="T68"/>
                <a:gd fmla="*/ 676 h 949" name="T69"/>
                <a:gd fmla="*/ 37 w 283" name="T70"/>
                <a:gd fmla="*/ 532 h 949" name="T71"/>
                <a:gd fmla="*/ 42 w 283" name="T72"/>
                <a:gd fmla="*/ 447 h 949" name="T73"/>
                <a:gd fmla="*/ 57 w 283" name="T74"/>
                <a:gd fmla="*/ 331 h 949" name="T75"/>
                <a:gd fmla="*/ 43 w 283" name="T76"/>
                <a:gd fmla="*/ 286 h 949" name="T77"/>
                <a:gd fmla="*/ 28 w 283" name="T78"/>
                <a:gd fmla="*/ 184 h 949" name="T79"/>
                <a:gd fmla="*/ 58 w 283" name="T80"/>
                <a:gd fmla="*/ 151 h 949" name="T81"/>
                <a:gd fmla="*/ 91 w 283" name="T82"/>
                <a:gd fmla="*/ 143 h 949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949" w="283">
                  <a:moveTo>
                    <a:pt x="91" y="143"/>
                  </a:moveTo>
                  <a:cubicBezTo>
                    <a:pt x="92" y="143"/>
                    <a:pt x="97" y="140"/>
                    <a:pt x="99" y="135"/>
                  </a:cubicBezTo>
                  <a:cubicBezTo>
                    <a:pt x="100" y="130"/>
                    <a:pt x="102" y="118"/>
                    <a:pt x="102" y="118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7" y="88"/>
                    <a:pt x="99" y="88"/>
                    <a:pt x="98" y="81"/>
                  </a:cubicBezTo>
                  <a:cubicBezTo>
                    <a:pt x="97" y="75"/>
                    <a:pt x="98" y="64"/>
                    <a:pt x="101" y="63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3" y="62"/>
                    <a:pt x="100" y="29"/>
                    <a:pt x="106" y="21"/>
                  </a:cubicBezTo>
                  <a:cubicBezTo>
                    <a:pt x="112" y="13"/>
                    <a:pt x="121" y="5"/>
                    <a:pt x="129" y="2"/>
                  </a:cubicBezTo>
                  <a:cubicBezTo>
                    <a:pt x="137" y="0"/>
                    <a:pt x="147" y="2"/>
                    <a:pt x="149" y="2"/>
                  </a:cubicBezTo>
                  <a:cubicBezTo>
                    <a:pt x="150" y="2"/>
                    <a:pt x="152" y="2"/>
                    <a:pt x="155" y="2"/>
                  </a:cubicBezTo>
                  <a:cubicBezTo>
                    <a:pt x="158" y="3"/>
                    <a:pt x="177" y="17"/>
                    <a:pt x="180" y="23"/>
                  </a:cubicBezTo>
                  <a:cubicBezTo>
                    <a:pt x="183" y="29"/>
                    <a:pt x="190" y="50"/>
                    <a:pt x="188" y="58"/>
                  </a:cubicBezTo>
                  <a:cubicBezTo>
                    <a:pt x="187" y="66"/>
                    <a:pt x="186" y="69"/>
                    <a:pt x="186" y="69"/>
                  </a:cubicBezTo>
                  <a:cubicBezTo>
                    <a:pt x="186" y="69"/>
                    <a:pt x="191" y="73"/>
                    <a:pt x="190" y="77"/>
                  </a:cubicBezTo>
                  <a:cubicBezTo>
                    <a:pt x="189" y="81"/>
                    <a:pt x="185" y="100"/>
                    <a:pt x="182" y="100"/>
                  </a:cubicBezTo>
                  <a:cubicBezTo>
                    <a:pt x="180" y="99"/>
                    <a:pt x="178" y="98"/>
                    <a:pt x="178" y="98"/>
                  </a:cubicBezTo>
                  <a:cubicBezTo>
                    <a:pt x="178" y="98"/>
                    <a:pt x="167" y="120"/>
                    <a:pt x="166" y="125"/>
                  </a:cubicBezTo>
                  <a:cubicBezTo>
                    <a:pt x="166" y="129"/>
                    <a:pt x="165" y="133"/>
                    <a:pt x="165" y="133"/>
                  </a:cubicBezTo>
                  <a:cubicBezTo>
                    <a:pt x="173" y="155"/>
                    <a:pt x="173" y="155"/>
                    <a:pt x="173" y="155"/>
                  </a:cubicBezTo>
                  <a:cubicBezTo>
                    <a:pt x="173" y="155"/>
                    <a:pt x="224" y="162"/>
                    <a:pt x="230" y="173"/>
                  </a:cubicBezTo>
                  <a:cubicBezTo>
                    <a:pt x="237" y="183"/>
                    <a:pt x="239" y="191"/>
                    <a:pt x="241" y="195"/>
                  </a:cubicBezTo>
                  <a:cubicBezTo>
                    <a:pt x="244" y="199"/>
                    <a:pt x="249" y="204"/>
                    <a:pt x="250" y="209"/>
                  </a:cubicBezTo>
                  <a:cubicBezTo>
                    <a:pt x="250" y="214"/>
                    <a:pt x="253" y="223"/>
                    <a:pt x="257" y="228"/>
                  </a:cubicBezTo>
                  <a:cubicBezTo>
                    <a:pt x="260" y="232"/>
                    <a:pt x="279" y="250"/>
                    <a:pt x="279" y="268"/>
                  </a:cubicBezTo>
                  <a:cubicBezTo>
                    <a:pt x="279" y="287"/>
                    <a:pt x="281" y="311"/>
                    <a:pt x="266" y="311"/>
                  </a:cubicBezTo>
                  <a:cubicBezTo>
                    <a:pt x="251" y="312"/>
                    <a:pt x="235" y="310"/>
                    <a:pt x="235" y="310"/>
                  </a:cubicBezTo>
                  <a:cubicBezTo>
                    <a:pt x="225" y="310"/>
                    <a:pt x="225" y="310"/>
                    <a:pt x="225" y="310"/>
                  </a:cubicBezTo>
                  <a:cubicBezTo>
                    <a:pt x="225" y="310"/>
                    <a:pt x="214" y="363"/>
                    <a:pt x="215" y="368"/>
                  </a:cubicBezTo>
                  <a:cubicBezTo>
                    <a:pt x="216" y="374"/>
                    <a:pt x="227" y="443"/>
                    <a:pt x="224" y="450"/>
                  </a:cubicBezTo>
                  <a:cubicBezTo>
                    <a:pt x="221" y="457"/>
                    <a:pt x="219" y="461"/>
                    <a:pt x="219" y="467"/>
                  </a:cubicBezTo>
                  <a:cubicBezTo>
                    <a:pt x="218" y="472"/>
                    <a:pt x="220" y="487"/>
                    <a:pt x="220" y="487"/>
                  </a:cubicBezTo>
                  <a:cubicBezTo>
                    <a:pt x="220" y="487"/>
                    <a:pt x="211" y="634"/>
                    <a:pt x="212" y="650"/>
                  </a:cubicBezTo>
                  <a:cubicBezTo>
                    <a:pt x="212" y="667"/>
                    <a:pt x="218" y="715"/>
                    <a:pt x="216" y="739"/>
                  </a:cubicBezTo>
                  <a:cubicBezTo>
                    <a:pt x="214" y="763"/>
                    <a:pt x="214" y="793"/>
                    <a:pt x="214" y="793"/>
                  </a:cubicBezTo>
                  <a:cubicBezTo>
                    <a:pt x="214" y="793"/>
                    <a:pt x="223" y="801"/>
                    <a:pt x="225" y="811"/>
                  </a:cubicBezTo>
                  <a:cubicBezTo>
                    <a:pt x="228" y="821"/>
                    <a:pt x="230" y="833"/>
                    <a:pt x="231" y="834"/>
                  </a:cubicBezTo>
                  <a:cubicBezTo>
                    <a:pt x="232" y="835"/>
                    <a:pt x="248" y="845"/>
                    <a:pt x="253" y="847"/>
                  </a:cubicBezTo>
                  <a:cubicBezTo>
                    <a:pt x="258" y="849"/>
                    <a:pt x="278" y="849"/>
                    <a:pt x="280" y="855"/>
                  </a:cubicBezTo>
                  <a:cubicBezTo>
                    <a:pt x="283" y="861"/>
                    <a:pt x="283" y="864"/>
                    <a:pt x="283" y="864"/>
                  </a:cubicBezTo>
                  <a:cubicBezTo>
                    <a:pt x="283" y="864"/>
                    <a:pt x="267" y="875"/>
                    <a:pt x="254" y="875"/>
                  </a:cubicBezTo>
                  <a:cubicBezTo>
                    <a:pt x="241" y="874"/>
                    <a:pt x="227" y="872"/>
                    <a:pt x="217" y="866"/>
                  </a:cubicBezTo>
                  <a:cubicBezTo>
                    <a:pt x="207" y="860"/>
                    <a:pt x="191" y="854"/>
                    <a:pt x="191" y="854"/>
                  </a:cubicBezTo>
                  <a:cubicBezTo>
                    <a:pt x="188" y="862"/>
                    <a:pt x="188" y="862"/>
                    <a:pt x="188" y="862"/>
                  </a:cubicBezTo>
                  <a:cubicBezTo>
                    <a:pt x="188" y="862"/>
                    <a:pt x="158" y="862"/>
                    <a:pt x="153" y="859"/>
                  </a:cubicBezTo>
                  <a:cubicBezTo>
                    <a:pt x="148" y="856"/>
                    <a:pt x="148" y="854"/>
                    <a:pt x="148" y="854"/>
                  </a:cubicBezTo>
                  <a:cubicBezTo>
                    <a:pt x="150" y="841"/>
                    <a:pt x="150" y="841"/>
                    <a:pt x="150" y="841"/>
                  </a:cubicBezTo>
                  <a:cubicBezTo>
                    <a:pt x="150" y="841"/>
                    <a:pt x="148" y="823"/>
                    <a:pt x="150" y="817"/>
                  </a:cubicBezTo>
                  <a:cubicBezTo>
                    <a:pt x="153" y="811"/>
                    <a:pt x="152" y="811"/>
                    <a:pt x="154" y="807"/>
                  </a:cubicBezTo>
                  <a:cubicBezTo>
                    <a:pt x="156" y="803"/>
                    <a:pt x="162" y="799"/>
                    <a:pt x="161" y="796"/>
                  </a:cubicBezTo>
                  <a:cubicBezTo>
                    <a:pt x="161" y="793"/>
                    <a:pt x="158" y="754"/>
                    <a:pt x="154" y="743"/>
                  </a:cubicBezTo>
                  <a:cubicBezTo>
                    <a:pt x="149" y="733"/>
                    <a:pt x="144" y="714"/>
                    <a:pt x="144" y="710"/>
                  </a:cubicBezTo>
                  <a:cubicBezTo>
                    <a:pt x="144" y="705"/>
                    <a:pt x="137" y="651"/>
                    <a:pt x="135" y="634"/>
                  </a:cubicBezTo>
                  <a:cubicBezTo>
                    <a:pt x="132" y="617"/>
                    <a:pt x="126" y="574"/>
                    <a:pt x="126" y="574"/>
                  </a:cubicBezTo>
                  <a:cubicBezTo>
                    <a:pt x="126" y="574"/>
                    <a:pt x="118" y="595"/>
                    <a:pt x="114" y="608"/>
                  </a:cubicBezTo>
                  <a:cubicBezTo>
                    <a:pt x="109" y="621"/>
                    <a:pt x="95" y="691"/>
                    <a:pt x="93" y="710"/>
                  </a:cubicBezTo>
                  <a:cubicBezTo>
                    <a:pt x="90" y="730"/>
                    <a:pt x="88" y="737"/>
                    <a:pt x="87" y="743"/>
                  </a:cubicBezTo>
                  <a:cubicBezTo>
                    <a:pt x="87" y="750"/>
                    <a:pt x="88" y="826"/>
                    <a:pt x="86" y="836"/>
                  </a:cubicBezTo>
                  <a:cubicBezTo>
                    <a:pt x="84" y="846"/>
                    <a:pt x="86" y="856"/>
                    <a:pt x="77" y="865"/>
                  </a:cubicBezTo>
                  <a:cubicBezTo>
                    <a:pt x="68" y="874"/>
                    <a:pt x="58" y="885"/>
                    <a:pt x="58" y="885"/>
                  </a:cubicBezTo>
                  <a:cubicBezTo>
                    <a:pt x="58" y="885"/>
                    <a:pt x="73" y="929"/>
                    <a:pt x="69" y="937"/>
                  </a:cubicBezTo>
                  <a:cubicBezTo>
                    <a:pt x="64" y="945"/>
                    <a:pt x="51" y="949"/>
                    <a:pt x="40" y="948"/>
                  </a:cubicBezTo>
                  <a:cubicBezTo>
                    <a:pt x="29" y="948"/>
                    <a:pt x="15" y="944"/>
                    <a:pt x="10" y="932"/>
                  </a:cubicBezTo>
                  <a:cubicBezTo>
                    <a:pt x="6" y="921"/>
                    <a:pt x="9" y="882"/>
                    <a:pt x="9" y="882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53"/>
                    <a:pt x="3" y="841"/>
                    <a:pt x="8" y="838"/>
                  </a:cubicBezTo>
                  <a:cubicBezTo>
                    <a:pt x="13" y="835"/>
                    <a:pt x="18" y="828"/>
                    <a:pt x="15" y="820"/>
                  </a:cubicBezTo>
                  <a:cubicBezTo>
                    <a:pt x="11" y="811"/>
                    <a:pt x="15" y="713"/>
                    <a:pt x="16" y="708"/>
                  </a:cubicBezTo>
                  <a:cubicBezTo>
                    <a:pt x="17" y="704"/>
                    <a:pt x="18" y="680"/>
                    <a:pt x="18" y="676"/>
                  </a:cubicBezTo>
                  <a:cubicBezTo>
                    <a:pt x="19" y="672"/>
                    <a:pt x="36" y="598"/>
                    <a:pt x="34" y="586"/>
                  </a:cubicBezTo>
                  <a:cubicBezTo>
                    <a:pt x="33" y="574"/>
                    <a:pt x="37" y="535"/>
                    <a:pt x="37" y="532"/>
                  </a:cubicBezTo>
                  <a:cubicBezTo>
                    <a:pt x="37" y="529"/>
                    <a:pt x="39" y="470"/>
                    <a:pt x="40" y="468"/>
                  </a:cubicBezTo>
                  <a:cubicBezTo>
                    <a:pt x="41" y="466"/>
                    <a:pt x="42" y="447"/>
                    <a:pt x="42" y="447"/>
                  </a:cubicBezTo>
                  <a:cubicBezTo>
                    <a:pt x="42" y="447"/>
                    <a:pt x="30" y="421"/>
                    <a:pt x="37" y="402"/>
                  </a:cubicBezTo>
                  <a:cubicBezTo>
                    <a:pt x="43" y="383"/>
                    <a:pt x="57" y="332"/>
                    <a:pt x="57" y="331"/>
                  </a:cubicBezTo>
                  <a:cubicBezTo>
                    <a:pt x="57" y="330"/>
                    <a:pt x="58" y="321"/>
                    <a:pt x="58" y="321"/>
                  </a:cubicBezTo>
                  <a:cubicBezTo>
                    <a:pt x="58" y="321"/>
                    <a:pt x="49" y="296"/>
                    <a:pt x="43" y="286"/>
                  </a:cubicBezTo>
                  <a:cubicBezTo>
                    <a:pt x="38" y="276"/>
                    <a:pt x="21" y="240"/>
                    <a:pt x="24" y="219"/>
                  </a:cubicBezTo>
                  <a:cubicBezTo>
                    <a:pt x="27" y="198"/>
                    <a:pt x="25" y="193"/>
                    <a:pt x="28" y="184"/>
                  </a:cubicBezTo>
                  <a:cubicBezTo>
                    <a:pt x="31" y="176"/>
                    <a:pt x="34" y="168"/>
                    <a:pt x="36" y="165"/>
                  </a:cubicBezTo>
                  <a:cubicBezTo>
                    <a:pt x="37" y="163"/>
                    <a:pt x="52" y="153"/>
                    <a:pt x="58" y="151"/>
                  </a:cubicBezTo>
                  <a:cubicBezTo>
                    <a:pt x="65" y="148"/>
                    <a:pt x="73" y="149"/>
                    <a:pt x="78" y="148"/>
                  </a:cubicBezTo>
                  <a:cubicBezTo>
                    <a:pt x="84" y="147"/>
                    <a:pt x="91" y="143"/>
                    <a:pt x="91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" name="Freeform 25"/>
            <p:cNvSpPr/>
            <p:nvPr/>
          </p:nvSpPr>
          <p:spPr bwMode="auto">
            <a:xfrm>
              <a:off x="1106383" y="1482053"/>
              <a:ext cx="164075" cy="435254"/>
            </a:xfrm>
            <a:custGeom>
              <a:gdLst>
                <a:gd fmla="*/ 7 w 77" name="T0"/>
                <a:gd fmla="*/ 0 h 206" name="T1"/>
                <a:gd fmla="*/ 19 w 77" name="T2"/>
                <a:gd fmla="*/ 2 h 206" name="T3"/>
                <a:gd fmla="*/ 21 w 77" name="T4"/>
                <a:gd fmla="*/ 0 h 206" name="T5"/>
                <a:gd fmla="*/ 29 w 77" name="T6"/>
                <a:gd fmla="*/ 8 h 206" name="T7"/>
                <a:gd fmla="*/ 27 w 77" name="T8"/>
                <a:gd fmla="*/ 24 h 206" name="T9"/>
                <a:gd fmla="*/ 37 w 77" name="T10"/>
                <a:gd fmla="*/ 48 h 206" name="T11"/>
                <a:gd fmla="*/ 58 w 77" name="T12"/>
                <a:gd fmla="*/ 94 h 206" name="T13"/>
                <a:gd fmla="*/ 74 w 77" name="T14"/>
                <a:gd fmla="*/ 171 h 206" name="T15"/>
                <a:gd fmla="*/ 77 w 77" name="T16"/>
                <a:gd fmla="*/ 179 h 206" name="T17"/>
                <a:gd fmla="*/ 61 w 77" name="T18"/>
                <a:gd fmla="*/ 206 h 206" name="T19"/>
                <a:gd fmla="*/ 29 w 77" name="T20"/>
                <a:gd fmla="*/ 171 h 206" name="T21"/>
                <a:gd fmla="*/ 15 w 77" name="T22"/>
                <a:gd fmla="*/ 66 h 206" name="T23"/>
                <a:gd fmla="*/ 13 w 77" name="T24"/>
                <a:gd fmla="*/ 32 h 206" name="T25"/>
                <a:gd fmla="*/ 14 w 77" name="T26"/>
                <a:gd fmla="*/ 25 h 206" name="T27"/>
                <a:gd fmla="*/ 0 w 77" name="T28"/>
                <a:gd fmla="*/ 8 h 206" name="T29"/>
                <a:gd fmla="*/ 7 w 77" name="T30"/>
                <a:gd fmla="*/ 0 h 20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06" w="77">
                  <a:moveTo>
                    <a:pt x="7" y="0"/>
                  </a:moveTo>
                  <a:cubicBezTo>
                    <a:pt x="7" y="0"/>
                    <a:pt x="16" y="3"/>
                    <a:pt x="19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8" y="6"/>
                    <a:pt x="29" y="8"/>
                  </a:cubicBezTo>
                  <a:cubicBezTo>
                    <a:pt x="30" y="10"/>
                    <a:pt x="27" y="24"/>
                    <a:pt x="27" y="24"/>
                  </a:cubicBezTo>
                  <a:cubicBezTo>
                    <a:pt x="27" y="24"/>
                    <a:pt x="30" y="41"/>
                    <a:pt x="37" y="48"/>
                  </a:cubicBezTo>
                  <a:cubicBezTo>
                    <a:pt x="44" y="55"/>
                    <a:pt x="58" y="94"/>
                    <a:pt x="58" y="94"/>
                  </a:cubicBezTo>
                  <a:cubicBezTo>
                    <a:pt x="58" y="94"/>
                    <a:pt x="71" y="165"/>
                    <a:pt x="74" y="171"/>
                  </a:cubicBezTo>
                  <a:cubicBezTo>
                    <a:pt x="77" y="178"/>
                    <a:pt x="77" y="179"/>
                    <a:pt x="77" y="179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1" y="206"/>
                    <a:pt x="34" y="182"/>
                    <a:pt x="29" y="171"/>
                  </a:cubicBezTo>
                  <a:cubicBezTo>
                    <a:pt x="23" y="161"/>
                    <a:pt x="14" y="74"/>
                    <a:pt x="15" y="66"/>
                  </a:cubicBezTo>
                  <a:cubicBezTo>
                    <a:pt x="15" y="59"/>
                    <a:pt x="13" y="32"/>
                    <a:pt x="13" y="32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1530" y="4018554"/>
            <a:ext cx="677505" cy="2062931"/>
            <a:chOff x="7162800" y="2524125"/>
            <a:chExt cx="777875" cy="2368550"/>
          </a:xfrm>
          <a:solidFill>
            <a:srgbClr val="333333"/>
          </a:solidFill>
        </p:grpSpPr>
        <p:sp>
          <p:nvSpPr>
            <p:cNvPr id="11" name="Freeform 28"/>
            <p:cNvSpPr>
              <a:spLocks noEditPoints="1"/>
            </p:cNvSpPr>
            <p:nvPr/>
          </p:nvSpPr>
          <p:spPr bwMode="auto">
            <a:xfrm>
              <a:off x="7162800" y="2524125"/>
              <a:ext cx="777875" cy="2368550"/>
            </a:xfrm>
            <a:custGeom>
              <a:gdLst>
                <a:gd fmla="*/ 23 w 527" name="T0"/>
                <a:gd fmla="*/ 772 h 1608" name="T1"/>
                <a:gd fmla="*/ 45 w 527" name="T2"/>
                <a:gd fmla="*/ 796 h 1608" name="T3"/>
                <a:gd fmla="*/ 47 w 527" name="T4"/>
                <a:gd fmla="*/ 871 h 1608" name="T5"/>
                <a:gd fmla="*/ 90 w 527" name="T6"/>
                <a:gd fmla="*/ 1089 h 1608" name="T7"/>
                <a:gd fmla="*/ 115 w 527" name="T8"/>
                <a:gd fmla="*/ 1325 h 1608" name="T9"/>
                <a:gd fmla="*/ 110 w 527" name="T10"/>
                <a:gd fmla="*/ 1408 h 1608" name="T11"/>
                <a:gd fmla="*/ 92 w 527" name="T12"/>
                <a:gd fmla="*/ 1515 h 1608" name="T13"/>
                <a:gd fmla="*/ 214 w 527" name="T14"/>
                <a:gd fmla="*/ 1437 h 1608" name="T15"/>
                <a:gd fmla="*/ 224 w 527" name="T16"/>
                <a:gd fmla="*/ 1360 h 1608" name="T17"/>
                <a:gd fmla="*/ 199 w 527" name="T18"/>
                <a:gd fmla="*/ 1173 h 1608" name="T19"/>
                <a:gd fmla="*/ 195 w 527" name="T20"/>
                <a:gd fmla="*/ 1133 h 1608" name="T21"/>
                <a:gd fmla="*/ 207 w 527" name="T22"/>
                <a:gd fmla="*/ 1060 h 1608" name="T23"/>
                <a:gd fmla="*/ 231 w 527" name="T24"/>
                <a:gd fmla="*/ 916 h 1608" name="T25"/>
                <a:gd fmla="*/ 274 w 527" name="T26"/>
                <a:gd fmla="*/ 1089 h 1608" name="T27"/>
                <a:gd fmla="*/ 294 w 527" name="T28"/>
                <a:gd fmla="*/ 1217 h 1608" name="T29"/>
                <a:gd fmla="*/ 326 w 527" name="T30"/>
                <a:gd fmla="*/ 1428 h 1608" name="T31"/>
                <a:gd fmla="*/ 357 w 527" name="T32"/>
                <a:gd fmla="*/ 1509 h 1608" name="T33"/>
                <a:gd fmla="*/ 440 w 527" name="T34"/>
                <a:gd fmla="*/ 1599 h 1608" name="T35"/>
                <a:gd fmla="*/ 442 w 527" name="T36"/>
                <a:gd fmla="*/ 1467 h 1608" name="T37"/>
                <a:gd fmla="*/ 424 w 527" name="T38"/>
                <a:gd fmla="*/ 1375 h 1608" name="T39"/>
                <a:gd fmla="*/ 422 w 527" name="T40"/>
                <a:gd fmla="*/ 1243 h 1608" name="T41"/>
                <a:gd fmla="*/ 418 w 527" name="T42"/>
                <a:gd fmla="*/ 1156 h 1608" name="T43"/>
                <a:gd fmla="*/ 401 w 527" name="T44"/>
                <a:gd fmla="*/ 1052 h 1608" name="T45"/>
                <a:gd fmla="*/ 408 w 527" name="T46"/>
                <a:gd fmla="*/ 860 h 1608" name="T47"/>
                <a:gd fmla="*/ 414 w 527" name="T48"/>
                <a:gd fmla="*/ 837 h 1608" name="T49"/>
                <a:gd fmla="*/ 436 w 527" name="T50"/>
                <a:gd fmla="*/ 807 h 1608" name="T51"/>
                <a:gd fmla="*/ 434 w 527" name="T52"/>
                <a:gd fmla="*/ 844 h 1608" name="T53"/>
                <a:gd fmla="*/ 427 w 527" name="T54"/>
                <a:gd fmla="*/ 880 h 1608" name="T55"/>
                <a:gd fmla="*/ 456 w 527" name="T56"/>
                <a:gd fmla="*/ 870 h 1608" name="T57"/>
                <a:gd fmla="*/ 487 w 527" name="T58"/>
                <a:gd fmla="*/ 858 h 1608" name="T59"/>
                <a:gd fmla="*/ 510 w 527" name="T60"/>
                <a:gd fmla="*/ 780 h 1608" name="T61"/>
                <a:gd fmla="*/ 501 w 527" name="T62"/>
                <a:gd fmla="*/ 460 h 1608" name="T63"/>
                <a:gd fmla="*/ 339 w 527" name="T64"/>
                <a:gd fmla="*/ 259 h 1608" name="T65"/>
                <a:gd fmla="*/ 305 w 527" name="T66"/>
                <a:gd fmla="*/ 227 h 1608" name="T67"/>
                <a:gd fmla="*/ 317 w 527" name="T68"/>
                <a:gd fmla="*/ 171 h 1608" name="T69"/>
                <a:gd fmla="*/ 318 w 527" name="T70"/>
                <a:gd fmla="*/ 121 h 1608" name="T71"/>
                <a:gd fmla="*/ 305 w 527" name="T72"/>
                <a:gd fmla="*/ 29 h 1608" name="T73"/>
                <a:gd fmla="*/ 277 w 527" name="T74"/>
                <a:gd fmla="*/ 7 h 1608" name="T75"/>
                <a:gd fmla="*/ 250 w 527" name="T76"/>
                <a:gd fmla="*/ 0 h 1608" name="T77"/>
                <a:gd fmla="*/ 227 w 527" name="T78"/>
                <a:gd fmla="*/ 4 h 1608" name="T79"/>
                <a:gd fmla="*/ 199 w 527" name="T80"/>
                <a:gd fmla="*/ 19 h 1608" name="T81"/>
                <a:gd fmla="*/ 179 w 527" name="T82"/>
                <a:gd fmla="*/ 39 h 1608" name="T83"/>
                <a:gd fmla="*/ 177 w 527" name="T84"/>
                <a:gd fmla="*/ 130 h 1608" name="T85"/>
                <a:gd fmla="*/ 174 w 527" name="T86"/>
                <a:gd fmla="*/ 175 h 1608" name="T87"/>
                <a:gd fmla="*/ 201 w 527" name="T88"/>
                <a:gd fmla="*/ 218 h 1608" name="T89"/>
                <a:gd fmla="*/ 129 w 527" name="T90"/>
                <a:gd fmla="*/ 277 h 1608" name="T91"/>
                <a:gd fmla="*/ 38 w 527" name="T92"/>
                <a:gd fmla="*/ 403 h 1608" name="T93"/>
                <a:gd fmla="*/ 9 w 527" name="T94"/>
                <a:gd fmla="*/ 593 h 1608" name="T95"/>
                <a:gd fmla="*/ 417 w 527" name="T96"/>
                <a:gd fmla="*/ 576 h 1608" name="T97"/>
                <a:gd fmla="*/ 427 w 527" name="T98"/>
                <a:gd fmla="*/ 743 h 1608" name="T99"/>
                <a:gd fmla="*/ 412 w 527" name="T100"/>
                <a:gd fmla="*/ 716 h 1608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608" w="527">
                  <a:moveTo>
                    <a:pt x="9" y="593"/>
                  </a:moveTo>
                  <a:cubicBezTo>
                    <a:pt x="9" y="611"/>
                    <a:pt x="0" y="664"/>
                    <a:pt x="1" y="689"/>
                  </a:cubicBezTo>
                  <a:cubicBezTo>
                    <a:pt x="2" y="714"/>
                    <a:pt x="18" y="758"/>
                    <a:pt x="23" y="772"/>
                  </a:cubicBezTo>
                  <a:cubicBezTo>
                    <a:pt x="28" y="786"/>
                    <a:pt x="28" y="770"/>
                    <a:pt x="28" y="770"/>
                  </a:cubicBezTo>
                  <a:cubicBezTo>
                    <a:pt x="28" y="770"/>
                    <a:pt x="39" y="792"/>
                    <a:pt x="39" y="802"/>
                  </a:cubicBezTo>
                  <a:cubicBezTo>
                    <a:pt x="40" y="811"/>
                    <a:pt x="45" y="796"/>
                    <a:pt x="45" y="796"/>
                  </a:cubicBezTo>
                  <a:cubicBezTo>
                    <a:pt x="45" y="796"/>
                    <a:pt x="46" y="799"/>
                    <a:pt x="47" y="802"/>
                  </a:cubicBezTo>
                  <a:cubicBezTo>
                    <a:pt x="48" y="805"/>
                    <a:pt x="48" y="814"/>
                    <a:pt x="50" y="827"/>
                  </a:cubicBezTo>
                  <a:cubicBezTo>
                    <a:pt x="53" y="841"/>
                    <a:pt x="47" y="865"/>
                    <a:pt x="47" y="871"/>
                  </a:cubicBezTo>
                  <a:cubicBezTo>
                    <a:pt x="48" y="877"/>
                    <a:pt x="53" y="898"/>
                    <a:pt x="56" y="912"/>
                  </a:cubicBezTo>
                  <a:cubicBezTo>
                    <a:pt x="60" y="925"/>
                    <a:pt x="70" y="989"/>
                    <a:pt x="72" y="1006"/>
                  </a:cubicBezTo>
                  <a:cubicBezTo>
                    <a:pt x="74" y="1023"/>
                    <a:pt x="87" y="1080"/>
                    <a:pt x="90" y="1089"/>
                  </a:cubicBezTo>
                  <a:cubicBezTo>
                    <a:pt x="92" y="1098"/>
                    <a:pt x="88" y="1100"/>
                    <a:pt x="91" y="1120"/>
                  </a:cubicBezTo>
                  <a:cubicBezTo>
                    <a:pt x="93" y="1139"/>
                    <a:pt x="99" y="1179"/>
                    <a:pt x="89" y="1202"/>
                  </a:cubicBezTo>
                  <a:cubicBezTo>
                    <a:pt x="80" y="1226"/>
                    <a:pt x="112" y="1316"/>
                    <a:pt x="115" y="1325"/>
                  </a:cubicBezTo>
                  <a:cubicBezTo>
                    <a:pt x="117" y="1334"/>
                    <a:pt x="122" y="1338"/>
                    <a:pt x="116" y="1353"/>
                  </a:cubicBezTo>
                  <a:cubicBezTo>
                    <a:pt x="110" y="1368"/>
                    <a:pt x="111" y="1383"/>
                    <a:pt x="111" y="1393"/>
                  </a:cubicBezTo>
                  <a:cubicBezTo>
                    <a:pt x="111" y="1402"/>
                    <a:pt x="110" y="1408"/>
                    <a:pt x="110" y="1408"/>
                  </a:cubicBezTo>
                  <a:cubicBezTo>
                    <a:pt x="110" y="1408"/>
                    <a:pt x="81" y="1442"/>
                    <a:pt x="64" y="1461"/>
                  </a:cubicBezTo>
                  <a:cubicBezTo>
                    <a:pt x="47" y="1480"/>
                    <a:pt x="50" y="1490"/>
                    <a:pt x="54" y="1499"/>
                  </a:cubicBezTo>
                  <a:cubicBezTo>
                    <a:pt x="57" y="1508"/>
                    <a:pt x="71" y="1514"/>
                    <a:pt x="92" y="1515"/>
                  </a:cubicBezTo>
                  <a:cubicBezTo>
                    <a:pt x="113" y="1516"/>
                    <a:pt x="138" y="1499"/>
                    <a:pt x="150" y="1484"/>
                  </a:cubicBezTo>
                  <a:cubicBezTo>
                    <a:pt x="162" y="1469"/>
                    <a:pt x="176" y="1461"/>
                    <a:pt x="192" y="1453"/>
                  </a:cubicBezTo>
                  <a:cubicBezTo>
                    <a:pt x="208" y="1445"/>
                    <a:pt x="214" y="1437"/>
                    <a:pt x="214" y="1437"/>
                  </a:cubicBezTo>
                  <a:cubicBezTo>
                    <a:pt x="214" y="1410"/>
                    <a:pt x="214" y="1410"/>
                    <a:pt x="214" y="1410"/>
                  </a:cubicBezTo>
                  <a:cubicBezTo>
                    <a:pt x="214" y="1410"/>
                    <a:pt x="218" y="1406"/>
                    <a:pt x="222" y="1398"/>
                  </a:cubicBezTo>
                  <a:cubicBezTo>
                    <a:pt x="226" y="1390"/>
                    <a:pt x="227" y="1368"/>
                    <a:pt x="224" y="1360"/>
                  </a:cubicBezTo>
                  <a:cubicBezTo>
                    <a:pt x="221" y="1351"/>
                    <a:pt x="218" y="1346"/>
                    <a:pt x="223" y="1334"/>
                  </a:cubicBezTo>
                  <a:cubicBezTo>
                    <a:pt x="227" y="1322"/>
                    <a:pt x="223" y="1291"/>
                    <a:pt x="220" y="1263"/>
                  </a:cubicBezTo>
                  <a:cubicBezTo>
                    <a:pt x="217" y="1235"/>
                    <a:pt x="202" y="1176"/>
                    <a:pt x="199" y="1173"/>
                  </a:cubicBezTo>
                  <a:cubicBezTo>
                    <a:pt x="195" y="1169"/>
                    <a:pt x="198" y="1163"/>
                    <a:pt x="200" y="1156"/>
                  </a:cubicBezTo>
                  <a:cubicBezTo>
                    <a:pt x="203" y="1148"/>
                    <a:pt x="200" y="1151"/>
                    <a:pt x="196" y="1144"/>
                  </a:cubicBezTo>
                  <a:cubicBezTo>
                    <a:pt x="192" y="1138"/>
                    <a:pt x="191" y="1139"/>
                    <a:pt x="195" y="1133"/>
                  </a:cubicBezTo>
                  <a:cubicBezTo>
                    <a:pt x="198" y="1126"/>
                    <a:pt x="203" y="1124"/>
                    <a:pt x="199" y="1114"/>
                  </a:cubicBezTo>
                  <a:cubicBezTo>
                    <a:pt x="194" y="1104"/>
                    <a:pt x="197" y="1093"/>
                    <a:pt x="201" y="1086"/>
                  </a:cubicBezTo>
                  <a:cubicBezTo>
                    <a:pt x="206" y="1079"/>
                    <a:pt x="205" y="1072"/>
                    <a:pt x="207" y="1060"/>
                  </a:cubicBezTo>
                  <a:cubicBezTo>
                    <a:pt x="208" y="1048"/>
                    <a:pt x="218" y="1008"/>
                    <a:pt x="221" y="993"/>
                  </a:cubicBezTo>
                  <a:cubicBezTo>
                    <a:pt x="224" y="978"/>
                    <a:pt x="221" y="949"/>
                    <a:pt x="222" y="938"/>
                  </a:cubicBezTo>
                  <a:cubicBezTo>
                    <a:pt x="224" y="927"/>
                    <a:pt x="231" y="916"/>
                    <a:pt x="231" y="916"/>
                  </a:cubicBezTo>
                  <a:cubicBezTo>
                    <a:pt x="231" y="916"/>
                    <a:pt x="231" y="917"/>
                    <a:pt x="234" y="930"/>
                  </a:cubicBezTo>
                  <a:cubicBezTo>
                    <a:pt x="237" y="943"/>
                    <a:pt x="253" y="998"/>
                    <a:pt x="256" y="1007"/>
                  </a:cubicBezTo>
                  <a:cubicBezTo>
                    <a:pt x="259" y="1016"/>
                    <a:pt x="271" y="1075"/>
                    <a:pt x="274" y="1089"/>
                  </a:cubicBezTo>
                  <a:cubicBezTo>
                    <a:pt x="278" y="1103"/>
                    <a:pt x="275" y="1110"/>
                    <a:pt x="283" y="1129"/>
                  </a:cubicBezTo>
                  <a:cubicBezTo>
                    <a:pt x="292" y="1148"/>
                    <a:pt x="289" y="1181"/>
                    <a:pt x="288" y="1187"/>
                  </a:cubicBezTo>
                  <a:cubicBezTo>
                    <a:pt x="287" y="1193"/>
                    <a:pt x="288" y="1197"/>
                    <a:pt x="294" y="1217"/>
                  </a:cubicBezTo>
                  <a:cubicBezTo>
                    <a:pt x="301" y="1238"/>
                    <a:pt x="300" y="1264"/>
                    <a:pt x="301" y="1298"/>
                  </a:cubicBezTo>
                  <a:cubicBezTo>
                    <a:pt x="303" y="1331"/>
                    <a:pt x="318" y="1374"/>
                    <a:pt x="327" y="1388"/>
                  </a:cubicBezTo>
                  <a:cubicBezTo>
                    <a:pt x="335" y="1403"/>
                    <a:pt x="333" y="1417"/>
                    <a:pt x="326" y="1428"/>
                  </a:cubicBezTo>
                  <a:cubicBezTo>
                    <a:pt x="319" y="1438"/>
                    <a:pt x="328" y="1457"/>
                    <a:pt x="331" y="1466"/>
                  </a:cubicBezTo>
                  <a:cubicBezTo>
                    <a:pt x="333" y="1476"/>
                    <a:pt x="352" y="1496"/>
                    <a:pt x="352" y="1496"/>
                  </a:cubicBezTo>
                  <a:cubicBezTo>
                    <a:pt x="352" y="1496"/>
                    <a:pt x="352" y="1496"/>
                    <a:pt x="357" y="1509"/>
                  </a:cubicBezTo>
                  <a:cubicBezTo>
                    <a:pt x="363" y="1522"/>
                    <a:pt x="358" y="1534"/>
                    <a:pt x="357" y="1558"/>
                  </a:cubicBezTo>
                  <a:cubicBezTo>
                    <a:pt x="356" y="1581"/>
                    <a:pt x="367" y="1589"/>
                    <a:pt x="380" y="1598"/>
                  </a:cubicBezTo>
                  <a:cubicBezTo>
                    <a:pt x="392" y="1608"/>
                    <a:pt x="433" y="1606"/>
                    <a:pt x="440" y="1599"/>
                  </a:cubicBezTo>
                  <a:cubicBezTo>
                    <a:pt x="448" y="1592"/>
                    <a:pt x="449" y="1567"/>
                    <a:pt x="448" y="1556"/>
                  </a:cubicBezTo>
                  <a:cubicBezTo>
                    <a:pt x="447" y="1545"/>
                    <a:pt x="440" y="1488"/>
                    <a:pt x="440" y="1488"/>
                  </a:cubicBezTo>
                  <a:cubicBezTo>
                    <a:pt x="440" y="1488"/>
                    <a:pt x="439" y="1480"/>
                    <a:pt x="442" y="1467"/>
                  </a:cubicBezTo>
                  <a:cubicBezTo>
                    <a:pt x="446" y="1454"/>
                    <a:pt x="437" y="1430"/>
                    <a:pt x="434" y="1421"/>
                  </a:cubicBezTo>
                  <a:cubicBezTo>
                    <a:pt x="431" y="1413"/>
                    <a:pt x="424" y="1411"/>
                    <a:pt x="418" y="1402"/>
                  </a:cubicBezTo>
                  <a:cubicBezTo>
                    <a:pt x="413" y="1393"/>
                    <a:pt x="418" y="1389"/>
                    <a:pt x="424" y="1375"/>
                  </a:cubicBezTo>
                  <a:cubicBezTo>
                    <a:pt x="431" y="1361"/>
                    <a:pt x="427" y="1345"/>
                    <a:pt x="424" y="1332"/>
                  </a:cubicBezTo>
                  <a:cubicBezTo>
                    <a:pt x="421" y="1318"/>
                    <a:pt x="424" y="1316"/>
                    <a:pt x="425" y="1308"/>
                  </a:cubicBezTo>
                  <a:cubicBezTo>
                    <a:pt x="426" y="1300"/>
                    <a:pt x="423" y="1252"/>
                    <a:pt x="422" y="1243"/>
                  </a:cubicBezTo>
                  <a:cubicBezTo>
                    <a:pt x="420" y="1235"/>
                    <a:pt x="418" y="1232"/>
                    <a:pt x="423" y="1223"/>
                  </a:cubicBezTo>
                  <a:cubicBezTo>
                    <a:pt x="428" y="1213"/>
                    <a:pt x="421" y="1199"/>
                    <a:pt x="418" y="1192"/>
                  </a:cubicBezTo>
                  <a:cubicBezTo>
                    <a:pt x="416" y="1185"/>
                    <a:pt x="410" y="1172"/>
                    <a:pt x="418" y="1156"/>
                  </a:cubicBezTo>
                  <a:cubicBezTo>
                    <a:pt x="426" y="1140"/>
                    <a:pt x="416" y="1151"/>
                    <a:pt x="413" y="1134"/>
                  </a:cubicBezTo>
                  <a:cubicBezTo>
                    <a:pt x="410" y="1117"/>
                    <a:pt x="409" y="1090"/>
                    <a:pt x="405" y="1080"/>
                  </a:cubicBezTo>
                  <a:cubicBezTo>
                    <a:pt x="402" y="1069"/>
                    <a:pt x="401" y="1065"/>
                    <a:pt x="401" y="1052"/>
                  </a:cubicBezTo>
                  <a:cubicBezTo>
                    <a:pt x="401" y="1040"/>
                    <a:pt x="400" y="1040"/>
                    <a:pt x="400" y="1025"/>
                  </a:cubicBezTo>
                  <a:cubicBezTo>
                    <a:pt x="399" y="1011"/>
                    <a:pt x="404" y="955"/>
                    <a:pt x="405" y="940"/>
                  </a:cubicBezTo>
                  <a:cubicBezTo>
                    <a:pt x="406" y="924"/>
                    <a:pt x="408" y="860"/>
                    <a:pt x="408" y="860"/>
                  </a:cubicBezTo>
                  <a:cubicBezTo>
                    <a:pt x="408" y="860"/>
                    <a:pt x="411" y="858"/>
                    <a:pt x="414" y="858"/>
                  </a:cubicBezTo>
                  <a:cubicBezTo>
                    <a:pt x="416" y="857"/>
                    <a:pt x="412" y="840"/>
                    <a:pt x="412" y="840"/>
                  </a:cubicBezTo>
                  <a:cubicBezTo>
                    <a:pt x="412" y="840"/>
                    <a:pt x="412" y="840"/>
                    <a:pt x="414" y="837"/>
                  </a:cubicBezTo>
                  <a:cubicBezTo>
                    <a:pt x="417" y="834"/>
                    <a:pt x="424" y="818"/>
                    <a:pt x="424" y="818"/>
                  </a:cubicBezTo>
                  <a:cubicBezTo>
                    <a:pt x="424" y="818"/>
                    <a:pt x="424" y="818"/>
                    <a:pt x="425" y="816"/>
                  </a:cubicBezTo>
                  <a:cubicBezTo>
                    <a:pt x="427" y="813"/>
                    <a:pt x="432" y="808"/>
                    <a:pt x="436" y="807"/>
                  </a:cubicBezTo>
                  <a:cubicBezTo>
                    <a:pt x="439" y="807"/>
                    <a:pt x="442" y="810"/>
                    <a:pt x="441" y="816"/>
                  </a:cubicBezTo>
                  <a:cubicBezTo>
                    <a:pt x="440" y="822"/>
                    <a:pt x="440" y="835"/>
                    <a:pt x="440" y="835"/>
                  </a:cubicBezTo>
                  <a:cubicBezTo>
                    <a:pt x="440" y="835"/>
                    <a:pt x="436" y="839"/>
                    <a:pt x="434" y="844"/>
                  </a:cubicBezTo>
                  <a:cubicBezTo>
                    <a:pt x="432" y="848"/>
                    <a:pt x="428" y="860"/>
                    <a:pt x="423" y="865"/>
                  </a:cubicBezTo>
                  <a:cubicBezTo>
                    <a:pt x="418" y="871"/>
                    <a:pt x="425" y="876"/>
                    <a:pt x="425" y="876"/>
                  </a:cubicBezTo>
                  <a:cubicBezTo>
                    <a:pt x="425" y="876"/>
                    <a:pt x="425" y="878"/>
                    <a:pt x="427" y="880"/>
                  </a:cubicBezTo>
                  <a:cubicBezTo>
                    <a:pt x="429" y="881"/>
                    <a:pt x="432" y="881"/>
                    <a:pt x="438" y="879"/>
                  </a:cubicBezTo>
                  <a:cubicBezTo>
                    <a:pt x="443" y="877"/>
                    <a:pt x="453" y="870"/>
                    <a:pt x="453" y="870"/>
                  </a:cubicBezTo>
                  <a:cubicBezTo>
                    <a:pt x="453" y="870"/>
                    <a:pt x="453" y="870"/>
                    <a:pt x="456" y="870"/>
                  </a:cubicBezTo>
                  <a:cubicBezTo>
                    <a:pt x="460" y="870"/>
                    <a:pt x="468" y="865"/>
                    <a:pt x="468" y="865"/>
                  </a:cubicBezTo>
                  <a:cubicBezTo>
                    <a:pt x="468" y="865"/>
                    <a:pt x="468" y="865"/>
                    <a:pt x="469" y="865"/>
                  </a:cubicBezTo>
                  <a:cubicBezTo>
                    <a:pt x="471" y="865"/>
                    <a:pt x="479" y="861"/>
                    <a:pt x="487" y="858"/>
                  </a:cubicBezTo>
                  <a:cubicBezTo>
                    <a:pt x="494" y="854"/>
                    <a:pt x="500" y="829"/>
                    <a:pt x="503" y="822"/>
                  </a:cubicBezTo>
                  <a:cubicBezTo>
                    <a:pt x="505" y="815"/>
                    <a:pt x="505" y="798"/>
                    <a:pt x="505" y="798"/>
                  </a:cubicBezTo>
                  <a:cubicBezTo>
                    <a:pt x="507" y="798"/>
                    <a:pt x="508" y="790"/>
                    <a:pt x="510" y="780"/>
                  </a:cubicBezTo>
                  <a:cubicBezTo>
                    <a:pt x="511" y="770"/>
                    <a:pt x="512" y="748"/>
                    <a:pt x="516" y="728"/>
                  </a:cubicBezTo>
                  <a:cubicBezTo>
                    <a:pt x="520" y="709"/>
                    <a:pt x="527" y="637"/>
                    <a:pt x="527" y="607"/>
                  </a:cubicBezTo>
                  <a:cubicBezTo>
                    <a:pt x="527" y="577"/>
                    <a:pt x="509" y="488"/>
                    <a:pt x="501" y="460"/>
                  </a:cubicBezTo>
                  <a:cubicBezTo>
                    <a:pt x="493" y="432"/>
                    <a:pt x="468" y="338"/>
                    <a:pt x="466" y="315"/>
                  </a:cubicBezTo>
                  <a:cubicBezTo>
                    <a:pt x="465" y="292"/>
                    <a:pt x="450" y="285"/>
                    <a:pt x="435" y="282"/>
                  </a:cubicBezTo>
                  <a:cubicBezTo>
                    <a:pt x="420" y="279"/>
                    <a:pt x="347" y="263"/>
                    <a:pt x="339" y="259"/>
                  </a:cubicBezTo>
                  <a:cubicBezTo>
                    <a:pt x="332" y="254"/>
                    <a:pt x="311" y="236"/>
                    <a:pt x="311" y="236"/>
                  </a:cubicBezTo>
                  <a:cubicBezTo>
                    <a:pt x="311" y="236"/>
                    <a:pt x="311" y="236"/>
                    <a:pt x="311" y="233"/>
                  </a:cubicBezTo>
                  <a:cubicBezTo>
                    <a:pt x="311" y="231"/>
                    <a:pt x="305" y="227"/>
                    <a:pt x="305" y="227"/>
                  </a:cubicBezTo>
                  <a:cubicBezTo>
                    <a:pt x="305" y="227"/>
                    <a:pt x="305" y="227"/>
                    <a:pt x="306" y="216"/>
                  </a:cubicBezTo>
                  <a:cubicBezTo>
                    <a:pt x="307" y="205"/>
                    <a:pt x="312" y="171"/>
                    <a:pt x="312" y="171"/>
                  </a:cubicBezTo>
                  <a:cubicBezTo>
                    <a:pt x="312" y="171"/>
                    <a:pt x="312" y="171"/>
                    <a:pt x="317" y="171"/>
                  </a:cubicBezTo>
                  <a:cubicBezTo>
                    <a:pt x="323" y="171"/>
                    <a:pt x="327" y="151"/>
                    <a:pt x="329" y="140"/>
                  </a:cubicBezTo>
                  <a:cubicBezTo>
                    <a:pt x="331" y="128"/>
                    <a:pt x="329" y="117"/>
                    <a:pt x="326" y="116"/>
                  </a:cubicBezTo>
                  <a:cubicBezTo>
                    <a:pt x="324" y="116"/>
                    <a:pt x="318" y="121"/>
                    <a:pt x="318" y="121"/>
                  </a:cubicBezTo>
                  <a:cubicBezTo>
                    <a:pt x="318" y="121"/>
                    <a:pt x="320" y="89"/>
                    <a:pt x="318" y="84"/>
                  </a:cubicBezTo>
                  <a:cubicBezTo>
                    <a:pt x="317" y="78"/>
                    <a:pt x="320" y="71"/>
                    <a:pt x="317" y="64"/>
                  </a:cubicBezTo>
                  <a:cubicBezTo>
                    <a:pt x="315" y="56"/>
                    <a:pt x="308" y="33"/>
                    <a:pt x="305" y="29"/>
                  </a:cubicBezTo>
                  <a:cubicBezTo>
                    <a:pt x="302" y="24"/>
                    <a:pt x="300" y="25"/>
                    <a:pt x="295" y="22"/>
                  </a:cubicBezTo>
                  <a:cubicBezTo>
                    <a:pt x="291" y="20"/>
                    <a:pt x="291" y="15"/>
                    <a:pt x="288" y="10"/>
                  </a:cubicBezTo>
                  <a:cubicBezTo>
                    <a:pt x="284" y="6"/>
                    <a:pt x="281" y="9"/>
                    <a:pt x="277" y="7"/>
                  </a:cubicBezTo>
                  <a:cubicBezTo>
                    <a:pt x="274" y="6"/>
                    <a:pt x="272" y="5"/>
                    <a:pt x="269" y="3"/>
                  </a:cubicBezTo>
                  <a:cubicBezTo>
                    <a:pt x="265" y="2"/>
                    <a:pt x="264" y="3"/>
                    <a:pt x="261" y="2"/>
                  </a:cubicBezTo>
                  <a:cubicBezTo>
                    <a:pt x="259" y="2"/>
                    <a:pt x="254" y="1"/>
                    <a:pt x="250" y="0"/>
                  </a:cubicBezTo>
                  <a:cubicBezTo>
                    <a:pt x="245" y="0"/>
                    <a:pt x="242" y="3"/>
                    <a:pt x="239" y="2"/>
                  </a:cubicBezTo>
                  <a:cubicBezTo>
                    <a:pt x="236" y="2"/>
                    <a:pt x="234" y="2"/>
                    <a:pt x="234" y="2"/>
                  </a:cubicBezTo>
                  <a:cubicBezTo>
                    <a:pt x="234" y="2"/>
                    <a:pt x="230" y="2"/>
                    <a:pt x="227" y="4"/>
                  </a:cubicBezTo>
                  <a:cubicBezTo>
                    <a:pt x="223" y="5"/>
                    <a:pt x="220" y="7"/>
                    <a:pt x="220" y="7"/>
                  </a:cubicBezTo>
                  <a:cubicBezTo>
                    <a:pt x="220" y="7"/>
                    <a:pt x="219" y="7"/>
                    <a:pt x="211" y="10"/>
                  </a:cubicBezTo>
                  <a:cubicBezTo>
                    <a:pt x="203" y="13"/>
                    <a:pt x="205" y="16"/>
                    <a:pt x="199" y="19"/>
                  </a:cubicBezTo>
                  <a:cubicBezTo>
                    <a:pt x="194" y="22"/>
                    <a:pt x="194" y="22"/>
                    <a:pt x="190" y="26"/>
                  </a:cubicBezTo>
                  <a:cubicBezTo>
                    <a:pt x="185" y="30"/>
                    <a:pt x="188" y="32"/>
                    <a:pt x="186" y="33"/>
                  </a:cubicBezTo>
                  <a:cubicBezTo>
                    <a:pt x="185" y="34"/>
                    <a:pt x="182" y="36"/>
                    <a:pt x="179" y="39"/>
                  </a:cubicBezTo>
                  <a:cubicBezTo>
                    <a:pt x="176" y="42"/>
                    <a:pt x="176" y="47"/>
                    <a:pt x="174" y="58"/>
                  </a:cubicBezTo>
                  <a:cubicBezTo>
                    <a:pt x="172" y="68"/>
                    <a:pt x="172" y="73"/>
                    <a:pt x="172" y="91"/>
                  </a:cubicBezTo>
                  <a:cubicBezTo>
                    <a:pt x="172" y="106"/>
                    <a:pt x="176" y="126"/>
                    <a:pt x="177" y="130"/>
                  </a:cubicBezTo>
                  <a:cubicBezTo>
                    <a:pt x="177" y="130"/>
                    <a:pt x="176" y="129"/>
                    <a:pt x="176" y="128"/>
                  </a:cubicBezTo>
                  <a:cubicBezTo>
                    <a:pt x="176" y="125"/>
                    <a:pt x="169" y="125"/>
                    <a:pt x="166" y="131"/>
                  </a:cubicBezTo>
                  <a:cubicBezTo>
                    <a:pt x="163" y="137"/>
                    <a:pt x="171" y="165"/>
                    <a:pt x="174" y="175"/>
                  </a:cubicBezTo>
                  <a:cubicBezTo>
                    <a:pt x="177" y="185"/>
                    <a:pt x="187" y="180"/>
                    <a:pt x="187" y="180"/>
                  </a:cubicBezTo>
                  <a:cubicBezTo>
                    <a:pt x="187" y="180"/>
                    <a:pt x="187" y="180"/>
                    <a:pt x="189" y="185"/>
                  </a:cubicBezTo>
                  <a:cubicBezTo>
                    <a:pt x="191" y="189"/>
                    <a:pt x="201" y="218"/>
                    <a:pt x="201" y="218"/>
                  </a:cubicBezTo>
                  <a:cubicBezTo>
                    <a:pt x="201" y="218"/>
                    <a:pt x="201" y="221"/>
                    <a:pt x="197" y="235"/>
                  </a:cubicBezTo>
                  <a:cubicBezTo>
                    <a:pt x="192" y="248"/>
                    <a:pt x="175" y="262"/>
                    <a:pt x="175" y="262"/>
                  </a:cubicBezTo>
                  <a:cubicBezTo>
                    <a:pt x="175" y="262"/>
                    <a:pt x="150" y="270"/>
                    <a:pt x="129" y="277"/>
                  </a:cubicBezTo>
                  <a:cubicBezTo>
                    <a:pt x="107" y="284"/>
                    <a:pt x="72" y="298"/>
                    <a:pt x="66" y="303"/>
                  </a:cubicBezTo>
                  <a:cubicBezTo>
                    <a:pt x="60" y="309"/>
                    <a:pt x="55" y="341"/>
                    <a:pt x="52" y="360"/>
                  </a:cubicBezTo>
                  <a:cubicBezTo>
                    <a:pt x="50" y="379"/>
                    <a:pt x="41" y="395"/>
                    <a:pt x="38" y="403"/>
                  </a:cubicBezTo>
                  <a:cubicBezTo>
                    <a:pt x="35" y="410"/>
                    <a:pt x="35" y="413"/>
                    <a:pt x="31" y="442"/>
                  </a:cubicBezTo>
                  <a:cubicBezTo>
                    <a:pt x="27" y="471"/>
                    <a:pt x="22" y="498"/>
                    <a:pt x="15" y="529"/>
                  </a:cubicBezTo>
                  <a:cubicBezTo>
                    <a:pt x="9" y="560"/>
                    <a:pt x="8" y="576"/>
                    <a:pt x="9" y="593"/>
                  </a:cubicBezTo>
                  <a:close/>
                  <a:moveTo>
                    <a:pt x="408" y="514"/>
                  </a:moveTo>
                  <a:cubicBezTo>
                    <a:pt x="408" y="514"/>
                    <a:pt x="408" y="520"/>
                    <a:pt x="409" y="532"/>
                  </a:cubicBezTo>
                  <a:cubicBezTo>
                    <a:pt x="410" y="544"/>
                    <a:pt x="413" y="567"/>
                    <a:pt x="417" y="576"/>
                  </a:cubicBezTo>
                  <a:cubicBezTo>
                    <a:pt x="421" y="585"/>
                    <a:pt x="419" y="613"/>
                    <a:pt x="423" y="644"/>
                  </a:cubicBezTo>
                  <a:cubicBezTo>
                    <a:pt x="428" y="675"/>
                    <a:pt x="435" y="697"/>
                    <a:pt x="431" y="706"/>
                  </a:cubicBezTo>
                  <a:cubicBezTo>
                    <a:pt x="427" y="716"/>
                    <a:pt x="427" y="731"/>
                    <a:pt x="427" y="743"/>
                  </a:cubicBezTo>
                  <a:cubicBezTo>
                    <a:pt x="428" y="755"/>
                    <a:pt x="422" y="768"/>
                    <a:pt x="421" y="774"/>
                  </a:cubicBezTo>
                  <a:cubicBezTo>
                    <a:pt x="420" y="781"/>
                    <a:pt x="414" y="788"/>
                    <a:pt x="414" y="788"/>
                  </a:cubicBezTo>
                  <a:cubicBezTo>
                    <a:pt x="414" y="788"/>
                    <a:pt x="413" y="727"/>
                    <a:pt x="412" y="716"/>
                  </a:cubicBezTo>
                  <a:cubicBezTo>
                    <a:pt x="411" y="706"/>
                    <a:pt x="406" y="653"/>
                    <a:pt x="398" y="605"/>
                  </a:cubicBezTo>
                  <a:cubicBezTo>
                    <a:pt x="390" y="557"/>
                    <a:pt x="408" y="514"/>
                    <a:pt x="408" y="5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" name="Freeform 29"/>
            <p:cNvSpPr/>
            <p:nvPr/>
          </p:nvSpPr>
          <p:spPr bwMode="auto">
            <a:xfrm>
              <a:off x="7443788" y="2854325"/>
              <a:ext cx="179387" cy="473075"/>
            </a:xfrm>
            <a:custGeom>
              <a:gdLst>
                <a:gd fmla="*/ 2 w 122" name="T0"/>
                <a:gd fmla="*/ 18 h 321" name="T1"/>
                <a:gd fmla="*/ 7 w 122" name="T2"/>
                <a:gd fmla="*/ 9 h 321" name="T3"/>
                <a:gd fmla="*/ 9 w 122" name="T4"/>
                <a:gd fmla="*/ 2 h 321" name="T5"/>
                <a:gd fmla="*/ 10 w 122" name="T6"/>
                <a:gd fmla="*/ 11 h 321" name="T7"/>
                <a:gd fmla="*/ 39 w 122" name="T8"/>
                <a:gd fmla="*/ 43 h 321" name="T9"/>
                <a:gd fmla="*/ 53 w 122" name="T10"/>
                <a:gd fmla="*/ 47 h 321" name="T11"/>
                <a:gd fmla="*/ 54 w 122" name="T12"/>
                <a:gd fmla="*/ 47 h 321" name="T13"/>
                <a:gd fmla="*/ 54 w 122" name="T14"/>
                <a:gd fmla="*/ 48 h 321" name="T15"/>
                <a:gd fmla="*/ 57 w 122" name="T16"/>
                <a:gd fmla="*/ 49 h 321" name="T17"/>
                <a:gd fmla="*/ 60 w 122" name="T18"/>
                <a:gd fmla="*/ 46 h 321" name="T19"/>
                <a:gd fmla="*/ 80 w 122" name="T20"/>
                <a:gd fmla="*/ 39 h 321" name="T21"/>
                <a:gd fmla="*/ 105 w 122" name="T22"/>
                <a:gd fmla="*/ 13 h 321" name="T23"/>
                <a:gd fmla="*/ 115 w 122" name="T24"/>
                <a:gd fmla="*/ 0 h 321" name="T25"/>
                <a:gd fmla="*/ 115 w 122" name="T26"/>
                <a:gd fmla="*/ 1 h 321" name="T27"/>
                <a:gd fmla="*/ 121 w 122" name="T28"/>
                <a:gd fmla="*/ 7 h 321" name="T29"/>
                <a:gd fmla="*/ 121 w 122" name="T30"/>
                <a:gd fmla="*/ 10 h 321" name="T31"/>
                <a:gd fmla="*/ 122 w 122" name="T32"/>
                <a:gd fmla="*/ 11 h 321" name="T33"/>
                <a:gd fmla="*/ 117 w 122" name="T34"/>
                <a:gd fmla="*/ 36 h 321" name="T35"/>
                <a:gd fmla="*/ 112 w 122" name="T36"/>
                <a:gd fmla="*/ 70 h 321" name="T37"/>
                <a:gd fmla="*/ 105 w 122" name="T38"/>
                <a:gd fmla="*/ 92 h 321" name="T39"/>
                <a:gd fmla="*/ 98 w 122" name="T40"/>
                <a:gd fmla="*/ 121 h 321" name="T41"/>
                <a:gd fmla="*/ 95 w 122" name="T42"/>
                <a:gd fmla="*/ 117 h 321" name="T43"/>
                <a:gd fmla="*/ 77 w 122" name="T44"/>
                <a:gd fmla="*/ 94 h 321" name="T45"/>
                <a:gd fmla="*/ 73 w 122" name="T46"/>
                <a:gd fmla="*/ 78 h 321" name="T47"/>
                <a:gd fmla="*/ 78 w 122" name="T48"/>
                <a:gd fmla="*/ 70 h 321" name="T49"/>
                <a:gd fmla="*/ 63 w 122" name="T50"/>
                <a:gd fmla="*/ 51 h 321" name="T51"/>
                <a:gd fmla="*/ 53 w 122" name="T52"/>
                <a:gd fmla="*/ 49 h 321" name="T53"/>
                <a:gd fmla="*/ 32 w 122" name="T54"/>
                <a:gd fmla="*/ 65 h 321" name="T55"/>
                <a:gd fmla="*/ 51 w 122" name="T56"/>
                <a:gd fmla="*/ 86 h 321" name="T57"/>
                <a:gd fmla="*/ 53 w 122" name="T58"/>
                <a:gd fmla="*/ 98 h 321" name="T59"/>
                <a:gd fmla="*/ 40 w 122" name="T60"/>
                <a:gd fmla="*/ 132 h 321" name="T61"/>
                <a:gd fmla="*/ 42 w 122" name="T62"/>
                <a:gd fmla="*/ 214 h 321" name="T63"/>
                <a:gd fmla="*/ 44 w 122" name="T64"/>
                <a:gd fmla="*/ 273 h 321" name="T65"/>
                <a:gd fmla="*/ 33 w 122" name="T66"/>
                <a:gd fmla="*/ 321 h 321" name="T67"/>
                <a:gd fmla="*/ 29 w 122" name="T68"/>
                <a:gd fmla="*/ 302 h 321" name="T69"/>
                <a:gd fmla="*/ 13 w 122" name="T70"/>
                <a:gd fmla="*/ 210 h 321" name="T71"/>
                <a:gd fmla="*/ 1 w 122" name="T72"/>
                <a:gd fmla="*/ 102 h 321" name="T73"/>
                <a:gd fmla="*/ 1 w 122" name="T74"/>
                <a:gd fmla="*/ 43 h 321" name="T75"/>
                <a:gd fmla="*/ 2 w 122" name="T76"/>
                <a:gd fmla="*/ 26 h 321" name="T77"/>
                <a:gd fmla="*/ 2 w 122" name="T78"/>
                <a:gd fmla="*/ 18 h 321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321" w="122">
                  <a:moveTo>
                    <a:pt x="2" y="18"/>
                  </a:moveTo>
                  <a:cubicBezTo>
                    <a:pt x="4" y="15"/>
                    <a:pt x="6" y="12"/>
                    <a:pt x="7" y="9"/>
                  </a:cubicBezTo>
                  <a:cubicBezTo>
                    <a:pt x="8" y="6"/>
                    <a:pt x="8" y="4"/>
                    <a:pt x="9" y="2"/>
                  </a:cubicBezTo>
                  <a:cubicBezTo>
                    <a:pt x="9" y="3"/>
                    <a:pt x="10" y="6"/>
                    <a:pt x="10" y="11"/>
                  </a:cubicBezTo>
                  <a:cubicBezTo>
                    <a:pt x="10" y="23"/>
                    <a:pt x="34" y="41"/>
                    <a:pt x="39" y="43"/>
                  </a:cubicBezTo>
                  <a:cubicBezTo>
                    <a:pt x="42" y="44"/>
                    <a:pt x="48" y="46"/>
                    <a:pt x="53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6" y="48"/>
                    <a:pt x="57" y="49"/>
                    <a:pt x="57" y="49"/>
                  </a:cubicBezTo>
                  <a:cubicBezTo>
                    <a:pt x="57" y="49"/>
                    <a:pt x="57" y="49"/>
                    <a:pt x="60" y="46"/>
                  </a:cubicBezTo>
                  <a:cubicBezTo>
                    <a:pt x="63" y="44"/>
                    <a:pt x="76" y="43"/>
                    <a:pt x="80" y="39"/>
                  </a:cubicBezTo>
                  <a:cubicBezTo>
                    <a:pt x="84" y="35"/>
                    <a:pt x="99" y="17"/>
                    <a:pt x="105" y="13"/>
                  </a:cubicBezTo>
                  <a:cubicBezTo>
                    <a:pt x="109" y="11"/>
                    <a:pt x="113" y="5"/>
                    <a:pt x="115" y="0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5" y="1"/>
                    <a:pt x="121" y="5"/>
                    <a:pt x="121" y="7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21" y="10"/>
                    <a:pt x="122" y="10"/>
                    <a:pt x="122" y="11"/>
                  </a:cubicBezTo>
                  <a:cubicBezTo>
                    <a:pt x="122" y="22"/>
                    <a:pt x="122" y="26"/>
                    <a:pt x="117" y="36"/>
                  </a:cubicBezTo>
                  <a:cubicBezTo>
                    <a:pt x="111" y="47"/>
                    <a:pt x="113" y="65"/>
                    <a:pt x="112" y="70"/>
                  </a:cubicBezTo>
                  <a:cubicBezTo>
                    <a:pt x="112" y="75"/>
                    <a:pt x="105" y="86"/>
                    <a:pt x="105" y="92"/>
                  </a:cubicBezTo>
                  <a:cubicBezTo>
                    <a:pt x="105" y="98"/>
                    <a:pt x="98" y="121"/>
                    <a:pt x="98" y="121"/>
                  </a:cubicBezTo>
                  <a:cubicBezTo>
                    <a:pt x="98" y="121"/>
                    <a:pt x="98" y="121"/>
                    <a:pt x="95" y="117"/>
                  </a:cubicBezTo>
                  <a:cubicBezTo>
                    <a:pt x="92" y="113"/>
                    <a:pt x="77" y="94"/>
                    <a:pt x="77" y="94"/>
                  </a:cubicBezTo>
                  <a:cubicBezTo>
                    <a:pt x="77" y="94"/>
                    <a:pt x="73" y="79"/>
                    <a:pt x="73" y="78"/>
                  </a:cubicBezTo>
                  <a:cubicBezTo>
                    <a:pt x="73" y="77"/>
                    <a:pt x="75" y="73"/>
                    <a:pt x="78" y="70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59" y="49"/>
                    <a:pt x="55" y="49"/>
                    <a:pt x="53" y="49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8" y="71"/>
                    <a:pt x="51" y="86"/>
                    <a:pt x="51" y="86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53" y="98"/>
                    <a:pt x="45" y="114"/>
                    <a:pt x="40" y="132"/>
                  </a:cubicBezTo>
                  <a:cubicBezTo>
                    <a:pt x="35" y="150"/>
                    <a:pt x="39" y="197"/>
                    <a:pt x="42" y="214"/>
                  </a:cubicBezTo>
                  <a:cubicBezTo>
                    <a:pt x="45" y="230"/>
                    <a:pt x="46" y="256"/>
                    <a:pt x="44" y="273"/>
                  </a:cubicBezTo>
                  <a:cubicBezTo>
                    <a:pt x="41" y="290"/>
                    <a:pt x="33" y="321"/>
                    <a:pt x="33" y="321"/>
                  </a:cubicBezTo>
                  <a:cubicBezTo>
                    <a:pt x="33" y="321"/>
                    <a:pt x="32" y="318"/>
                    <a:pt x="29" y="302"/>
                  </a:cubicBezTo>
                  <a:cubicBezTo>
                    <a:pt x="27" y="287"/>
                    <a:pt x="17" y="226"/>
                    <a:pt x="13" y="210"/>
                  </a:cubicBezTo>
                  <a:cubicBezTo>
                    <a:pt x="10" y="194"/>
                    <a:pt x="2" y="117"/>
                    <a:pt x="1" y="102"/>
                  </a:cubicBezTo>
                  <a:cubicBezTo>
                    <a:pt x="1" y="88"/>
                    <a:pt x="0" y="48"/>
                    <a:pt x="1" y="43"/>
                  </a:cubicBezTo>
                  <a:cubicBezTo>
                    <a:pt x="2" y="37"/>
                    <a:pt x="5" y="32"/>
                    <a:pt x="2" y="26"/>
                  </a:cubicBezTo>
                  <a:cubicBezTo>
                    <a:pt x="1" y="23"/>
                    <a:pt x="2" y="21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531276" y="4009794"/>
            <a:ext cx="682933" cy="2066712"/>
            <a:chOff x="4691063" y="1484313"/>
            <a:chExt cx="484187" cy="1465262"/>
          </a:xfrm>
          <a:solidFill>
            <a:srgbClr val="333333"/>
          </a:solidFill>
        </p:grpSpPr>
        <p:sp>
          <p:nvSpPr>
            <p:cNvPr id="13" name="Freeform 30"/>
            <p:cNvSpPr/>
            <p:nvPr/>
          </p:nvSpPr>
          <p:spPr bwMode="auto">
            <a:xfrm>
              <a:off x="4691063" y="1484313"/>
              <a:ext cx="484187" cy="1465262"/>
            </a:xfrm>
            <a:custGeom>
              <a:gdLst>
                <a:gd fmla="*/ 190 w 330" name="T0"/>
                <a:gd fmla="*/ 37 h 995" name="T1"/>
                <a:gd fmla="*/ 171 w 330" name="T2"/>
                <a:gd fmla="*/ 11 h 995" name="T3"/>
                <a:gd fmla="*/ 155 w 330" name="T4"/>
                <a:gd fmla="*/ 4 h 995" name="T5"/>
                <a:gd fmla="*/ 145 w 330" name="T6"/>
                <a:gd fmla="*/ 1 h 995" name="T7"/>
                <a:gd fmla="*/ 134 w 330" name="T8"/>
                <a:gd fmla="*/ 2 h 995" name="T9"/>
                <a:gd fmla="*/ 119 w 330" name="T10"/>
                <a:gd fmla="*/ 10 h 995" name="T11"/>
                <a:gd fmla="*/ 100 w 330" name="T12"/>
                <a:gd fmla="*/ 52 h 995" name="T13"/>
                <a:gd fmla="*/ 103 w 330" name="T14"/>
                <a:gd fmla="*/ 82 h 995" name="T15"/>
                <a:gd fmla="*/ 103 w 330" name="T16"/>
                <a:gd fmla="*/ 111 h 995" name="T17"/>
                <a:gd fmla="*/ 112 w 330" name="T18"/>
                <a:gd fmla="*/ 115 h 995" name="T19"/>
                <a:gd fmla="*/ 121 w 330" name="T20"/>
                <a:gd fmla="*/ 151 h 995" name="T21"/>
                <a:gd fmla="*/ 118 w 330" name="T22"/>
                <a:gd fmla="*/ 160 h 995" name="T23"/>
                <a:gd fmla="*/ 28 w 330" name="T24"/>
                <a:gd fmla="*/ 205 h 995" name="T25"/>
                <a:gd fmla="*/ 8 w 330" name="T26"/>
                <a:gd fmla="*/ 343 h 995" name="T27"/>
                <a:gd fmla="*/ 10 w 330" name="T28"/>
                <a:gd fmla="*/ 443 h 995" name="T29"/>
                <a:gd fmla="*/ 40 w 330" name="T30"/>
                <a:gd fmla="*/ 515 h 995" name="T31"/>
                <a:gd fmla="*/ 45 w 330" name="T32"/>
                <a:gd fmla="*/ 507 h 995" name="T33"/>
                <a:gd fmla="*/ 52 w 330" name="T34"/>
                <a:gd fmla="*/ 589 h 995" name="T35"/>
                <a:gd fmla="*/ 54 w 330" name="T36"/>
                <a:gd fmla="*/ 684 h 995" name="T37"/>
                <a:gd fmla="*/ 52 w 330" name="T38"/>
                <a:gd fmla="*/ 766 h 995" name="T39"/>
                <a:gd fmla="*/ 53 w 330" name="T40"/>
                <a:gd fmla="*/ 855 h 995" name="T41"/>
                <a:gd fmla="*/ 36 w 330" name="T42"/>
                <a:gd fmla="*/ 911 h 995" name="T43"/>
                <a:gd fmla="*/ 22 w 330" name="T44"/>
                <a:gd fmla="*/ 957 h 995" name="T45"/>
                <a:gd fmla="*/ 54 w 330" name="T46"/>
                <a:gd fmla="*/ 990 h 995" name="T47"/>
                <a:gd fmla="*/ 93 w 330" name="T48"/>
                <a:gd fmla="*/ 940 h 995" name="T49"/>
                <a:gd fmla="*/ 107 w 330" name="T50"/>
                <a:gd fmla="*/ 917 h 995" name="T51"/>
                <a:gd fmla="*/ 109 w 330" name="T52"/>
                <a:gd fmla="*/ 885 h 995" name="T53"/>
                <a:gd fmla="*/ 111 w 330" name="T54"/>
                <a:gd fmla="*/ 837 h 995" name="T55"/>
                <a:gd fmla="*/ 118 w 330" name="T56"/>
                <a:gd fmla="*/ 749 h 995" name="T57"/>
                <a:gd fmla="*/ 134 w 330" name="T58"/>
                <a:gd fmla="*/ 695 h 995" name="T59"/>
                <a:gd fmla="*/ 152 w 330" name="T60"/>
                <a:gd fmla="*/ 618 h 995" name="T61"/>
                <a:gd fmla="*/ 167 w 330" name="T62"/>
                <a:gd fmla="*/ 580 h 995" name="T63"/>
                <a:gd fmla="*/ 182 w 330" name="T64"/>
                <a:gd fmla="*/ 628 h 995" name="T65"/>
                <a:gd fmla="*/ 193 w 330" name="T66"/>
                <a:gd fmla="*/ 710 h 995" name="T67"/>
                <a:gd fmla="*/ 191 w 330" name="T68"/>
                <a:gd fmla="*/ 766 h 995" name="T69"/>
                <a:gd fmla="*/ 173 w 330" name="T70"/>
                <a:gd fmla="*/ 845 h 995" name="T71"/>
                <a:gd fmla="*/ 179 w 330" name="T72"/>
                <a:gd fmla="*/ 910 h 995" name="T73"/>
                <a:gd fmla="*/ 188 w 330" name="T74"/>
                <a:gd fmla="*/ 928 h 995" name="T75"/>
                <a:gd fmla="*/ 210 w 330" name="T76"/>
                <a:gd fmla="*/ 982 h 995" name="T77"/>
                <a:gd fmla="*/ 254 w 330" name="T78"/>
                <a:gd fmla="*/ 956 h 995" name="T79"/>
                <a:gd fmla="*/ 245 w 330" name="T80"/>
                <a:gd fmla="*/ 902 h 995" name="T81"/>
                <a:gd fmla="*/ 236 w 330" name="T82"/>
                <a:gd fmla="*/ 884 h 995" name="T83"/>
                <a:gd fmla="*/ 253 w 330" name="T84"/>
                <a:gd fmla="*/ 810 h 995" name="T85"/>
                <a:gd fmla="*/ 265 w 330" name="T86"/>
                <a:gd fmla="*/ 679 h 995" name="T87"/>
                <a:gd fmla="*/ 285 w 330" name="T88"/>
                <a:gd fmla="*/ 525 h 995" name="T89"/>
                <a:gd fmla="*/ 288 w 330" name="T90"/>
                <a:gd fmla="*/ 516 h 995" name="T91"/>
                <a:gd fmla="*/ 301 w 330" name="T92"/>
                <a:gd fmla="*/ 494 h 995" name="T93"/>
                <a:gd fmla="*/ 329 w 330" name="T94"/>
                <a:gd fmla="*/ 438 h 995" name="T95"/>
                <a:gd fmla="*/ 316 w 330" name="T96"/>
                <a:gd fmla="*/ 310 h 995" name="T97"/>
                <a:gd fmla="*/ 289 w 330" name="T98"/>
                <a:gd fmla="*/ 203 h 995" name="T99"/>
                <a:gd fmla="*/ 213 w 330" name="T100"/>
                <a:gd fmla="*/ 167 h 995" name="T101"/>
                <a:gd fmla="*/ 188 w 330" name="T102"/>
                <a:gd fmla="*/ 145 h 995" name="T103"/>
                <a:gd fmla="*/ 193 w 330" name="T104"/>
                <a:gd fmla="*/ 108 h 995" name="T105"/>
                <a:gd fmla="*/ 202 w 330" name="T106"/>
                <a:gd fmla="*/ 76 h 995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995" w="330">
                  <a:moveTo>
                    <a:pt x="196" y="71"/>
                  </a:moveTo>
                  <a:cubicBezTo>
                    <a:pt x="196" y="71"/>
                    <a:pt x="193" y="41"/>
                    <a:pt x="190" y="37"/>
                  </a:cubicBezTo>
                  <a:cubicBezTo>
                    <a:pt x="188" y="33"/>
                    <a:pt x="187" y="31"/>
                    <a:pt x="183" y="24"/>
                  </a:cubicBezTo>
                  <a:cubicBezTo>
                    <a:pt x="178" y="18"/>
                    <a:pt x="175" y="14"/>
                    <a:pt x="171" y="11"/>
                  </a:cubicBezTo>
                  <a:cubicBezTo>
                    <a:pt x="167" y="8"/>
                    <a:pt x="167" y="7"/>
                    <a:pt x="163" y="5"/>
                  </a:cubicBezTo>
                  <a:cubicBezTo>
                    <a:pt x="159" y="4"/>
                    <a:pt x="157" y="3"/>
                    <a:pt x="155" y="4"/>
                  </a:cubicBezTo>
                  <a:cubicBezTo>
                    <a:pt x="153" y="4"/>
                    <a:pt x="153" y="4"/>
                    <a:pt x="150" y="4"/>
                  </a:cubicBezTo>
                  <a:cubicBezTo>
                    <a:pt x="148" y="3"/>
                    <a:pt x="146" y="1"/>
                    <a:pt x="145" y="1"/>
                  </a:cubicBezTo>
                  <a:cubicBezTo>
                    <a:pt x="143" y="2"/>
                    <a:pt x="142" y="2"/>
                    <a:pt x="140" y="2"/>
                  </a:cubicBezTo>
                  <a:cubicBezTo>
                    <a:pt x="138" y="2"/>
                    <a:pt x="137" y="2"/>
                    <a:pt x="134" y="2"/>
                  </a:cubicBezTo>
                  <a:cubicBezTo>
                    <a:pt x="131" y="3"/>
                    <a:pt x="130" y="0"/>
                    <a:pt x="127" y="4"/>
                  </a:cubicBezTo>
                  <a:cubicBezTo>
                    <a:pt x="124" y="7"/>
                    <a:pt x="122" y="8"/>
                    <a:pt x="119" y="10"/>
                  </a:cubicBezTo>
                  <a:cubicBezTo>
                    <a:pt x="116" y="12"/>
                    <a:pt x="115" y="13"/>
                    <a:pt x="113" y="15"/>
                  </a:cubicBezTo>
                  <a:cubicBezTo>
                    <a:pt x="112" y="18"/>
                    <a:pt x="100" y="45"/>
                    <a:pt x="100" y="52"/>
                  </a:cubicBezTo>
                  <a:cubicBezTo>
                    <a:pt x="100" y="60"/>
                    <a:pt x="100" y="67"/>
                    <a:pt x="101" y="75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3" y="82"/>
                    <a:pt x="98" y="83"/>
                    <a:pt x="98" y="91"/>
                  </a:cubicBezTo>
                  <a:cubicBezTo>
                    <a:pt x="99" y="99"/>
                    <a:pt x="102" y="107"/>
                    <a:pt x="103" y="111"/>
                  </a:cubicBezTo>
                  <a:cubicBezTo>
                    <a:pt x="103" y="115"/>
                    <a:pt x="106" y="118"/>
                    <a:pt x="109" y="116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2" y="115"/>
                    <a:pt x="120" y="140"/>
                    <a:pt x="120" y="145"/>
                  </a:cubicBezTo>
                  <a:cubicBezTo>
                    <a:pt x="120" y="149"/>
                    <a:pt x="121" y="151"/>
                    <a:pt x="121" y="151"/>
                  </a:cubicBezTo>
                  <a:cubicBezTo>
                    <a:pt x="121" y="151"/>
                    <a:pt x="118" y="157"/>
                    <a:pt x="118" y="159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18" y="160"/>
                    <a:pt x="107" y="172"/>
                    <a:pt x="101" y="176"/>
                  </a:cubicBezTo>
                  <a:cubicBezTo>
                    <a:pt x="95" y="179"/>
                    <a:pt x="28" y="198"/>
                    <a:pt x="28" y="205"/>
                  </a:cubicBezTo>
                  <a:cubicBezTo>
                    <a:pt x="27" y="211"/>
                    <a:pt x="23" y="254"/>
                    <a:pt x="17" y="273"/>
                  </a:cubicBezTo>
                  <a:cubicBezTo>
                    <a:pt x="11" y="293"/>
                    <a:pt x="11" y="325"/>
                    <a:pt x="8" y="343"/>
                  </a:cubicBezTo>
                  <a:cubicBezTo>
                    <a:pt x="5" y="362"/>
                    <a:pt x="0" y="397"/>
                    <a:pt x="4" y="409"/>
                  </a:cubicBezTo>
                  <a:cubicBezTo>
                    <a:pt x="8" y="421"/>
                    <a:pt x="9" y="432"/>
                    <a:pt x="10" y="443"/>
                  </a:cubicBezTo>
                  <a:cubicBezTo>
                    <a:pt x="11" y="454"/>
                    <a:pt x="22" y="494"/>
                    <a:pt x="30" y="504"/>
                  </a:cubicBezTo>
                  <a:cubicBezTo>
                    <a:pt x="39" y="514"/>
                    <a:pt x="40" y="515"/>
                    <a:pt x="40" y="515"/>
                  </a:cubicBezTo>
                  <a:cubicBezTo>
                    <a:pt x="40" y="515"/>
                    <a:pt x="39" y="508"/>
                    <a:pt x="42" y="508"/>
                  </a:cubicBezTo>
                  <a:cubicBezTo>
                    <a:pt x="45" y="507"/>
                    <a:pt x="45" y="507"/>
                    <a:pt x="45" y="507"/>
                  </a:cubicBezTo>
                  <a:cubicBezTo>
                    <a:pt x="45" y="507"/>
                    <a:pt x="47" y="514"/>
                    <a:pt x="48" y="521"/>
                  </a:cubicBezTo>
                  <a:cubicBezTo>
                    <a:pt x="48" y="528"/>
                    <a:pt x="52" y="570"/>
                    <a:pt x="52" y="589"/>
                  </a:cubicBezTo>
                  <a:cubicBezTo>
                    <a:pt x="51" y="608"/>
                    <a:pt x="55" y="624"/>
                    <a:pt x="53" y="641"/>
                  </a:cubicBezTo>
                  <a:cubicBezTo>
                    <a:pt x="52" y="659"/>
                    <a:pt x="50" y="672"/>
                    <a:pt x="54" y="684"/>
                  </a:cubicBezTo>
                  <a:cubicBezTo>
                    <a:pt x="57" y="697"/>
                    <a:pt x="60" y="713"/>
                    <a:pt x="56" y="730"/>
                  </a:cubicBezTo>
                  <a:cubicBezTo>
                    <a:pt x="52" y="747"/>
                    <a:pt x="51" y="759"/>
                    <a:pt x="52" y="766"/>
                  </a:cubicBezTo>
                  <a:cubicBezTo>
                    <a:pt x="53" y="774"/>
                    <a:pt x="49" y="801"/>
                    <a:pt x="52" y="813"/>
                  </a:cubicBezTo>
                  <a:cubicBezTo>
                    <a:pt x="55" y="826"/>
                    <a:pt x="57" y="847"/>
                    <a:pt x="53" y="855"/>
                  </a:cubicBezTo>
                  <a:cubicBezTo>
                    <a:pt x="48" y="862"/>
                    <a:pt x="41" y="878"/>
                    <a:pt x="38" y="885"/>
                  </a:cubicBezTo>
                  <a:cubicBezTo>
                    <a:pt x="36" y="892"/>
                    <a:pt x="33" y="904"/>
                    <a:pt x="36" y="911"/>
                  </a:cubicBezTo>
                  <a:cubicBezTo>
                    <a:pt x="40" y="918"/>
                    <a:pt x="40" y="918"/>
                    <a:pt x="40" y="918"/>
                  </a:cubicBezTo>
                  <a:cubicBezTo>
                    <a:pt x="40" y="918"/>
                    <a:pt x="28" y="949"/>
                    <a:pt x="22" y="957"/>
                  </a:cubicBezTo>
                  <a:cubicBezTo>
                    <a:pt x="16" y="965"/>
                    <a:pt x="13" y="982"/>
                    <a:pt x="16" y="988"/>
                  </a:cubicBezTo>
                  <a:cubicBezTo>
                    <a:pt x="20" y="993"/>
                    <a:pt x="45" y="995"/>
                    <a:pt x="54" y="990"/>
                  </a:cubicBezTo>
                  <a:cubicBezTo>
                    <a:pt x="62" y="984"/>
                    <a:pt x="71" y="976"/>
                    <a:pt x="75" y="965"/>
                  </a:cubicBezTo>
                  <a:cubicBezTo>
                    <a:pt x="79" y="954"/>
                    <a:pt x="84" y="948"/>
                    <a:pt x="93" y="940"/>
                  </a:cubicBezTo>
                  <a:cubicBezTo>
                    <a:pt x="101" y="932"/>
                    <a:pt x="107" y="930"/>
                    <a:pt x="107" y="924"/>
                  </a:cubicBezTo>
                  <a:cubicBezTo>
                    <a:pt x="107" y="917"/>
                    <a:pt x="107" y="917"/>
                    <a:pt x="107" y="917"/>
                  </a:cubicBezTo>
                  <a:cubicBezTo>
                    <a:pt x="107" y="917"/>
                    <a:pt x="111" y="905"/>
                    <a:pt x="110" y="900"/>
                  </a:cubicBezTo>
                  <a:cubicBezTo>
                    <a:pt x="110" y="896"/>
                    <a:pt x="105" y="890"/>
                    <a:pt x="109" y="885"/>
                  </a:cubicBezTo>
                  <a:cubicBezTo>
                    <a:pt x="114" y="880"/>
                    <a:pt x="116" y="880"/>
                    <a:pt x="115" y="874"/>
                  </a:cubicBezTo>
                  <a:cubicBezTo>
                    <a:pt x="113" y="868"/>
                    <a:pt x="112" y="853"/>
                    <a:pt x="111" y="837"/>
                  </a:cubicBezTo>
                  <a:cubicBezTo>
                    <a:pt x="111" y="820"/>
                    <a:pt x="114" y="784"/>
                    <a:pt x="118" y="771"/>
                  </a:cubicBezTo>
                  <a:cubicBezTo>
                    <a:pt x="122" y="758"/>
                    <a:pt x="115" y="761"/>
                    <a:pt x="118" y="749"/>
                  </a:cubicBezTo>
                  <a:cubicBezTo>
                    <a:pt x="121" y="736"/>
                    <a:pt x="124" y="737"/>
                    <a:pt x="128" y="729"/>
                  </a:cubicBezTo>
                  <a:cubicBezTo>
                    <a:pt x="133" y="721"/>
                    <a:pt x="129" y="706"/>
                    <a:pt x="134" y="695"/>
                  </a:cubicBezTo>
                  <a:cubicBezTo>
                    <a:pt x="140" y="685"/>
                    <a:pt x="137" y="678"/>
                    <a:pt x="141" y="668"/>
                  </a:cubicBezTo>
                  <a:cubicBezTo>
                    <a:pt x="146" y="659"/>
                    <a:pt x="148" y="627"/>
                    <a:pt x="152" y="618"/>
                  </a:cubicBezTo>
                  <a:cubicBezTo>
                    <a:pt x="155" y="609"/>
                    <a:pt x="164" y="589"/>
                    <a:pt x="164" y="583"/>
                  </a:cubicBezTo>
                  <a:cubicBezTo>
                    <a:pt x="164" y="578"/>
                    <a:pt x="164" y="576"/>
                    <a:pt x="167" y="580"/>
                  </a:cubicBezTo>
                  <a:cubicBezTo>
                    <a:pt x="169" y="585"/>
                    <a:pt x="171" y="578"/>
                    <a:pt x="174" y="594"/>
                  </a:cubicBezTo>
                  <a:cubicBezTo>
                    <a:pt x="176" y="609"/>
                    <a:pt x="180" y="616"/>
                    <a:pt x="182" y="628"/>
                  </a:cubicBezTo>
                  <a:cubicBezTo>
                    <a:pt x="183" y="641"/>
                    <a:pt x="182" y="676"/>
                    <a:pt x="188" y="688"/>
                  </a:cubicBezTo>
                  <a:cubicBezTo>
                    <a:pt x="194" y="700"/>
                    <a:pt x="193" y="702"/>
                    <a:pt x="193" y="710"/>
                  </a:cubicBezTo>
                  <a:cubicBezTo>
                    <a:pt x="193" y="717"/>
                    <a:pt x="194" y="720"/>
                    <a:pt x="195" y="726"/>
                  </a:cubicBezTo>
                  <a:cubicBezTo>
                    <a:pt x="196" y="733"/>
                    <a:pt x="197" y="755"/>
                    <a:pt x="191" y="766"/>
                  </a:cubicBezTo>
                  <a:cubicBezTo>
                    <a:pt x="186" y="777"/>
                    <a:pt x="182" y="783"/>
                    <a:pt x="179" y="794"/>
                  </a:cubicBezTo>
                  <a:cubicBezTo>
                    <a:pt x="176" y="804"/>
                    <a:pt x="175" y="831"/>
                    <a:pt x="173" y="845"/>
                  </a:cubicBezTo>
                  <a:cubicBezTo>
                    <a:pt x="172" y="859"/>
                    <a:pt x="168" y="871"/>
                    <a:pt x="173" y="884"/>
                  </a:cubicBezTo>
                  <a:cubicBezTo>
                    <a:pt x="177" y="897"/>
                    <a:pt x="175" y="905"/>
                    <a:pt x="179" y="910"/>
                  </a:cubicBezTo>
                  <a:cubicBezTo>
                    <a:pt x="182" y="914"/>
                    <a:pt x="184" y="917"/>
                    <a:pt x="184" y="917"/>
                  </a:cubicBezTo>
                  <a:cubicBezTo>
                    <a:pt x="184" y="917"/>
                    <a:pt x="184" y="922"/>
                    <a:pt x="188" y="928"/>
                  </a:cubicBezTo>
                  <a:cubicBezTo>
                    <a:pt x="192" y="934"/>
                    <a:pt x="194" y="937"/>
                    <a:pt x="195" y="946"/>
                  </a:cubicBezTo>
                  <a:cubicBezTo>
                    <a:pt x="197" y="954"/>
                    <a:pt x="197" y="976"/>
                    <a:pt x="210" y="982"/>
                  </a:cubicBezTo>
                  <a:cubicBezTo>
                    <a:pt x="223" y="988"/>
                    <a:pt x="233" y="988"/>
                    <a:pt x="240" y="985"/>
                  </a:cubicBezTo>
                  <a:cubicBezTo>
                    <a:pt x="247" y="981"/>
                    <a:pt x="259" y="974"/>
                    <a:pt x="254" y="956"/>
                  </a:cubicBezTo>
                  <a:cubicBezTo>
                    <a:pt x="249" y="937"/>
                    <a:pt x="237" y="916"/>
                    <a:pt x="237" y="916"/>
                  </a:cubicBezTo>
                  <a:cubicBezTo>
                    <a:pt x="237" y="916"/>
                    <a:pt x="245" y="903"/>
                    <a:pt x="245" y="902"/>
                  </a:cubicBezTo>
                  <a:cubicBezTo>
                    <a:pt x="246" y="900"/>
                    <a:pt x="248" y="899"/>
                    <a:pt x="245" y="895"/>
                  </a:cubicBezTo>
                  <a:cubicBezTo>
                    <a:pt x="242" y="890"/>
                    <a:pt x="241" y="891"/>
                    <a:pt x="236" y="884"/>
                  </a:cubicBezTo>
                  <a:cubicBezTo>
                    <a:pt x="231" y="877"/>
                    <a:pt x="229" y="875"/>
                    <a:pt x="234" y="867"/>
                  </a:cubicBezTo>
                  <a:cubicBezTo>
                    <a:pt x="238" y="860"/>
                    <a:pt x="253" y="836"/>
                    <a:pt x="253" y="810"/>
                  </a:cubicBezTo>
                  <a:cubicBezTo>
                    <a:pt x="252" y="785"/>
                    <a:pt x="251" y="789"/>
                    <a:pt x="254" y="772"/>
                  </a:cubicBezTo>
                  <a:cubicBezTo>
                    <a:pt x="258" y="755"/>
                    <a:pt x="263" y="691"/>
                    <a:pt x="265" y="679"/>
                  </a:cubicBezTo>
                  <a:cubicBezTo>
                    <a:pt x="267" y="666"/>
                    <a:pt x="285" y="594"/>
                    <a:pt x="283" y="563"/>
                  </a:cubicBezTo>
                  <a:cubicBezTo>
                    <a:pt x="281" y="531"/>
                    <a:pt x="285" y="525"/>
                    <a:pt x="285" y="525"/>
                  </a:cubicBezTo>
                  <a:cubicBezTo>
                    <a:pt x="292" y="531"/>
                    <a:pt x="292" y="531"/>
                    <a:pt x="292" y="531"/>
                  </a:cubicBezTo>
                  <a:cubicBezTo>
                    <a:pt x="288" y="516"/>
                    <a:pt x="288" y="516"/>
                    <a:pt x="288" y="516"/>
                  </a:cubicBezTo>
                  <a:cubicBezTo>
                    <a:pt x="288" y="516"/>
                    <a:pt x="294" y="512"/>
                    <a:pt x="294" y="508"/>
                  </a:cubicBezTo>
                  <a:cubicBezTo>
                    <a:pt x="294" y="504"/>
                    <a:pt x="301" y="495"/>
                    <a:pt x="301" y="494"/>
                  </a:cubicBezTo>
                  <a:cubicBezTo>
                    <a:pt x="302" y="493"/>
                    <a:pt x="303" y="502"/>
                    <a:pt x="303" y="502"/>
                  </a:cubicBezTo>
                  <a:cubicBezTo>
                    <a:pt x="303" y="502"/>
                    <a:pt x="330" y="448"/>
                    <a:pt x="329" y="438"/>
                  </a:cubicBezTo>
                  <a:cubicBezTo>
                    <a:pt x="329" y="428"/>
                    <a:pt x="328" y="416"/>
                    <a:pt x="328" y="412"/>
                  </a:cubicBezTo>
                  <a:cubicBezTo>
                    <a:pt x="328" y="407"/>
                    <a:pt x="323" y="349"/>
                    <a:pt x="316" y="310"/>
                  </a:cubicBezTo>
                  <a:cubicBezTo>
                    <a:pt x="309" y="271"/>
                    <a:pt x="309" y="263"/>
                    <a:pt x="301" y="241"/>
                  </a:cubicBezTo>
                  <a:cubicBezTo>
                    <a:pt x="294" y="219"/>
                    <a:pt x="289" y="212"/>
                    <a:pt x="289" y="203"/>
                  </a:cubicBezTo>
                  <a:cubicBezTo>
                    <a:pt x="288" y="193"/>
                    <a:pt x="287" y="187"/>
                    <a:pt x="284" y="184"/>
                  </a:cubicBezTo>
                  <a:cubicBezTo>
                    <a:pt x="281" y="181"/>
                    <a:pt x="219" y="171"/>
                    <a:pt x="213" y="167"/>
                  </a:cubicBezTo>
                  <a:cubicBezTo>
                    <a:pt x="206" y="164"/>
                    <a:pt x="198" y="157"/>
                    <a:pt x="195" y="152"/>
                  </a:cubicBezTo>
                  <a:cubicBezTo>
                    <a:pt x="191" y="148"/>
                    <a:pt x="188" y="145"/>
                    <a:pt x="188" y="145"/>
                  </a:cubicBezTo>
                  <a:cubicBezTo>
                    <a:pt x="188" y="145"/>
                    <a:pt x="189" y="135"/>
                    <a:pt x="189" y="123"/>
                  </a:cubicBezTo>
                  <a:cubicBezTo>
                    <a:pt x="189" y="111"/>
                    <a:pt x="190" y="107"/>
                    <a:pt x="193" y="108"/>
                  </a:cubicBezTo>
                  <a:cubicBezTo>
                    <a:pt x="196" y="108"/>
                    <a:pt x="201" y="103"/>
                    <a:pt x="202" y="95"/>
                  </a:cubicBezTo>
                  <a:cubicBezTo>
                    <a:pt x="204" y="86"/>
                    <a:pt x="204" y="79"/>
                    <a:pt x="202" y="76"/>
                  </a:cubicBezTo>
                  <a:cubicBezTo>
                    <a:pt x="200" y="73"/>
                    <a:pt x="196" y="71"/>
                    <a:pt x="19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" name="Freeform 31"/>
            <p:cNvSpPr>
              <a:spLocks noEditPoints="1"/>
            </p:cNvSpPr>
            <p:nvPr/>
          </p:nvSpPr>
          <p:spPr bwMode="auto">
            <a:xfrm>
              <a:off x="4862513" y="1701800"/>
              <a:ext cx="114300" cy="263525"/>
            </a:xfrm>
            <a:custGeom>
              <a:gdLst>
                <a:gd fmla="*/ 43 w 78" name="T0"/>
                <a:gd fmla="*/ 27 h 181" name="T1"/>
                <a:gd fmla="*/ 43 w 78" name="T2"/>
                <a:gd fmla="*/ 27 h 181" name="T3"/>
                <a:gd fmla="*/ 38 w 78" name="T4"/>
                <a:gd fmla="*/ 27 h 181" name="T5"/>
                <a:gd fmla="*/ 24 w 78" name="T6"/>
                <a:gd fmla="*/ 24 h 181" name="T7"/>
                <a:gd fmla="*/ 4 w 78" name="T8"/>
                <a:gd fmla="*/ 5 h 181" name="T9"/>
                <a:gd fmla="*/ 4 w 78" name="T10"/>
                <a:gd fmla="*/ 5 h 181" name="T11"/>
                <a:gd fmla="*/ 2 w 78" name="T12"/>
                <a:gd fmla="*/ 10 h 181" name="T13"/>
                <a:gd fmla="*/ 1 w 78" name="T14"/>
                <a:gd fmla="*/ 42 h 181" name="T15"/>
                <a:gd fmla="*/ 11 w 78" name="T16"/>
                <a:gd fmla="*/ 109 h 181" name="T17"/>
                <a:gd fmla="*/ 12 w 78" name="T18"/>
                <a:gd fmla="*/ 100 h 181" name="T19"/>
                <a:gd fmla="*/ 27 w 78" name="T20"/>
                <a:gd fmla="*/ 56 h 181" name="T21"/>
                <a:gd fmla="*/ 26 w 78" name="T22"/>
                <a:gd fmla="*/ 38 h 181" name="T23"/>
                <a:gd fmla="*/ 35 w 78" name="T24"/>
                <a:gd fmla="*/ 31 h 181" name="T25"/>
                <a:gd fmla="*/ 38 w 78" name="T26"/>
                <a:gd fmla="*/ 27 h 181" name="T27"/>
                <a:gd fmla="*/ 78 w 78" name="T28"/>
                <a:gd fmla="*/ 6 h 181" name="T29"/>
                <a:gd fmla="*/ 72 w 78" name="T30"/>
                <a:gd fmla="*/ 0 h 181" name="T31"/>
                <a:gd fmla="*/ 61 w 78" name="T32"/>
                <a:gd fmla="*/ 15 h 181" name="T33"/>
                <a:gd fmla="*/ 43 w 78" name="T34"/>
                <a:gd fmla="*/ 27 h 181" name="T35"/>
                <a:gd fmla="*/ 55 w 78" name="T36"/>
                <a:gd fmla="*/ 31 h 181" name="T37"/>
                <a:gd fmla="*/ 63 w 78" name="T38"/>
                <a:gd fmla="*/ 38 h 181" name="T39"/>
                <a:gd fmla="*/ 45 w 78" name="T40"/>
                <a:gd fmla="*/ 48 h 181" name="T41"/>
                <a:gd fmla="*/ 41 w 78" name="T42"/>
                <a:gd fmla="*/ 60 h 181" name="T43"/>
                <a:gd fmla="*/ 56 w 78" name="T44"/>
                <a:gd fmla="*/ 92 h 181" name="T45"/>
                <a:gd fmla="*/ 59 w 78" name="T46"/>
                <a:gd fmla="*/ 169 h 181" name="T47"/>
                <a:gd fmla="*/ 58 w 78" name="T48"/>
                <a:gd fmla="*/ 181 h 181" name="T49"/>
                <a:gd fmla="*/ 70 w 78" name="T50"/>
                <a:gd fmla="*/ 74 h 181" name="T51"/>
                <a:gd fmla="*/ 76 w 78" name="T52"/>
                <a:gd fmla="*/ 21 h 181" name="T53"/>
                <a:gd fmla="*/ 78 w 78" name="T54"/>
                <a:gd fmla="*/ 8 h 181" name="T55"/>
                <a:gd fmla="*/ 78 w 78" name="T56"/>
                <a:gd fmla="*/ 7 h 181" name="T57"/>
                <a:gd fmla="*/ 78 w 78" name="T58"/>
                <a:gd fmla="*/ 6 h 181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81" w="78">
                  <a:moveTo>
                    <a:pt x="43" y="27"/>
                  </a:moveTo>
                  <a:cubicBezTo>
                    <a:pt x="43" y="27"/>
                    <a:pt x="43" y="27"/>
                    <a:pt x="43" y="27"/>
                  </a:cubicBezTo>
                  <a:close/>
                  <a:moveTo>
                    <a:pt x="38" y="27"/>
                  </a:moveTo>
                  <a:cubicBezTo>
                    <a:pt x="38" y="27"/>
                    <a:pt x="32" y="28"/>
                    <a:pt x="24" y="24"/>
                  </a:cubicBezTo>
                  <a:cubicBezTo>
                    <a:pt x="19" y="22"/>
                    <a:pt x="10" y="12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8"/>
                    <a:pt x="2" y="10"/>
                  </a:cubicBezTo>
                  <a:cubicBezTo>
                    <a:pt x="3" y="12"/>
                    <a:pt x="2" y="19"/>
                    <a:pt x="1" y="42"/>
                  </a:cubicBezTo>
                  <a:cubicBezTo>
                    <a:pt x="0" y="66"/>
                    <a:pt x="11" y="109"/>
                    <a:pt x="11" y="109"/>
                  </a:cubicBezTo>
                  <a:cubicBezTo>
                    <a:pt x="11" y="109"/>
                    <a:pt x="11" y="109"/>
                    <a:pt x="12" y="100"/>
                  </a:cubicBezTo>
                  <a:cubicBezTo>
                    <a:pt x="12" y="92"/>
                    <a:pt x="25" y="61"/>
                    <a:pt x="27" y="56"/>
                  </a:cubicBezTo>
                  <a:cubicBezTo>
                    <a:pt x="30" y="50"/>
                    <a:pt x="24" y="45"/>
                    <a:pt x="26" y="38"/>
                  </a:cubicBezTo>
                  <a:cubicBezTo>
                    <a:pt x="28" y="31"/>
                    <a:pt x="31" y="31"/>
                    <a:pt x="35" y="31"/>
                  </a:cubicBezTo>
                  <a:cubicBezTo>
                    <a:pt x="39" y="30"/>
                    <a:pt x="38" y="27"/>
                    <a:pt x="38" y="27"/>
                  </a:cubicBezTo>
                  <a:close/>
                  <a:moveTo>
                    <a:pt x="78" y="6"/>
                  </a:moveTo>
                  <a:cubicBezTo>
                    <a:pt x="75" y="3"/>
                    <a:pt x="73" y="1"/>
                    <a:pt x="72" y="0"/>
                  </a:cubicBezTo>
                  <a:cubicBezTo>
                    <a:pt x="70" y="5"/>
                    <a:pt x="66" y="11"/>
                    <a:pt x="61" y="15"/>
                  </a:cubicBezTo>
                  <a:cubicBezTo>
                    <a:pt x="53" y="22"/>
                    <a:pt x="45" y="26"/>
                    <a:pt x="43" y="27"/>
                  </a:cubicBezTo>
                  <a:cubicBezTo>
                    <a:pt x="44" y="26"/>
                    <a:pt x="48" y="26"/>
                    <a:pt x="55" y="31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8"/>
                    <a:pt x="48" y="42"/>
                    <a:pt x="45" y="48"/>
                  </a:cubicBezTo>
                  <a:cubicBezTo>
                    <a:pt x="43" y="55"/>
                    <a:pt x="41" y="60"/>
                    <a:pt x="41" y="60"/>
                  </a:cubicBezTo>
                  <a:cubicBezTo>
                    <a:pt x="41" y="60"/>
                    <a:pt x="55" y="78"/>
                    <a:pt x="56" y="92"/>
                  </a:cubicBezTo>
                  <a:cubicBezTo>
                    <a:pt x="58" y="106"/>
                    <a:pt x="59" y="157"/>
                    <a:pt x="59" y="169"/>
                  </a:cubicBezTo>
                  <a:cubicBezTo>
                    <a:pt x="58" y="180"/>
                    <a:pt x="58" y="181"/>
                    <a:pt x="58" y="181"/>
                  </a:cubicBezTo>
                  <a:cubicBezTo>
                    <a:pt x="58" y="181"/>
                    <a:pt x="65" y="104"/>
                    <a:pt x="70" y="74"/>
                  </a:cubicBezTo>
                  <a:cubicBezTo>
                    <a:pt x="74" y="43"/>
                    <a:pt x="75" y="28"/>
                    <a:pt x="76" y="21"/>
                  </a:cubicBezTo>
                  <a:cubicBezTo>
                    <a:pt x="77" y="14"/>
                    <a:pt x="77" y="13"/>
                    <a:pt x="78" y="8"/>
                  </a:cubicBezTo>
                  <a:cubicBezTo>
                    <a:pt x="78" y="7"/>
                    <a:pt x="78" y="7"/>
                    <a:pt x="78" y="7"/>
                  </a:cubicBezTo>
                  <a:lnTo>
                    <a:pt x="7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768605" y="3983630"/>
            <a:ext cx="6281737" cy="2108200"/>
            <a:chOff x="-6400801" y="4398417"/>
            <a:chExt cx="6281737" cy="2108200"/>
          </a:xfrm>
          <a:solidFill>
            <a:srgbClr val="333333"/>
          </a:solidFill>
        </p:grpSpPr>
        <p:sp>
          <p:nvSpPr>
            <p:cNvPr id="22" name="Freeform 9"/>
            <p:cNvSpPr/>
            <p:nvPr/>
          </p:nvSpPr>
          <p:spPr bwMode="auto">
            <a:xfrm>
              <a:off x="-6400801" y="4447629"/>
              <a:ext cx="865188" cy="2051050"/>
            </a:xfrm>
            <a:custGeom>
              <a:gdLst>
                <a:gd fmla="*/ 144 w 231" name="T0"/>
                <a:gd fmla="*/ 36 h 547" name="T1"/>
                <a:gd fmla="*/ 148 w 231" name="T2"/>
                <a:gd fmla="*/ 71 h 547" name="T3"/>
                <a:gd fmla="*/ 167 w 231" name="T4"/>
                <a:gd fmla="*/ 93 h 547" name="T5"/>
                <a:gd fmla="*/ 140 w 231" name="T6"/>
                <a:gd fmla="*/ 114 h 547" name="T7"/>
                <a:gd fmla="*/ 102 w 231" name="T8"/>
                <a:gd fmla="*/ 110 h 547" name="T9"/>
                <a:gd fmla="*/ 60 w 231" name="T10"/>
                <a:gd fmla="*/ 94 h 547" name="T11"/>
                <a:gd fmla="*/ 0 w 231" name="T12"/>
                <a:gd fmla="*/ 34 h 547" name="T13"/>
                <a:gd fmla="*/ 40 w 231" name="T14"/>
                <a:gd fmla="*/ 95 h 547" name="T15"/>
                <a:gd fmla="*/ 47 w 231" name="T16"/>
                <a:gd fmla="*/ 111 h 547" name="T17"/>
                <a:gd fmla="*/ 69 w 231" name="T18"/>
                <a:gd fmla="*/ 120 h 547" name="T19"/>
                <a:gd fmla="*/ 134 w 231" name="T20"/>
                <a:gd fmla="*/ 146 h 547" name="T21"/>
                <a:gd fmla="*/ 115 w 231" name="T22"/>
                <a:gd fmla="*/ 203 h 547" name="T23"/>
                <a:gd fmla="*/ 90 w 231" name="T24"/>
                <a:gd fmla="*/ 216 h 547" name="T25"/>
                <a:gd fmla="*/ 85 w 231" name="T26"/>
                <a:gd fmla="*/ 224 h 547" name="T27"/>
                <a:gd fmla="*/ 74 w 231" name="T28"/>
                <a:gd fmla="*/ 237 h 547" name="T29"/>
                <a:gd fmla="*/ 102 w 231" name="T30"/>
                <a:gd fmla="*/ 248 h 547" name="T31"/>
                <a:gd fmla="*/ 108 w 231" name="T32"/>
                <a:gd fmla="*/ 295 h 547" name="T33"/>
                <a:gd fmla="*/ 127 w 231" name="T34"/>
                <a:gd fmla="*/ 357 h 547" name="T35"/>
                <a:gd fmla="*/ 116 w 231" name="T36"/>
                <a:gd fmla="*/ 455 h 547" name="T37"/>
                <a:gd fmla="*/ 111 w 231" name="T38"/>
                <a:gd fmla="*/ 473 h 547" name="T39"/>
                <a:gd fmla="*/ 76 w 231" name="T40"/>
                <a:gd fmla="*/ 482 h 547" name="T41"/>
                <a:gd fmla="*/ 119 w 231" name="T42"/>
                <a:gd fmla="*/ 490 h 547" name="T43"/>
                <a:gd fmla="*/ 156 w 231" name="T44"/>
                <a:gd fmla="*/ 493 h 547" name="T45"/>
                <a:gd fmla="*/ 151 w 231" name="T46"/>
                <a:gd fmla="*/ 518 h 547" name="T47"/>
                <a:gd fmla="*/ 113 w 231" name="T48"/>
                <a:gd fmla="*/ 536 h 547" name="T49"/>
                <a:gd fmla="*/ 178 w 231" name="T50"/>
                <a:gd fmla="*/ 537 h 547" name="T51"/>
                <a:gd fmla="*/ 196 w 231" name="T52"/>
                <a:gd fmla="*/ 527 h 547" name="T53"/>
                <a:gd fmla="*/ 196 w 231" name="T54"/>
                <a:gd fmla="*/ 378 h 547" name="T55"/>
                <a:gd fmla="*/ 214 w 231" name="T56"/>
                <a:gd fmla="*/ 314 h 547" name="T57"/>
                <a:gd fmla="*/ 220 w 231" name="T58"/>
                <a:gd fmla="*/ 207 h 547" name="T59"/>
                <a:gd fmla="*/ 212 w 231" name="T60"/>
                <a:gd fmla="*/ 81 h 547" name="T61"/>
                <a:gd fmla="*/ 200 w 231" name="T62"/>
                <a:gd fmla="*/ 68 h 547" name="T63"/>
                <a:gd fmla="*/ 202 w 231" name="T64"/>
                <a:gd fmla="*/ 16 h 547" name="T65"/>
                <a:gd fmla="*/ 188 w 231" name="T66"/>
                <a:gd fmla="*/ 3 h 547" name="T67"/>
                <a:gd fmla="*/ 153 w 231" name="T68"/>
                <a:gd fmla="*/ 7 h 54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547" w="231">
                  <a:moveTo>
                    <a:pt x="148" y="22"/>
                  </a:moveTo>
                  <a:cubicBezTo>
                    <a:pt x="147" y="27"/>
                    <a:pt x="146" y="32"/>
                    <a:pt x="144" y="36"/>
                  </a:cubicBezTo>
                  <a:cubicBezTo>
                    <a:pt x="147" y="43"/>
                    <a:pt x="145" y="48"/>
                    <a:pt x="145" y="56"/>
                  </a:cubicBezTo>
                  <a:cubicBezTo>
                    <a:pt x="145" y="61"/>
                    <a:pt x="147" y="66"/>
                    <a:pt x="148" y="71"/>
                  </a:cubicBezTo>
                  <a:cubicBezTo>
                    <a:pt x="149" y="79"/>
                    <a:pt x="155" y="81"/>
                    <a:pt x="162" y="82"/>
                  </a:cubicBezTo>
                  <a:cubicBezTo>
                    <a:pt x="163" y="86"/>
                    <a:pt x="165" y="90"/>
                    <a:pt x="167" y="93"/>
                  </a:cubicBezTo>
                  <a:cubicBezTo>
                    <a:pt x="161" y="97"/>
                    <a:pt x="156" y="100"/>
                    <a:pt x="154" y="107"/>
                  </a:cubicBezTo>
                  <a:cubicBezTo>
                    <a:pt x="149" y="109"/>
                    <a:pt x="145" y="112"/>
                    <a:pt x="140" y="114"/>
                  </a:cubicBezTo>
                  <a:cubicBezTo>
                    <a:pt x="134" y="113"/>
                    <a:pt x="128" y="113"/>
                    <a:pt x="122" y="114"/>
                  </a:cubicBezTo>
                  <a:cubicBezTo>
                    <a:pt x="116" y="110"/>
                    <a:pt x="109" y="113"/>
                    <a:pt x="102" y="110"/>
                  </a:cubicBezTo>
                  <a:cubicBezTo>
                    <a:pt x="95" y="110"/>
                    <a:pt x="95" y="110"/>
                    <a:pt x="95" y="110"/>
                  </a:cubicBezTo>
                  <a:cubicBezTo>
                    <a:pt x="83" y="105"/>
                    <a:pt x="68" y="105"/>
                    <a:pt x="60" y="94"/>
                  </a:cubicBezTo>
                  <a:cubicBezTo>
                    <a:pt x="56" y="90"/>
                    <a:pt x="45" y="84"/>
                    <a:pt x="40" y="8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4" y="94"/>
                    <a:pt x="36" y="96"/>
                    <a:pt x="40" y="95"/>
                  </a:cubicBezTo>
                  <a:cubicBezTo>
                    <a:pt x="37" y="101"/>
                    <a:pt x="42" y="100"/>
                    <a:pt x="41" y="105"/>
                  </a:cubicBezTo>
                  <a:cubicBezTo>
                    <a:pt x="45" y="107"/>
                    <a:pt x="41" y="110"/>
                    <a:pt x="47" y="111"/>
                  </a:cubicBezTo>
                  <a:cubicBezTo>
                    <a:pt x="51" y="111"/>
                    <a:pt x="53" y="114"/>
                    <a:pt x="56" y="117"/>
                  </a:cubicBezTo>
                  <a:cubicBezTo>
                    <a:pt x="61" y="117"/>
                    <a:pt x="64" y="118"/>
                    <a:pt x="69" y="120"/>
                  </a:cubicBezTo>
                  <a:cubicBezTo>
                    <a:pt x="69" y="126"/>
                    <a:pt x="71" y="131"/>
                    <a:pt x="72" y="137"/>
                  </a:cubicBezTo>
                  <a:cubicBezTo>
                    <a:pt x="93" y="141"/>
                    <a:pt x="113" y="143"/>
                    <a:pt x="134" y="146"/>
                  </a:cubicBezTo>
                  <a:cubicBezTo>
                    <a:pt x="128" y="161"/>
                    <a:pt x="121" y="174"/>
                    <a:pt x="119" y="190"/>
                  </a:cubicBezTo>
                  <a:cubicBezTo>
                    <a:pt x="115" y="203"/>
                    <a:pt x="115" y="203"/>
                    <a:pt x="115" y="203"/>
                  </a:cubicBezTo>
                  <a:cubicBezTo>
                    <a:pt x="116" y="215"/>
                    <a:pt x="116" y="215"/>
                    <a:pt x="116" y="215"/>
                  </a:cubicBezTo>
                  <a:cubicBezTo>
                    <a:pt x="107" y="220"/>
                    <a:pt x="100" y="219"/>
                    <a:pt x="90" y="216"/>
                  </a:cubicBezTo>
                  <a:cubicBezTo>
                    <a:pt x="84" y="217"/>
                    <a:pt x="78" y="218"/>
                    <a:pt x="72" y="219"/>
                  </a:cubicBezTo>
                  <a:cubicBezTo>
                    <a:pt x="66" y="225"/>
                    <a:pt x="82" y="224"/>
                    <a:pt x="85" y="224"/>
                  </a:cubicBezTo>
                  <a:cubicBezTo>
                    <a:pt x="79" y="228"/>
                    <a:pt x="74" y="230"/>
                    <a:pt x="69" y="233"/>
                  </a:cubicBezTo>
                  <a:cubicBezTo>
                    <a:pt x="70" y="236"/>
                    <a:pt x="71" y="236"/>
                    <a:pt x="74" y="237"/>
                  </a:cubicBezTo>
                  <a:cubicBezTo>
                    <a:pt x="74" y="241"/>
                    <a:pt x="75" y="243"/>
                    <a:pt x="79" y="243"/>
                  </a:cubicBezTo>
                  <a:cubicBezTo>
                    <a:pt x="87" y="249"/>
                    <a:pt x="93" y="250"/>
                    <a:pt x="102" y="248"/>
                  </a:cubicBezTo>
                  <a:cubicBezTo>
                    <a:pt x="105" y="253"/>
                    <a:pt x="108" y="258"/>
                    <a:pt x="110" y="263"/>
                  </a:cubicBezTo>
                  <a:cubicBezTo>
                    <a:pt x="108" y="295"/>
                    <a:pt x="108" y="295"/>
                    <a:pt x="108" y="295"/>
                  </a:cubicBezTo>
                  <a:cubicBezTo>
                    <a:pt x="110" y="304"/>
                    <a:pt x="120" y="311"/>
                    <a:pt x="127" y="319"/>
                  </a:cubicBezTo>
                  <a:cubicBezTo>
                    <a:pt x="128" y="332"/>
                    <a:pt x="128" y="344"/>
                    <a:pt x="127" y="357"/>
                  </a:cubicBezTo>
                  <a:cubicBezTo>
                    <a:pt x="125" y="374"/>
                    <a:pt x="127" y="390"/>
                    <a:pt x="126" y="406"/>
                  </a:cubicBezTo>
                  <a:cubicBezTo>
                    <a:pt x="123" y="422"/>
                    <a:pt x="119" y="439"/>
                    <a:pt x="116" y="455"/>
                  </a:cubicBezTo>
                  <a:cubicBezTo>
                    <a:pt x="119" y="464"/>
                    <a:pt x="119" y="464"/>
                    <a:pt x="119" y="464"/>
                  </a:cubicBezTo>
                  <a:cubicBezTo>
                    <a:pt x="111" y="473"/>
                    <a:pt x="111" y="473"/>
                    <a:pt x="111" y="473"/>
                  </a:cubicBezTo>
                  <a:cubicBezTo>
                    <a:pt x="102" y="474"/>
                    <a:pt x="92" y="474"/>
                    <a:pt x="83" y="477"/>
                  </a:cubicBezTo>
                  <a:cubicBezTo>
                    <a:pt x="78" y="477"/>
                    <a:pt x="78" y="478"/>
                    <a:pt x="76" y="482"/>
                  </a:cubicBezTo>
                  <a:cubicBezTo>
                    <a:pt x="85" y="489"/>
                    <a:pt x="93" y="490"/>
                    <a:pt x="104" y="491"/>
                  </a:cubicBezTo>
                  <a:cubicBezTo>
                    <a:pt x="119" y="490"/>
                    <a:pt x="119" y="490"/>
                    <a:pt x="119" y="490"/>
                  </a:cubicBezTo>
                  <a:cubicBezTo>
                    <a:pt x="130" y="491"/>
                    <a:pt x="136" y="496"/>
                    <a:pt x="148" y="496"/>
                  </a:cubicBezTo>
                  <a:cubicBezTo>
                    <a:pt x="152" y="492"/>
                    <a:pt x="152" y="490"/>
                    <a:pt x="156" y="493"/>
                  </a:cubicBezTo>
                  <a:cubicBezTo>
                    <a:pt x="156" y="499"/>
                    <a:pt x="157" y="505"/>
                    <a:pt x="157" y="5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39" y="524"/>
                    <a:pt x="128" y="526"/>
                    <a:pt x="115" y="530"/>
                  </a:cubicBezTo>
                  <a:cubicBezTo>
                    <a:pt x="113" y="536"/>
                    <a:pt x="113" y="536"/>
                    <a:pt x="113" y="536"/>
                  </a:cubicBezTo>
                  <a:cubicBezTo>
                    <a:pt x="120" y="547"/>
                    <a:pt x="143" y="545"/>
                    <a:pt x="155" y="544"/>
                  </a:cubicBezTo>
                  <a:cubicBezTo>
                    <a:pt x="163" y="542"/>
                    <a:pt x="170" y="539"/>
                    <a:pt x="178" y="537"/>
                  </a:cubicBezTo>
                  <a:cubicBezTo>
                    <a:pt x="184" y="537"/>
                    <a:pt x="188" y="537"/>
                    <a:pt x="194" y="536"/>
                  </a:cubicBezTo>
                  <a:cubicBezTo>
                    <a:pt x="196" y="527"/>
                    <a:pt x="196" y="527"/>
                    <a:pt x="196" y="527"/>
                  </a:cubicBezTo>
                  <a:cubicBezTo>
                    <a:pt x="203" y="525"/>
                    <a:pt x="203" y="525"/>
                    <a:pt x="203" y="525"/>
                  </a:cubicBezTo>
                  <a:cubicBezTo>
                    <a:pt x="209" y="475"/>
                    <a:pt x="203" y="427"/>
                    <a:pt x="196" y="378"/>
                  </a:cubicBezTo>
                  <a:cubicBezTo>
                    <a:pt x="197" y="361"/>
                    <a:pt x="197" y="343"/>
                    <a:pt x="197" y="325"/>
                  </a:cubicBezTo>
                  <a:cubicBezTo>
                    <a:pt x="205" y="322"/>
                    <a:pt x="208" y="320"/>
                    <a:pt x="214" y="314"/>
                  </a:cubicBezTo>
                  <a:cubicBezTo>
                    <a:pt x="212" y="289"/>
                    <a:pt x="212" y="289"/>
                    <a:pt x="212" y="289"/>
                  </a:cubicBezTo>
                  <a:cubicBezTo>
                    <a:pt x="214" y="261"/>
                    <a:pt x="216" y="234"/>
                    <a:pt x="220" y="207"/>
                  </a:cubicBezTo>
                  <a:cubicBezTo>
                    <a:pt x="224" y="184"/>
                    <a:pt x="229" y="161"/>
                    <a:pt x="231" y="138"/>
                  </a:cubicBezTo>
                  <a:cubicBezTo>
                    <a:pt x="229" y="117"/>
                    <a:pt x="223" y="99"/>
                    <a:pt x="212" y="81"/>
                  </a:cubicBezTo>
                  <a:cubicBezTo>
                    <a:pt x="211" y="76"/>
                    <a:pt x="209" y="71"/>
                    <a:pt x="207" y="66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200" y="61"/>
                    <a:pt x="201" y="57"/>
                    <a:pt x="203" y="51"/>
                  </a:cubicBezTo>
                  <a:cubicBezTo>
                    <a:pt x="208" y="41"/>
                    <a:pt x="206" y="27"/>
                    <a:pt x="202" y="16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77" y="0"/>
                    <a:pt x="171" y="0"/>
                    <a:pt x="160" y="2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0" y="13"/>
                    <a:pt x="146" y="16"/>
                    <a:pt x="14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-3889376" y="4422229"/>
              <a:ext cx="585788" cy="2076450"/>
            </a:xfrm>
            <a:custGeom>
              <a:gdLst>
                <a:gd fmla="*/ 104 w 156" name="T0"/>
                <a:gd fmla="*/ 95 h 554" name="T1"/>
                <a:gd fmla="*/ 146 w 156" name="T2"/>
                <a:gd fmla="*/ 113 h 554" name="T3"/>
                <a:gd fmla="*/ 155 w 156" name="T4"/>
                <a:gd fmla="*/ 178 h 554" name="T5"/>
                <a:gd fmla="*/ 152 w 156" name="T6"/>
                <a:gd fmla="*/ 227 h 554" name="T7"/>
                <a:gd fmla="*/ 142 w 156" name="T8"/>
                <a:gd fmla="*/ 254 h 554" name="T9"/>
                <a:gd fmla="*/ 137 w 156" name="T10"/>
                <a:gd fmla="*/ 301 h 554" name="T11"/>
                <a:gd fmla="*/ 122 w 156" name="T12"/>
                <a:gd fmla="*/ 378 h 554" name="T13"/>
                <a:gd fmla="*/ 108 w 156" name="T14"/>
                <a:gd fmla="*/ 394 h 554" name="T15"/>
                <a:gd fmla="*/ 90 w 156" name="T16"/>
                <a:gd fmla="*/ 517 h 554" name="T17"/>
                <a:gd fmla="*/ 111 w 156" name="T18"/>
                <a:gd fmla="*/ 550 h 554" name="T19"/>
                <a:gd fmla="*/ 80 w 156" name="T20"/>
                <a:gd fmla="*/ 543 h 554" name="T21"/>
                <a:gd fmla="*/ 67 w 156" name="T22"/>
                <a:gd fmla="*/ 532 h 554" name="T23"/>
                <a:gd fmla="*/ 48 w 156" name="T24"/>
                <a:gd fmla="*/ 552 h 554" name="T25"/>
                <a:gd fmla="*/ 34 w 156" name="T26"/>
                <a:gd fmla="*/ 533 h 554" name="T27"/>
                <a:gd fmla="*/ 51 w 156" name="T28"/>
                <a:gd fmla="*/ 459 h 554" name="T29"/>
                <a:gd fmla="*/ 39 w 156" name="T30"/>
                <a:gd fmla="*/ 392 h 554" name="T31"/>
                <a:gd fmla="*/ 22 w 156" name="T32"/>
                <a:gd fmla="*/ 309 h 554" name="T33"/>
                <a:gd fmla="*/ 24 w 156" name="T34"/>
                <a:gd fmla="*/ 318 h 554" name="T35"/>
                <a:gd fmla="*/ 28 w 156" name="T36"/>
                <a:gd fmla="*/ 385 h 554" name="T37"/>
                <a:gd fmla="*/ 10 w 156" name="T38"/>
                <a:gd fmla="*/ 385 h 554" name="T39"/>
                <a:gd fmla="*/ 10 w 156" name="T40"/>
                <a:gd fmla="*/ 318 h 554" name="T41"/>
                <a:gd fmla="*/ 0 w 156" name="T42"/>
                <a:gd fmla="*/ 288 h 554" name="T43"/>
                <a:gd fmla="*/ 2 w 156" name="T44"/>
                <a:gd fmla="*/ 209 h 554" name="T45"/>
                <a:gd fmla="*/ 11 w 156" name="T46"/>
                <a:gd fmla="*/ 112 h 554" name="T47"/>
                <a:gd fmla="*/ 59 w 156" name="T48"/>
                <a:gd fmla="*/ 86 h 554" name="T49"/>
                <a:gd fmla="*/ 32 w 156" name="T50"/>
                <a:gd fmla="*/ 74 h 554" name="T51"/>
                <a:gd fmla="*/ 30 w 156" name="T52"/>
                <a:gd fmla="*/ 60 h 554" name="T53"/>
                <a:gd fmla="*/ 53 w 156" name="T54"/>
                <a:gd fmla="*/ 13 h 554" name="T55"/>
                <a:gd fmla="*/ 101 w 156" name="T56"/>
                <a:gd fmla="*/ 33 h 554" name="T57"/>
                <a:gd fmla="*/ 111 w 156" name="T58"/>
                <a:gd fmla="*/ 46 h 554" name="T59"/>
                <a:gd fmla="*/ 118 w 156" name="T60"/>
                <a:gd fmla="*/ 54 h 554" name="T61"/>
                <a:gd fmla="*/ 115 w 156" name="T62"/>
                <a:gd fmla="*/ 67 h 554" name="T63"/>
                <a:gd fmla="*/ 61 w 156" name="T64"/>
                <a:gd fmla="*/ 86 h 554" name="T65"/>
                <a:gd fmla="*/ 87 w 156" name="T66"/>
                <a:gd fmla="*/ 84 h 554" name="T67"/>
                <a:gd fmla="*/ 77 w 156" name="T68"/>
                <a:gd fmla="*/ 127 h 554" name="T69"/>
                <a:gd fmla="*/ 61 w 156" name="T70"/>
                <a:gd fmla="*/ 86 h 554" name="T71"/>
                <a:gd fmla="*/ 69 w 156" name="T72"/>
                <a:gd fmla="*/ 496 h 554" name="T73"/>
                <a:gd fmla="*/ 75 w 156" name="T74"/>
                <a:gd fmla="*/ 503 h 554" name="T75"/>
                <a:gd fmla="*/ 16 w 156" name="T76"/>
                <a:gd fmla="*/ 313 h 554" name="T77"/>
                <a:gd fmla="*/ 16 w 156" name="T78"/>
                <a:gd fmla="*/ 313 h 554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554" w="156">
                  <a:moveTo>
                    <a:pt x="89" y="84"/>
                  </a:moveTo>
                  <a:cubicBezTo>
                    <a:pt x="92" y="89"/>
                    <a:pt x="99" y="92"/>
                    <a:pt x="104" y="95"/>
                  </a:cubicBezTo>
                  <a:cubicBezTo>
                    <a:pt x="115" y="96"/>
                    <a:pt x="125" y="97"/>
                    <a:pt x="135" y="101"/>
                  </a:cubicBezTo>
                  <a:cubicBezTo>
                    <a:pt x="140" y="103"/>
                    <a:pt x="144" y="108"/>
                    <a:pt x="146" y="113"/>
                  </a:cubicBezTo>
                  <a:cubicBezTo>
                    <a:pt x="151" y="132"/>
                    <a:pt x="152" y="151"/>
                    <a:pt x="152" y="170"/>
                  </a:cubicBezTo>
                  <a:cubicBezTo>
                    <a:pt x="155" y="178"/>
                    <a:pt x="155" y="178"/>
                    <a:pt x="155" y="178"/>
                  </a:cubicBezTo>
                  <a:cubicBezTo>
                    <a:pt x="154" y="186"/>
                    <a:pt x="150" y="187"/>
                    <a:pt x="156" y="195"/>
                  </a:cubicBezTo>
                  <a:cubicBezTo>
                    <a:pt x="151" y="206"/>
                    <a:pt x="149" y="216"/>
                    <a:pt x="152" y="227"/>
                  </a:cubicBezTo>
                  <a:cubicBezTo>
                    <a:pt x="151" y="238"/>
                    <a:pt x="151" y="238"/>
                    <a:pt x="151" y="238"/>
                  </a:cubicBezTo>
                  <a:cubicBezTo>
                    <a:pt x="148" y="243"/>
                    <a:pt x="146" y="249"/>
                    <a:pt x="142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4" y="270"/>
                    <a:pt x="137" y="285"/>
                    <a:pt x="137" y="301"/>
                  </a:cubicBezTo>
                  <a:cubicBezTo>
                    <a:pt x="130" y="302"/>
                    <a:pt x="130" y="302"/>
                    <a:pt x="130" y="302"/>
                  </a:cubicBezTo>
                  <a:cubicBezTo>
                    <a:pt x="128" y="327"/>
                    <a:pt x="125" y="352"/>
                    <a:pt x="122" y="378"/>
                  </a:cubicBezTo>
                  <a:cubicBezTo>
                    <a:pt x="120" y="387"/>
                    <a:pt x="121" y="390"/>
                    <a:pt x="120" y="392"/>
                  </a:cubicBezTo>
                  <a:cubicBezTo>
                    <a:pt x="117" y="395"/>
                    <a:pt x="112" y="394"/>
                    <a:pt x="108" y="394"/>
                  </a:cubicBezTo>
                  <a:cubicBezTo>
                    <a:pt x="106" y="420"/>
                    <a:pt x="105" y="443"/>
                    <a:pt x="98" y="467"/>
                  </a:cubicBezTo>
                  <a:cubicBezTo>
                    <a:pt x="94" y="484"/>
                    <a:pt x="89" y="500"/>
                    <a:pt x="90" y="517"/>
                  </a:cubicBezTo>
                  <a:cubicBezTo>
                    <a:pt x="93" y="529"/>
                    <a:pt x="100" y="537"/>
                    <a:pt x="110" y="545"/>
                  </a:cubicBezTo>
                  <a:cubicBezTo>
                    <a:pt x="111" y="547"/>
                    <a:pt x="111" y="548"/>
                    <a:pt x="111" y="550"/>
                  </a:cubicBezTo>
                  <a:cubicBezTo>
                    <a:pt x="104" y="551"/>
                    <a:pt x="90" y="554"/>
                    <a:pt x="84" y="549"/>
                  </a:cubicBezTo>
                  <a:cubicBezTo>
                    <a:pt x="83" y="546"/>
                    <a:pt x="82" y="545"/>
                    <a:pt x="80" y="543"/>
                  </a:cubicBezTo>
                  <a:cubicBezTo>
                    <a:pt x="79" y="548"/>
                    <a:pt x="79" y="548"/>
                    <a:pt x="74" y="548"/>
                  </a:cubicBezTo>
                  <a:cubicBezTo>
                    <a:pt x="72" y="542"/>
                    <a:pt x="70" y="537"/>
                    <a:pt x="67" y="532"/>
                  </a:cubicBezTo>
                  <a:cubicBezTo>
                    <a:pt x="67" y="523"/>
                    <a:pt x="67" y="523"/>
                    <a:pt x="67" y="523"/>
                  </a:cubicBezTo>
                  <a:cubicBezTo>
                    <a:pt x="65" y="538"/>
                    <a:pt x="62" y="545"/>
                    <a:pt x="48" y="552"/>
                  </a:cubicBezTo>
                  <a:cubicBezTo>
                    <a:pt x="43" y="552"/>
                    <a:pt x="41" y="552"/>
                    <a:pt x="37" y="551"/>
                  </a:cubicBezTo>
                  <a:cubicBezTo>
                    <a:pt x="34" y="545"/>
                    <a:pt x="33" y="539"/>
                    <a:pt x="34" y="533"/>
                  </a:cubicBezTo>
                  <a:cubicBezTo>
                    <a:pt x="40" y="521"/>
                    <a:pt x="48" y="510"/>
                    <a:pt x="53" y="498"/>
                  </a:cubicBezTo>
                  <a:cubicBezTo>
                    <a:pt x="54" y="484"/>
                    <a:pt x="53" y="472"/>
                    <a:pt x="51" y="459"/>
                  </a:cubicBezTo>
                  <a:cubicBezTo>
                    <a:pt x="50" y="437"/>
                    <a:pt x="50" y="415"/>
                    <a:pt x="48" y="393"/>
                  </a:cubicBezTo>
                  <a:cubicBezTo>
                    <a:pt x="41" y="394"/>
                    <a:pt x="42" y="393"/>
                    <a:pt x="39" y="392"/>
                  </a:cubicBezTo>
                  <a:cubicBezTo>
                    <a:pt x="38" y="392"/>
                    <a:pt x="31" y="319"/>
                    <a:pt x="29" y="310"/>
                  </a:cubicBezTo>
                  <a:cubicBezTo>
                    <a:pt x="22" y="309"/>
                    <a:pt x="22" y="309"/>
                    <a:pt x="22" y="309"/>
                  </a:cubicBezTo>
                  <a:cubicBezTo>
                    <a:pt x="22" y="311"/>
                    <a:pt x="22" y="312"/>
                    <a:pt x="23" y="315"/>
                  </a:cubicBezTo>
                  <a:cubicBezTo>
                    <a:pt x="27" y="314"/>
                    <a:pt x="29" y="316"/>
                    <a:pt x="24" y="318"/>
                  </a:cubicBezTo>
                  <a:cubicBezTo>
                    <a:pt x="24" y="322"/>
                    <a:pt x="23" y="322"/>
                    <a:pt x="27" y="323"/>
                  </a:cubicBezTo>
                  <a:cubicBezTo>
                    <a:pt x="29" y="344"/>
                    <a:pt x="28" y="364"/>
                    <a:pt x="28" y="385"/>
                  </a:cubicBezTo>
                  <a:cubicBezTo>
                    <a:pt x="24" y="385"/>
                    <a:pt x="24" y="385"/>
                    <a:pt x="21" y="382"/>
                  </a:cubicBezTo>
                  <a:cubicBezTo>
                    <a:pt x="17" y="384"/>
                    <a:pt x="14" y="384"/>
                    <a:pt x="10" y="385"/>
                  </a:cubicBezTo>
                  <a:cubicBezTo>
                    <a:pt x="10" y="363"/>
                    <a:pt x="10" y="342"/>
                    <a:pt x="11" y="321"/>
                  </a:cubicBezTo>
                  <a:cubicBezTo>
                    <a:pt x="15" y="320"/>
                    <a:pt x="13" y="320"/>
                    <a:pt x="10" y="318"/>
                  </a:cubicBezTo>
                  <a:cubicBezTo>
                    <a:pt x="8" y="314"/>
                    <a:pt x="7" y="311"/>
                    <a:pt x="5" y="307"/>
                  </a:cubicBezTo>
                  <a:cubicBezTo>
                    <a:pt x="5" y="300"/>
                    <a:pt x="10" y="289"/>
                    <a:pt x="0" y="288"/>
                  </a:cubicBezTo>
                  <a:cubicBezTo>
                    <a:pt x="0" y="267"/>
                    <a:pt x="2" y="246"/>
                    <a:pt x="2" y="225"/>
                  </a:cubicBezTo>
                  <a:cubicBezTo>
                    <a:pt x="2" y="209"/>
                    <a:pt x="2" y="209"/>
                    <a:pt x="2" y="209"/>
                  </a:cubicBezTo>
                  <a:cubicBezTo>
                    <a:pt x="7" y="185"/>
                    <a:pt x="9" y="163"/>
                    <a:pt x="9" y="139"/>
                  </a:cubicBezTo>
                  <a:cubicBezTo>
                    <a:pt x="10" y="130"/>
                    <a:pt x="10" y="121"/>
                    <a:pt x="11" y="112"/>
                  </a:cubicBezTo>
                  <a:cubicBezTo>
                    <a:pt x="18" y="103"/>
                    <a:pt x="36" y="99"/>
                    <a:pt x="48" y="97"/>
                  </a:cubicBezTo>
                  <a:cubicBezTo>
                    <a:pt x="51" y="93"/>
                    <a:pt x="58" y="91"/>
                    <a:pt x="59" y="86"/>
                  </a:cubicBezTo>
                  <a:cubicBezTo>
                    <a:pt x="52" y="89"/>
                    <a:pt x="41" y="88"/>
                    <a:pt x="37" y="83"/>
                  </a:cubicBezTo>
                  <a:cubicBezTo>
                    <a:pt x="45" y="81"/>
                    <a:pt x="34" y="79"/>
                    <a:pt x="32" y="74"/>
                  </a:cubicBezTo>
                  <a:cubicBezTo>
                    <a:pt x="36" y="73"/>
                    <a:pt x="37" y="73"/>
                    <a:pt x="38" y="69"/>
                  </a:cubicBezTo>
                  <a:cubicBezTo>
                    <a:pt x="33" y="67"/>
                    <a:pt x="31" y="65"/>
                    <a:pt x="30" y="60"/>
                  </a:cubicBezTo>
                  <a:cubicBezTo>
                    <a:pt x="35" y="61"/>
                    <a:pt x="37" y="54"/>
                    <a:pt x="36" y="46"/>
                  </a:cubicBezTo>
                  <a:cubicBezTo>
                    <a:pt x="36" y="30"/>
                    <a:pt x="37" y="19"/>
                    <a:pt x="53" y="13"/>
                  </a:cubicBezTo>
                  <a:cubicBezTo>
                    <a:pt x="64" y="0"/>
                    <a:pt x="84" y="4"/>
                    <a:pt x="96" y="19"/>
                  </a:cubicBezTo>
                  <a:cubicBezTo>
                    <a:pt x="101" y="25"/>
                    <a:pt x="101" y="28"/>
                    <a:pt x="101" y="33"/>
                  </a:cubicBezTo>
                  <a:cubicBezTo>
                    <a:pt x="106" y="41"/>
                    <a:pt x="110" y="39"/>
                    <a:pt x="111" y="37"/>
                  </a:cubicBezTo>
                  <a:cubicBezTo>
                    <a:pt x="113" y="39"/>
                    <a:pt x="112" y="41"/>
                    <a:pt x="111" y="46"/>
                  </a:cubicBezTo>
                  <a:cubicBezTo>
                    <a:pt x="114" y="46"/>
                    <a:pt x="114" y="46"/>
                    <a:pt x="117" y="45"/>
                  </a:cubicBezTo>
                  <a:cubicBezTo>
                    <a:pt x="117" y="48"/>
                    <a:pt x="117" y="51"/>
                    <a:pt x="118" y="54"/>
                  </a:cubicBezTo>
                  <a:cubicBezTo>
                    <a:pt x="115" y="56"/>
                    <a:pt x="107" y="63"/>
                    <a:pt x="115" y="63"/>
                  </a:cubicBezTo>
                  <a:cubicBezTo>
                    <a:pt x="115" y="63"/>
                    <a:pt x="116" y="65"/>
                    <a:pt x="115" y="67"/>
                  </a:cubicBezTo>
                  <a:cubicBezTo>
                    <a:pt x="110" y="77"/>
                    <a:pt x="99" y="80"/>
                    <a:pt x="89" y="84"/>
                  </a:cubicBezTo>
                  <a:close/>
                  <a:moveTo>
                    <a:pt x="61" y="86"/>
                  </a:moveTo>
                  <a:cubicBezTo>
                    <a:pt x="62" y="100"/>
                    <a:pt x="70" y="111"/>
                    <a:pt x="76" y="123"/>
                  </a:cubicBezTo>
                  <a:cubicBezTo>
                    <a:pt x="82" y="109"/>
                    <a:pt x="86" y="97"/>
                    <a:pt x="87" y="84"/>
                  </a:cubicBezTo>
                  <a:cubicBezTo>
                    <a:pt x="91" y="91"/>
                    <a:pt x="96" y="96"/>
                    <a:pt x="104" y="100"/>
                  </a:cubicBezTo>
                  <a:cubicBezTo>
                    <a:pt x="95" y="105"/>
                    <a:pt x="86" y="114"/>
                    <a:pt x="77" y="127"/>
                  </a:cubicBezTo>
                  <a:cubicBezTo>
                    <a:pt x="69" y="116"/>
                    <a:pt x="57" y="109"/>
                    <a:pt x="48" y="101"/>
                  </a:cubicBezTo>
                  <a:cubicBezTo>
                    <a:pt x="55" y="98"/>
                    <a:pt x="59" y="92"/>
                    <a:pt x="61" y="86"/>
                  </a:cubicBezTo>
                  <a:close/>
                  <a:moveTo>
                    <a:pt x="76" y="460"/>
                  </a:moveTo>
                  <a:cubicBezTo>
                    <a:pt x="73" y="472"/>
                    <a:pt x="70" y="484"/>
                    <a:pt x="69" y="496"/>
                  </a:cubicBezTo>
                  <a:cubicBezTo>
                    <a:pt x="72" y="503"/>
                    <a:pt x="69" y="511"/>
                    <a:pt x="68" y="519"/>
                  </a:cubicBezTo>
                  <a:cubicBezTo>
                    <a:pt x="74" y="514"/>
                    <a:pt x="74" y="511"/>
                    <a:pt x="75" y="503"/>
                  </a:cubicBezTo>
                  <a:cubicBezTo>
                    <a:pt x="75" y="489"/>
                    <a:pt x="75" y="475"/>
                    <a:pt x="76" y="460"/>
                  </a:cubicBezTo>
                  <a:close/>
                  <a:moveTo>
                    <a:pt x="16" y="313"/>
                  </a:moveTo>
                  <a:cubicBezTo>
                    <a:pt x="17" y="311"/>
                    <a:pt x="17" y="308"/>
                    <a:pt x="16" y="306"/>
                  </a:cubicBezTo>
                  <a:cubicBezTo>
                    <a:pt x="12" y="308"/>
                    <a:pt x="13" y="311"/>
                    <a:pt x="16" y="3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7"/>
            <p:cNvSpPr>
              <a:spLocks noEditPoints="1"/>
            </p:cNvSpPr>
            <p:nvPr/>
          </p:nvSpPr>
          <p:spPr bwMode="auto">
            <a:xfrm>
              <a:off x="-3074989" y="4433342"/>
              <a:ext cx="1009650" cy="2062163"/>
            </a:xfrm>
            <a:custGeom>
              <a:gdLst>
                <a:gd fmla="*/ 168 w 269" name="T0"/>
                <a:gd fmla="*/ 7 h 550" name="T1"/>
                <a:gd fmla="*/ 191 w 269" name="T2"/>
                <a:gd fmla="*/ 46 h 550" name="T3"/>
                <a:gd fmla="*/ 176 w 269" name="T4"/>
                <a:gd fmla="*/ 71 h 550" name="T5"/>
                <a:gd fmla="*/ 173 w 269" name="T6"/>
                <a:gd fmla="*/ 81 h 550" name="T7"/>
                <a:gd fmla="*/ 207 w 269" name="T8"/>
                <a:gd fmla="*/ 91 h 550" name="T9"/>
                <a:gd fmla="*/ 265 w 269" name="T10"/>
                <a:gd fmla="*/ 169 h 550" name="T11"/>
                <a:gd fmla="*/ 219 w 269" name="T12"/>
                <a:gd fmla="*/ 237 h 550" name="T13"/>
                <a:gd fmla="*/ 206 w 269" name="T14"/>
                <a:gd fmla="*/ 244 h 550" name="T15"/>
                <a:gd fmla="*/ 200 w 269" name="T16"/>
                <a:gd fmla="*/ 309 h 550" name="T17"/>
                <a:gd fmla="*/ 207 w 269" name="T18"/>
                <a:gd fmla="*/ 367 h 550" name="T19"/>
                <a:gd fmla="*/ 217 w 269" name="T20"/>
                <a:gd fmla="*/ 514 h 550" name="T21"/>
                <a:gd fmla="*/ 202 w 269" name="T22"/>
                <a:gd fmla="*/ 540 h 550" name="T23"/>
                <a:gd fmla="*/ 199 w 269" name="T24"/>
                <a:gd fmla="*/ 531 h 550" name="T25"/>
                <a:gd fmla="*/ 166 w 269" name="T26"/>
                <a:gd fmla="*/ 546 h 550" name="T27"/>
                <a:gd fmla="*/ 177 w 269" name="T28"/>
                <a:gd fmla="*/ 517 h 550" name="T29"/>
                <a:gd fmla="*/ 170 w 269" name="T30"/>
                <a:gd fmla="*/ 475 h 550" name="T31"/>
                <a:gd fmla="*/ 164 w 269" name="T32"/>
                <a:gd fmla="*/ 399 h 550" name="T33"/>
                <a:gd fmla="*/ 136 w 269" name="T34"/>
                <a:gd fmla="*/ 391 h 550" name="T35"/>
                <a:gd fmla="*/ 115 w 269" name="T36"/>
                <a:gd fmla="*/ 519 h 550" name="T37"/>
                <a:gd fmla="*/ 98 w 269" name="T38"/>
                <a:gd fmla="*/ 524 h 550" name="T39"/>
                <a:gd fmla="*/ 89 w 269" name="T40"/>
                <a:gd fmla="*/ 543 h 550" name="T41"/>
                <a:gd fmla="*/ 70 w 269" name="T42"/>
                <a:gd fmla="*/ 546 h 550" name="T43"/>
                <a:gd fmla="*/ 36 w 269" name="T44"/>
                <a:gd fmla="*/ 545 h 550" name="T45"/>
                <a:gd fmla="*/ 63 w 269" name="T46"/>
                <a:gd fmla="*/ 516 h 550" name="T47"/>
                <a:gd fmla="*/ 77 w 269" name="T48"/>
                <a:gd fmla="*/ 462 h 550" name="T49"/>
                <a:gd fmla="*/ 76 w 269" name="T50"/>
                <a:gd fmla="*/ 305 h 550" name="T51"/>
                <a:gd fmla="*/ 101 w 269" name="T52"/>
                <a:gd fmla="*/ 201 h 550" name="T53"/>
                <a:gd fmla="*/ 69 w 269" name="T54"/>
                <a:gd fmla="*/ 177 h 550" name="T55"/>
                <a:gd fmla="*/ 21 w 269" name="T56"/>
                <a:gd fmla="*/ 133 h 550" name="T57"/>
                <a:gd fmla="*/ 15 w 269" name="T58"/>
                <a:gd fmla="*/ 111 h 550" name="T59"/>
                <a:gd fmla="*/ 19 w 269" name="T60"/>
                <a:gd fmla="*/ 88 h 550" name="T61"/>
                <a:gd fmla="*/ 18 w 269" name="T62"/>
                <a:gd fmla="*/ 88 h 550" name="T63"/>
                <a:gd fmla="*/ 0 w 269" name="T64"/>
                <a:gd fmla="*/ 97 h 550" name="T65"/>
                <a:gd fmla="*/ 63 w 269" name="T66"/>
                <a:gd fmla="*/ 28 h 550" name="T67"/>
                <a:gd fmla="*/ 65 w 269" name="T68"/>
                <a:gd fmla="*/ 35 h 550" name="T69"/>
                <a:gd fmla="*/ 44 w 269" name="T70"/>
                <a:gd fmla="*/ 60 h 550" name="T71"/>
                <a:gd fmla="*/ 45 w 269" name="T72"/>
                <a:gd fmla="*/ 112 h 550" name="T73"/>
                <a:gd fmla="*/ 64 w 269" name="T74"/>
                <a:gd fmla="*/ 139 h 550" name="T75"/>
                <a:gd fmla="*/ 96 w 269" name="T76"/>
                <a:gd fmla="*/ 101 h 550" name="T77"/>
                <a:gd fmla="*/ 136 w 269" name="T78"/>
                <a:gd fmla="*/ 80 h 550" name="T79"/>
                <a:gd fmla="*/ 118 w 269" name="T80"/>
                <a:gd fmla="*/ 54 h 550" name="T81"/>
                <a:gd fmla="*/ 123 w 269" name="T82"/>
                <a:gd fmla="*/ 11 h 550" name="T83"/>
                <a:gd fmla="*/ 26 w 269" name="T84"/>
                <a:gd fmla="*/ 80 h 550" name="T85"/>
                <a:gd fmla="*/ 27 w 269" name="T86"/>
                <a:gd fmla="*/ 78 h 550" name="T87"/>
                <a:gd fmla="*/ 201 w 269" name="T88"/>
                <a:gd fmla="*/ 151 h 550" name="T89"/>
                <a:gd fmla="*/ 202 w 269" name="T90"/>
                <a:gd fmla="*/ 212 h 550" name="T91"/>
                <a:gd fmla="*/ 201 w 269" name="T92"/>
                <a:gd fmla="*/ 151 h 550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550" w="269">
                  <a:moveTo>
                    <a:pt x="139" y="5"/>
                  </a:moveTo>
                  <a:cubicBezTo>
                    <a:pt x="149" y="2"/>
                    <a:pt x="158" y="0"/>
                    <a:pt x="168" y="7"/>
                  </a:cubicBezTo>
                  <a:cubicBezTo>
                    <a:pt x="176" y="13"/>
                    <a:pt x="180" y="28"/>
                    <a:pt x="180" y="38"/>
                  </a:cubicBezTo>
                  <a:cubicBezTo>
                    <a:pt x="183" y="45"/>
                    <a:pt x="185" y="45"/>
                    <a:pt x="191" y="46"/>
                  </a:cubicBezTo>
                  <a:cubicBezTo>
                    <a:pt x="191" y="49"/>
                    <a:pt x="191" y="53"/>
                    <a:pt x="191" y="56"/>
                  </a:cubicBezTo>
                  <a:cubicBezTo>
                    <a:pt x="190" y="65"/>
                    <a:pt x="186" y="69"/>
                    <a:pt x="176" y="71"/>
                  </a:cubicBezTo>
                  <a:cubicBezTo>
                    <a:pt x="171" y="72"/>
                    <a:pt x="164" y="70"/>
                    <a:pt x="172" y="74"/>
                  </a:cubicBezTo>
                  <a:cubicBezTo>
                    <a:pt x="172" y="76"/>
                    <a:pt x="173" y="79"/>
                    <a:pt x="173" y="81"/>
                  </a:cubicBezTo>
                  <a:cubicBezTo>
                    <a:pt x="176" y="82"/>
                    <a:pt x="182" y="84"/>
                    <a:pt x="181" y="86"/>
                  </a:cubicBezTo>
                  <a:cubicBezTo>
                    <a:pt x="190" y="87"/>
                    <a:pt x="198" y="89"/>
                    <a:pt x="207" y="91"/>
                  </a:cubicBezTo>
                  <a:cubicBezTo>
                    <a:pt x="218" y="94"/>
                    <a:pt x="218" y="97"/>
                    <a:pt x="218" y="108"/>
                  </a:cubicBezTo>
                  <a:cubicBezTo>
                    <a:pt x="233" y="129"/>
                    <a:pt x="253" y="147"/>
                    <a:pt x="265" y="169"/>
                  </a:cubicBezTo>
                  <a:cubicBezTo>
                    <a:pt x="269" y="180"/>
                    <a:pt x="264" y="188"/>
                    <a:pt x="257" y="197"/>
                  </a:cubicBezTo>
                  <a:cubicBezTo>
                    <a:pt x="246" y="208"/>
                    <a:pt x="227" y="223"/>
                    <a:pt x="219" y="237"/>
                  </a:cubicBezTo>
                  <a:cubicBezTo>
                    <a:pt x="217" y="240"/>
                    <a:pt x="217" y="245"/>
                    <a:pt x="216" y="250"/>
                  </a:cubicBezTo>
                  <a:cubicBezTo>
                    <a:pt x="212" y="248"/>
                    <a:pt x="209" y="246"/>
                    <a:pt x="206" y="244"/>
                  </a:cubicBezTo>
                  <a:cubicBezTo>
                    <a:pt x="211" y="264"/>
                    <a:pt x="218" y="283"/>
                    <a:pt x="224" y="303"/>
                  </a:cubicBezTo>
                  <a:cubicBezTo>
                    <a:pt x="216" y="305"/>
                    <a:pt x="208" y="307"/>
                    <a:pt x="200" y="309"/>
                  </a:cubicBezTo>
                  <a:cubicBezTo>
                    <a:pt x="200" y="317"/>
                    <a:pt x="201" y="325"/>
                    <a:pt x="201" y="334"/>
                  </a:cubicBezTo>
                  <a:cubicBezTo>
                    <a:pt x="203" y="345"/>
                    <a:pt x="205" y="356"/>
                    <a:pt x="207" y="367"/>
                  </a:cubicBezTo>
                  <a:cubicBezTo>
                    <a:pt x="210" y="404"/>
                    <a:pt x="212" y="441"/>
                    <a:pt x="213" y="478"/>
                  </a:cubicBezTo>
                  <a:cubicBezTo>
                    <a:pt x="214" y="490"/>
                    <a:pt x="216" y="502"/>
                    <a:pt x="217" y="514"/>
                  </a:cubicBezTo>
                  <a:cubicBezTo>
                    <a:pt x="214" y="515"/>
                    <a:pt x="210" y="516"/>
                    <a:pt x="207" y="517"/>
                  </a:cubicBezTo>
                  <a:cubicBezTo>
                    <a:pt x="202" y="525"/>
                    <a:pt x="202" y="531"/>
                    <a:pt x="202" y="540"/>
                  </a:cubicBezTo>
                  <a:cubicBezTo>
                    <a:pt x="201" y="540"/>
                    <a:pt x="200" y="540"/>
                    <a:pt x="199" y="540"/>
                  </a:cubicBezTo>
                  <a:cubicBezTo>
                    <a:pt x="198" y="537"/>
                    <a:pt x="199" y="534"/>
                    <a:pt x="199" y="531"/>
                  </a:cubicBezTo>
                  <a:cubicBezTo>
                    <a:pt x="198" y="534"/>
                    <a:pt x="197" y="537"/>
                    <a:pt x="196" y="540"/>
                  </a:cubicBezTo>
                  <a:cubicBezTo>
                    <a:pt x="192" y="549"/>
                    <a:pt x="174" y="549"/>
                    <a:pt x="166" y="546"/>
                  </a:cubicBezTo>
                  <a:cubicBezTo>
                    <a:pt x="166" y="545"/>
                    <a:pt x="166" y="544"/>
                    <a:pt x="166" y="543"/>
                  </a:cubicBezTo>
                  <a:cubicBezTo>
                    <a:pt x="171" y="534"/>
                    <a:pt x="175" y="528"/>
                    <a:pt x="177" y="517"/>
                  </a:cubicBezTo>
                  <a:cubicBezTo>
                    <a:pt x="172" y="516"/>
                    <a:pt x="168" y="515"/>
                    <a:pt x="164" y="513"/>
                  </a:cubicBezTo>
                  <a:cubicBezTo>
                    <a:pt x="166" y="500"/>
                    <a:pt x="168" y="488"/>
                    <a:pt x="170" y="475"/>
                  </a:cubicBezTo>
                  <a:cubicBezTo>
                    <a:pt x="170" y="462"/>
                    <a:pt x="172" y="450"/>
                    <a:pt x="171" y="438"/>
                  </a:cubicBezTo>
                  <a:cubicBezTo>
                    <a:pt x="170" y="425"/>
                    <a:pt x="166" y="412"/>
                    <a:pt x="164" y="399"/>
                  </a:cubicBezTo>
                  <a:cubicBezTo>
                    <a:pt x="157" y="377"/>
                    <a:pt x="151" y="354"/>
                    <a:pt x="144" y="331"/>
                  </a:cubicBezTo>
                  <a:cubicBezTo>
                    <a:pt x="142" y="351"/>
                    <a:pt x="139" y="371"/>
                    <a:pt x="136" y="391"/>
                  </a:cubicBezTo>
                  <a:cubicBezTo>
                    <a:pt x="128" y="426"/>
                    <a:pt x="122" y="462"/>
                    <a:pt x="116" y="498"/>
                  </a:cubicBezTo>
                  <a:cubicBezTo>
                    <a:pt x="115" y="505"/>
                    <a:pt x="115" y="512"/>
                    <a:pt x="115" y="519"/>
                  </a:cubicBezTo>
                  <a:cubicBezTo>
                    <a:pt x="110" y="519"/>
                    <a:pt x="106" y="519"/>
                    <a:pt x="101" y="518"/>
                  </a:cubicBezTo>
                  <a:cubicBezTo>
                    <a:pt x="100" y="520"/>
                    <a:pt x="99" y="522"/>
                    <a:pt x="98" y="524"/>
                  </a:cubicBezTo>
                  <a:cubicBezTo>
                    <a:pt x="94" y="530"/>
                    <a:pt x="94" y="537"/>
                    <a:pt x="94" y="544"/>
                  </a:cubicBezTo>
                  <a:cubicBezTo>
                    <a:pt x="93" y="544"/>
                    <a:pt x="90" y="542"/>
                    <a:pt x="89" y="543"/>
                  </a:cubicBezTo>
                  <a:cubicBezTo>
                    <a:pt x="90" y="536"/>
                    <a:pt x="93" y="531"/>
                    <a:pt x="88" y="526"/>
                  </a:cubicBezTo>
                  <a:cubicBezTo>
                    <a:pt x="79" y="530"/>
                    <a:pt x="75" y="538"/>
                    <a:pt x="70" y="546"/>
                  </a:cubicBezTo>
                  <a:cubicBezTo>
                    <a:pt x="67" y="547"/>
                    <a:pt x="64" y="548"/>
                    <a:pt x="62" y="549"/>
                  </a:cubicBezTo>
                  <a:cubicBezTo>
                    <a:pt x="52" y="549"/>
                    <a:pt x="44" y="550"/>
                    <a:pt x="36" y="545"/>
                  </a:cubicBezTo>
                  <a:cubicBezTo>
                    <a:pt x="38" y="540"/>
                    <a:pt x="47" y="538"/>
                    <a:pt x="52" y="535"/>
                  </a:cubicBezTo>
                  <a:cubicBezTo>
                    <a:pt x="57" y="529"/>
                    <a:pt x="61" y="523"/>
                    <a:pt x="63" y="516"/>
                  </a:cubicBezTo>
                  <a:cubicBezTo>
                    <a:pt x="62" y="515"/>
                    <a:pt x="60" y="513"/>
                    <a:pt x="58" y="513"/>
                  </a:cubicBezTo>
                  <a:cubicBezTo>
                    <a:pt x="67" y="497"/>
                    <a:pt x="71" y="481"/>
                    <a:pt x="77" y="462"/>
                  </a:cubicBezTo>
                  <a:cubicBezTo>
                    <a:pt x="83" y="411"/>
                    <a:pt x="91" y="361"/>
                    <a:pt x="93" y="309"/>
                  </a:cubicBezTo>
                  <a:cubicBezTo>
                    <a:pt x="86" y="308"/>
                    <a:pt x="81" y="309"/>
                    <a:pt x="76" y="305"/>
                  </a:cubicBezTo>
                  <a:cubicBezTo>
                    <a:pt x="80" y="287"/>
                    <a:pt x="86" y="273"/>
                    <a:pt x="91" y="256"/>
                  </a:cubicBezTo>
                  <a:cubicBezTo>
                    <a:pt x="95" y="237"/>
                    <a:pt x="99" y="220"/>
                    <a:pt x="101" y="201"/>
                  </a:cubicBezTo>
                  <a:cubicBezTo>
                    <a:pt x="103" y="190"/>
                    <a:pt x="98" y="175"/>
                    <a:pt x="96" y="163"/>
                  </a:cubicBezTo>
                  <a:cubicBezTo>
                    <a:pt x="87" y="168"/>
                    <a:pt x="78" y="173"/>
                    <a:pt x="69" y="177"/>
                  </a:cubicBezTo>
                  <a:cubicBezTo>
                    <a:pt x="58" y="180"/>
                    <a:pt x="51" y="185"/>
                    <a:pt x="44" y="175"/>
                  </a:cubicBezTo>
                  <a:cubicBezTo>
                    <a:pt x="36" y="161"/>
                    <a:pt x="28" y="147"/>
                    <a:pt x="21" y="133"/>
                  </a:cubicBezTo>
                  <a:cubicBezTo>
                    <a:pt x="16" y="129"/>
                    <a:pt x="12" y="124"/>
                    <a:pt x="8" y="120"/>
                  </a:cubicBezTo>
                  <a:cubicBezTo>
                    <a:pt x="10" y="117"/>
                    <a:pt x="12" y="114"/>
                    <a:pt x="15" y="111"/>
                  </a:cubicBezTo>
                  <a:cubicBezTo>
                    <a:pt x="18" y="109"/>
                    <a:pt x="21" y="107"/>
                    <a:pt x="23" y="106"/>
                  </a:cubicBezTo>
                  <a:cubicBezTo>
                    <a:pt x="21" y="100"/>
                    <a:pt x="21" y="94"/>
                    <a:pt x="19" y="88"/>
                  </a:cubicBezTo>
                  <a:cubicBezTo>
                    <a:pt x="19" y="87"/>
                    <a:pt x="20" y="87"/>
                    <a:pt x="20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5" y="73"/>
                    <a:pt x="39" y="84"/>
                    <a:pt x="38" y="97"/>
                  </a:cubicBezTo>
                  <a:cubicBezTo>
                    <a:pt x="43" y="96"/>
                    <a:pt x="45" y="108"/>
                    <a:pt x="45" y="112"/>
                  </a:cubicBezTo>
                  <a:cubicBezTo>
                    <a:pt x="49" y="122"/>
                    <a:pt x="53" y="134"/>
                    <a:pt x="59" y="144"/>
                  </a:cubicBezTo>
                  <a:cubicBezTo>
                    <a:pt x="61" y="142"/>
                    <a:pt x="62" y="141"/>
                    <a:pt x="64" y="139"/>
                  </a:cubicBezTo>
                  <a:cubicBezTo>
                    <a:pt x="74" y="135"/>
                    <a:pt x="84" y="125"/>
                    <a:pt x="91" y="117"/>
                  </a:cubicBezTo>
                  <a:cubicBezTo>
                    <a:pt x="92" y="111"/>
                    <a:pt x="94" y="106"/>
                    <a:pt x="96" y="101"/>
                  </a:cubicBezTo>
                  <a:cubicBezTo>
                    <a:pt x="104" y="94"/>
                    <a:pt x="110" y="90"/>
                    <a:pt x="121" y="88"/>
                  </a:cubicBezTo>
                  <a:cubicBezTo>
                    <a:pt x="127" y="88"/>
                    <a:pt x="138" y="89"/>
                    <a:pt x="136" y="80"/>
                  </a:cubicBezTo>
                  <a:cubicBezTo>
                    <a:pt x="130" y="81"/>
                    <a:pt x="126" y="80"/>
                    <a:pt x="126" y="72"/>
                  </a:cubicBezTo>
                  <a:cubicBezTo>
                    <a:pt x="123" y="66"/>
                    <a:pt x="119" y="61"/>
                    <a:pt x="118" y="54"/>
                  </a:cubicBezTo>
                  <a:cubicBezTo>
                    <a:pt x="119" y="49"/>
                    <a:pt x="121" y="45"/>
                    <a:pt x="115" y="42"/>
                  </a:cubicBezTo>
                  <a:cubicBezTo>
                    <a:pt x="107" y="31"/>
                    <a:pt x="115" y="19"/>
                    <a:pt x="123" y="11"/>
                  </a:cubicBezTo>
                  <a:cubicBezTo>
                    <a:pt x="128" y="7"/>
                    <a:pt x="133" y="6"/>
                    <a:pt x="139" y="5"/>
                  </a:cubicBezTo>
                  <a:close/>
                  <a:moveTo>
                    <a:pt x="26" y="80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7" y="79"/>
                    <a:pt x="27" y="78"/>
                  </a:cubicBezTo>
                  <a:cubicBezTo>
                    <a:pt x="26" y="80"/>
                    <a:pt x="26" y="80"/>
                    <a:pt x="26" y="80"/>
                  </a:cubicBezTo>
                  <a:close/>
                  <a:moveTo>
                    <a:pt x="201" y="151"/>
                  </a:moveTo>
                  <a:cubicBezTo>
                    <a:pt x="200" y="162"/>
                    <a:pt x="197" y="173"/>
                    <a:pt x="197" y="185"/>
                  </a:cubicBezTo>
                  <a:cubicBezTo>
                    <a:pt x="198" y="194"/>
                    <a:pt x="201" y="203"/>
                    <a:pt x="202" y="212"/>
                  </a:cubicBezTo>
                  <a:cubicBezTo>
                    <a:pt x="211" y="202"/>
                    <a:pt x="224" y="192"/>
                    <a:pt x="230" y="180"/>
                  </a:cubicBezTo>
                  <a:cubicBezTo>
                    <a:pt x="226" y="167"/>
                    <a:pt x="212" y="158"/>
                    <a:pt x="201" y="1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-5276851" y="4466679"/>
              <a:ext cx="1155700" cy="2039938"/>
            </a:xfrm>
            <a:custGeom>
              <a:gdLst>
                <a:gd fmla="*/ 105 w 308" name="T0"/>
                <a:gd fmla="*/ 287 h 544" name="T1"/>
                <a:gd fmla="*/ 74 w 308" name="T2"/>
                <a:gd fmla="*/ 469 h 544" name="T3"/>
                <a:gd fmla="*/ 66 w 308" name="T4"/>
                <a:gd fmla="*/ 508 h 544" name="T5"/>
                <a:gd fmla="*/ 48 w 308" name="T6"/>
                <a:gd fmla="*/ 528 h 544" name="T7"/>
                <a:gd fmla="*/ 48 w 308" name="T8"/>
                <a:gd fmla="*/ 538 h 544" name="T9"/>
                <a:gd fmla="*/ 74 w 308" name="T10"/>
                <a:gd fmla="*/ 530 h 544" name="T11"/>
                <a:gd fmla="*/ 80 w 308" name="T12"/>
                <a:gd fmla="*/ 527 h 544" name="T13"/>
                <a:gd fmla="*/ 89 w 308" name="T14"/>
                <a:gd fmla="*/ 517 h 544" name="T15"/>
                <a:gd fmla="*/ 115 w 308" name="T16"/>
                <a:gd fmla="*/ 516 h 544" name="T17"/>
                <a:gd fmla="*/ 136 w 308" name="T18"/>
                <a:gd fmla="*/ 390 h 544" name="T19"/>
                <a:gd fmla="*/ 170 w 308" name="T20"/>
                <a:gd fmla="*/ 398 h 544" name="T21"/>
                <a:gd fmla="*/ 172 w 308" name="T22"/>
                <a:gd fmla="*/ 516 h 544" name="T23"/>
                <a:gd fmla="*/ 181 w 308" name="T24"/>
                <a:gd fmla="*/ 525 h 544" name="T25"/>
                <a:gd fmla="*/ 186 w 308" name="T26"/>
                <a:gd fmla="*/ 534 h 544" name="T27"/>
                <a:gd fmla="*/ 190 w 308" name="T28"/>
                <a:gd fmla="*/ 537 h 544" name="T29"/>
                <a:gd fmla="*/ 208 w 308" name="T30"/>
                <a:gd fmla="*/ 526 h 544" name="T31"/>
                <a:gd fmla="*/ 218 w 308" name="T32"/>
                <a:gd fmla="*/ 511 h 544" name="T33"/>
                <a:gd fmla="*/ 211 w 308" name="T34"/>
                <a:gd fmla="*/ 398 h 544" name="T35"/>
                <a:gd fmla="*/ 210 w 308" name="T36"/>
                <a:gd fmla="*/ 292 h 544" name="T37"/>
                <a:gd fmla="*/ 217 w 308" name="T38"/>
                <a:gd fmla="*/ 249 h 544" name="T39"/>
                <a:gd fmla="*/ 203 w 308" name="T40"/>
                <a:gd fmla="*/ 159 h 544" name="T41"/>
                <a:gd fmla="*/ 236 w 308" name="T42"/>
                <a:gd fmla="*/ 188 h 544" name="T43"/>
                <a:gd fmla="*/ 263 w 308" name="T44"/>
                <a:gd fmla="*/ 131 h 544" name="T45"/>
                <a:gd fmla="*/ 275 w 308" name="T46"/>
                <a:gd fmla="*/ 116 h 544" name="T47"/>
                <a:gd fmla="*/ 297 w 308" name="T48"/>
                <a:gd fmla="*/ 104 h 544" name="T49"/>
                <a:gd fmla="*/ 304 w 308" name="T50"/>
                <a:gd fmla="*/ 98 h 544" name="T51"/>
                <a:gd fmla="*/ 295 w 308" name="T52"/>
                <a:gd fmla="*/ 98 h 544" name="T53"/>
                <a:gd fmla="*/ 283 w 308" name="T54"/>
                <a:gd fmla="*/ 96 h 544" name="T55"/>
                <a:gd fmla="*/ 286 w 308" name="T56"/>
                <a:gd fmla="*/ 88 h 544" name="T57"/>
                <a:gd fmla="*/ 277 w 308" name="T58"/>
                <a:gd fmla="*/ 85 h 544" name="T59"/>
                <a:gd fmla="*/ 263 w 308" name="T60"/>
                <a:gd fmla="*/ 90 h 544" name="T61"/>
                <a:gd fmla="*/ 250 w 308" name="T62"/>
                <a:gd fmla="*/ 124 h 544" name="T63"/>
                <a:gd fmla="*/ 233 w 308" name="T64"/>
                <a:gd fmla="*/ 152 h 544" name="T65"/>
                <a:gd fmla="*/ 198 w 308" name="T66"/>
                <a:gd fmla="*/ 96 h 544" name="T67"/>
                <a:gd fmla="*/ 197 w 308" name="T68"/>
                <a:gd fmla="*/ 83 h 544" name="T69"/>
                <a:gd fmla="*/ 159 w 308" name="T70"/>
                <a:gd fmla="*/ 9 h 544" name="T71"/>
                <a:gd fmla="*/ 134 w 308" name="T72"/>
                <a:gd fmla="*/ 75 h 544" name="T73"/>
                <a:gd fmla="*/ 130 w 308" name="T74"/>
                <a:gd fmla="*/ 91 h 544" name="T75"/>
                <a:gd fmla="*/ 93 w 308" name="T76"/>
                <a:gd fmla="*/ 124 h 544" name="T77"/>
                <a:gd fmla="*/ 59 w 308" name="T78"/>
                <a:gd fmla="*/ 137 h 544" name="T79"/>
                <a:gd fmla="*/ 47 w 308" name="T80"/>
                <a:gd fmla="*/ 120 h 544" name="T81"/>
                <a:gd fmla="*/ 56 w 308" name="T82"/>
                <a:gd fmla="*/ 93 h 544" name="T83"/>
                <a:gd fmla="*/ 40 w 308" name="T84"/>
                <a:gd fmla="*/ 89 h 544" name="T85"/>
                <a:gd fmla="*/ 26 w 308" name="T86"/>
                <a:gd fmla="*/ 116 h 544" name="T87"/>
                <a:gd fmla="*/ 19 w 308" name="T88"/>
                <a:gd fmla="*/ 128 h 544" name="T89"/>
                <a:gd fmla="*/ 18 w 308" name="T90"/>
                <a:gd fmla="*/ 136 h 544" name="T91"/>
                <a:gd fmla="*/ 20 w 308" name="T92"/>
                <a:gd fmla="*/ 176 h 544" name="T93"/>
                <a:gd fmla="*/ 41 w 308" name="T94"/>
                <a:gd fmla="*/ 144 h 544" name="T95"/>
                <a:gd fmla="*/ 43 w 308" name="T96"/>
                <a:gd fmla="*/ 165 h 544" name="T97"/>
                <a:gd fmla="*/ 92 w 308" name="T98"/>
                <a:gd fmla="*/ 194 h 544" name="T99"/>
                <a:gd fmla="*/ 116 w 308" name="T100"/>
                <a:gd fmla="*/ 191 h 544" name="T101"/>
                <a:gd fmla="*/ 113 w 308" name="T102"/>
                <a:gd fmla="*/ 254 h 544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544" w="308">
                  <a:moveTo>
                    <a:pt x="113" y="254"/>
                  </a:moveTo>
                  <a:cubicBezTo>
                    <a:pt x="109" y="264"/>
                    <a:pt x="107" y="275"/>
                    <a:pt x="105" y="287"/>
                  </a:cubicBezTo>
                  <a:cubicBezTo>
                    <a:pt x="103" y="312"/>
                    <a:pt x="102" y="338"/>
                    <a:pt x="96" y="363"/>
                  </a:cubicBezTo>
                  <a:cubicBezTo>
                    <a:pt x="91" y="399"/>
                    <a:pt x="83" y="434"/>
                    <a:pt x="74" y="469"/>
                  </a:cubicBezTo>
                  <a:cubicBezTo>
                    <a:pt x="71" y="481"/>
                    <a:pt x="68" y="493"/>
                    <a:pt x="63" y="505"/>
                  </a:cubicBezTo>
                  <a:cubicBezTo>
                    <a:pt x="64" y="506"/>
                    <a:pt x="65" y="507"/>
                    <a:pt x="66" y="508"/>
                  </a:cubicBezTo>
                  <a:cubicBezTo>
                    <a:pt x="64" y="511"/>
                    <a:pt x="63" y="514"/>
                    <a:pt x="61" y="516"/>
                  </a:cubicBezTo>
                  <a:cubicBezTo>
                    <a:pt x="57" y="521"/>
                    <a:pt x="53" y="525"/>
                    <a:pt x="48" y="528"/>
                  </a:cubicBezTo>
                  <a:cubicBezTo>
                    <a:pt x="45" y="530"/>
                    <a:pt x="40" y="531"/>
                    <a:pt x="43" y="536"/>
                  </a:cubicBezTo>
                  <a:cubicBezTo>
                    <a:pt x="44" y="537"/>
                    <a:pt x="46" y="538"/>
                    <a:pt x="48" y="538"/>
                  </a:cubicBezTo>
                  <a:cubicBezTo>
                    <a:pt x="53" y="539"/>
                    <a:pt x="67" y="541"/>
                    <a:pt x="71" y="536"/>
                  </a:cubicBezTo>
                  <a:cubicBezTo>
                    <a:pt x="73" y="534"/>
                    <a:pt x="74" y="532"/>
                    <a:pt x="74" y="530"/>
                  </a:cubicBezTo>
                  <a:cubicBezTo>
                    <a:pt x="75" y="528"/>
                    <a:pt x="76" y="525"/>
                    <a:pt x="78" y="524"/>
                  </a:cubicBezTo>
                  <a:cubicBezTo>
                    <a:pt x="80" y="523"/>
                    <a:pt x="78" y="526"/>
                    <a:pt x="80" y="527"/>
                  </a:cubicBezTo>
                  <a:cubicBezTo>
                    <a:pt x="82" y="527"/>
                    <a:pt x="90" y="524"/>
                    <a:pt x="90" y="521"/>
                  </a:cubicBezTo>
                  <a:cubicBezTo>
                    <a:pt x="91" y="520"/>
                    <a:pt x="89" y="518"/>
                    <a:pt x="89" y="517"/>
                  </a:cubicBezTo>
                  <a:cubicBezTo>
                    <a:pt x="89" y="515"/>
                    <a:pt x="90" y="511"/>
                    <a:pt x="89" y="513"/>
                  </a:cubicBezTo>
                  <a:cubicBezTo>
                    <a:pt x="89" y="513"/>
                    <a:pt x="100" y="517"/>
                    <a:pt x="115" y="516"/>
                  </a:cubicBezTo>
                  <a:cubicBezTo>
                    <a:pt x="118" y="499"/>
                    <a:pt x="121" y="483"/>
                    <a:pt x="124" y="467"/>
                  </a:cubicBezTo>
                  <a:cubicBezTo>
                    <a:pt x="131" y="441"/>
                    <a:pt x="135" y="416"/>
                    <a:pt x="136" y="390"/>
                  </a:cubicBezTo>
                  <a:cubicBezTo>
                    <a:pt x="142" y="360"/>
                    <a:pt x="147" y="332"/>
                    <a:pt x="158" y="303"/>
                  </a:cubicBezTo>
                  <a:cubicBezTo>
                    <a:pt x="162" y="335"/>
                    <a:pt x="166" y="367"/>
                    <a:pt x="170" y="398"/>
                  </a:cubicBezTo>
                  <a:cubicBezTo>
                    <a:pt x="171" y="409"/>
                    <a:pt x="172" y="420"/>
                    <a:pt x="173" y="431"/>
                  </a:cubicBezTo>
                  <a:cubicBezTo>
                    <a:pt x="174" y="459"/>
                    <a:pt x="171" y="487"/>
                    <a:pt x="172" y="516"/>
                  </a:cubicBezTo>
                  <a:cubicBezTo>
                    <a:pt x="175" y="516"/>
                    <a:pt x="180" y="516"/>
                    <a:pt x="182" y="516"/>
                  </a:cubicBezTo>
                  <a:cubicBezTo>
                    <a:pt x="182" y="519"/>
                    <a:pt x="181" y="522"/>
                    <a:pt x="181" y="525"/>
                  </a:cubicBezTo>
                  <a:cubicBezTo>
                    <a:pt x="181" y="528"/>
                    <a:pt x="182" y="531"/>
                    <a:pt x="182" y="534"/>
                  </a:cubicBezTo>
                  <a:cubicBezTo>
                    <a:pt x="184" y="534"/>
                    <a:pt x="185" y="534"/>
                    <a:pt x="186" y="534"/>
                  </a:cubicBezTo>
                  <a:cubicBezTo>
                    <a:pt x="187" y="533"/>
                    <a:pt x="187" y="533"/>
                    <a:pt x="188" y="533"/>
                  </a:cubicBezTo>
                  <a:cubicBezTo>
                    <a:pt x="189" y="534"/>
                    <a:pt x="189" y="535"/>
                    <a:pt x="190" y="537"/>
                  </a:cubicBezTo>
                  <a:cubicBezTo>
                    <a:pt x="195" y="539"/>
                    <a:pt x="213" y="544"/>
                    <a:pt x="214" y="535"/>
                  </a:cubicBezTo>
                  <a:cubicBezTo>
                    <a:pt x="214" y="530"/>
                    <a:pt x="211" y="529"/>
                    <a:pt x="208" y="526"/>
                  </a:cubicBezTo>
                  <a:cubicBezTo>
                    <a:pt x="206" y="523"/>
                    <a:pt x="205" y="519"/>
                    <a:pt x="204" y="515"/>
                  </a:cubicBezTo>
                  <a:cubicBezTo>
                    <a:pt x="209" y="514"/>
                    <a:pt x="213" y="512"/>
                    <a:pt x="218" y="511"/>
                  </a:cubicBezTo>
                  <a:cubicBezTo>
                    <a:pt x="215" y="480"/>
                    <a:pt x="214" y="449"/>
                    <a:pt x="210" y="419"/>
                  </a:cubicBezTo>
                  <a:cubicBezTo>
                    <a:pt x="210" y="412"/>
                    <a:pt x="211" y="405"/>
                    <a:pt x="211" y="398"/>
                  </a:cubicBezTo>
                  <a:cubicBezTo>
                    <a:pt x="211" y="392"/>
                    <a:pt x="210" y="386"/>
                    <a:pt x="210" y="379"/>
                  </a:cubicBezTo>
                  <a:cubicBezTo>
                    <a:pt x="210" y="350"/>
                    <a:pt x="211" y="322"/>
                    <a:pt x="210" y="292"/>
                  </a:cubicBezTo>
                  <a:cubicBezTo>
                    <a:pt x="210" y="281"/>
                    <a:pt x="210" y="268"/>
                    <a:pt x="205" y="256"/>
                  </a:cubicBezTo>
                  <a:cubicBezTo>
                    <a:pt x="206" y="255"/>
                    <a:pt x="212" y="254"/>
                    <a:pt x="217" y="249"/>
                  </a:cubicBezTo>
                  <a:cubicBezTo>
                    <a:pt x="213" y="235"/>
                    <a:pt x="209" y="216"/>
                    <a:pt x="205" y="202"/>
                  </a:cubicBezTo>
                  <a:cubicBezTo>
                    <a:pt x="204" y="187"/>
                    <a:pt x="202" y="174"/>
                    <a:pt x="203" y="159"/>
                  </a:cubicBezTo>
                  <a:cubicBezTo>
                    <a:pt x="208" y="168"/>
                    <a:pt x="208" y="168"/>
                    <a:pt x="208" y="168"/>
                  </a:cubicBezTo>
                  <a:cubicBezTo>
                    <a:pt x="215" y="179"/>
                    <a:pt x="222" y="188"/>
                    <a:pt x="236" y="188"/>
                  </a:cubicBezTo>
                  <a:cubicBezTo>
                    <a:pt x="250" y="178"/>
                    <a:pt x="260" y="157"/>
                    <a:pt x="270" y="142"/>
                  </a:cubicBezTo>
                  <a:cubicBezTo>
                    <a:pt x="268" y="138"/>
                    <a:pt x="266" y="135"/>
                    <a:pt x="263" y="131"/>
                  </a:cubicBezTo>
                  <a:cubicBezTo>
                    <a:pt x="264" y="127"/>
                    <a:pt x="266" y="123"/>
                    <a:pt x="268" y="119"/>
                  </a:cubicBezTo>
                  <a:cubicBezTo>
                    <a:pt x="270" y="118"/>
                    <a:pt x="272" y="117"/>
                    <a:pt x="275" y="116"/>
                  </a:cubicBezTo>
                  <a:cubicBezTo>
                    <a:pt x="280" y="112"/>
                    <a:pt x="286" y="111"/>
                    <a:pt x="293" y="109"/>
                  </a:cubicBezTo>
                  <a:cubicBezTo>
                    <a:pt x="295" y="108"/>
                    <a:pt x="304" y="104"/>
                    <a:pt x="297" y="104"/>
                  </a:cubicBezTo>
                  <a:cubicBezTo>
                    <a:pt x="293" y="106"/>
                    <a:pt x="292" y="106"/>
                    <a:pt x="288" y="107"/>
                  </a:cubicBezTo>
                  <a:cubicBezTo>
                    <a:pt x="293" y="104"/>
                    <a:pt x="299" y="102"/>
                    <a:pt x="304" y="98"/>
                  </a:cubicBezTo>
                  <a:cubicBezTo>
                    <a:pt x="306" y="97"/>
                    <a:pt x="306" y="96"/>
                    <a:pt x="303" y="96"/>
                  </a:cubicBezTo>
                  <a:cubicBezTo>
                    <a:pt x="301" y="96"/>
                    <a:pt x="298" y="98"/>
                    <a:pt x="295" y="98"/>
                  </a:cubicBezTo>
                  <a:cubicBezTo>
                    <a:pt x="298" y="96"/>
                    <a:pt x="308" y="93"/>
                    <a:pt x="304" y="89"/>
                  </a:cubicBezTo>
                  <a:cubicBezTo>
                    <a:pt x="297" y="92"/>
                    <a:pt x="290" y="96"/>
                    <a:pt x="283" y="96"/>
                  </a:cubicBezTo>
                  <a:cubicBezTo>
                    <a:pt x="288" y="93"/>
                    <a:pt x="293" y="90"/>
                    <a:pt x="298" y="86"/>
                  </a:cubicBezTo>
                  <a:cubicBezTo>
                    <a:pt x="301" y="80"/>
                    <a:pt x="287" y="87"/>
                    <a:pt x="286" y="88"/>
                  </a:cubicBezTo>
                  <a:cubicBezTo>
                    <a:pt x="280" y="90"/>
                    <a:pt x="274" y="92"/>
                    <a:pt x="268" y="94"/>
                  </a:cubicBezTo>
                  <a:cubicBezTo>
                    <a:pt x="268" y="90"/>
                    <a:pt x="273" y="87"/>
                    <a:pt x="277" y="85"/>
                  </a:cubicBezTo>
                  <a:cubicBezTo>
                    <a:pt x="277" y="83"/>
                    <a:pt x="278" y="81"/>
                    <a:pt x="275" y="82"/>
                  </a:cubicBezTo>
                  <a:cubicBezTo>
                    <a:pt x="270" y="83"/>
                    <a:pt x="267" y="86"/>
                    <a:pt x="263" y="90"/>
                  </a:cubicBezTo>
                  <a:cubicBezTo>
                    <a:pt x="258" y="95"/>
                    <a:pt x="256" y="102"/>
                    <a:pt x="255" y="109"/>
                  </a:cubicBezTo>
                  <a:cubicBezTo>
                    <a:pt x="250" y="124"/>
                    <a:pt x="250" y="124"/>
                    <a:pt x="250" y="124"/>
                  </a:cubicBezTo>
                  <a:cubicBezTo>
                    <a:pt x="246" y="124"/>
                    <a:pt x="246" y="124"/>
                    <a:pt x="246" y="124"/>
                  </a:cubicBezTo>
                  <a:cubicBezTo>
                    <a:pt x="242" y="135"/>
                    <a:pt x="239" y="143"/>
                    <a:pt x="233" y="152"/>
                  </a:cubicBezTo>
                  <a:cubicBezTo>
                    <a:pt x="228" y="136"/>
                    <a:pt x="224" y="123"/>
                    <a:pt x="221" y="107"/>
                  </a:cubicBezTo>
                  <a:cubicBezTo>
                    <a:pt x="215" y="101"/>
                    <a:pt x="206" y="100"/>
                    <a:pt x="198" y="96"/>
                  </a:cubicBezTo>
                  <a:cubicBezTo>
                    <a:pt x="206" y="97"/>
                    <a:pt x="208" y="94"/>
                    <a:pt x="208" y="86"/>
                  </a:cubicBezTo>
                  <a:cubicBezTo>
                    <a:pt x="202" y="89"/>
                    <a:pt x="200" y="89"/>
                    <a:pt x="197" y="83"/>
                  </a:cubicBezTo>
                  <a:cubicBezTo>
                    <a:pt x="198" y="75"/>
                    <a:pt x="201" y="66"/>
                    <a:pt x="201" y="57"/>
                  </a:cubicBezTo>
                  <a:cubicBezTo>
                    <a:pt x="203" y="32"/>
                    <a:pt x="190" y="0"/>
                    <a:pt x="159" y="9"/>
                  </a:cubicBezTo>
                  <a:cubicBezTo>
                    <a:pt x="134" y="10"/>
                    <a:pt x="132" y="26"/>
                    <a:pt x="131" y="47"/>
                  </a:cubicBezTo>
                  <a:cubicBezTo>
                    <a:pt x="131" y="56"/>
                    <a:pt x="134" y="65"/>
                    <a:pt x="134" y="75"/>
                  </a:cubicBezTo>
                  <a:cubicBezTo>
                    <a:pt x="130" y="80"/>
                    <a:pt x="127" y="80"/>
                    <a:pt x="122" y="77"/>
                  </a:cubicBezTo>
                  <a:cubicBezTo>
                    <a:pt x="120" y="84"/>
                    <a:pt x="122" y="89"/>
                    <a:pt x="130" y="91"/>
                  </a:cubicBezTo>
                  <a:cubicBezTo>
                    <a:pt x="123" y="93"/>
                    <a:pt x="116" y="94"/>
                    <a:pt x="110" y="97"/>
                  </a:cubicBezTo>
                  <a:cubicBezTo>
                    <a:pt x="97" y="101"/>
                    <a:pt x="96" y="111"/>
                    <a:pt x="93" y="124"/>
                  </a:cubicBezTo>
                  <a:cubicBezTo>
                    <a:pt x="89" y="136"/>
                    <a:pt x="87" y="147"/>
                    <a:pt x="79" y="156"/>
                  </a:cubicBezTo>
                  <a:cubicBezTo>
                    <a:pt x="70" y="149"/>
                    <a:pt x="66" y="146"/>
                    <a:pt x="59" y="137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2" y="128"/>
                    <a:pt x="49" y="125"/>
                    <a:pt x="47" y="120"/>
                  </a:cubicBezTo>
                  <a:cubicBezTo>
                    <a:pt x="51" y="114"/>
                    <a:pt x="56" y="107"/>
                    <a:pt x="61" y="101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28" y="117"/>
                    <a:pt x="28" y="117"/>
                    <a:pt x="28" y="117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19" y="116"/>
                    <a:pt x="22" y="119"/>
                    <a:pt x="19" y="123"/>
                  </a:cubicBezTo>
                  <a:cubicBezTo>
                    <a:pt x="17" y="125"/>
                    <a:pt x="17" y="125"/>
                    <a:pt x="19" y="128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7" y="133"/>
                    <a:pt x="18" y="134"/>
                    <a:pt x="18" y="13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" y="175"/>
                    <a:pt x="10" y="178"/>
                    <a:pt x="20" y="176"/>
                  </a:cubicBezTo>
                  <a:cubicBezTo>
                    <a:pt x="25" y="165"/>
                    <a:pt x="30" y="154"/>
                    <a:pt x="35" y="143"/>
                  </a:cubicBezTo>
                  <a:cubicBezTo>
                    <a:pt x="37" y="143"/>
                    <a:pt x="39" y="143"/>
                    <a:pt x="41" y="144"/>
                  </a:cubicBezTo>
                  <a:cubicBezTo>
                    <a:pt x="37" y="151"/>
                    <a:pt x="36" y="155"/>
                    <a:pt x="38" y="163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51" y="171"/>
                    <a:pt x="59" y="178"/>
                    <a:pt x="67" y="183"/>
                  </a:cubicBezTo>
                  <a:cubicBezTo>
                    <a:pt x="75" y="192"/>
                    <a:pt x="80" y="197"/>
                    <a:pt x="92" y="194"/>
                  </a:cubicBezTo>
                  <a:cubicBezTo>
                    <a:pt x="102" y="182"/>
                    <a:pt x="107" y="173"/>
                    <a:pt x="113" y="160"/>
                  </a:cubicBezTo>
                  <a:cubicBezTo>
                    <a:pt x="115" y="170"/>
                    <a:pt x="115" y="180"/>
                    <a:pt x="116" y="191"/>
                  </a:cubicBezTo>
                  <a:cubicBezTo>
                    <a:pt x="116" y="211"/>
                    <a:pt x="107" y="229"/>
                    <a:pt x="103" y="248"/>
                  </a:cubicBezTo>
                  <a:cubicBezTo>
                    <a:pt x="113" y="254"/>
                    <a:pt x="113" y="254"/>
                    <a:pt x="113" y="2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-495301" y="5352504"/>
              <a:ext cx="349250" cy="273050"/>
            </a:xfrm>
            <a:custGeom>
              <a:gdLst>
                <a:gd fmla="*/ 0 w 93" name="T0"/>
                <a:gd fmla="*/ 7 h 73" name="T1"/>
                <a:gd fmla="*/ 91 w 93" name="T2"/>
                <a:gd fmla="*/ 0 h 73" name="T3"/>
                <a:gd fmla="*/ 93 w 93" name="T4"/>
                <a:gd fmla="*/ 66 h 73" name="T5"/>
                <a:gd fmla="*/ 67 w 93" name="T6"/>
                <a:gd fmla="*/ 68 h 73" name="T7"/>
                <a:gd fmla="*/ 67 w 93" name="T8"/>
                <a:gd fmla="*/ 68 h 73" name="T9"/>
                <a:gd fmla="*/ 3 w 93" name="T10"/>
                <a:gd fmla="*/ 73 h 73" name="T11"/>
                <a:gd fmla="*/ 0 w 93" name="T12"/>
                <a:gd fmla="*/ 7 h 7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3" w="93">
                  <a:moveTo>
                    <a:pt x="0" y="7"/>
                  </a:moveTo>
                  <a:cubicBezTo>
                    <a:pt x="31" y="5"/>
                    <a:pt x="60" y="2"/>
                    <a:pt x="91" y="0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6" y="70"/>
                    <a:pt x="25" y="72"/>
                    <a:pt x="3" y="73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-1803401" y="4398417"/>
              <a:ext cx="817563" cy="2097088"/>
            </a:xfrm>
            <a:custGeom>
              <a:gdLst>
                <a:gd fmla="*/ 41 w 218" name="T0"/>
                <a:gd fmla="*/ 46 h 559" name="T1"/>
                <a:gd fmla="*/ 44 w 218" name="T2"/>
                <a:gd fmla="*/ 70 h 559" name="T3"/>
                <a:gd fmla="*/ 33 w 218" name="T4"/>
                <a:gd fmla="*/ 81 h 559" name="T5"/>
                <a:gd fmla="*/ 0 w 218" name="T6"/>
                <a:gd fmla="*/ 129 h 559" name="T7"/>
                <a:gd fmla="*/ 9 w 218" name="T8"/>
                <a:gd fmla="*/ 182 h 559" name="T9"/>
                <a:gd fmla="*/ 11 w 218" name="T10"/>
                <a:gd fmla="*/ 199 h 559" name="T11"/>
                <a:gd fmla="*/ 8 w 218" name="T12"/>
                <a:gd fmla="*/ 237 h 559" name="T13"/>
                <a:gd fmla="*/ 19 w 218" name="T14"/>
                <a:gd fmla="*/ 304 h 559" name="T15"/>
                <a:gd fmla="*/ 17 w 218" name="T16"/>
                <a:gd fmla="*/ 349 h 559" name="T17"/>
                <a:gd fmla="*/ 21 w 218" name="T18"/>
                <a:gd fmla="*/ 363 h 559" name="T19"/>
                <a:gd fmla="*/ 15 w 218" name="T20"/>
                <a:gd fmla="*/ 404 h 559" name="T21"/>
                <a:gd fmla="*/ 12 w 218" name="T22"/>
                <a:gd fmla="*/ 485 h 559" name="T23"/>
                <a:gd fmla="*/ 27 w 218" name="T24"/>
                <a:gd fmla="*/ 515 h 559" name="T25"/>
                <a:gd fmla="*/ 32 w 218" name="T26"/>
                <a:gd fmla="*/ 547 h 559" name="T27"/>
                <a:gd fmla="*/ 62 w 218" name="T28"/>
                <a:gd fmla="*/ 556 h 559" name="T29"/>
                <a:gd fmla="*/ 67 w 218" name="T30"/>
                <a:gd fmla="*/ 541 h 559" name="T31"/>
                <a:gd fmla="*/ 57 w 218" name="T32"/>
                <a:gd fmla="*/ 508 h 559" name="T33"/>
                <a:gd fmla="*/ 59 w 218" name="T34"/>
                <a:gd fmla="*/ 491 h 559" name="T35"/>
                <a:gd fmla="*/ 81 w 218" name="T36"/>
                <a:gd fmla="*/ 481 h 559" name="T37"/>
                <a:gd fmla="*/ 133 w 218" name="T38"/>
                <a:gd fmla="*/ 481 h 559" name="T39"/>
                <a:gd fmla="*/ 142 w 218" name="T40"/>
                <a:gd fmla="*/ 466 h 559" name="T41"/>
                <a:gd fmla="*/ 109 w 218" name="T42"/>
                <a:gd fmla="*/ 463 h 559" name="T43"/>
                <a:gd fmla="*/ 101 w 218" name="T44"/>
                <a:gd fmla="*/ 452 h 559" name="T45"/>
                <a:gd fmla="*/ 108 w 218" name="T46"/>
                <a:gd fmla="*/ 401 h 559" name="T47"/>
                <a:gd fmla="*/ 169 w 218" name="T48"/>
                <a:gd fmla="*/ 378 h 559" name="T49"/>
                <a:gd fmla="*/ 174 w 218" name="T50"/>
                <a:gd fmla="*/ 289 h 559" name="T51"/>
                <a:gd fmla="*/ 126 w 218" name="T52"/>
                <a:gd fmla="*/ 282 h 559" name="T53"/>
                <a:gd fmla="*/ 133 w 218" name="T54"/>
                <a:gd fmla="*/ 229 h 559" name="T55"/>
                <a:gd fmla="*/ 168 w 218" name="T56"/>
                <a:gd fmla="*/ 226 h 559" name="T57"/>
                <a:gd fmla="*/ 193 w 218" name="T58"/>
                <a:gd fmla="*/ 240 h 559" name="T59"/>
                <a:gd fmla="*/ 218 w 218" name="T60"/>
                <a:gd fmla="*/ 210 h 559" name="T61"/>
                <a:gd fmla="*/ 189 w 218" name="T62"/>
                <a:gd fmla="*/ 192 h 559" name="T63"/>
                <a:gd fmla="*/ 173 w 218" name="T64"/>
                <a:gd fmla="*/ 205 h 559" name="T65"/>
                <a:gd fmla="*/ 127 w 218" name="T66"/>
                <a:gd fmla="*/ 178 h 559" name="T67"/>
                <a:gd fmla="*/ 107 w 218" name="T68"/>
                <a:gd fmla="*/ 130 h 559" name="T69"/>
                <a:gd fmla="*/ 78 w 218" name="T70"/>
                <a:gd fmla="*/ 89 h 559" name="T71"/>
                <a:gd fmla="*/ 90 w 218" name="T72"/>
                <a:gd fmla="*/ 83 h 559" name="T73"/>
                <a:gd fmla="*/ 97 w 218" name="T74"/>
                <a:gd fmla="*/ 72 h 559" name="T75"/>
                <a:gd fmla="*/ 99 w 218" name="T76"/>
                <a:gd fmla="*/ 68 h 559" name="T77"/>
                <a:gd fmla="*/ 104 w 218" name="T78"/>
                <a:gd fmla="*/ 62 h 559" name="T79"/>
                <a:gd fmla="*/ 105 w 218" name="T80"/>
                <a:gd fmla="*/ 45 h 559" name="T81"/>
                <a:gd fmla="*/ 109 w 218" name="T82"/>
                <a:gd fmla="*/ 32 h 559" name="T83"/>
                <a:gd fmla="*/ 80 w 218" name="T84"/>
                <a:gd fmla="*/ 3 h 559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559" w="218">
                  <a:moveTo>
                    <a:pt x="51" y="6"/>
                  </a:moveTo>
                  <a:cubicBezTo>
                    <a:pt x="38" y="15"/>
                    <a:pt x="38" y="32"/>
                    <a:pt x="41" y="46"/>
                  </a:cubicBezTo>
                  <a:cubicBezTo>
                    <a:pt x="42" y="49"/>
                    <a:pt x="46" y="52"/>
                    <a:pt x="47" y="55"/>
                  </a:cubicBezTo>
                  <a:cubicBezTo>
                    <a:pt x="47" y="59"/>
                    <a:pt x="45" y="65"/>
                    <a:pt x="44" y="70"/>
                  </a:cubicBezTo>
                  <a:cubicBezTo>
                    <a:pt x="43" y="70"/>
                    <a:pt x="43" y="69"/>
                    <a:pt x="42" y="70"/>
                  </a:cubicBezTo>
                  <a:cubicBezTo>
                    <a:pt x="38" y="73"/>
                    <a:pt x="36" y="77"/>
                    <a:pt x="33" y="81"/>
                  </a:cubicBezTo>
                  <a:cubicBezTo>
                    <a:pt x="24" y="88"/>
                    <a:pt x="17" y="94"/>
                    <a:pt x="8" y="101"/>
                  </a:cubicBezTo>
                  <a:cubicBezTo>
                    <a:pt x="3" y="106"/>
                    <a:pt x="0" y="122"/>
                    <a:pt x="0" y="129"/>
                  </a:cubicBezTo>
                  <a:cubicBezTo>
                    <a:pt x="0" y="133"/>
                    <a:pt x="3" y="158"/>
                    <a:pt x="5" y="160"/>
                  </a:cubicBezTo>
                  <a:cubicBezTo>
                    <a:pt x="7" y="161"/>
                    <a:pt x="7" y="175"/>
                    <a:pt x="9" y="182"/>
                  </a:cubicBezTo>
                  <a:cubicBezTo>
                    <a:pt x="11" y="190"/>
                    <a:pt x="11" y="195"/>
                    <a:pt x="12" y="194"/>
                  </a:cubicBezTo>
                  <a:cubicBezTo>
                    <a:pt x="13" y="194"/>
                    <a:pt x="11" y="197"/>
                    <a:pt x="11" y="199"/>
                  </a:cubicBezTo>
                  <a:cubicBezTo>
                    <a:pt x="9" y="206"/>
                    <a:pt x="11" y="214"/>
                    <a:pt x="10" y="222"/>
                  </a:cubicBezTo>
                  <a:cubicBezTo>
                    <a:pt x="10" y="227"/>
                    <a:pt x="8" y="232"/>
                    <a:pt x="8" y="237"/>
                  </a:cubicBezTo>
                  <a:cubicBezTo>
                    <a:pt x="8" y="258"/>
                    <a:pt x="10" y="279"/>
                    <a:pt x="12" y="300"/>
                  </a:cubicBezTo>
                  <a:cubicBezTo>
                    <a:pt x="14" y="301"/>
                    <a:pt x="17" y="303"/>
                    <a:pt x="19" y="304"/>
                  </a:cubicBezTo>
                  <a:cubicBezTo>
                    <a:pt x="19" y="314"/>
                    <a:pt x="19" y="323"/>
                    <a:pt x="19" y="333"/>
                  </a:cubicBezTo>
                  <a:cubicBezTo>
                    <a:pt x="19" y="338"/>
                    <a:pt x="17" y="344"/>
                    <a:pt x="17" y="349"/>
                  </a:cubicBezTo>
                  <a:cubicBezTo>
                    <a:pt x="18" y="352"/>
                    <a:pt x="21" y="354"/>
                    <a:pt x="21" y="356"/>
                  </a:cubicBezTo>
                  <a:cubicBezTo>
                    <a:pt x="22" y="358"/>
                    <a:pt x="22" y="361"/>
                    <a:pt x="21" y="363"/>
                  </a:cubicBezTo>
                  <a:cubicBezTo>
                    <a:pt x="20" y="368"/>
                    <a:pt x="18" y="372"/>
                    <a:pt x="17" y="377"/>
                  </a:cubicBezTo>
                  <a:cubicBezTo>
                    <a:pt x="15" y="386"/>
                    <a:pt x="15" y="395"/>
                    <a:pt x="15" y="404"/>
                  </a:cubicBezTo>
                  <a:cubicBezTo>
                    <a:pt x="14" y="421"/>
                    <a:pt x="15" y="438"/>
                    <a:pt x="14" y="455"/>
                  </a:cubicBezTo>
                  <a:cubicBezTo>
                    <a:pt x="13" y="465"/>
                    <a:pt x="12" y="475"/>
                    <a:pt x="12" y="485"/>
                  </a:cubicBezTo>
                  <a:cubicBezTo>
                    <a:pt x="13" y="494"/>
                    <a:pt x="16" y="505"/>
                    <a:pt x="18" y="514"/>
                  </a:cubicBezTo>
                  <a:cubicBezTo>
                    <a:pt x="18" y="516"/>
                    <a:pt x="24" y="513"/>
                    <a:pt x="27" y="515"/>
                  </a:cubicBezTo>
                  <a:cubicBezTo>
                    <a:pt x="27" y="519"/>
                    <a:pt x="27" y="534"/>
                    <a:pt x="28" y="538"/>
                  </a:cubicBezTo>
                  <a:cubicBezTo>
                    <a:pt x="28" y="541"/>
                    <a:pt x="30" y="545"/>
                    <a:pt x="32" y="547"/>
                  </a:cubicBezTo>
                  <a:cubicBezTo>
                    <a:pt x="37" y="551"/>
                    <a:pt x="41" y="555"/>
                    <a:pt x="47" y="557"/>
                  </a:cubicBezTo>
                  <a:cubicBezTo>
                    <a:pt x="52" y="559"/>
                    <a:pt x="57" y="558"/>
                    <a:pt x="62" y="556"/>
                  </a:cubicBezTo>
                  <a:cubicBezTo>
                    <a:pt x="65" y="555"/>
                    <a:pt x="69" y="553"/>
                    <a:pt x="70" y="550"/>
                  </a:cubicBezTo>
                  <a:cubicBezTo>
                    <a:pt x="71" y="547"/>
                    <a:pt x="69" y="543"/>
                    <a:pt x="67" y="541"/>
                  </a:cubicBezTo>
                  <a:cubicBezTo>
                    <a:pt x="63" y="531"/>
                    <a:pt x="57" y="521"/>
                    <a:pt x="51" y="512"/>
                  </a:cubicBezTo>
                  <a:cubicBezTo>
                    <a:pt x="53" y="511"/>
                    <a:pt x="57" y="510"/>
                    <a:pt x="57" y="508"/>
                  </a:cubicBezTo>
                  <a:cubicBezTo>
                    <a:pt x="58" y="500"/>
                    <a:pt x="58" y="496"/>
                    <a:pt x="57" y="488"/>
                  </a:cubicBezTo>
                  <a:cubicBezTo>
                    <a:pt x="59" y="490"/>
                    <a:pt x="57" y="491"/>
                    <a:pt x="59" y="491"/>
                  </a:cubicBezTo>
                  <a:cubicBezTo>
                    <a:pt x="66" y="492"/>
                    <a:pt x="72" y="491"/>
                    <a:pt x="78" y="488"/>
                  </a:cubicBezTo>
                  <a:cubicBezTo>
                    <a:pt x="81" y="487"/>
                    <a:pt x="78" y="482"/>
                    <a:pt x="81" y="481"/>
                  </a:cubicBezTo>
                  <a:cubicBezTo>
                    <a:pt x="91" y="479"/>
                    <a:pt x="103" y="486"/>
                    <a:pt x="112" y="485"/>
                  </a:cubicBezTo>
                  <a:cubicBezTo>
                    <a:pt x="120" y="485"/>
                    <a:pt x="125" y="484"/>
                    <a:pt x="133" y="481"/>
                  </a:cubicBezTo>
                  <a:cubicBezTo>
                    <a:pt x="137" y="480"/>
                    <a:pt x="141" y="477"/>
                    <a:pt x="143" y="474"/>
                  </a:cubicBezTo>
                  <a:cubicBezTo>
                    <a:pt x="144" y="472"/>
                    <a:pt x="144" y="468"/>
                    <a:pt x="142" y="466"/>
                  </a:cubicBezTo>
                  <a:cubicBezTo>
                    <a:pt x="138" y="464"/>
                    <a:pt x="132" y="464"/>
                    <a:pt x="127" y="463"/>
                  </a:cubicBezTo>
                  <a:cubicBezTo>
                    <a:pt x="121" y="463"/>
                    <a:pt x="115" y="464"/>
                    <a:pt x="109" y="463"/>
                  </a:cubicBezTo>
                  <a:cubicBezTo>
                    <a:pt x="102" y="461"/>
                    <a:pt x="97" y="457"/>
                    <a:pt x="91" y="454"/>
                  </a:cubicBezTo>
                  <a:cubicBezTo>
                    <a:pt x="94" y="453"/>
                    <a:pt x="100" y="454"/>
                    <a:pt x="101" y="452"/>
                  </a:cubicBezTo>
                  <a:cubicBezTo>
                    <a:pt x="104" y="440"/>
                    <a:pt x="102" y="429"/>
                    <a:pt x="102" y="417"/>
                  </a:cubicBezTo>
                  <a:cubicBezTo>
                    <a:pt x="104" y="412"/>
                    <a:pt x="106" y="407"/>
                    <a:pt x="108" y="401"/>
                  </a:cubicBezTo>
                  <a:cubicBezTo>
                    <a:pt x="109" y="392"/>
                    <a:pt x="109" y="383"/>
                    <a:pt x="110" y="374"/>
                  </a:cubicBezTo>
                  <a:cubicBezTo>
                    <a:pt x="130" y="375"/>
                    <a:pt x="150" y="377"/>
                    <a:pt x="169" y="378"/>
                  </a:cubicBezTo>
                  <a:cubicBezTo>
                    <a:pt x="174" y="375"/>
                    <a:pt x="178" y="371"/>
                    <a:pt x="183" y="368"/>
                  </a:cubicBezTo>
                  <a:cubicBezTo>
                    <a:pt x="180" y="342"/>
                    <a:pt x="177" y="316"/>
                    <a:pt x="174" y="289"/>
                  </a:cubicBezTo>
                  <a:cubicBezTo>
                    <a:pt x="158" y="289"/>
                    <a:pt x="143" y="289"/>
                    <a:pt x="128" y="289"/>
                  </a:cubicBezTo>
                  <a:cubicBezTo>
                    <a:pt x="127" y="287"/>
                    <a:pt x="127" y="284"/>
                    <a:pt x="126" y="282"/>
                  </a:cubicBezTo>
                  <a:cubicBezTo>
                    <a:pt x="130" y="280"/>
                    <a:pt x="135" y="278"/>
                    <a:pt x="139" y="276"/>
                  </a:cubicBezTo>
                  <a:cubicBezTo>
                    <a:pt x="139" y="261"/>
                    <a:pt x="134" y="244"/>
                    <a:pt x="133" y="229"/>
                  </a:cubicBezTo>
                  <a:cubicBezTo>
                    <a:pt x="141" y="230"/>
                    <a:pt x="156" y="236"/>
                    <a:pt x="164" y="238"/>
                  </a:cubicBezTo>
                  <a:cubicBezTo>
                    <a:pt x="166" y="235"/>
                    <a:pt x="166" y="229"/>
                    <a:pt x="168" y="226"/>
                  </a:cubicBezTo>
                  <a:cubicBezTo>
                    <a:pt x="172" y="227"/>
                    <a:pt x="176" y="229"/>
                    <a:pt x="180" y="230"/>
                  </a:cubicBezTo>
                  <a:cubicBezTo>
                    <a:pt x="185" y="232"/>
                    <a:pt x="189" y="238"/>
                    <a:pt x="193" y="240"/>
                  </a:cubicBezTo>
                  <a:cubicBezTo>
                    <a:pt x="198" y="242"/>
                    <a:pt x="203" y="239"/>
                    <a:pt x="206" y="237"/>
                  </a:cubicBezTo>
                  <a:cubicBezTo>
                    <a:pt x="210" y="228"/>
                    <a:pt x="214" y="218"/>
                    <a:pt x="218" y="210"/>
                  </a:cubicBezTo>
                  <a:cubicBezTo>
                    <a:pt x="213" y="204"/>
                    <a:pt x="208" y="199"/>
                    <a:pt x="204" y="194"/>
                  </a:cubicBezTo>
                  <a:cubicBezTo>
                    <a:pt x="199" y="194"/>
                    <a:pt x="193" y="190"/>
                    <a:pt x="189" y="192"/>
                  </a:cubicBezTo>
                  <a:cubicBezTo>
                    <a:pt x="186" y="193"/>
                    <a:pt x="184" y="198"/>
                    <a:pt x="181" y="200"/>
                  </a:cubicBezTo>
                  <a:cubicBezTo>
                    <a:pt x="178" y="202"/>
                    <a:pt x="177" y="204"/>
                    <a:pt x="173" y="205"/>
                  </a:cubicBezTo>
                  <a:cubicBezTo>
                    <a:pt x="174" y="202"/>
                    <a:pt x="176" y="199"/>
                    <a:pt x="173" y="198"/>
                  </a:cubicBezTo>
                  <a:cubicBezTo>
                    <a:pt x="158" y="191"/>
                    <a:pt x="142" y="186"/>
                    <a:pt x="127" y="178"/>
                  </a:cubicBezTo>
                  <a:cubicBezTo>
                    <a:pt x="127" y="172"/>
                    <a:pt x="124" y="168"/>
                    <a:pt x="119" y="168"/>
                  </a:cubicBezTo>
                  <a:cubicBezTo>
                    <a:pt x="114" y="155"/>
                    <a:pt x="111" y="143"/>
                    <a:pt x="107" y="130"/>
                  </a:cubicBezTo>
                  <a:cubicBezTo>
                    <a:pt x="105" y="122"/>
                    <a:pt x="105" y="107"/>
                    <a:pt x="100" y="100"/>
                  </a:cubicBezTo>
                  <a:cubicBezTo>
                    <a:pt x="95" y="95"/>
                    <a:pt x="85" y="93"/>
                    <a:pt x="78" y="89"/>
                  </a:cubicBezTo>
                  <a:cubicBezTo>
                    <a:pt x="78" y="87"/>
                    <a:pt x="77" y="83"/>
                    <a:pt x="79" y="82"/>
                  </a:cubicBezTo>
                  <a:cubicBezTo>
                    <a:pt x="82" y="81"/>
                    <a:pt x="86" y="84"/>
                    <a:pt x="90" y="83"/>
                  </a:cubicBezTo>
                  <a:cubicBezTo>
                    <a:pt x="95" y="83"/>
                    <a:pt x="94" y="79"/>
                    <a:pt x="94" y="76"/>
                  </a:cubicBezTo>
                  <a:cubicBezTo>
                    <a:pt x="95" y="75"/>
                    <a:pt x="97" y="74"/>
                    <a:pt x="97" y="72"/>
                  </a:cubicBezTo>
                  <a:cubicBezTo>
                    <a:pt x="97" y="71"/>
                    <a:pt x="94" y="70"/>
                    <a:pt x="95" y="69"/>
                  </a:cubicBezTo>
                  <a:cubicBezTo>
                    <a:pt x="96" y="68"/>
                    <a:pt x="98" y="70"/>
                    <a:pt x="99" y="68"/>
                  </a:cubicBezTo>
                  <a:cubicBezTo>
                    <a:pt x="100" y="67"/>
                    <a:pt x="98" y="65"/>
                    <a:pt x="99" y="63"/>
                  </a:cubicBezTo>
                  <a:cubicBezTo>
                    <a:pt x="100" y="62"/>
                    <a:pt x="103" y="63"/>
                    <a:pt x="104" y="62"/>
                  </a:cubicBezTo>
                  <a:cubicBezTo>
                    <a:pt x="104" y="59"/>
                    <a:pt x="101" y="54"/>
                    <a:pt x="102" y="50"/>
                  </a:cubicBezTo>
                  <a:cubicBezTo>
                    <a:pt x="103" y="48"/>
                    <a:pt x="105" y="48"/>
                    <a:pt x="105" y="45"/>
                  </a:cubicBezTo>
                  <a:cubicBezTo>
                    <a:pt x="106" y="42"/>
                    <a:pt x="106" y="39"/>
                    <a:pt x="106" y="36"/>
                  </a:cubicBezTo>
                  <a:cubicBezTo>
                    <a:pt x="106" y="34"/>
                    <a:pt x="109" y="33"/>
                    <a:pt x="109" y="32"/>
                  </a:cubicBezTo>
                  <a:cubicBezTo>
                    <a:pt x="109" y="28"/>
                    <a:pt x="106" y="26"/>
                    <a:pt x="104" y="23"/>
                  </a:cubicBezTo>
                  <a:cubicBezTo>
                    <a:pt x="96" y="12"/>
                    <a:pt x="93" y="8"/>
                    <a:pt x="80" y="3"/>
                  </a:cubicBezTo>
                  <a:cubicBezTo>
                    <a:pt x="72" y="0"/>
                    <a:pt x="59" y="0"/>
                    <a:pt x="5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21"/>
            <p:cNvSpPr>
              <a:spLocks noEditPoints="1"/>
            </p:cNvSpPr>
            <p:nvPr/>
          </p:nvSpPr>
          <p:spPr bwMode="auto">
            <a:xfrm>
              <a:off x="-1109664" y="4455567"/>
              <a:ext cx="990600" cy="2032000"/>
            </a:xfrm>
            <a:custGeom>
              <a:gdLst>
                <a:gd fmla="*/ 145 w 264" name="T0"/>
                <a:gd fmla="*/ 39 h 542" name="T1"/>
                <a:gd fmla="*/ 148 w 264" name="T2"/>
                <a:gd fmla="*/ 60 h 542" name="T3"/>
                <a:gd fmla="*/ 150 w 264" name="T4"/>
                <a:gd fmla="*/ 73 h 542" name="T5"/>
                <a:gd fmla="*/ 166 w 264" name="T6"/>
                <a:gd fmla="*/ 86 h 542" name="T7"/>
                <a:gd fmla="*/ 125 w 264" name="T8"/>
                <a:gd fmla="*/ 105 h 542" name="T9"/>
                <a:gd fmla="*/ 87 w 264" name="T10"/>
                <a:gd fmla="*/ 159 h 542" name="T11"/>
                <a:gd fmla="*/ 36 w 264" name="T12"/>
                <a:gd fmla="*/ 180 h 542" name="T13"/>
                <a:gd fmla="*/ 16 w 264" name="T14"/>
                <a:gd fmla="*/ 176 h 542" name="T15"/>
                <a:gd fmla="*/ 17 w 264" name="T16"/>
                <a:gd fmla="*/ 182 h 542" name="T17"/>
                <a:gd fmla="*/ 6 w 264" name="T18"/>
                <a:gd fmla="*/ 195 h 542" name="T19"/>
                <a:gd fmla="*/ 1 w 264" name="T20"/>
                <a:gd fmla="*/ 211 h 542" name="T21"/>
                <a:gd fmla="*/ 8 w 264" name="T22"/>
                <a:gd fmla="*/ 216 h 542" name="T23"/>
                <a:gd fmla="*/ 15 w 264" name="T24"/>
                <a:gd fmla="*/ 220 h 542" name="T25"/>
                <a:gd fmla="*/ 38 w 264" name="T26"/>
                <a:gd fmla="*/ 205 h 542" name="T27"/>
                <a:gd fmla="*/ 57 w 264" name="T28"/>
                <a:gd fmla="*/ 215 h 542" name="T29"/>
                <a:gd fmla="*/ 114 w 264" name="T30"/>
                <a:gd fmla="*/ 243 h 542" name="T31"/>
                <a:gd fmla="*/ 112 w 264" name="T32"/>
                <a:gd fmla="*/ 382 h 542" name="T33"/>
                <a:gd fmla="*/ 107 w 264" name="T34"/>
                <a:gd fmla="*/ 495 h 542" name="T35"/>
                <a:gd fmla="*/ 78 w 264" name="T36"/>
                <a:gd fmla="*/ 520 h 542" name="T37"/>
                <a:gd fmla="*/ 122 w 264" name="T38"/>
                <a:gd fmla="*/ 520 h 542" name="T39"/>
                <a:gd fmla="*/ 149 w 264" name="T40"/>
                <a:gd fmla="*/ 519 h 542" name="T41"/>
                <a:gd fmla="*/ 156 w 264" name="T42"/>
                <a:gd fmla="*/ 481 h 542" name="T43"/>
                <a:gd fmla="*/ 177 w 264" name="T44"/>
                <a:gd fmla="*/ 395 h 542" name="T45"/>
                <a:gd fmla="*/ 185 w 264" name="T46"/>
                <a:gd fmla="*/ 480 h 542" name="T47"/>
                <a:gd fmla="*/ 161 w 264" name="T48"/>
                <a:gd fmla="*/ 539 h 542" name="T49"/>
                <a:gd fmla="*/ 215 w 264" name="T50"/>
                <a:gd fmla="*/ 530 h 542" name="T51"/>
                <a:gd fmla="*/ 229 w 264" name="T52"/>
                <a:gd fmla="*/ 506 h 542" name="T53"/>
                <a:gd fmla="*/ 220 w 264" name="T54"/>
                <a:gd fmla="*/ 316 h 542" name="T55"/>
                <a:gd fmla="*/ 237 w 264" name="T56"/>
                <a:gd fmla="*/ 307 h 542" name="T57"/>
                <a:gd fmla="*/ 257 w 264" name="T58"/>
                <a:gd fmla="*/ 216 h 542" name="T59"/>
                <a:gd fmla="*/ 213 w 264" name="T60"/>
                <a:gd fmla="*/ 80 h 542" name="T61"/>
                <a:gd fmla="*/ 198 w 264" name="T62"/>
                <a:gd fmla="*/ 59 h 542" name="T63"/>
                <a:gd fmla="*/ 185 w 264" name="T64"/>
                <a:gd fmla="*/ 1 h 542" name="T65"/>
                <a:gd fmla="*/ 148 w 264" name="T66"/>
                <a:gd fmla="*/ 23 h 542" name="T67"/>
                <a:gd fmla="*/ 210 w 264" name="T68"/>
                <a:gd fmla="*/ 256 h 542" name="T69"/>
                <a:gd fmla="*/ 198 w 264" name="T70"/>
                <a:gd fmla="*/ 289 h 542" name="T71"/>
                <a:gd fmla="*/ 192 w 264" name="T72"/>
                <a:gd fmla="*/ 306 h 542" name="T73"/>
                <a:gd fmla="*/ 197 w 264" name="T74"/>
                <a:gd fmla="*/ 309 h 542" name="T75"/>
                <a:gd fmla="*/ 166 w 264" name="T76"/>
                <a:gd fmla="*/ 86 h 542" name="T77"/>
                <a:gd fmla="*/ 168 w 264" name="T78"/>
                <a:gd fmla="*/ 97 h 542" name="T79"/>
                <a:gd fmla="*/ 179 w 264" name="T80"/>
                <a:gd fmla="*/ 99 h 542" name="T81"/>
                <a:gd fmla="*/ 199 w 264" name="T82"/>
                <a:gd fmla="*/ 75 h 54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542" w="264">
                  <a:moveTo>
                    <a:pt x="148" y="23"/>
                  </a:moveTo>
                  <a:cubicBezTo>
                    <a:pt x="148" y="27"/>
                    <a:pt x="146" y="31"/>
                    <a:pt x="146" y="35"/>
                  </a:cubicBezTo>
                  <a:cubicBezTo>
                    <a:pt x="146" y="37"/>
                    <a:pt x="145" y="38"/>
                    <a:pt x="145" y="39"/>
                  </a:cubicBezTo>
                  <a:cubicBezTo>
                    <a:pt x="146" y="41"/>
                    <a:pt x="147" y="42"/>
                    <a:pt x="147" y="44"/>
                  </a:cubicBezTo>
                  <a:cubicBezTo>
                    <a:pt x="147" y="46"/>
                    <a:pt x="146" y="48"/>
                    <a:pt x="146" y="49"/>
                  </a:cubicBezTo>
                  <a:cubicBezTo>
                    <a:pt x="146" y="53"/>
                    <a:pt x="148" y="56"/>
                    <a:pt x="148" y="60"/>
                  </a:cubicBezTo>
                  <a:cubicBezTo>
                    <a:pt x="149" y="61"/>
                    <a:pt x="148" y="63"/>
                    <a:pt x="149" y="64"/>
                  </a:cubicBezTo>
                  <a:cubicBezTo>
                    <a:pt x="149" y="65"/>
                    <a:pt x="150" y="66"/>
                    <a:pt x="150" y="67"/>
                  </a:cubicBezTo>
                  <a:cubicBezTo>
                    <a:pt x="150" y="69"/>
                    <a:pt x="150" y="71"/>
                    <a:pt x="150" y="73"/>
                  </a:cubicBezTo>
                  <a:cubicBezTo>
                    <a:pt x="150" y="74"/>
                    <a:pt x="151" y="75"/>
                    <a:pt x="152" y="75"/>
                  </a:cubicBezTo>
                  <a:cubicBezTo>
                    <a:pt x="156" y="78"/>
                    <a:pt x="159" y="77"/>
                    <a:pt x="163" y="77"/>
                  </a:cubicBezTo>
                  <a:cubicBezTo>
                    <a:pt x="165" y="80"/>
                    <a:pt x="166" y="82"/>
                    <a:pt x="166" y="86"/>
                  </a:cubicBezTo>
                  <a:cubicBezTo>
                    <a:pt x="164" y="87"/>
                    <a:pt x="162" y="88"/>
                    <a:pt x="161" y="88"/>
                  </a:cubicBezTo>
                  <a:cubicBezTo>
                    <a:pt x="154" y="90"/>
                    <a:pt x="140" y="92"/>
                    <a:pt x="134" y="96"/>
                  </a:cubicBezTo>
                  <a:cubicBezTo>
                    <a:pt x="130" y="99"/>
                    <a:pt x="128" y="101"/>
                    <a:pt x="125" y="105"/>
                  </a:cubicBezTo>
                  <a:cubicBezTo>
                    <a:pt x="120" y="111"/>
                    <a:pt x="116" y="119"/>
                    <a:pt x="111" y="125"/>
                  </a:cubicBezTo>
                  <a:cubicBezTo>
                    <a:pt x="106" y="131"/>
                    <a:pt x="103" y="137"/>
                    <a:pt x="99" y="142"/>
                  </a:cubicBezTo>
                  <a:cubicBezTo>
                    <a:pt x="95" y="148"/>
                    <a:pt x="92" y="155"/>
                    <a:pt x="87" y="159"/>
                  </a:cubicBezTo>
                  <a:cubicBezTo>
                    <a:pt x="85" y="161"/>
                    <a:pt x="82" y="160"/>
                    <a:pt x="80" y="161"/>
                  </a:cubicBezTo>
                  <a:cubicBezTo>
                    <a:pt x="66" y="167"/>
                    <a:pt x="52" y="172"/>
                    <a:pt x="38" y="178"/>
                  </a:cubicBezTo>
                  <a:cubicBezTo>
                    <a:pt x="37" y="179"/>
                    <a:pt x="37" y="180"/>
                    <a:pt x="36" y="180"/>
                  </a:cubicBezTo>
                  <a:cubicBezTo>
                    <a:pt x="34" y="180"/>
                    <a:pt x="32" y="179"/>
                    <a:pt x="30" y="178"/>
                  </a:cubicBezTo>
                  <a:cubicBezTo>
                    <a:pt x="27" y="177"/>
                    <a:pt x="25" y="175"/>
                    <a:pt x="21" y="174"/>
                  </a:cubicBezTo>
                  <a:cubicBezTo>
                    <a:pt x="20" y="174"/>
                    <a:pt x="18" y="175"/>
                    <a:pt x="16" y="176"/>
                  </a:cubicBezTo>
                  <a:cubicBezTo>
                    <a:pt x="13" y="178"/>
                    <a:pt x="10" y="180"/>
                    <a:pt x="8" y="182"/>
                  </a:cubicBezTo>
                  <a:cubicBezTo>
                    <a:pt x="7" y="183"/>
                    <a:pt x="7" y="186"/>
                    <a:pt x="8" y="186"/>
                  </a:cubicBezTo>
                  <a:cubicBezTo>
                    <a:pt x="11" y="186"/>
                    <a:pt x="13" y="183"/>
                    <a:pt x="17" y="182"/>
                  </a:cubicBezTo>
                  <a:cubicBezTo>
                    <a:pt x="18" y="182"/>
                    <a:pt x="20" y="182"/>
                    <a:pt x="20" y="183"/>
                  </a:cubicBezTo>
                  <a:cubicBezTo>
                    <a:pt x="19" y="185"/>
                    <a:pt x="16" y="185"/>
                    <a:pt x="14" y="187"/>
                  </a:cubicBezTo>
                  <a:cubicBezTo>
                    <a:pt x="11" y="189"/>
                    <a:pt x="8" y="192"/>
                    <a:pt x="6" y="195"/>
                  </a:cubicBezTo>
                  <a:cubicBezTo>
                    <a:pt x="4" y="197"/>
                    <a:pt x="3" y="199"/>
                    <a:pt x="2" y="201"/>
                  </a:cubicBezTo>
                  <a:cubicBezTo>
                    <a:pt x="1" y="203"/>
                    <a:pt x="0" y="205"/>
                    <a:pt x="0" y="207"/>
                  </a:cubicBezTo>
                  <a:cubicBezTo>
                    <a:pt x="0" y="208"/>
                    <a:pt x="0" y="210"/>
                    <a:pt x="1" y="211"/>
                  </a:cubicBezTo>
                  <a:cubicBezTo>
                    <a:pt x="2" y="212"/>
                    <a:pt x="3" y="209"/>
                    <a:pt x="5" y="209"/>
                  </a:cubicBezTo>
                  <a:cubicBezTo>
                    <a:pt x="6" y="210"/>
                    <a:pt x="5" y="212"/>
                    <a:pt x="5" y="213"/>
                  </a:cubicBezTo>
                  <a:cubicBezTo>
                    <a:pt x="6" y="214"/>
                    <a:pt x="7" y="215"/>
                    <a:pt x="8" y="216"/>
                  </a:cubicBezTo>
                  <a:cubicBezTo>
                    <a:pt x="8" y="217"/>
                    <a:pt x="8" y="219"/>
                    <a:pt x="9" y="219"/>
                  </a:cubicBezTo>
                  <a:cubicBezTo>
                    <a:pt x="10" y="220"/>
                    <a:pt x="11" y="218"/>
                    <a:pt x="13" y="218"/>
                  </a:cubicBezTo>
                  <a:cubicBezTo>
                    <a:pt x="14" y="219"/>
                    <a:pt x="14" y="220"/>
                    <a:pt x="15" y="220"/>
                  </a:cubicBezTo>
                  <a:cubicBezTo>
                    <a:pt x="18" y="221"/>
                    <a:pt x="22" y="222"/>
                    <a:pt x="25" y="222"/>
                  </a:cubicBezTo>
                  <a:cubicBezTo>
                    <a:pt x="27" y="221"/>
                    <a:pt x="29" y="219"/>
                    <a:pt x="31" y="217"/>
                  </a:cubicBezTo>
                  <a:cubicBezTo>
                    <a:pt x="34" y="214"/>
                    <a:pt x="36" y="209"/>
                    <a:pt x="38" y="205"/>
                  </a:cubicBezTo>
                  <a:cubicBezTo>
                    <a:pt x="40" y="208"/>
                    <a:pt x="41" y="211"/>
                    <a:pt x="43" y="213"/>
                  </a:cubicBezTo>
                  <a:cubicBezTo>
                    <a:pt x="45" y="215"/>
                    <a:pt x="47" y="216"/>
                    <a:pt x="49" y="218"/>
                  </a:cubicBezTo>
                  <a:cubicBezTo>
                    <a:pt x="51" y="217"/>
                    <a:pt x="54" y="216"/>
                    <a:pt x="57" y="215"/>
                  </a:cubicBezTo>
                  <a:cubicBezTo>
                    <a:pt x="71" y="207"/>
                    <a:pt x="90" y="202"/>
                    <a:pt x="104" y="193"/>
                  </a:cubicBezTo>
                  <a:cubicBezTo>
                    <a:pt x="112" y="187"/>
                    <a:pt x="115" y="184"/>
                    <a:pt x="123" y="177"/>
                  </a:cubicBezTo>
                  <a:cubicBezTo>
                    <a:pt x="122" y="202"/>
                    <a:pt x="119" y="218"/>
                    <a:pt x="114" y="243"/>
                  </a:cubicBezTo>
                  <a:cubicBezTo>
                    <a:pt x="111" y="262"/>
                    <a:pt x="108" y="280"/>
                    <a:pt x="105" y="299"/>
                  </a:cubicBezTo>
                  <a:cubicBezTo>
                    <a:pt x="108" y="301"/>
                    <a:pt x="111" y="303"/>
                    <a:pt x="114" y="304"/>
                  </a:cubicBezTo>
                  <a:cubicBezTo>
                    <a:pt x="118" y="331"/>
                    <a:pt x="114" y="356"/>
                    <a:pt x="112" y="382"/>
                  </a:cubicBezTo>
                  <a:cubicBezTo>
                    <a:pt x="112" y="388"/>
                    <a:pt x="113" y="398"/>
                    <a:pt x="113" y="403"/>
                  </a:cubicBezTo>
                  <a:cubicBezTo>
                    <a:pt x="114" y="415"/>
                    <a:pt x="114" y="453"/>
                    <a:pt x="113" y="465"/>
                  </a:cubicBezTo>
                  <a:cubicBezTo>
                    <a:pt x="112" y="479"/>
                    <a:pt x="111" y="482"/>
                    <a:pt x="107" y="495"/>
                  </a:cubicBezTo>
                  <a:cubicBezTo>
                    <a:pt x="109" y="496"/>
                    <a:pt x="112" y="497"/>
                    <a:pt x="111" y="499"/>
                  </a:cubicBezTo>
                  <a:cubicBezTo>
                    <a:pt x="109" y="503"/>
                    <a:pt x="104" y="504"/>
                    <a:pt x="101" y="507"/>
                  </a:cubicBezTo>
                  <a:cubicBezTo>
                    <a:pt x="97" y="511"/>
                    <a:pt x="82" y="514"/>
                    <a:pt x="78" y="520"/>
                  </a:cubicBezTo>
                  <a:cubicBezTo>
                    <a:pt x="77" y="521"/>
                    <a:pt x="78" y="523"/>
                    <a:pt x="79" y="524"/>
                  </a:cubicBezTo>
                  <a:cubicBezTo>
                    <a:pt x="85" y="529"/>
                    <a:pt x="101" y="528"/>
                    <a:pt x="108" y="526"/>
                  </a:cubicBezTo>
                  <a:cubicBezTo>
                    <a:pt x="113" y="525"/>
                    <a:pt x="116" y="522"/>
                    <a:pt x="122" y="520"/>
                  </a:cubicBezTo>
                  <a:cubicBezTo>
                    <a:pt x="124" y="519"/>
                    <a:pt x="127" y="518"/>
                    <a:pt x="130" y="518"/>
                  </a:cubicBezTo>
                  <a:cubicBezTo>
                    <a:pt x="131" y="518"/>
                    <a:pt x="130" y="522"/>
                    <a:pt x="131" y="522"/>
                  </a:cubicBezTo>
                  <a:cubicBezTo>
                    <a:pt x="138" y="523"/>
                    <a:pt x="143" y="521"/>
                    <a:pt x="149" y="519"/>
                  </a:cubicBezTo>
                  <a:cubicBezTo>
                    <a:pt x="149" y="518"/>
                    <a:pt x="150" y="511"/>
                    <a:pt x="150" y="510"/>
                  </a:cubicBezTo>
                  <a:cubicBezTo>
                    <a:pt x="151" y="505"/>
                    <a:pt x="151" y="507"/>
                    <a:pt x="152" y="507"/>
                  </a:cubicBezTo>
                  <a:cubicBezTo>
                    <a:pt x="156" y="493"/>
                    <a:pt x="154" y="493"/>
                    <a:pt x="156" y="481"/>
                  </a:cubicBezTo>
                  <a:cubicBezTo>
                    <a:pt x="163" y="453"/>
                    <a:pt x="165" y="390"/>
                    <a:pt x="167" y="355"/>
                  </a:cubicBezTo>
                  <a:cubicBezTo>
                    <a:pt x="169" y="365"/>
                    <a:pt x="170" y="375"/>
                    <a:pt x="172" y="385"/>
                  </a:cubicBezTo>
                  <a:cubicBezTo>
                    <a:pt x="173" y="388"/>
                    <a:pt x="176" y="391"/>
                    <a:pt x="177" y="395"/>
                  </a:cubicBezTo>
                  <a:cubicBezTo>
                    <a:pt x="177" y="397"/>
                    <a:pt x="176" y="400"/>
                    <a:pt x="176" y="402"/>
                  </a:cubicBezTo>
                  <a:cubicBezTo>
                    <a:pt x="177" y="412"/>
                    <a:pt x="179" y="427"/>
                    <a:pt x="181" y="437"/>
                  </a:cubicBezTo>
                  <a:cubicBezTo>
                    <a:pt x="183" y="446"/>
                    <a:pt x="184" y="470"/>
                    <a:pt x="185" y="480"/>
                  </a:cubicBezTo>
                  <a:cubicBezTo>
                    <a:pt x="185" y="490"/>
                    <a:pt x="184" y="497"/>
                    <a:pt x="188" y="508"/>
                  </a:cubicBezTo>
                  <a:cubicBezTo>
                    <a:pt x="188" y="518"/>
                    <a:pt x="165" y="528"/>
                    <a:pt x="160" y="533"/>
                  </a:cubicBezTo>
                  <a:cubicBezTo>
                    <a:pt x="159" y="534"/>
                    <a:pt x="159" y="538"/>
                    <a:pt x="161" y="539"/>
                  </a:cubicBezTo>
                  <a:cubicBezTo>
                    <a:pt x="165" y="541"/>
                    <a:pt x="171" y="541"/>
                    <a:pt x="176" y="541"/>
                  </a:cubicBezTo>
                  <a:cubicBezTo>
                    <a:pt x="193" y="542"/>
                    <a:pt x="198" y="535"/>
                    <a:pt x="211" y="528"/>
                  </a:cubicBezTo>
                  <a:cubicBezTo>
                    <a:pt x="212" y="527"/>
                    <a:pt x="214" y="530"/>
                    <a:pt x="215" y="530"/>
                  </a:cubicBezTo>
                  <a:cubicBezTo>
                    <a:pt x="218" y="529"/>
                    <a:pt x="223" y="526"/>
                    <a:pt x="226" y="524"/>
                  </a:cubicBezTo>
                  <a:cubicBezTo>
                    <a:pt x="228" y="519"/>
                    <a:pt x="225" y="513"/>
                    <a:pt x="225" y="508"/>
                  </a:cubicBezTo>
                  <a:cubicBezTo>
                    <a:pt x="225" y="506"/>
                    <a:pt x="229" y="507"/>
                    <a:pt x="229" y="506"/>
                  </a:cubicBezTo>
                  <a:cubicBezTo>
                    <a:pt x="230" y="500"/>
                    <a:pt x="227" y="493"/>
                    <a:pt x="228" y="488"/>
                  </a:cubicBezTo>
                  <a:cubicBezTo>
                    <a:pt x="230" y="462"/>
                    <a:pt x="228" y="417"/>
                    <a:pt x="225" y="392"/>
                  </a:cubicBezTo>
                  <a:cubicBezTo>
                    <a:pt x="223" y="367"/>
                    <a:pt x="221" y="342"/>
                    <a:pt x="220" y="316"/>
                  </a:cubicBezTo>
                  <a:cubicBezTo>
                    <a:pt x="223" y="314"/>
                    <a:pt x="225" y="314"/>
                    <a:pt x="228" y="312"/>
                  </a:cubicBezTo>
                  <a:cubicBezTo>
                    <a:pt x="229" y="311"/>
                    <a:pt x="231" y="308"/>
                    <a:pt x="231" y="306"/>
                  </a:cubicBezTo>
                  <a:cubicBezTo>
                    <a:pt x="233" y="306"/>
                    <a:pt x="235" y="307"/>
                    <a:pt x="237" y="307"/>
                  </a:cubicBezTo>
                  <a:cubicBezTo>
                    <a:pt x="239" y="307"/>
                    <a:pt x="240" y="307"/>
                    <a:pt x="241" y="307"/>
                  </a:cubicBezTo>
                  <a:cubicBezTo>
                    <a:pt x="245" y="284"/>
                    <a:pt x="249" y="261"/>
                    <a:pt x="253" y="237"/>
                  </a:cubicBezTo>
                  <a:cubicBezTo>
                    <a:pt x="255" y="230"/>
                    <a:pt x="256" y="223"/>
                    <a:pt x="257" y="216"/>
                  </a:cubicBezTo>
                  <a:cubicBezTo>
                    <a:pt x="258" y="201"/>
                    <a:pt x="259" y="186"/>
                    <a:pt x="260" y="171"/>
                  </a:cubicBezTo>
                  <a:cubicBezTo>
                    <a:pt x="263" y="148"/>
                    <a:pt x="264" y="127"/>
                    <a:pt x="257" y="105"/>
                  </a:cubicBezTo>
                  <a:cubicBezTo>
                    <a:pt x="251" y="88"/>
                    <a:pt x="228" y="84"/>
                    <a:pt x="213" y="80"/>
                  </a:cubicBezTo>
                  <a:cubicBezTo>
                    <a:pt x="210" y="76"/>
                    <a:pt x="205" y="73"/>
                    <a:pt x="201" y="69"/>
                  </a:cubicBezTo>
                  <a:cubicBezTo>
                    <a:pt x="200" y="68"/>
                    <a:pt x="200" y="69"/>
                    <a:pt x="198" y="69"/>
                  </a:cubicBezTo>
                  <a:cubicBezTo>
                    <a:pt x="198" y="67"/>
                    <a:pt x="197" y="61"/>
                    <a:pt x="198" y="59"/>
                  </a:cubicBezTo>
                  <a:cubicBezTo>
                    <a:pt x="199" y="56"/>
                    <a:pt x="204" y="53"/>
                    <a:pt x="205" y="49"/>
                  </a:cubicBezTo>
                  <a:cubicBezTo>
                    <a:pt x="205" y="43"/>
                    <a:pt x="206" y="37"/>
                    <a:pt x="206" y="31"/>
                  </a:cubicBezTo>
                  <a:cubicBezTo>
                    <a:pt x="205" y="17"/>
                    <a:pt x="200" y="3"/>
                    <a:pt x="185" y="1"/>
                  </a:cubicBezTo>
                  <a:cubicBezTo>
                    <a:pt x="180" y="0"/>
                    <a:pt x="175" y="0"/>
                    <a:pt x="170" y="1"/>
                  </a:cubicBezTo>
                  <a:cubicBezTo>
                    <a:pt x="163" y="2"/>
                    <a:pt x="148" y="7"/>
                    <a:pt x="146" y="15"/>
                  </a:cubicBezTo>
                  <a:cubicBezTo>
                    <a:pt x="146" y="18"/>
                    <a:pt x="148" y="20"/>
                    <a:pt x="148" y="23"/>
                  </a:cubicBezTo>
                  <a:close/>
                  <a:moveTo>
                    <a:pt x="164" y="246"/>
                  </a:moveTo>
                  <a:cubicBezTo>
                    <a:pt x="212" y="243"/>
                    <a:pt x="212" y="243"/>
                    <a:pt x="212" y="243"/>
                  </a:cubicBezTo>
                  <a:cubicBezTo>
                    <a:pt x="212" y="247"/>
                    <a:pt x="213" y="252"/>
                    <a:pt x="210" y="256"/>
                  </a:cubicBezTo>
                  <a:cubicBezTo>
                    <a:pt x="207" y="261"/>
                    <a:pt x="207" y="268"/>
                    <a:pt x="207" y="273"/>
                  </a:cubicBezTo>
                  <a:cubicBezTo>
                    <a:pt x="207" y="278"/>
                    <a:pt x="202" y="281"/>
                    <a:pt x="200" y="286"/>
                  </a:cubicBezTo>
                  <a:cubicBezTo>
                    <a:pt x="199" y="287"/>
                    <a:pt x="199" y="288"/>
                    <a:pt x="198" y="289"/>
                  </a:cubicBezTo>
                  <a:cubicBezTo>
                    <a:pt x="199" y="290"/>
                    <a:pt x="200" y="291"/>
                    <a:pt x="200" y="292"/>
                  </a:cubicBezTo>
                  <a:cubicBezTo>
                    <a:pt x="199" y="293"/>
                    <a:pt x="186" y="301"/>
                    <a:pt x="186" y="302"/>
                  </a:cubicBezTo>
                  <a:cubicBezTo>
                    <a:pt x="184" y="305"/>
                    <a:pt x="190" y="307"/>
                    <a:pt x="192" y="306"/>
                  </a:cubicBezTo>
                  <a:cubicBezTo>
                    <a:pt x="196" y="304"/>
                    <a:pt x="199" y="302"/>
                    <a:pt x="202" y="300"/>
                  </a:cubicBezTo>
                  <a:cubicBezTo>
                    <a:pt x="204" y="298"/>
                    <a:pt x="203" y="305"/>
                    <a:pt x="201" y="306"/>
                  </a:cubicBezTo>
                  <a:cubicBezTo>
                    <a:pt x="197" y="309"/>
                    <a:pt x="197" y="309"/>
                    <a:pt x="197" y="309"/>
                  </a:cubicBezTo>
                  <a:cubicBezTo>
                    <a:pt x="167" y="311"/>
                    <a:pt x="167" y="311"/>
                    <a:pt x="167" y="311"/>
                  </a:cubicBezTo>
                  <a:cubicBezTo>
                    <a:pt x="164" y="246"/>
                    <a:pt x="164" y="246"/>
                    <a:pt x="164" y="246"/>
                  </a:cubicBezTo>
                  <a:close/>
                  <a:moveTo>
                    <a:pt x="166" y="86"/>
                  </a:moveTo>
                  <a:cubicBezTo>
                    <a:pt x="164" y="103"/>
                    <a:pt x="162" y="124"/>
                    <a:pt x="164" y="141"/>
                  </a:cubicBezTo>
                  <a:cubicBezTo>
                    <a:pt x="166" y="130"/>
                    <a:pt x="168" y="115"/>
                    <a:pt x="170" y="104"/>
                  </a:cubicBezTo>
                  <a:cubicBezTo>
                    <a:pt x="169" y="102"/>
                    <a:pt x="169" y="100"/>
                    <a:pt x="168" y="97"/>
                  </a:cubicBezTo>
                  <a:cubicBezTo>
                    <a:pt x="168" y="96"/>
                    <a:pt x="169" y="94"/>
                    <a:pt x="170" y="93"/>
                  </a:cubicBezTo>
                  <a:cubicBezTo>
                    <a:pt x="172" y="92"/>
                    <a:pt x="173" y="92"/>
                    <a:pt x="174" y="93"/>
                  </a:cubicBezTo>
                  <a:cubicBezTo>
                    <a:pt x="176" y="93"/>
                    <a:pt x="179" y="96"/>
                    <a:pt x="179" y="99"/>
                  </a:cubicBezTo>
                  <a:cubicBezTo>
                    <a:pt x="178" y="100"/>
                    <a:pt x="178" y="102"/>
                    <a:pt x="177" y="103"/>
                  </a:cubicBezTo>
                  <a:cubicBezTo>
                    <a:pt x="177" y="117"/>
                    <a:pt x="177" y="133"/>
                    <a:pt x="177" y="147"/>
                  </a:cubicBezTo>
                  <a:cubicBezTo>
                    <a:pt x="183" y="124"/>
                    <a:pt x="193" y="98"/>
                    <a:pt x="199" y="75"/>
                  </a:cubicBezTo>
                  <a:cubicBezTo>
                    <a:pt x="193" y="83"/>
                    <a:pt x="183" y="88"/>
                    <a:pt x="171" y="92"/>
                  </a:cubicBezTo>
                  <a:cubicBezTo>
                    <a:pt x="168" y="90"/>
                    <a:pt x="168" y="89"/>
                    <a:pt x="166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3" name="Freeform 10"/>
          <p:cNvSpPr/>
          <p:nvPr/>
        </p:nvSpPr>
        <p:spPr bwMode="auto">
          <a:xfrm>
            <a:off x="7288342" y="1901279"/>
            <a:ext cx="327025" cy="330200"/>
          </a:xfrm>
          <a:custGeom>
            <a:gdLst>
              <a:gd fmla="*/ 87 w 87" name="T0"/>
              <a:gd fmla="*/ 26 h 88" name="T1"/>
              <a:gd fmla="*/ 65 w 87" name="T2"/>
              <a:gd fmla="*/ 88 h 88" name="T3"/>
              <a:gd fmla="*/ 42 w 87" name="T4"/>
              <a:gd fmla="*/ 81 h 88" name="T5"/>
              <a:gd fmla="*/ 42 w 87" name="T6"/>
              <a:gd fmla="*/ 81 h 88" name="T7"/>
              <a:gd fmla="*/ 22 w 87" name="T8"/>
              <a:gd fmla="*/ 71 h 88" name="T9"/>
              <a:gd fmla="*/ 22 w 87" name="T10"/>
              <a:gd fmla="*/ 72 h 88" name="T11"/>
              <a:gd fmla="*/ 12 w 87" name="T12"/>
              <a:gd fmla="*/ 67 h 88" name="T13"/>
              <a:gd fmla="*/ 1 w 87" name="T14"/>
              <a:gd fmla="*/ 61 h 88" name="T15"/>
              <a:gd fmla="*/ 1 w 87" name="T16"/>
              <a:gd fmla="*/ 61 h 88" name="T17"/>
              <a:gd fmla="*/ 0 w 87" name="T18"/>
              <a:gd fmla="*/ 60 h 88" name="T19"/>
              <a:gd fmla="*/ 17 w 87" name="T20"/>
              <a:gd fmla="*/ 15 h 88" name="T21"/>
              <a:gd fmla="*/ 22 w 87" name="T22"/>
              <a:gd fmla="*/ 0 h 88" name="T23"/>
              <a:gd fmla="*/ 87 w 87" name="T24"/>
              <a:gd fmla="*/ 26 h 8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88" w="87">
                <a:moveTo>
                  <a:pt x="87" y="26"/>
                </a:moveTo>
                <a:cubicBezTo>
                  <a:pt x="65" y="88"/>
                  <a:pt x="65" y="88"/>
                  <a:pt x="65" y="88"/>
                </a:cubicBezTo>
                <a:cubicBezTo>
                  <a:pt x="42" y="81"/>
                  <a:pt x="42" y="81"/>
                  <a:pt x="42" y="81"/>
                </a:cubicBezTo>
                <a:cubicBezTo>
                  <a:pt x="42" y="81"/>
                  <a:pt x="42" y="81"/>
                  <a:pt x="42" y="81"/>
                </a:cubicBezTo>
                <a:cubicBezTo>
                  <a:pt x="22" y="71"/>
                  <a:pt x="22" y="71"/>
                  <a:pt x="22" y="71"/>
                </a:cubicBezTo>
                <a:cubicBezTo>
                  <a:pt x="22" y="72"/>
                  <a:pt x="22" y="72"/>
                  <a:pt x="22" y="72"/>
                </a:cubicBezTo>
                <a:cubicBezTo>
                  <a:pt x="12" y="67"/>
                  <a:pt x="12" y="67"/>
                  <a:pt x="12" y="67"/>
                </a:cubicBez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cubicBezTo>
                  <a:pt x="0" y="60"/>
                  <a:pt x="0" y="60"/>
                  <a:pt x="0" y="60"/>
                </a:cubicBezTo>
                <a:cubicBezTo>
                  <a:pt x="17" y="15"/>
                  <a:pt x="17" y="15"/>
                  <a:pt x="17" y="15"/>
                </a:cubicBezTo>
                <a:cubicBezTo>
                  <a:pt x="22" y="0"/>
                  <a:pt x="22" y="0"/>
                  <a:pt x="22" y="0"/>
                </a:cubicBezTo>
                <a:cubicBezTo>
                  <a:pt x="48" y="12"/>
                  <a:pt x="61" y="15"/>
                  <a:pt x="87" y="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Freeform 11"/>
          <p:cNvSpPr>
            <a:spLocks noEditPoints="1"/>
          </p:cNvSpPr>
          <p:nvPr/>
        </p:nvSpPr>
        <p:spPr bwMode="auto">
          <a:xfrm>
            <a:off x="7370892" y="1155154"/>
            <a:ext cx="679450" cy="2033588"/>
          </a:xfrm>
          <a:custGeom>
            <a:gdLst>
              <a:gd fmla="*/ 46 w 181" name="T0"/>
              <a:gd fmla="*/ 181 h 542" name="T1"/>
              <a:gd fmla="*/ 35 w 181" name="T2"/>
              <a:gd fmla="*/ 217 h 542" name="T3"/>
              <a:gd fmla="*/ 16 w 181" name="T4"/>
              <a:gd fmla="*/ 258 h 542" name="T5"/>
              <a:gd fmla="*/ 22 w 181" name="T6"/>
              <a:gd fmla="*/ 268 h 542" name="T7"/>
              <a:gd fmla="*/ 28 w 181" name="T8"/>
              <a:gd fmla="*/ 282 h 542" name="T9"/>
              <a:gd fmla="*/ 23 w 181" name="T10"/>
              <a:gd fmla="*/ 286 h 542" name="T11"/>
              <a:gd fmla="*/ 18 w 181" name="T12"/>
              <a:gd fmla="*/ 281 h 542" name="T13"/>
              <a:gd fmla="*/ 15 w 181" name="T14"/>
              <a:gd fmla="*/ 283 h 542" name="T15"/>
              <a:gd fmla="*/ 8 w 181" name="T16"/>
              <a:gd fmla="*/ 282 h 542" name="T17"/>
              <a:gd fmla="*/ 5 w 181" name="T18"/>
              <a:gd fmla="*/ 277 h 542" name="T19"/>
              <a:gd fmla="*/ 0 w 181" name="T20"/>
              <a:gd fmla="*/ 261 h 542" name="T21"/>
              <a:gd fmla="*/ 8 w 181" name="T22"/>
              <a:gd fmla="*/ 209 h 542" name="T23"/>
              <a:gd fmla="*/ 15 w 181" name="T24"/>
              <a:gd fmla="*/ 187 h 542" name="T25"/>
              <a:gd fmla="*/ 19 w 181" name="T26"/>
              <a:gd fmla="*/ 164 h 542" name="T27"/>
              <a:gd fmla="*/ 40 w 181" name="T28"/>
              <a:gd fmla="*/ 103 h 542" name="T29"/>
              <a:gd fmla="*/ 88 w 181" name="T30"/>
              <a:gd fmla="*/ 77 h 542" name="T31"/>
              <a:gd fmla="*/ 71 w 181" name="T32"/>
              <a:gd fmla="*/ 70 h 542" name="T33"/>
              <a:gd fmla="*/ 73 w 181" name="T34"/>
              <a:gd fmla="*/ 39 h 542" name="T35"/>
              <a:gd fmla="*/ 100 w 181" name="T36"/>
              <a:gd fmla="*/ 7 h 542" name="T37"/>
              <a:gd fmla="*/ 131 w 181" name="T38"/>
              <a:gd fmla="*/ 65 h 542" name="T39"/>
              <a:gd fmla="*/ 127 w 181" name="T40"/>
              <a:gd fmla="*/ 73 h 542" name="T41"/>
              <a:gd fmla="*/ 115 w 181" name="T42"/>
              <a:gd fmla="*/ 77 h 542" name="T43"/>
              <a:gd fmla="*/ 123 w 181" name="T44"/>
              <a:gd fmla="*/ 89 h 542" name="T45"/>
              <a:gd fmla="*/ 163 w 181" name="T46"/>
              <a:gd fmla="*/ 117 h 542" name="T47"/>
              <a:gd fmla="*/ 145 w 181" name="T48"/>
              <a:gd fmla="*/ 232 h 542" name="T49"/>
              <a:gd fmla="*/ 148 w 181" name="T50"/>
              <a:gd fmla="*/ 294 h 542" name="T51"/>
              <a:gd fmla="*/ 135 w 181" name="T52"/>
              <a:gd fmla="*/ 375 h 542" name="T53"/>
              <a:gd fmla="*/ 125 w 181" name="T54"/>
              <a:gd fmla="*/ 492 h 542" name="T55"/>
              <a:gd fmla="*/ 138 w 181" name="T56"/>
              <a:gd fmla="*/ 537 h 542" name="T57"/>
              <a:gd fmla="*/ 108 w 181" name="T58"/>
              <a:gd fmla="*/ 522 h 542" name="T59"/>
              <a:gd fmla="*/ 102 w 181" name="T60"/>
              <a:gd fmla="*/ 511 h 542" name="T61"/>
              <a:gd fmla="*/ 102 w 181" name="T62"/>
              <a:gd fmla="*/ 416 h 542" name="T63"/>
              <a:gd fmla="*/ 95 w 181" name="T64"/>
              <a:gd fmla="*/ 379 h 542" name="T65"/>
              <a:gd fmla="*/ 94 w 181" name="T66"/>
              <a:gd fmla="*/ 497 h 542" name="T67"/>
              <a:gd fmla="*/ 88 w 181" name="T68"/>
              <a:gd fmla="*/ 540 h 542" name="T69"/>
              <a:gd fmla="*/ 76 w 181" name="T70"/>
              <a:gd fmla="*/ 482 h 542" name="T71"/>
              <a:gd fmla="*/ 62 w 181" name="T72"/>
              <a:gd fmla="*/ 378 h 542" name="T73"/>
              <a:gd fmla="*/ 48 w 181" name="T74"/>
              <a:gd fmla="*/ 295 h 542" name="T75"/>
              <a:gd fmla="*/ 36 w 181" name="T76"/>
              <a:gd fmla="*/ 285 h 542" name="T77"/>
              <a:gd fmla="*/ 65 w 181" name="T78"/>
              <a:gd fmla="*/ 225 h 542" name="T79"/>
              <a:gd fmla="*/ 51 w 181" name="T80"/>
              <a:gd fmla="*/ 154 h 542" name="T81"/>
              <a:gd fmla="*/ 137 w 181" name="T82"/>
              <a:gd fmla="*/ 203 h 542" name="T83"/>
              <a:gd fmla="*/ 150 w 181" name="T84"/>
              <a:gd fmla="*/ 184 h 542" name="T85"/>
              <a:gd fmla="*/ 142 w 181" name="T86"/>
              <a:gd fmla="*/ 157 h 542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542" w="181">
                <a:moveTo>
                  <a:pt x="51" y="154"/>
                </a:moveTo>
                <a:cubicBezTo>
                  <a:pt x="50" y="161"/>
                  <a:pt x="48" y="174"/>
                  <a:pt x="46" y="181"/>
                </a:cubicBezTo>
                <a:cubicBezTo>
                  <a:pt x="44" y="186"/>
                  <a:pt x="43" y="192"/>
                  <a:pt x="41" y="198"/>
                </a:cubicBezTo>
                <a:cubicBezTo>
                  <a:pt x="35" y="208"/>
                  <a:pt x="41" y="203"/>
                  <a:pt x="35" y="217"/>
                </a:cubicBezTo>
                <a:cubicBezTo>
                  <a:pt x="37" y="230"/>
                  <a:pt x="28" y="244"/>
                  <a:pt x="27" y="255"/>
                </a:cubicBezTo>
                <a:cubicBezTo>
                  <a:pt x="25" y="257"/>
                  <a:pt x="19" y="256"/>
                  <a:pt x="16" y="258"/>
                </a:cubicBezTo>
                <a:cubicBezTo>
                  <a:pt x="17" y="259"/>
                  <a:pt x="18" y="261"/>
                  <a:pt x="19" y="262"/>
                </a:cubicBezTo>
                <a:cubicBezTo>
                  <a:pt x="20" y="264"/>
                  <a:pt x="21" y="266"/>
                  <a:pt x="22" y="268"/>
                </a:cubicBezTo>
                <a:cubicBezTo>
                  <a:pt x="24" y="272"/>
                  <a:pt x="23" y="275"/>
                  <a:pt x="23" y="279"/>
                </a:cubicBezTo>
                <a:cubicBezTo>
                  <a:pt x="25" y="280"/>
                  <a:pt x="26" y="281"/>
                  <a:pt x="28" y="282"/>
                </a:cubicBezTo>
                <a:cubicBezTo>
                  <a:pt x="26" y="281"/>
                  <a:pt x="25" y="281"/>
                  <a:pt x="24" y="280"/>
                </a:cubicBezTo>
                <a:cubicBezTo>
                  <a:pt x="23" y="283"/>
                  <a:pt x="24" y="283"/>
                  <a:pt x="23" y="286"/>
                </a:cubicBezTo>
                <a:cubicBezTo>
                  <a:pt x="23" y="287"/>
                  <a:pt x="22" y="287"/>
                  <a:pt x="19" y="286"/>
                </a:cubicBezTo>
                <a:cubicBezTo>
                  <a:pt x="19" y="283"/>
                  <a:pt x="19" y="284"/>
                  <a:pt x="18" y="281"/>
                </a:cubicBezTo>
                <a:cubicBezTo>
                  <a:pt x="18" y="280"/>
                  <a:pt x="17" y="279"/>
                  <a:pt x="16" y="277"/>
                </a:cubicBezTo>
                <a:cubicBezTo>
                  <a:pt x="15" y="280"/>
                  <a:pt x="16" y="281"/>
                  <a:pt x="15" y="283"/>
                </a:cubicBezTo>
                <a:cubicBezTo>
                  <a:pt x="15" y="284"/>
                  <a:pt x="13" y="285"/>
                  <a:pt x="12" y="285"/>
                </a:cubicBezTo>
                <a:cubicBezTo>
                  <a:pt x="11" y="283"/>
                  <a:pt x="9" y="283"/>
                  <a:pt x="8" y="282"/>
                </a:cubicBezTo>
                <a:cubicBezTo>
                  <a:pt x="7" y="281"/>
                  <a:pt x="7" y="280"/>
                  <a:pt x="6" y="279"/>
                </a:cubicBezTo>
                <a:cubicBezTo>
                  <a:pt x="6" y="278"/>
                  <a:pt x="5" y="278"/>
                  <a:pt x="5" y="277"/>
                </a:cubicBezTo>
                <a:cubicBezTo>
                  <a:pt x="2" y="272"/>
                  <a:pt x="3" y="268"/>
                  <a:pt x="4" y="262"/>
                </a:cubicBezTo>
                <a:cubicBezTo>
                  <a:pt x="3" y="262"/>
                  <a:pt x="1" y="261"/>
                  <a:pt x="0" y="261"/>
                </a:cubicBezTo>
                <a:cubicBezTo>
                  <a:pt x="0" y="257"/>
                  <a:pt x="0" y="248"/>
                  <a:pt x="0" y="244"/>
                </a:cubicBezTo>
                <a:cubicBezTo>
                  <a:pt x="2" y="225"/>
                  <a:pt x="4" y="227"/>
                  <a:pt x="8" y="209"/>
                </a:cubicBezTo>
                <a:cubicBezTo>
                  <a:pt x="8" y="205"/>
                  <a:pt x="13" y="197"/>
                  <a:pt x="11" y="192"/>
                </a:cubicBezTo>
                <a:cubicBezTo>
                  <a:pt x="10" y="189"/>
                  <a:pt x="12" y="188"/>
                  <a:pt x="15" y="187"/>
                </a:cubicBezTo>
                <a:cubicBezTo>
                  <a:pt x="14" y="183"/>
                  <a:pt x="13" y="178"/>
                  <a:pt x="15" y="176"/>
                </a:cubicBezTo>
                <a:cubicBezTo>
                  <a:pt x="19" y="172"/>
                  <a:pt x="18" y="168"/>
                  <a:pt x="19" y="164"/>
                </a:cubicBezTo>
                <a:cubicBezTo>
                  <a:pt x="23" y="152"/>
                  <a:pt x="26" y="138"/>
                  <a:pt x="31" y="126"/>
                </a:cubicBezTo>
                <a:cubicBezTo>
                  <a:pt x="35" y="117"/>
                  <a:pt x="35" y="111"/>
                  <a:pt x="40" y="103"/>
                </a:cubicBezTo>
                <a:cubicBezTo>
                  <a:pt x="50" y="91"/>
                  <a:pt x="66" y="91"/>
                  <a:pt x="80" y="86"/>
                </a:cubicBezTo>
                <a:cubicBezTo>
                  <a:pt x="84" y="83"/>
                  <a:pt x="88" y="82"/>
                  <a:pt x="88" y="77"/>
                </a:cubicBezTo>
                <a:cubicBezTo>
                  <a:pt x="84" y="80"/>
                  <a:pt x="70" y="79"/>
                  <a:pt x="68" y="72"/>
                </a:cubicBezTo>
                <a:cubicBezTo>
                  <a:pt x="68" y="73"/>
                  <a:pt x="69" y="74"/>
                  <a:pt x="71" y="70"/>
                </a:cubicBezTo>
                <a:cubicBezTo>
                  <a:pt x="67" y="68"/>
                  <a:pt x="67" y="68"/>
                  <a:pt x="66" y="64"/>
                </a:cubicBezTo>
                <a:cubicBezTo>
                  <a:pt x="74" y="59"/>
                  <a:pt x="75" y="48"/>
                  <a:pt x="73" y="39"/>
                </a:cubicBezTo>
                <a:cubicBezTo>
                  <a:pt x="72" y="31"/>
                  <a:pt x="72" y="27"/>
                  <a:pt x="75" y="20"/>
                </a:cubicBezTo>
                <a:cubicBezTo>
                  <a:pt x="78" y="11"/>
                  <a:pt x="90" y="3"/>
                  <a:pt x="100" y="7"/>
                </a:cubicBezTo>
                <a:cubicBezTo>
                  <a:pt x="116" y="0"/>
                  <a:pt x="124" y="12"/>
                  <a:pt x="128" y="22"/>
                </a:cubicBezTo>
                <a:cubicBezTo>
                  <a:pt x="135" y="36"/>
                  <a:pt x="130" y="49"/>
                  <a:pt x="131" y="65"/>
                </a:cubicBezTo>
                <a:cubicBezTo>
                  <a:pt x="131" y="68"/>
                  <a:pt x="136" y="69"/>
                  <a:pt x="136" y="69"/>
                </a:cubicBezTo>
                <a:cubicBezTo>
                  <a:pt x="135" y="72"/>
                  <a:pt x="131" y="73"/>
                  <a:pt x="127" y="73"/>
                </a:cubicBezTo>
                <a:cubicBezTo>
                  <a:pt x="129" y="74"/>
                  <a:pt x="131" y="76"/>
                  <a:pt x="132" y="78"/>
                </a:cubicBezTo>
                <a:cubicBezTo>
                  <a:pt x="128" y="81"/>
                  <a:pt x="118" y="77"/>
                  <a:pt x="115" y="77"/>
                </a:cubicBezTo>
                <a:cubicBezTo>
                  <a:pt x="114" y="78"/>
                  <a:pt x="116" y="80"/>
                  <a:pt x="116" y="81"/>
                </a:cubicBezTo>
                <a:cubicBezTo>
                  <a:pt x="120" y="85"/>
                  <a:pt x="119" y="85"/>
                  <a:pt x="123" y="89"/>
                </a:cubicBezTo>
                <a:cubicBezTo>
                  <a:pt x="135" y="94"/>
                  <a:pt x="145" y="98"/>
                  <a:pt x="153" y="102"/>
                </a:cubicBezTo>
                <a:cubicBezTo>
                  <a:pt x="158" y="106"/>
                  <a:pt x="159" y="107"/>
                  <a:pt x="163" y="117"/>
                </a:cubicBezTo>
                <a:cubicBezTo>
                  <a:pt x="163" y="125"/>
                  <a:pt x="177" y="165"/>
                  <a:pt x="181" y="186"/>
                </a:cubicBezTo>
                <a:cubicBezTo>
                  <a:pt x="180" y="206"/>
                  <a:pt x="160" y="222"/>
                  <a:pt x="145" y="232"/>
                </a:cubicBezTo>
                <a:cubicBezTo>
                  <a:pt x="150" y="251"/>
                  <a:pt x="157" y="268"/>
                  <a:pt x="162" y="287"/>
                </a:cubicBezTo>
                <a:cubicBezTo>
                  <a:pt x="157" y="291"/>
                  <a:pt x="154" y="293"/>
                  <a:pt x="148" y="294"/>
                </a:cubicBezTo>
                <a:cubicBezTo>
                  <a:pt x="144" y="320"/>
                  <a:pt x="141" y="347"/>
                  <a:pt x="139" y="373"/>
                </a:cubicBezTo>
                <a:cubicBezTo>
                  <a:pt x="138" y="374"/>
                  <a:pt x="136" y="374"/>
                  <a:pt x="135" y="375"/>
                </a:cubicBezTo>
                <a:cubicBezTo>
                  <a:pt x="135" y="396"/>
                  <a:pt x="135" y="417"/>
                  <a:pt x="133" y="438"/>
                </a:cubicBezTo>
                <a:cubicBezTo>
                  <a:pt x="130" y="459"/>
                  <a:pt x="127" y="472"/>
                  <a:pt x="125" y="492"/>
                </a:cubicBezTo>
                <a:cubicBezTo>
                  <a:pt x="124" y="505"/>
                  <a:pt x="128" y="517"/>
                  <a:pt x="137" y="527"/>
                </a:cubicBezTo>
                <a:cubicBezTo>
                  <a:pt x="139" y="530"/>
                  <a:pt x="139" y="533"/>
                  <a:pt x="138" y="537"/>
                </a:cubicBezTo>
                <a:cubicBezTo>
                  <a:pt x="136" y="540"/>
                  <a:pt x="116" y="540"/>
                  <a:pt x="111" y="528"/>
                </a:cubicBezTo>
                <a:cubicBezTo>
                  <a:pt x="111" y="526"/>
                  <a:pt x="107" y="515"/>
                  <a:pt x="108" y="522"/>
                </a:cubicBezTo>
                <a:cubicBezTo>
                  <a:pt x="105" y="522"/>
                  <a:pt x="105" y="522"/>
                  <a:pt x="105" y="522"/>
                </a:cubicBezTo>
                <a:cubicBezTo>
                  <a:pt x="105" y="522"/>
                  <a:pt x="103" y="513"/>
                  <a:pt x="102" y="511"/>
                </a:cubicBezTo>
                <a:cubicBezTo>
                  <a:pt x="103" y="507"/>
                  <a:pt x="103" y="502"/>
                  <a:pt x="105" y="498"/>
                </a:cubicBezTo>
                <a:cubicBezTo>
                  <a:pt x="112" y="466"/>
                  <a:pt x="100" y="448"/>
                  <a:pt x="102" y="416"/>
                </a:cubicBezTo>
                <a:cubicBezTo>
                  <a:pt x="102" y="407"/>
                  <a:pt x="100" y="388"/>
                  <a:pt x="99" y="379"/>
                </a:cubicBezTo>
                <a:cubicBezTo>
                  <a:pt x="98" y="379"/>
                  <a:pt x="97" y="379"/>
                  <a:pt x="95" y="379"/>
                </a:cubicBezTo>
                <a:cubicBezTo>
                  <a:pt x="93" y="407"/>
                  <a:pt x="93" y="442"/>
                  <a:pt x="92" y="471"/>
                </a:cubicBezTo>
                <a:cubicBezTo>
                  <a:pt x="91" y="481"/>
                  <a:pt x="93" y="489"/>
                  <a:pt x="94" y="497"/>
                </a:cubicBezTo>
                <a:cubicBezTo>
                  <a:pt x="95" y="502"/>
                  <a:pt x="95" y="507"/>
                  <a:pt x="94" y="513"/>
                </a:cubicBezTo>
                <a:cubicBezTo>
                  <a:pt x="95" y="523"/>
                  <a:pt x="96" y="534"/>
                  <a:pt x="88" y="540"/>
                </a:cubicBezTo>
                <a:cubicBezTo>
                  <a:pt x="62" y="542"/>
                  <a:pt x="74" y="522"/>
                  <a:pt x="78" y="505"/>
                </a:cubicBezTo>
                <a:cubicBezTo>
                  <a:pt x="80" y="497"/>
                  <a:pt x="78" y="489"/>
                  <a:pt x="76" y="482"/>
                </a:cubicBezTo>
                <a:cubicBezTo>
                  <a:pt x="70" y="457"/>
                  <a:pt x="65" y="439"/>
                  <a:pt x="63" y="414"/>
                </a:cubicBezTo>
                <a:cubicBezTo>
                  <a:pt x="63" y="402"/>
                  <a:pt x="63" y="389"/>
                  <a:pt x="62" y="378"/>
                </a:cubicBezTo>
                <a:cubicBezTo>
                  <a:pt x="61" y="377"/>
                  <a:pt x="59" y="378"/>
                  <a:pt x="58" y="376"/>
                </a:cubicBezTo>
                <a:cubicBezTo>
                  <a:pt x="58" y="337"/>
                  <a:pt x="51" y="321"/>
                  <a:pt x="48" y="295"/>
                </a:cubicBezTo>
                <a:cubicBezTo>
                  <a:pt x="45" y="293"/>
                  <a:pt x="39" y="292"/>
                  <a:pt x="35" y="290"/>
                </a:cubicBezTo>
                <a:cubicBezTo>
                  <a:pt x="35" y="289"/>
                  <a:pt x="36" y="287"/>
                  <a:pt x="36" y="285"/>
                </a:cubicBezTo>
                <a:cubicBezTo>
                  <a:pt x="43" y="287"/>
                  <a:pt x="43" y="287"/>
                  <a:pt x="43" y="287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60" y="223"/>
                  <a:pt x="55" y="221"/>
                  <a:pt x="51" y="219"/>
                </a:cubicBezTo>
                <a:cubicBezTo>
                  <a:pt x="55" y="199"/>
                  <a:pt x="56" y="175"/>
                  <a:pt x="51" y="154"/>
                </a:cubicBezTo>
                <a:close/>
                <a:moveTo>
                  <a:pt x="142" y="157"/>
                </a:moveTo>
                <a:cubicBezTo>
                  <a:pt x="138" y="173"/>
                  <a:pt x="135" y="187"/>
                  <a:pt x="137" y="203"/>
                </a:cubicBezTo>
                <a:cubicBezTo>
                  <a:pt x="143" y="198"/>
                  <a:pt x="145" y="194"/>
                  <a:pt x="149" y="188"/>
                </a:cubicBezTo>
                <a:cubicBezTo>
                  <a:pt x="150" y="188"/>
                  <a:pt x="149" y="185"/>
                  <a:pt x="150" y="184"/>
                </a:cubicBezTo>
                <a:cubicBezTo>
                  <a:pt x="151" y="184"/>
                  <a:pt x="153" y="184"/>
                  <a:pt x="153" y="182"/>
                </a:cubicBezTo>
                <a:cubicBezTo>
                  <a:pt x="149" y="174"/>
                  <a:pt x="146" y="166"/>
                  <a:pt x="142" y="157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Freeform 12"/>
          <p:cNvSpPr>
            <a:spLocks noEditPoints="1"/>
          </p:cNvSpPr>
          <p:nvPr/>
        </p:nvSpPr>
        <p:spPr bwMode="auto">
          <a:xfrm>
            <a:off x="5132517" y="1151979"/>
            <a:ext cx="735013" cy="2028825"/>
          </a:xfrm>
          <a:custGeom>
            <a:gdLst>
              <a:gd fmla="*/ 79 w 196" name="T0"/>
              <a:gd fmla="*/ 0 h 541" name="T1"/>
              <a:gd fmla="*/ 57 w 196" name="T2"/>
              <a:gd fmla="*/ 19 h 541" name="T3"/>
              <a:gd fmla="*/ 48 w 196" name="T4"/>
              <a:gd fmla="*/ 40 h 541" name="T5"/>
              <a:gd fmla="*/ 55 w 196" name="T6"/>
              <a:gd fmla="*/ 61 h 541" name="T7"/>
              <a:gd fmla="*/ 63 w 196" name="T8"/>
              <a:gd fmla="*/ 75 h 541" name="T9"/>
              <a:gd fmla="*/ 91 w 196" name="T10"/>
              <a:gd fmla="*/ 73 h 541" name="T11"/>
              <a:gd fmla="*/ 102 w 196" name="T12"/>
              <a:gd fmla="*/ 68 h 541" name="T13"/>
              <a:gd fmla="*/ 111 w 196" name="T14"/>
              <a:gd fmla="*/ 48 h 541" name="T15"/>
              <a:gd fmla="*/ 107 w 196" name="T16"/>
              <a:gd fmla="*/ 16 h 541" name="T17"/>
              <a:gd fmla="*/ 84 w 196" name="T18"/>
              <a:gd fmla="*/ 3 h 541" name="T19"/>
              <a:gd fmla="*/ 55 w 196" name="T20"/>
              <a:gd fmla="*/ 83 h 541" name="T21"/>
              <a:gd fmla="*/ 18 w 196" name="T22"/>
              <a:gd fmla="*/ 98 h 541" name="T23"/>
              <a:gd fmla="*/ 4 w 196" name="T24"/>
              <a:gd fmla="*/ 168 h 541" name="T25"/>
              <a:gd fmla="*/ 8 w 196" name="T26"/>
              <a:gd fmla="*/ 190 h 541" name="T27"/>
              <a:gd fmla="*/ 2 w 196" name="T28"/>
              <a:gd fmla="*/ 236 h 541" name="T29"/>
              <a:gd fmla="*/ 33 w 196" name="T30"/>
              <a:gd fmla="*/ 254 h 541" name="T31"/>
              <a:gd fmla="*/ 39 w 196" name="T32"/>
              <a:gd fmla="*/ 265 h 541" name="T33"/>
              <a:gd fmla="*/ 43 w 196" name="T34"/>
              <a:gd fmla="*/ 327 h 541" name="T35"/>
              <a:gd fmla="*/ 51 w 196" name="T36"/>
              <a:gd fmla="*/ 346 h 541" name="T37"/>
              <a:gd fmla="*/ 51 w 196" name="T38"/>
              <a:gd fmla="*/ 372 h 541" name="T39"/>
              <a:gd fmla="*/ 50 w 196" name="T40"/>
              <a:gd fmla="*/ 425 h 541" name="T41"/>
              <a:gd fmla="*/ 59 w 196" name="T42"/>
              <a:gd fmla="*/ 477 h 541" name="T43"/>
              <a:gd fmla="*/ 57 w 196" name="T44"/>
              <a:gd fmla="*/ 500 h 541" name="T45"/>
              <a:gd fmla="*/ 62 w 196" name="T46"/>
              <a:gd fmla="*/ 541 h 541" name="T47"/>
              <a:gd fmla="*/ 75 w 196" name="T48"/>
              <a:gd fmla="*/ 491 h 541" name="T49"/>
              <a:gd fmla="*/ 76 w 196" name="T50"/>
              <a:gd fmla="*/ 433 h 541" name="T51"/>
              <a:gd fmla="*/ 80 w 196" name="T52"/>
              <a:gd fmla="*/ 373 h 541" name="T53"/>
              <a:gd fmla="*/ 110 w 196" name="T54"/>
              <a:gd fmla="*/ 341 h 541" name="T55"/>
              <a:gd fmla="*/ 124 w 196" name="T56"/>
              <a:gd fmla="*/ 385 h 541" name="T57"/>
              <a:gd fmla="*/ 154 w 196" name="T58"/>
              <a:gd fmla="*/ 478 h 541" name="T59"/>
              <a:gd fmla="*/ 163 w 196" name="T60"/>
              <a:gd fmla="*/ 514 h 541" name="T61"/>
              <a:gd fmla="*/ 189 w 196" name="T62"/>
              <a:gd fmla="*/ 535 h 541" name="T63"/>
              <a:gd fmla="*/ 176 w 196" name="T64"/>
              <a:gd fmla="*/ 494 h 541" name="T65"/>
              <a:gd fmla="*/ 168 w 196" name="T66"/>
              <a:gd fmla="*/ 466 h 541" name="T67"/>
              <a:gd fmla="*/ 147 w 196" name="T68"/>
              <a:gd fmla="*/ 367 h 541" name="T69"/>
              <a:gd fmla="*/ 141 w 196" name="T70"/>
              <a:gd fmla="*/ 338 h 541" name="T71"/>
              <a:gd fmla="*/ 145 w 196" name="T72"/>
              <a:gd fmla="*/ 325 h 541" name="T73"/>
              <a:gd fmla="*/ 140 w 196" name="T74"/>
              <a:gd fmla="*/ 248 h 541" name="T75"/>
              <a:gd fmla="*/ 139 w 196" name="T76"/>
              <a:gd fmla="*/ 224 h 541" name="T77"/>
              <a:gd fmla="*/ 160 w 196" name="T78"/>
              <a:gd fmla="*/ 214 h 541" name="T79"/>
              <a:gd fmla="*/ 170 w 196" name="T80"/>
              <a:gd fmla="*/ 208 h 541" name="T81"/>
              <a:gd fmla="*/ 184 w 196" name="T82"/>
              <a:gd fmla="*/ 208 h 541" name="T83"/>
              <a:gd fmla="*/ 196 w 196" name="T84"/>
              <a:gd fmla="*/ 207 h 541" name="T85"/>
              <a:gd fmla="*/ 192 w 196" name="T86"/>
              <a:gd fmla="*/ 198 h 541" name="T87"/>
              <a:gd fmla="*/ 188 w 196" name="T88"/>
              <a:gd fmla="*/ 192 h 541" name="T89"/>
              <a:gd fmla="*/ 163 w 196" name="T90"/>
              <a:gd fmla="*/ 185 h 541" name="T91"/>
              <a:gd fmla="*/ 141 w 196" name="T92"/>
              <a:gd fmla="*/ 179 h 541" name="T93"/>
              <a:gd fmla="*/ 137 w 196" name="T94"/>
              <a:gd fmla="*/ 148 h 541" name="T95"/>
              <a:gd fmla="*/ 133 w 196" name="T96"/>
              <a:gd fmla="*/ 100 h 541" name="T97"/>
              <a:gd fmla="*/ 95 w 196" name="T98"/>
              <a:gd fmla="*/ 78 h 541" name="T99"/>
              <a:gd fmla="*/ 107 w 196" name="T100"/>
              <a:gd fmla="*/ 94 h 541" name="T101"/>
              <a:gd fmla="*/ 49 w 196" name="T102"/>
              <a:gd fmla="*/ 90 h 541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541" w="196">
                <a:moveTo>
                  <a:pt x="84" y="3"/>
                </a:moveTo>
                <a:cubicBezTo>
                  <a:pt x="82" y="2"/>
                  <a:pt x="81" y="0"/>
                  <a:pt x="79" y="0"/>
                </a:cubicBezTo>
                <a:cubicBezTo>
                  <a:pt x="75" y="0"/>
                  <a:pt x="72" y="1"/>
                  <a:pt x="68" y="3"/>
                </a:cubicBezTo>
                <a:cubicBezTo>
                  <a:pt x="62" y="8"/>
                  <a:pt x="59" y="11"/>
                  <a:pt x="57" y="19"/>
                </a:cubicBezTo>
                <a:cubicBezTo>
                  <a:pt x="54" y="23"/>
                  <a:pt x="55" y="28"/>
                  <a:pt x="53" y="32"/>
                </a:cubicBezTo>
                <a:cubicBezTo>
                  <a:pt x="52" y="36"/>
                  <a:pt x="49" y="36"/>
                  <a:pt x="48" y="40"/>
                </a:cubicBezTo>
                <a:cubicBezTo>
                  <a:pt x="48" y="48"/>
                  <a:pt x="46" y="45"/>
                  <a:pt x="52" y="53"/>
                </a:cubicBezTo>
                <a:cubicBezTo>
                  <a:pt x="54" y="56"/>
                  <a:pt x="54" y="58"/>
                  <a:pt x="55" y="61"/>
                </a:cubicBezTo>
                <a:cubicBezTo>
                  <a:pt x="58" y="65"/>
                  <a:pt x="59" y="64"/>
                  <a:pt x="64" y="66"/>
                </a:cubicBezTo>
                <a:cubicBezTo>
                  <a:pt x="64" y="69"/>
                  <a:pt x="64" y="72"/>
                  <a:pt x="63" y="75"/>
                </a:cubicBezTo>
                <a:cubicBezTo>
                  <a:pt x="61" y="74"/>
                  <a:pt x="70" y="106"/>
                  <a:pt x="77" y="116"/>
                </a:cubicBezTo>
                <a:cubicBezTo>
                  <a:pt x="80" y="109"/>
                  <a:pt x="94" y="79"/>
                  <a:pt x="91" y="73"/>
                </a:cubicBezTo>
                <a:cubicBezTo>
                  <a:pt x="92" y="72"/>
                  <a:pt x="91" y="70"/>
                  <a:pt x="92" y="69"/>
                </a:cubicBezTo>
                <a:cubicBezTo>
                  <a:pt x="95" y="70"/>
                  <a:pt x="98" y="71"/>
                  <a:pt x="102" y="68"/>
                </a:cubicBezTo>
                <a:cubicBezTo>
                  <a:pt x="105" y="64"/>
                  <a:pt x="114" y="60"/>
                  <a:pt x="114" y="55"/>
                </a:cubicBezTo>
                <a:cubicBezTo>
                  <a:pt x="114" y="52"/>
                  <a:pt x="111" y="50"/>
                  <a:pt x="111" y="48"/>
                </a:cubicBezTo>
                <a:cubicBezTo>
                  <a:pt x="112" y="42"/>
                  <a:pt x="114" y="32"/>
                  <a:pt x="112" y="27"/>
                </a:cubicBezTo>
                <a:cubicBezTo>
                  <a:pt x="112" y="24"/>
                  <a:pt x="109" y="18"/>
                  <a:pt x="107" y="16"/>
                </a:cubicBezTo>
                <a:cubicBezTo>
                  <a:pt x="103" y="9"/>
                  <a:pt x="98" y="1"/>
                  <a:pt x="88" y="2"/>
                </a:cubicBezTo>
                <a:cubicBezTo>
                  <a:pt x="87" y="3"/>
                  <a:pt x="85" y="3"/>
                  <a:pt x="84" y="3"/>
                </a:cubicBezTo>
                <a:close/>
                <a:moveTo>
                  <a:pt x="63" y="75"/>
                </a:moveTo>
                <a:cubicBezTo>
                  <a:pt x="60" y="77"/>
                  <a:pt x="58" y="81"/>
                  <a:pt x="55" y="83"/>
                </a:cubicBezTo>
                <a:cubicBezTo>
                  <a:pt x="52" y="85"/>
                  <a:pt x="51" y="84"/>
                  <a:pt x="48" y="86"/>
                </a:cubicBezTo>
                <a:cubicBezTo>
                  <a:pt x="43" y="88"/>
                  <a:pt x="20" y="92"/>
                  <a:pt x="18" y="98"/>
                </a:cubicBezTo>
                <a:cubicBezTo>
                  <a:pt x="11" y="117"/>
                  <a:pt x="6" y="139"/>
                  <a:pt x="5" y="160"/>
                </a:cubicBezTo>
                <a:cubicBezTo>
                  <a:pt x="5" y="162"/>
                  <a:pt x="5" y="167"/>
                  <a:pt x="4" y="168"/>
                </a:cubicBezTo>
                <a:cubicBezTo>
                  <a:pt x="1" y="171"/>
                  <a:pt x="0" y="176"/>
                  <a:pt x="1" y="180"/>
                </a:cubicBezTo>
                <a:cubicBezTo>
                  <a:pt x="2" y="184"/>
                  <a:pt x="5" y="187"/>
                  <a:pt x="8" y="190"/>
                </a:cubicBezTo>
                <a:cubicBezTo>
                  <a:pt x="12" y="194"/>
                  <a:pt x="16" y="196"/>
                  <a:pt x="20" y="200"/>
                </a:cubicBezTo>
                <a:cubicBezTo>
                  <a:pt x="13" y="212"/>
                  <a:pt x="7" y="223"/>
                  <a:pt x="2" y="236"/>
                </a:cubicBezTo>
                <a:cubicBezTo>
                  <a:pt x="6" y="239"/>
                  <a:pt x="11" y="243"/>
                  <a:pt x="15" y="246"/>
                </a:cubicBezTo>
                <a:cubicBezTo>
                  <a:pt x="22" y="248"/>
                  <a:pt x="28" y="251"/>
                  <a:pt x="33" y="254"/>
                </a:cubicBezTo>
                <a:cubicBezTo>
                  <a:pt x="35" y="254"/>
                  <a:pt x="37" y="255"/>
                  <a:pt x="39" y="256"/>
                </a:cubicBezTo>
                <a:cubicBezTo>
                  <a:pt x="39" y="259"/>
                  <a:pt x="39" y="262"/>
                  <a:pt x="39" y="265"/>
                </a:cubicBezTo>
                <a:cubicBezTo>
                  <a:pt x="38" y="276"/>
                  <a:pt x="39" y="286"/>
                  <a:pt x="40" y="297"/>
                </a:cubicBezTo>
                <a:cubicBezTo>
                  <a:pt x="41" y="307"/>
                  <a:pt x="42" y="317"/>
                  <a:pt x="43" y="327"/>
                </a:cubicBezTo>
                <a:cubicBezTo>
                  <a:pt x="45" y="334"/>
                  <a:pt x="46" y="340"/>
                  <a:pt x="48" y="347"/>
                </a:cubicBezTo>
                <a:cubicBezTo>
                  <a:pt x="49" y="346"/>
                  <a:pt x="50" y="347"/>
                  <a:pt x="51" y="346"/>
                </a:cubicBezTo>
                <a:cubicBezTo>
                  <a:pt x="51" y="347"/>
                  <a:pt x="51" y="347"/>
                  <a:pt x="51" y="348"/>
                </a:cubicBezTo>
                <a:cubicBezTo>
                  <a:pt x="51" y="356"/>
                  <a:pt x="51" y="364"/>
                  <a:pt x="51" y="372"/>
                </a:cubicBezTo>
                <a:cubicBezTo>
                  <a:pt x="51" y="376"/>
                  <a:pt x="50" y="379"/>
                  <a:pt x="49" y="382"/>
                </a:cubicBezTo>
                <a:cubicBezTo>
                  <a:pt x="49" y="397"/>
                  <a:pt x="49" y="410"/>
                  <a:pt x="50" y="425"/>
                </a:cubicBezTo>
                <a:cubicBezTo>
                  <a:pt x="52" y="435"/>
                  <a:pt x="53" y="446"/>
                  <a:pt x="55" y="456"/>
                </a:cubicBezTo>
                <a:cubicBezTo>
                  <a:pt x="56" y="463"/>
                  <a:pt x="58" y="470"/>
                  <a:pt x="59" y="477"/>
                </a:cubicBezTo>
                <a:cubicBezTo>
                  <a:pt x="58" y="481"/>
                  <a:pt x="58" y="485"/>
                  <a:pt x="58" y="490"/>
                </a:cubicBezTo>
                <a:cubicBezTo>
                  <a:pt x="57" y="493"/>
                  <a:pt x="57" y="496"/>
                  <a:pt x="57" y="500"/>
                </a:cubicBezTo>
                <a:cubicBezTo>
                  <a:pt x="57" y="508"/>
                  <a:pt x="51" y="523"/>
                  <a:pt x="51" y="530"/>
                </a:cubicBezTo>
                <a:cubicBezTo>
                  <a:pt x="51" y="535"/>
                  <a:pt x="58" y="540"/>
                  <a:pt x="62" y="541"/>
                </a:cubicBezTo>
                <a:cubicBezTo>
                  <a:pt x="77" y="537"/>
                  <a:pt x="77" y="539"/>
                  <a:pt x="78" y="522"/>
                </a:cubicBezTo>
                <a:cubicBezTo>
                  <a:pt x="79" y="512"/>
                  <a:pt x="76" y="501"/>
                  <a:pt x="75" y="491"/>
                </a:cubicBezTo>
                <a:cubicBezTo>
                  <a:pt x="75" y="486"/>
                  <a:pt x="75" y="483"/>
                  <a:pt x="73" y="478"/>
                </a:cubicBezTo>
                <a:cubicBezTo>
                  <a:pt x="73" y="463"/>
                  <a:pt x="74" y="448"/>
                  <a:pt x="76" y="433"/>
                </a:cubicBezTo>
                <a:cubicBezTo>
                  <a:pt x="79" y="416"/>
                  <a:pt x="78" y="401"/>
                  <a:pt x="78" y="384"/>
                </a:cubicBezTo>
                <a:cubicBezTo>
                  <a:pt x="79" y="380"/>
                  <a:pt x="79" y="377"/>
                  <a:pt x="80" y="373"/>
                </a:cubicBezTo>
                <a:cubicBezTo>
                  <a:pt x="82" y="363"/>
                  <a:pt x="82" y="353"/>
                  <a:pt x="82" y="343"/>
                </a:cubicBezTo>
                <a:cubicBezTo>
                  <a:pt x="91" y="343"/>
                  <a:pt x="101" y="342"/>
                  <a:pt x="110" y="341"/>
                </a:cubicBezTo>
                <a:cubicBezTo>
                  <a:pt x="112" y="347"/>
                  <a:pt x="113" y="352"/>
                  <a:pt x="114" y="359"/>
                </a:cubicBezTo>
                <a:cubicBezTo>
                  <a:pt x="116" y="368"/>
                  <a:pt x="122" y="376"/>
                  <a:pt x="124" y="385"/>
                </a:cubicBezTo>
                <a:cubicBezTo>
                  <a:pt x="128" y="397"/>
                  <a:pt x="130" y="411"/>
                  <a:pt x="135" y="423"/>
                </a:cubicBezTo>
                <a:cubicBezTo>
                  <a:pt x="143" y="442"/>
                  <a:pt x="152" y="458"/>
                  <a:pt x="154" y="478"/>
                </a:cubicBezTo>
                <a:cubicBezTo>
                  <a:pt x="156" y="486"/>
                  <a:pt x="158" y="490"/>
                  <a:pt x="159" y="492"/>
                </a:cubicBezTo>
                <a:cubicBezTo>
                  <a:pt x="163" y="499"/>
                  <a:pt x="161" y="507"/>
                  <a:pt x="163" y="514"/>
                </a:cubicBezTo>
                <a:cubicBezTo>
                  <a:pt x="164" y="518"/>
                  <a:pt x="167" y="531"/>
                  <a:pt x="170" y="533"/>
                </a:cubicBezTo>
                <a:cubicBezTo>
                  <a:pt x="175" y="536"/>
                  <a:pt x="184" y="537"/>
                  <a:pt x="189" y="535"/>
                </a:cubicBezTo>
                <a:cubicBezTo>
                  <a:pt x="192" y="534"/>
                  <a:pt x="195" y="529"/>
                  <a:pt x="195" y="526"/>
                </a:cubicBezTo>
                <a:cubicBezTo>
                  <a:pt x="193" y="516"/>
                  <a:pt x="180" y="504"/>
                  <a:pt x="176" y="494"/>
                </a:cubicBezTo>
                <a:cubicBezTo>
                  <a:pt x="174" y="491"/>
                  <a:pt x="174" y="488"/>
                  <a:pt x="174" y="485"/>
                </a:cubicBezTo>
                <a:cubicBezTo>
                  <a:pt x="172" y="478"/>
                  <a:pt x="169" y="473"/>
                  <a:pt x="168" y="466"/>
                </a:cubicBezTo>
                <a:cubicBezTo>
                  <a:pt x="166" y="452"/>
                  <a:pt x="164" y="438"/>
                  <a:pt x="162" y="424"/>
                </a:cubicBezTo>
                <a:cubicBezTo>
                  <a:pt x="159" y="404"/>
                  <a:pt x="155" y="386"/>
                  <a:pt x="147" y="367"/>
                </a:cubicBezTo>
                <a:cubicBezTo>
                  <a:pt x="146" y="362"/>
                  <a:pt x="144" y="357"/>
                  <a:pt x="143" y="353"/>
                </a:cubicBezTo>
                <a:cubicBezTo>
                  <a:pt x="142" y="349"/>
                  <a:pt x="142" y="342"/>
                  <a:pt x="141" y="338"/>
                </a:cubicBezTo>
                <a:cubicBezTo>
                  <a:pt x="142" y="338"/>
                  <a:pt x="142" y="338"/>
                  <a:pt x="143" y="338"/>
                </a:cubicBezTo>
                <a:cubicBezTo>
                  <a:pt x="144" y="332"/>
                  <a:pt x="144" y="331"/>
                  <a:pt x="145" y="325"/>
                </a:cubicBezTo>
                <a:cubicBezTo>
                  <a:pt x="146" y="308"/>
                  <a:pt x="146" y="293"/>
                  <a:pt x="145" y="276"/>
                </a:cubicBezTo>
                <a:cubicBezTo>
                  <a:pt x="143" y="267"/>
                  <a:pt x="142" y="257"/>
                  <a:pt x="140" y="248"/>
                </a:cubicBezTo>
                <a:cubicBezTo>
                  <a:pt x="143" y="247"/>
                  <a:pt x="146" y="245"/>
                  <a:pt x="148" y="244"/>
                </a:cubicBezTo>
                <a:cubicBezTo>
                  <a:pt x="145" y="237"/>
                  <a:pt x="142" y="230"/>
                  <a:pt x="139" y="224"/>
                </a:cubicBezTo>
                <a:cubicBezTo>
                  <a:pt x="137" y="218"/>
                  <a:pt x="135" y="213"/>
                  <a:pt x="133" y="208"/>
                </a:cubicBezTo>
                <a:cubicBezTo>
                  <a:pt x="142" y="210"/>
                  <a:pt x="151" y="212"/>
                  <a:pt x="160" y="214"/>
                </a:cubicBezTo>
                <a:cubicBezTo>
                  <a:pt x="163" y="208"/>
                  <a:pt x="164" y="204"/>
                  <a:pt x="165" y="198"/>
                </a:cubicBezTo>
                <a:cubicBezTo>
                  <a:pt x="166" y="201"/>
                  <a:pt x="167" y="205"/>
                  <a:pt x="170" y="208"/>
                </a:cubicBezTo>
                <a:cubicBezTo>
                  <a:pt x="172" y="209"/>
                  <a:pt x="173" y="209"/>
                  <a:pt x="175" y="209"/>
                </a:cubicBezTo>
                <a:cubicBezTo>
                  <a:pt x="179" y="208"/>
                  <a:pt x="181" y="208"/>
                  <a:pt x="184" y="208"/>
                </a:cubicBezTo>
                <a:cubicBezTo>
                  <a:pt x="187" y="206"/>
                  <a:pt x="189" y="206"/>
                  <a:pt x="192" y="208"/>
                </a:cubicBezTo>
                <a:cubicBezTo>
                  <a:pt x="195" y="209"/>
                  <a:pt x="194" y="209"/>
                  <a:pt x="196" y="207"/>
                </a:cubicBezTo>
                <a:cubicBezTo>
                  <a:pt x="196" y="206"/>
                  <a:pt x="196" y="205"/>
                  <a:pt x="196" y="203"/>
                </a:cubicBezTo>
                <a:cubicBezTo>
                  <a:pt x="194" y="202"/>
                  <a:pt x="193" y="200"/>
                  <a:pt x="192" y="198"/>
                </a:cubicBezTo>
                <a:cubicBezTo>
                  <a:pt x="192" y="197"/>
                  <a:pt x="192" y="196"/>
                  <a:pt x="192" y="195"/>
                </a:cubicBezTo>
                <a:cubicBezTo>
                  <a:pt x="191" y="194"/>
                  <a:pt x="189" y="194"/>
                  <a:pt x="188" y="192"/>
                </a:cubicBezTo>
                <a:cubicBezTo>
                  <a:pt x="182" y="186"/>
                  <a:pt x="175" y="184"/>
                  <a:pt x="167" y="185"/>
                </a:cubicBezTo>
                <a:cubicBezTo>
                  <a:pt x="165" y="185"/>
                  <a:pt x="164" y="185"/>
                  <a:pt x="163" y="185"/>
                </a:cubicBezTo>
                <a:cubicBezTo>
                  <a:pt x="161" y="184"/>
                  <a:pt x="160" y="184"/>
                  <a:pt x="159" y="183"/>
                </a:cubicBezTo>
                <a:cubicBezTo>
                  <a:pt x="153" y="181"/>
                  <a:pt x="147" y="182"/>
                  <a:pt x="141" y="179"/>
                </a:cubicBezTo>
                <a:cubicBezTo>
                  <a:pt x="140" y="173"/>
                  <a:pt x="140" y="169"/>
                  <a:pt x="139" y="163"/>
                </a:cubicBezTo>
                <a:cubicBezTo>
                  <a:pt x="136" y="158"/>
                  <a:pt x="136" y="154"/>
                  <a:pt x="137" y="148"/>
                </a:cubicBezTo>
                <a:cubicBezTo>
                  <a:pt x="139" y="138"/>
                  <a:pt x="139" y="127"/>
                  <a:pt x="138" y="117"/>
                </a:cubicBezTo>
                <a:cubicBezTo>
                  <a:pt x="137" y="110"/>
                  <a:pt x="140" y="104"/>
                  <a:pt x="133" y="100"/>
                </a:cubicBezTo>
                <a:cubicBezTo>
                  <a:pt x="122" y="93"/>
                  <a:pt x="113" y="91"/>
                  <a:pt x="101" y="88"/>
                </a:cubicBezTo>
                <a:cubicBezTo>
                  <a:pt x="99" y="85"/>
                  <a:pt x="97" y="80"/>
                  <a:pt x="95" y="78"/>
                </a:cubicBezTo>
                <a:cubicBezTo>
                  <a:pt x="94" y="77"/>
                  <a:pt x="94" y="77"/>
                  <a:pt x="93" y="76"/>
                </a:cubicBezTo>
                <a:cubicBezTo>
                  <a:pt x="95" y="83"/>
                  <a:pt x="98" y="91"/>
                  <a:pt x="107" y="94"/>
                </a:cubicBezTo>
                <a:cubicBezTo>
                  <a:pt x="97" y="99"/>
                  <a:pt x="87" y="107"/>
                  <a:pt x="77" y="120"/>
                </a:cubicBezTo>
                <a:cubicBezTo>
                  <a:pt x="70" y="108"/>
                  <a:pt x="58" y="99"/>
                  <a:pt x="49" y="90"/>
                </a:cubicBezTo>
                <a:cubicBezTo>
                  <a:pt x="56" y="89"/>
                  <a:pt x="61" y="81"/>
                  <a:pt x="63" y="75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Freeform 14"/>
          <p:cNvSpPr>
            <a:spLocks noEditPoints="1"/>
          </p:cNvSpPr>
          <p:nvPr/>
        </p:nvSpPr>
        <p:spPr bwMode="auto">
          <a:xfrm>
            <a:off x="6096129" y="1188491"/>
            <a:ext cx="933450" cy="1995488"/>
          </a:xfrm>
          <a:custGeom>
            <a:gdLst>
              <a:gd fmla="*/ 19 w 249" name="T0"/>
              <a:gd fmla="*/ 179 h 532" name="T1"/>
              <a:gd fmla="*/ 64 w 249" name="T2"/>
              <a:gd fmla="*/ 165 h 532" name="T3"/>
              <a:gd fmla="*/ 80 w 249" name="T4"/>
              <a:gd fmla="*/ 201 h 532" name="T5"/>
              <a:gd fmla="*/ 72 w 249" name="T6"/>
              <a:gd fmla="*/ 247 h 532" name="T7"/>
              <a:gd fmla="*/ 79 w 249" name="T8"/>
              <a:gd fmla="*/ 299 h 532" name="T9"/>
              <a:gd fmla="*/ 82 w 249" name="T10"/>
              <a:gd fmla="*/ 374 h 532" name="T11"/>
              <a:gd fmla="*/ 84 w 249" name="T12"/>
              <a:gd fmla="*/ 400 h 532" name="T13"/>
              <a:gd fmla="*/ 97 w 249" name="T14"/>
              <a:gd fmla="*/ 497 h 532" name="T15"/>
              <a:gd fmla="*/ 102 w 249" name="T16"/>
              <a:gd fmla="*/ 506 h 532" name="T17"/>
              <a:gd fmla="*/ 115 w 249" name="T18"/>
              <a:gd fmla="*/ 514 h 532" name="T19"/>
              <a:gd fmla="*/ 166 w 249" name="T20"/>
              <a:gd fmla="*/ 531 h 532" name="T21"/>
              <a:gd fmla="*/ 159 w 249" name="T22"/>
              <a:gd fmla="*/ 513 h 532" name="T23"/>
              <a:gd fmla="*/ 190 w 249" name="T24"/>
              <a:gd fmla="*/ 511 h 532" name="T25"/>
              <a:gd fmla="*/ 167 w 249" name="T26"/>
              <a:gd fmla="*/ 488 h 532" name="T27"/>
              <a:gd fmla="*/ 165 w 249" name="T28"/>
              <a:gd fmla="*/ 470 h 532" name="T29"/>
              <a:gd fmla="*/ 195 w 249" name="T30"/>
              <a:gd fmla="*/ 384 h 532" name="T31"/>
              <a:gd fmla="*/ 200 w 249" name="T32"/>
              <a:gd fmla="*/ 331 h 532" name="T33"/>
              <a:gd fmla="*/ 211 w 249" name="T34"/>
              <a:gd fmla="*/ 295 h 532" name="T35"/>
              <a:gd fmla="*/ 191 w 249" name="T36"/>
              <a:gd fmla="*/ 199 h 532" name="T37"/>
              <a:gd fmla="*/ 206 w 249" name="T38"/>
              <a:gd fmla="*/ 158 h 532" name="T39"/>
              <a:gd fmla="*/ 247 w 249" name="T40"/>
              <a:gd fmla="*/ 147 h 532" name="T41"/>
              <a:gd fmla="*/ 222 w 249" name="T42"/>
              <a:gd fmla="*/ 113 h 532" name="T43"/>
              <a:gd fmla="*/ 194 w 249" name="T44"/>
              <a:gd fmla="*/ 83 h 532" name="T45"/>
              <a:gd fmla="*/ 187 w 249" name="T46"/>
              <a:gd fmla="*/ 72 h 532" name="T47"/>
              <a:gd fmla="*/ 183 w 249" name="T48"/>
              <a:gd fmla="*/ 59 h 532" name="T49"/>
              <a:gd fmla="*/ 171 w 249" name="T50"/>
              <a:gd fmla="*/ 50 h 532" name="T51"/>
              <a:gd fmla="*/ 174 w 249" name="T52"/>
              <a:gd fmla="*/ 39 h 532" name="T53"/>
              <a:gd fmla="*/ 162 w 249" name="T54"/>
              <a:gd fmla="*/ 5 h 532" name="T55"/>
              <a:gd fmla="*/ 140 w 249" name="T56"/>
              <a:gd fmla="*/ 1 h 532" name="T57"/>
              <a:gd fmla="*/ 122 w 249" name="T58"/>
              <a:gd fmla="*/ 11 h 532" name="T59"/>
              <a:gd fmla="*/ 113 w 249" name="T60"/>
              <a:gd fmla="*/ 36 h 532" name="T61"/>
              <a:gd fmla="*/ 116 w 249" name="T62"/>
              <a:gd fmla="*/ 49 h 532" name="T63"/>
              <a:gd fmla="*/ 117 w 249" name="T64"/>
              <a:gd fmla="*/ 68 h 532" name="T65"/>
              <a:gd fmla="*/ 112 w 249" name="T66"/>
              <a:gd fmla="*/ 79 h 532" name="T67"/>
              <a:gd fmla="*/ 73 w 249" name="T68"/>
              <a:gd fmla="*/ 81 h 532" name="T69"/>
              <a:gd fmla="*/ 51 w 249" name="T70"/>
              <a:gd fmla="*/ 114 h 532" name="T71"/>
              <a:gd fmla="*/ 38 w 249" name="T72"/>
              <a:gd fmla="*/ 134 h 532" name="T73"/>
              <a:gd fmla="*/ 36 w 249" name="T74"/>
              <a:gd fmla="*/ 103 h 532" name="T75"/>
              <a:gd fmla="*/ 38 w 249" name="T76"/>
              <a:gd fmla="*/ 87 h 532" name="T77"/>
              <a:gd fmla="*/ 32 w 249" name="T78"/>
              <a:gd fmla="*/ 75 h 532" name="T79"/>
              <a:gd fmla="*/ 21 w 249" name="T80"/>
              <a:gd fmla="*/ 76 h 532" name="T81"/>
              <a:gd fmla="*/ 17 w 249" name="T82"/>
              <a:gd fmla="*/ 74 h 532" name="T83"/>
              <a:gd fmla="*/ 11 w 249" name="T84"/>
              <a:gd fmla="*/ 81 h 532" name="T85"/>
              <a:gd fmla="*/ 5 w 249" name="T86"/>
              <a:gd fmla="*/ 70 h 532" name="T87"/>
              <a:gd fmla="*/ 2 w 249" name="T88"/>
              <a:gd fmla="*/ 115 h 532" name="T89"/>
              <a:gd fmla="*/ 119 w 249" name="T90"/>
              <a:gd fmla="*/ 73 h 532" name="T91"/>
              <a:gd fmla="*/ 140 w 249" name="T92"/>
              <a:gd fmla="*/ 86 h 532" name="T93"/>
              <a:gd fmla="*/ 140 w 249" name="T94"/>
              <a:gd fmla="*/ 139 h 532" name="T95"/>
              <a:gd fmla="*/ 142 w 249" name="T96"/>
              <a:gd fmla="*/ 90 h 532" name="T97"/>
              <a:gd fmla="*/ 131 w 249" name="T98"/>
              <a:gd fmla="*/ 88 h 532" name="T99"/>
              <a:gd fmla="*/ 126 w 249" name="T100"/>
              <a:gd fmla="*/ 138 h 532" name="T101"/>
              <a:gd fmla="*/ 157 w 249" name="T102"/>
              <a:gd fmla="*/ 66 h 532" name="T103"/>
              <a:gd fmla="*/ 160 w 249" name="T104"/>
              <a:gd fmla="*/ 73 h 532" name="T105"/>
              <a:gd fmla="*/ 155 w 249" name="T106"/>
              <a:gd fmla="*/ 76 h 532" name="T107"/>
              <a:gd fmla="*/ 157 w 249" name="T108"/>
              <a:gd fmla="*/ 66 h 532" name="T109"/>
              <a:gd fmla="*/ 166 w 249" name="T110"/>
              <a:gd fmla="*/ 70 h 532" name="T111"/>
              <a:gd fmla="*/ 174 w 249" name="T112"/>
              <a:gd fmla="*/ 73 h 532" name="T113"/>
              <a:gd fmla="*/ 177 w 249" name="T114"/>
              <a:gd fmla="*/ 67 h 532" name="T115"/>
              <a:gd fmla="*/ 168 w 249" name="T116"/>
              <a:gd fmla="*/ 63 h 532" name="T117"/>
              <a:gd fmla="*/ 135 w 249" name="T118"/>
              <a:gd fmla="*/ 345 h 532" name="T119"/>
              <a:gd fmla="*/ 148 w 249" name="T120"/>
              <a:gd fmla="*/ 365 h 532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532" w="249">
                <a:moveTo>
                  <a:pt x="4" y="151"/>
                </a:moveTo>
                <a:cubicBezTo>
                  <a:pt x="8" y="161"/>
                  <a:pt x="6" y="171"/>
                  <a:pt x="19" y="179"/>
                </a:cubicBezTo>
                <a:cubicBezTo>
                  <a:pt x="22" y="181"/>
                  <a:pt x="36" y="181"/>
                  <a:pt x="37" y="181"/>
                </a:cubicBezTo>
                <a:cubicBezTo>
                  <a:pt x="48" y="178"/>
                  <a:pt x="56" y="172"/>
                  <a:pt x="64" y="165"/>
                </a:cubicBezTo>
                <a:cubicBezTo>
                  <a:pt x="67" y="163"/>
                  <a:pt x="70" y="160"/>
                  <a:pt x="74" y="158"/>
                </a:cubicBezTo>
                <a:cubicBezTo>
                  <a:pt x="78" y="173"/>
                  <a:pt x="79" y="186"/>
                  <a:pt x="80" y="201"/>
                </a:cubicBezTo>
                <a:cubicBezTo>
                  <a:pt x="77" y="217"/>
                  <a:pt x="74" y="230"/>
                  <a:pt x="67" y="244"/>
                </a:cubicBezTo>
                <a:cubicBezTo>
                  <a:pt x="69" y="245"/>
                  <a:pt x="70" y="246"/>
                  <a:pt x="72" y="247"/>
                </a:cubicBezTo>
                <a:cubicBezTo>
                  <a:pt x="71" y="264"/>
                  <a:pt x="71" y="281"/>
                  <a:pt x="70" y="298"/>
                </a:cubicBezTo>
                <a:cubicBezTo>
                  <a:pt x="73" y="298"/>
                  <a:pt x="76" y="299"/>
                  <a:pt x="79" y="299"/>
                </a:cubicBezTo>
                <a:cubicBezTo>
                  <a:pt x="79" y="312"/>
                  <a:pt x="77" y="325"/>
                  <a:pt x="78" y="338"/>
                </a:cubicBezTo>
                <a:cubicBezTo>
                  <a:pt x="79" y="351"/>
                  <a:pt x="81" y="362"/>
                  <a:pt x="82" y="374"/>
                </a:cubicBezTo>
                <a:cubicBezTo>
                  <a:pt x="83" y="379"/>
                  <a:pt x="86" y="385"/>
                  <a:pt x="86" y="390"/>
                </a:cubicBezTo>
                <a:cubicBezTo>
                  <a:pt x="87" y="393"/>
                  <a:pt x="84" y="396"/>
                  <a:pt x="84" y="400"/>
                </a:cubicBezTo>
                <a:cubicBezTo>
                  <a:pt x="84" y="429"/>
                  <a:pt x="92" y="452"/>
                  <a:pt x="96" y="478"/>
                </a:cubicBezTo>
                <a:cubicBezTo>
                  <a:pt x="96" y="484"/>
                  <a:pt x="97" y="491"/>
                  <a:pt x="97" y="497"/>
                </a:cubicBezTo>
                <a:cubicBezTo>
                  <a:pt x="99" y="497"/>
                  <a:pt x="101" y="498"/>
                  <a:pt x="103" y="498"/>
                </a:cubicBezTo>
                <a:cubicBezTo>
                  <a:pt x="103" y="501"/>
                  <a:pt x="102" y="503"/>
                  <a:pt x="102" y="506"/>
                </a:cubicBezTo>
                <a:cubicBezTo>
                  <a:pt x="103" y="507"/>
                  <a:pt x="102" y="510"/>
                  <a:pt x="103" y="511"/>
                </a:cubicBezTo>
                <a:cubicBezTo>
                  <a:pt x="104" y="513"/>
                  <a:pt x="112" y="514"/>
                  <a:pt x="115" y="514"/>
                </a:cubicBezTo>
                <a:cubicBezTo>
                  <a:pt x="116" y="514"/>
                  <a:pt x="118" y="513"/>
                  <a:pt x="119" y="515"/>
                </a:cubicBezTo>
                <a:cubicBezTo>
                  <a:pt x="121" y="520"/>
                  <a:pt x="157" y="532"/>
                  <a:pt x="166" y="531"/>
                </a:cubicBezTo>
                <a:cubicBezTo>
                  <a:pt x="169" y="531"/>
                  <a:pt x="169" y="528"/>
                  <a:pt x="169" y="526"/>
                </a:cubicBezTo>
                <a:cubicBezTo>
                  <a:pt x="170" y="522"/>
                  <a:pt x="159" y="516"/>
                  <a:pt x="159" y="513"/>
                </a:cubicBezTo>
                <a:cubicBezTo>
                  <a:pt x="165" y="513"/>
                  <a:pt x="173" y="513"/>
                  <a:pt x="179" y="513"/>
                </a:cubicBezTo>
                <a:cubicBezTo>
                  <a:pt x="183" y="512"/>
                  <a:pt x="186" y="512"/>
                  <a:pt x="190" y="511"/>
                </a:cubicBezTo>
                <a:cubicBezTo>
                  <a:pt x="190" y="509"/>
                  <a:pt x="191" y="506"/>
                  <a:pt x="189" y="504"/>
                </a:cubicBezTo>
                <a:cubicBezTo>
                  <a:pt x="185" y="498"/>
                  <a:pt x="173" y="495"/>
                  <a:pt x="167" y="488"/>
                </a:cubicBezTo>
                <a:cubicBezTo>
                  <a:pt x="167" y="487"/>
                  <a:pt x="167" y="484"/>
                  <a:pt x="167" y="483"/>
                </a:cubicBezTo>
                <a:cubicBezTo>
                  <a:pt x="167" y="478"/>
                  <a:pt x="165" y="475"/>
                  <a:pt x="165" y="470"/>
                </a:cubicBezTo>
                <a:cubicBezTo>
                  <a:pt x="170" y="459"/>
                  <a:pt x="174" y="448"/>
                  <a:pt x="179" y="437"/>
                </a:cubicBezTo>
                <a:cubicBezTo>
                  <a:pt x="184" y="419"/>
                  <a:pt x="189" y="401"/>
                  <a:pt x="195" y="384"/>
                </a:cubicBezTo>
                <a:cubicBezTo>
                  <a:pt x="196" y="378"/>
                  <a:pt x="198" y="373"/>
                  <a:pt x="199" y="367"/>
                </a:cubicBezTo>
                <a:cubicBezTo>
                  <a:pt x="202" y="355"/>
                  <a:pt x="200" y="343"/>
                  <a:pt x="200" y="331"/>
                </a:cubicBezTo>
                <a:cubicBezTo>
                  <a:pt x="201" y="321"/>
                  <a:pt x="199" y="309"/>
                  <a:pt x="200" y="299"/>
                </a:cubicBezTo>
                <a:cubicBezTo>
                  <a:pt x="202" y="298"/>
                  <a:pt x="209" y="296"/>
                  <a:pt x="211" y="295"/>
                </a:cubicBezTo>
                <a:cubicBezTo>
                  <a:pt x="210" y="266"/>
                  <a:pt x="206" y="261"/>
                  <a:pt x="202" y="232"/>
                </a:cubicBezTo>
                <a:cubicBezTo>
                  <a:pt x="201" y="228"/>
                  <a:pt x="192" y="204"/>
                  <a:pt x="191" y="199"/>
                </a:cubicBezTo>
                <a:cubicBezTo>
                  <a:pt x="189" y="181"/>
                  <a:pt x="189" y="163"/>
                  <a:pt x="188" y="146"/>
                </a:cubicBezTo>
                <a:cubicBezTo>
                  <a:pt x="192" y="150"/>
                  <a:pt x="201" y="152"/>
                  <a:pt x="206" y="158"/>
                </a:cubicBezTo>
                <a:cubicBezTo>
                  <a:pt x="214" y="161"/>
                  <a:pt x="234" y="168"/>
                  <a:pt x="240" y="159"/>
                </a:cubicBezTo>
                <a:cubicBezTo>
                  <a:pt x="243" y="155"/>
                  <a:pt x="246" y="152"/>
                  <a:pt x="247" y="147"/>
                </a:cubicBezTo>
                <a:cubicBezTo>
                  <a:pt x="249" y="139"/>
                  <a:pt x="242" y="131"/>
                  <a:pt x="237" y="123"/>
                </a:cubicBezTo>
                <a:cubicBezTo>
                  <a:pt x="234" y="118"/>
                  <a:pt x="227" y="118"/>
                  <a:pt x="222" y="113"/>
                </a:cubicBezTo>
                <a:cubicBezTo>
                  <a:pt x="217" y="109"/>
                  <a:pt x="217" y="101"/>
                  <a:pt x="211" y="97"/>
                </a:cubicBezTo>
                <a:cubicBezTo>
                  <a:pt x="206" y="92"/>
                  <a:pt x="200" y="88"/>
                  <a:pt x="194" y="83"/>
                </a:cubicBezTo>
                <a:cubicBezTo>
                  <a:pt x="193" y="83"/>
                  <a:pt x="193" y="83"/>
                  <a:pt x="192" y="84"/>
                </a:cubicBezTo>
                <a:cubicBezTo>
                  <a:pt x="190" y="79"/>
                  <a:pt x="188" y="76"/>
                  <a:pt x="187" y="72"/>
                </a:cubicBezTo>
                <a:cubicBezTo>
                  <a:pt x="186" y="68"/>
                  <a:pt x="188" y="65"/>
                  <a:pt x="186" y="62"/>
                </a:cubicBezTo>
                <a:cubicBezTo>
                  <a:pt x="185" y="61"/>
                  <a:pt x="184" y="60"/>
                  <a:pt x="183" y="59"/>
                </a:cubicBezTo>
                <a:cubicBezTo>
                  <a:pt x="180" y="55"/>
                  <a:pt x="180" y="54"/>
                  <a:pt x="176" y="51"/>
                </a:cubicBezTo>
                <a:cubicBezTo>
                  <a:pt x="175" y="51"/>
                  <a:pt x="173" y="51"/>
                  <a:pt x="171" y="50"/>
                </a:cubicBezTo>
                <a:cubicBezTo>
                  <a:pt x="171" y="49"/>
                  <a:pt x="171" y="47"/>
                  <a:pt x="171" y="46"/>
                </a:cubicBezTo>
                <a:cubicBezTo>
                  <a:pt x="172" y="44"/>
                  <a:pt x="173" y="41"/>
                  <a:pt x="174" y="39"/>
                </a:cubicBezTo>
                <a:cubicBezTo>
                  <a:pt x="175" y="31"/>
                  <a:pt x="178" y="23"/>
                  <a:pt x="174" y="15"/>
                </a:cubicBezTo>
                <a:cubicBezTo>
                  <a:pt x="169" y="8"/>
                  <a:pt x="167" y="7"/>
                  <a:pt x="162" y="5"/>
                </a:cubicBezTo>
                <a:cubicBezTo>
                  <a:pt x="155" y="3"/>
                  <a:pt x="152" y="0"/>
                  <a:pt x="145" y="2"/>
                </a:cubicBezTo>
                <a:cubicBezTo>
                  <a:pt x="143" y="2"/>
                  <a:pt x="142" y="1"/>
                  <a:pt x="140" y="1"/>
                </a:cubicBezTo>
                <a:cubicBezTo>
                  <a:pt x="135" y="1"/>
                  <a:pt x="130" y="2"/>
                  <a:pt x="126" y="5"/>
                </a:cubicBezTo>
                <a:cubicBezTo>
                  <a:pt x="124" y="7"/>
                  <a:pt x="123" y="9"/>
                  <a:pt x="122" y="11"/>
                </a:cubicBezTo>
                <a:cubicBezTo>
                  <a:pt x="117" y="16"/>
                  <a:pt x="115" y="19"/>
                  <a:pt x="116" y="26"/>
                </a:cubicBezTo>
                <a:cubicBezTo>
                  <a:pt x="115" y="26"/>
                  <a:pt x="113" y="35"/>
                  <a:pt x="113" y="36"/>
                </a:cubicBezTo>
                <a:cubicBezTo>
                  <a:pt x="113" y="40"/>
                  <a:pt x="113" y="43"/>
                  <a:pt x="114" y="46"/>
                </a:cubicBezTo>
                <a:cubicBezTo>
                  <a:pt x="115" y="47"/>
                  <a:pt x="116" y="48"/>
                  <a:pt x="116" y="49"/>
                </a:cubicBezTo>
                <a:cubicBezTo>
                  <a:pt x="116" y="52"/>
                  <a:pt x="116" y="54"/>
                  <a:pt x="115" y="56"/>
                </a:cubicBezTo>
                <a:cubicBezTo>
                  <a:pt x="115" y="61"/>
                  <a:pt x="116" y="64"/>
                  <a:pt x="117" y="68"/>
                </a:cubicBezTo>
                <a:cubicBezTo>
                  <a:pt x="117" y="70"/>
                  <a:pt x="117" y="71"/>
                  <a:pt x="116" y="73"/>
                </a:cubicBezTo>
                <a:cubicBezTo>
                  <a:pt x="114" y="76"/>
                  <a:pt x="113" y="79"/>
                  <a:pt x="112" y="79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99" y="81"/>
                  <a:pt x="87" y="80"/>
                  <a:pt x="73" y="81"/>
                </a:cubicBezTo>
                <a:cubicBezTo>
                  <a:pt x="66" y="82"/>
                  <a:pt x="67" y="83"/>
                  <a:pt x="63" y="89"/>
                </a:cubicBezTo>
                <a:cubicBezTo>
                  <a:pt x="59" y="97"/>
                  <a:pt x="54" y="105"/>
                  <a:pt x="51" y="114"/>
                </a:cubicBezTo>
                <a:cubicBezTo>
                  <a:pt x="49" y="116"/>
                  <a:pt x="47" y="118"/>
                  <a:pt x="46" y="120"/>
                </a:cubicBezTo>
                <a:cubicBezTo>
                  <a:pt x="44" y="126"/>
                  <a:pt x="41" y="129"/>
                  <a:pt x="38" y="134"/>
                </a:cubicBezTo>
                <a:cubicBezTo>
                  <a:pt x="38" y="133"/>
                  <a:pt x="39" y="133"/>
                  <a:pt x="39" y="132"/>
                </a:cubicBezTo>
                <a:cubicBezTo>
                  <a:pt x="34" y="122"/>
                  <a:pt x="37" y="116"/>
                  <a:pt x="36" y="103"/>
                </a:cubicBezTo>
                <a:cubicBezTo>
                  <a:pt x="35" y="103"/>
                  <a:pt x="33" y="104"/>
                  <a:pt x="32" y="104"/>
                </a:cubicBezTo>
                <a:cubicBezTo>
                  <a:pt x="29" y="96"/>
                  <a:pt x="32" y="93"/>
                  <a:pt x="38" y="87"/>
                </a:cubicBezTo>
                <a:cubicBezTo>
                  <a:pt x="36" y="79"/>
                  <a:pt x="27" y="90"/>
                  <a:pt x="24" y="93"/>
                </a:cubicBezTo>
                <a:cubicBezTo>
                  <a:pt x="23" y="85"/>
                  <a:pt x="33" y="82"/>
                  <a:pt x="32" y="75"/>
                </a:cubicBezTo>
                <a:cubicBezTo>
                  <a:pt x="31" y="72"/>
                  <a:pt x="21" y="82"/>
                  <a:pt x="19" y="84"/>
                </a:cubicBezTo>
                <a:cubicBezTo>
                  <a:pt x="19" y="81"/>
                  <a:pt x="21" y="79"/>
                  <a:pt x="21" y="76"/>
                </a:cubicBezTo>
                <a:cubicBezTo>
                  <a:pt x="23" y="74"/>
                  <a:pt x="25" y="73"/>
                  <a:pt x="27" y="71"/>
                </a:cubicBezTo>
                <a:cubicBezTo>
                  <a:pt x="24" y="65"/>
                  <a:pt x="20" y="70"/>
                  <a:pt x="17" y="74"/>
                </a:cubicBezTo>
                <a:cubicBezTo>
                  <a:pt x="11" y="72"/>
                  <a:pt x="12" y="76"/>
                  <a:pt x="13" y="80"/>
                </a:cubicBezTo>
                <a:cubicBezTo>
                  <a:pt x="13" y="80"/>
                  <a:pt x="12" y="81"/>
                  <a:pt x="11" y="81"/>
                </a:cubicBezTo>
                <a:cubicBezTo>
                  <a:pt x="10" y="77"/>
                  <a:pt x="11" y="73"/>
                  <a:pt x="10" y="70"/>
                </a:cubicBezTo>
                <a:cubicBezTo>
                  <a:pt x="8" y="67"/>
                  <a:pt x="6" y="68"/>
                  <a:pt x="5" y="70"/>
                </a:cubicBezTo>
                <a:cubicBezTo>
                  <a:pt x="0" y="83"/>
                  <a:pt x="10" y="98"/>
                  <a:pt x="14" y="110"/>
                </a:cubicBezTo>
                <a:cubicBezTo>
                  <a:pt x="10" y="113"/>
                  <a:pt x="6" y="115"/>
                  <a:pt x="2" y="115"/>
                </a:cubicBezTo>
                <a:cubicBezTo>
                  <a:pt x="1" y="127"/>
                  <a:pt x="2" y="139"/>
                  <a:pt x="4" y="151"/>
                </a:cubicBezTo>
                <a:close/>
                <a:moveTo>
                  <a:pt x="119" y="73"/>
                </a:moveTo>
                <a:cubicBezTo>
                  <a:pt x="122" y="75"/>
                  <a:pt x="129" y="83"/>
                  <a:pt x="133" y="85"/>
                </a:cubicBezTo>
                <a:cubicBezTo>
                  <a:pt x="135" y="86"/>
                  <a:pt x="138" y="86"/>
                  <a:pt x="140" y="86"/>
                </a:cubicBezTo>
                <a:cubicBezTo>
                  <a:pt x="145" y="84"/>
                  <a:pt x="148" y="78"/>
                  <a:pt x="153" y="76"/>
                </a:cubicBezTo>
                <a:cubicBezTo>
                  <a:pt x="150" y="98"/>
                  <a:pt x="146" y="118"/>
                  <a:pt x="140" y="139"/>
                </a:cubicBezTo>
                <a:cubicBezTo>
                  <a:pt x="140" y="124"/>
                  <a:pt x="139" y="112"/>
                  <a:pt x="139" y="97"/>
                </a:cubicBezTo>
                <a:cubicBezTo>
                  <a:pt x="140" y="95"/>
                  <a:pt x="140" y="92"/>
                  <a:pt x="142" y="90"/>
                </a:cubicBezTo>
                <a:cubicBezTo>
                  <a:pt x="140" y="88"/>
                  <a:pt x="139" y="87"/>
                  <a:pt x="137" y="86"/>
                </a:cubicBezTo>
                <a:cubicBezTo>
                  <a:pt x="135" y="86"/>
                  <a:pt x="134" y="89"/>
                  <a:pt x="131" y="88"/>
                </a:cubicBezTo>
                <a:cubicBezTo>
                  <a:pt x="132" y="91"/>
                  <a:pt x="133" y="93"/>
                  <a:pt x="133" y="96"/>
                </a:cubicBezTo>
                <a:cubicBezTo>
                  <a:pt x="130" y="112"/>
                  <a:pt x="127" y="124"/>
                  <a:pt x="126" y="138"/>
                </a:cubicBezTo>
                <a:cubicBezTo>
                  <a:pt x="120" y="115"/>
                  <a:pt x="120" y="95"/>
                  <a:pt x="119" y="73"/>
                </a:cubicBezTo>
                <a:close/>
                <a:moveTo>
                  <a:pt x="157" y="66"/>
                </a:moveTo>
                <a:cubicBezTo>
                  <a:pt x="157" y="68"/>
                  <a:pt x="157" y="69"/>
                  <a:pt x="157" y="71"/>
                </a:cubicBezTo>
                <a:cubicBezTo>
                  <a:pt x="158" y="72"/>
                  <a:pt x="158" y="73"/>
                  <a:pt x="160" y="73"/>
                </a:cubicBezTo>
                <a:cubicBezTo>
                  <a:pt x="160" y="74"/>
                  <a:pt x="160" y="75"/>
                  <a:pt x="160" y="76"/>
                </a:cubicBezTo>
                <a:cubicBezTo>
                  <a:pt x="158" y="76"/>
                  <a:pt x="157" y="76"/>
                  <a:pt x="155" y="76"/>
                </a:cubicBezTo>
                <a:cubicBezTo>
                  <a:pt x="155" y="75"/>
                  <a:pt x="155" y="73"/>
                  <a:pt x="155" y="71"/>
                </a:cubicBezTo>
                <a:cubicBezTo>
                  <a:pt x="156" y="70"/>
                  <a:pt x="157" y="68"/>
                  <a:pt x="157" y="66"/>
                </a:cubicBezTo>
                <a:close/>
                <a:moveTo>
                  <a:pt x="168" y="63"/>
                </a:moveTo>
                <a:cubicBezTo>
                  <a:pt x="167" y="66"/>
                  <a:pt x="167" y="68"/>
                  <a:pt x="166" y="70"/>
                </a:cubicBezTo>
                <a:cubicBezTo>
                  <a:pt x="166" y="71"/>
                  <a:pt x="167" y="72"/>
                  <a:pt x="168" y="73"/>
                </a:cubicBezTo>
                <a:cubicBezTo>
                  <a:pt x="168" y="75"/>
                  <a:pt x="172" y="73"/>
                  <a:pt x="174" y="73"/>
                </a:cubicBezTo>
                <a:cubicBezTo>
                  <a:pt x="175" y="73"/>
                  <a:pt x="175" y="73"/>
                  <a:pt x="175" y="72"/>
                </a:cubicBezTo>
                <a:cubicBezTo>
                  <a:pt x="175" y="71"/>
                  <a:pt x="177" y="67"/>
                  <a:pt x="177" y="67"/>
                </a:cubicBezTo>
                <a:cubicBezTo>
                  <a:pt x="175" y="66"/>
                  <a:pt x="174" y="64"/>
                  <a:pt x="173" y="62"/>
                </a:cubicBezTo>
                <a:cubicBezTo>
                  <a:pt x="173" y="62"/>
                  <a:pt x="169" y="63"/>
                  <a:pt x="168" y="63"/>
                </a:cubicBezTo>
                <a:close/>
                <a:moveTo>
                  <a:pt x="139" y="315"/>
                </a:moveTo>
                <a:cubicBezTo>
                  <a:pt x="138" y="325"/>
                  <a:pt x="137" y="335"/>
                  <a:pt x="135" y="345"/>
                </a:cubicBezTo>
                <a:cubicBezTo>
                  <a:pt x="135" y="376"/>
                  <a:pt x="133" y="406"/>
                  <a:pt x="131" y="437"/>
                </a:cubicBezTo>
                <a:cubicBezTo>
                  <a:pt x="136" y="412"/>
                  <a:pt x="138" y="388"/>
                  <a:pt x="148" y="365"/>
                </a:cubicBezTo>
                <a:cubicBezTo>
                  <a:pt x="145" y="348"/>
                  <a:pt x="142" y="332"/>
                  <a:pt x="139" y="315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" name="Freeform 15"/>
          <p:cNvSpPr>
            <a:spLocks noEditPoints="1"/>
          </p:cNvSpPr>
          <p:nvPr/>
        </p:nvSpPr>
        <p:spPr bwMode="auto">
          <a:xfrm>
            <a:off x="3054479" y="1204366"/>
            <a:ext cx="644525" cy="1979613"/>
          </a:xfrm>
          <a:custGeom>
            <a:gdLst>
              <a:gd fmla="*/ 101 w 172" name="T0"/>
              <a:gd fmla="*/ 65 h 528" name="T1"/>
              <a:gd fmla="*/ 105 w 172" name="T2"/>
              <a:gd fmla="*/ 70 h 528" name="T3"/>
              <a:gd fmla="*/ 145 w 172" name="T4"/>
              <a:gd fmla="*/ 86 h 528" name="T5"/>
              <a:gd fmla="*/ 162 w 172" name="T6"/>
              <a:gd fmla="*/ 134 h 528" name="T7"/>
              <a:gd fmla="*/ 157 w 172" name="T8"/>
              <a:gd fmla="*/ 188 h 528" name="T9"/>
              <a:gd fmla="*/ 148 w 172" name="T10"/>
              <a:gd fmla="*/ 280 h 528" name="T11"/>
              <a:gd fmla="*/ 125 w 172" name="T12"/>
              <a:gd fmla="*/ 303 h 528" name="T13"/>
              <a:gd fmla="*/ 103 w 172" name="T14"/>
              <a:gd fmla="*/ 432 h 528" name="T15"/>
              <a:gd fmla="*/ 98 w 172" name="T16"/>
              <a:gd fmla="*/ 442 h 528" name="T17"/>
              <a:gd fmla="*/ 96 w 172" name="T18"/>
              <a:gd fmla="*/ 477 h 528" name="T19"/>
              <a:gd fmla="*/ 101 w 172" name="T20"/>
              <a:gd fmla="*/ 499 h 528" name="T21"/>
              <a:gd fmla="*/ 101 w 172" name="T22"/>
              <a:gd fmla="*/ 523 h 528" name="T23"/>
              <a:gd fmla="*/ 86 w 172" name="T24"/>
              <a:gd fmla="*/ 527 h 528" name="T25"/>
              <a:gd fmla="*/ 78 w 172" name="T26"/>
              <a:gd fmla="*/ 514 h 528" name="T27"/>
              <a:gd fmla="*/ 64 w 172" name="T28"/>
              <a:gd fmla="*/ 507 h 528" name="T29"/>
              <a:gd fmla="*/ 71 w 172" name="T30"/>
              <a:gd fmla="*/ 483 h 528" name="T31"/>
              <a:gd fmla="*/ 68 w 172" name="T32"/>
              <a:gd fmla="*/ 444 h 528" name="T33"/>
              <a:gd fmla="*/ 55 w 172" name="T34"/>
              <a:gd fmla="*/ 429 h 528" name="T35"/>
              <a:gd fmla="*/ 41 w 172" name="T36"/>
              <a:gd fmla="*/ 353 h 528" name="T37"/>
              <a:gd fmla="*/ 36 w 172" name="T38"/>
              <a:gd fmla="*/ 298 h 528" name="T39"/>
              <a:gd fmla="*/ 21 w 172" name="T40"/>
              <a:gd fmla="*/ 337 h 528" name="T41"/>
              <a:gd fmla="*/ 0 w 172" name="T42"/>
              <a:gd fmla="*/ 327 h 528" name="T43"/>
              <a:gd fmla="*/ 10 w 172" name="T44"/>
              <a:gd fmla="*/ 292 h 528" name="T45"/>
              <a:gd fmla="*/ 8 w 172" name="T46"/>
              <a:gd fmla="*/ 278 h 528" name="T47"/>
              <a:gd fmla="*/ 12 w 172" name="T48"/>
              <a:gd fmla="*/ 251 h 528" name="T49"/>
              <a:gd fmla="*/ 12 w 172" name="T50"/>
              <a:gd fmla="*/ 217 h 528" name="T51"/>
              <a:gd fmla="*/ 19 w 172" name="T52"/>
              <a:gd fmla="*/ 134 h 528" name="T53"/>
              <a:gd fmla="*/ 25 w 172" name="T54"/>
              <a:gd fmla="*/ 99 h 528" name="T55"/>
              <a:gd fmla="*/ 66 w 172" name="T56"/>
              <a:gd fmla="*/ 78 h 528" name="T57"/>
              <a:gd fmla="*/ 73 w 172" name="T58"/>
              <a:gd fmla="*/ 66 h 528" name="T59"/>
              <a:gd fmla="*/ 57 w 172" name="T60"/>
              <a:gd fmla="*/ 54 h 528" name="T61"/>
              <a:gd fmla="*/ 62 w 172" name="T62"/>
              <a:gd fmla="*/ 22 h 528" name="T63"/>
              <a:gd fmla="*/ 82 w 172" name="T64"/>
              <a:gd fmla="*/ 5 h 528" name="T65"/>
              <a:gd fmla="*/ 113 w 172" name="T66"/>
              <a:gd fmla="*/ 25 h 528" name="T67"/>
              <a:gd fmla="*/ 105 w 172" name="T68"/>
              <a:gd fmla="*/ 63 h 528" name="T69"/>
              <a:gd fmla="*/ 100 w 172" name="T70"/>
              <a:gd fmla="*/ 74 h 528" name="T71"/>
              <a:gd fmla="*/ 86 w 172" name="T72"/>
              <a:gd fmla="*/ 86 h 528" name="T73"/>
              <a:gd fmla="*/ 73 w 172" name="T74"/>
              <a:gd fmla="*/ 72 h 528" name="T75"/>
              <a:gd fmla="*/ 77 w 172" name="T76"/>
              <a:gd fmla="*/ 128 h 528" name="T77"/>
              <a:gd fmla="*/ 79 w 172" name="T78"/>
              <a:gd fmla="*/ 89 h 528" name="T79"/>
              <a:gd fmla="*/ 87 w 172" name="T80"/>
              <a:gd fmla="*/ 87 h 528" name="T81"/>
              <a:gd fmla="*/ 86 w 172" name="T82"/>
              <a:gd fmla="*/ 96 h 528" name="T83"/>
              <a:gd fmla="*/ 101 w 172" name="T84"/>
              <a:gd fmla="*/ 89 h 528" name="T85"/>
              <a:gd fmla="*/ 101 w 172" name="T86"/>
              <a:gd fmla="*/ 69 h 528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528" w="172">
                <a:moveTo>
                  <a:pt x="105" y="63"/>
                </a:moveTo>
                <a:cubicBezTo>
                  <a:pt x="104" y="63"/>
                  <a:pt x="102" y="64"/>
                  <a:pt x="101" y="65"/>
                </a:cubicBezTo>
                <a:cubicBezTo>
                  <a:pt x="101" y="66"/>
                  <a:pt x="102" y="67"/>
                  <a:pt x="102" y="69"/>
                </a:cubicBezTo>
                <a:cubicBezTo>
                  <a:pt x="103" y="69"/>
                  <a:pt x="104" y="69"/>
                  <a:pt x="105" y="70"/>
                </a:cubicBezTo>
                <a:cubicBezTo>
                  <a:pt x="108" y="73"/>
                  <a:pt x="111" y="75"/>
                  <a:pt x="115" y="78"/>
                </a:cubicBezTo>
                <a:cubicBezTo>
                  <a:pt x="125" y="81"/>
                  <a:pt x="136" y="81"/>
                  <a:pt x="145" y="86"/>
                </a:cubicBezTo>
                <a:cubicBezTo>
                  <a:pt x="153" y="90"/>
                  <a:pt x="152" y="94"/>
                  <a:pt x="155" y="102"/>
                </a:cubicBezTo>
                <a:cubicBezTo>
                  <a:pt x="158" y="112"/>
                  <a:pt x="158" y="123"/>
                  <a:pt x="162" y="134"/>
                </a:cubicBezTo>
                <a:cubicBezTo>
                  <a:pt x="166" y="145"/>
                  <a:pt x="172" y="155"/>
                  <a:pt x="169" y="167"/>
                </a:cubicBezTo>
                <a:cubicBezTo>
                  <a:pt x="167" y="174"/>
                  <a:pt x="163" y="184"/>
                  <a:pt x="157" y="188"/>
                </a:cubicBezTo>
                <a:cubicBezTo>
                  <a:pt x="152" y="192"/>
                  <a:pt x="147" y="189"/>
                  <a:pt x="141" y="188"/>
                </a:cubicBezTo>
                <a:cubicBezTo>
                  <a:pt x="138" y="220"/>
                  <a:pt x="141" y="249"/>
                  <a:pt x="148" y="280"/>
                </a:cubicBezTo>
                <a:cubicBezTo>
                  <a:pt x="149" y="285"/>
                  <a:pt x="149" y="289"/>
                  <a:pt x="150" y="294"/>
                </a:cubicBezTo>
                <a:cubicBezTo>
                  <a:pt x="141" y="298"/>
                  <a:pt x="134" y="301"/>
                  <a:pt x="125" y="303"/>
                </a:cubicBezTo>
                <a:cubicBezTo>
                  <a:pt x="118" y="327"/>
                  <a:pt x="113" y="349"/>
                  <a:pt x="109" y="373"/>
                </a:cubicBezTo>
                <a:cubicBezTo>
                  <a:pt x="106" y="393"/>
                  <a:pt x="105" y="412"/>
                  <a:pt x="103" y="432"/>
                </a:cubicBezTo>
                <a:cubicBezTo>
                  <a:pt x="102" y="432"/>
                  <a:pt x="101" y="433"/>
                  <a:pt x="99" y="433"/>
                </a:cubicBezTo>
                <a:cubicBezTo>
                  <a:pt x="99" y="436"/>
                  <a:pt x="98" y="439"/>
                  <a:pt x="98" y="442"/>
                </a:cubicBezTo>
                <a:cubicBezTo>
                  <a:pt x="97" y="449"/>
                  <a:pt x="96" y="458"/>
                  <a:pt x="96" y="465"/>
                </a:cubicBezTo>
                <a:cubicBezTo>
                  <a:pt x="96" y="469"/>
                  <a:pt x="96" y="473"/>
                  <a:pt x="96" y="477"/>
                </a:cubicBezTo>
                <a:cubicBezTo>
                  <a:pt x="96" y="479"/>
                  <a:pt x="96" y="481"/>
                  <a:pt x="96" y="483"/>
                </a:cubicBezTo>
                <a:cubicBezTo>
                  <a:pt x="97" y="488"/>
                  <a:pt x="100" y="493"/>
                  <a:pt x="101" y="499"/>
                </a:cubicBezTo>
                <a:cubicBezTo>
                  <a:pt x="101" y="503"/>
                  <a:pt x="102" y="509"/>
                  <a:pt x="102" y="513"/>
                </a:cubicBezTo>
                <a:cubicBezTo>
                  <a:pt x="102" y="516"/>
                  <a:pt x="103" y="520"/>
                  <a:pt x="101" y="523"/>
                </a:cubicBezTo>
                <a:cubicBezTo>
                  <a:pt x="100" y="524"/>
                  <a:pt x="98" y="526"/>
                  <a:pt x="96" y="526"/>
                </a:cubicBezTo>
                <a:cubicBezTo>
                  <a:pt x="95" y="527"/>
                  <a:pt x="88" y="528"/>
                  <a:pt x="86" y="527"/>
                </a:cubicBezTo>
                <a:cubicBezTo>
                  <a:pt x="85" y="526"/>
                  <a:pt x="83" y="525"/>
                  <a:pt x="82" y="523"/>
                </a:cubicBezTo>
                <a:cubicBezTo>
                  <a:pt x="79" y="520"/>
                  <a:pt x="79" y="518"/>
                  <a:pt x="78" y="514"/>
                </a:cubicBezTo>
                <a:cubicBezTo>
                  <a:pt x="75" y="514"/>
                  <a:pt x="68" y="516"/>
                  <a:pt x="66" y="513"/>
                </a:cubicBezTo>
                <a:cubicBezTo>
                  <a:pt x="65" y="511"/>
                  <a:pt x="64" y="509"/>
                  <a:pt x="64" y="507"/>
                </a:cubicBezTo>
                <a:cubicBezTo>
                  <a:pt x="64" y="503"/>
                  <a:pt x="69" y="499"/>
                  <a:pt x="69" y="495"/>
                </a:cubicBezTo>
                <a:cubicBezTo>
                  <a:pt x="69" y="493"/>
                  <a:pt x="70" y="488"/>
                  <a:pt x="71" y="483"/>
                </a:cubicBezTo>
                <a:cubicBezTo>
                  <a:pt x="73" y="477"/>
                  <a:pt x="73" y="471"/>
                  <a:pt x="72" y="465"/>
                </a:cubicBezTo>
                <a:cubicBezTo>
                  <a:pt x="71" y="458"/>
                  <a:pt x="70" y="450"/>
                  <a:pt x="68" y="444"/>
                </a:cubicBezTo>
                <a:cubicBezTo>
                  <a:pt x="68" y="440"/>
                  <a:pt x="66" y="436"/>
                  <a:pt x="65" y="432"/>
                </a:cubicBezTo>
                <a:cubicBezTo>
                  <a:pt x="62" y="431"/>
                  <a:pt x="59" y="430"/>
                  <a:pt x="55" y="429"/>
                </a:cubicBezTo>
                <a:cubicBezTo>
                  <a:pt x="51" y="428"/>
                  <a:pt x="48" y="426"/>
                  <a:pt x="44" y="424"/>
                </a:cubicBezTo>
                <a:cubicBezTo>
                  <a:pt x="43" y="400"/>
                  <a:pt x="43" y="377"/>
                  <a:pt x="41" y="353"/>
                </a:cubicBezTo>
                <a:cubicBezTo>
                  <a:pt x="41" y="337"/>
                  <a:pt x="37" y="321"/>
                  <a:pt x="37" y="305"/>
                </a:cubicBezTo>
                <a:cubicBezTo>
                  <a:pt x="36" y="303"/>
                  <a:pt x="37" y="300"/>
                  <a:pt x="36" y="298"/>
                </a:cubicBezTo>
                <a:cubicBezTo>
                  <a:pt x="34" y="301"/>
                  <a:pt x="32" y="305"/>
                  <a:pt x="30" y="309"/>
                </a:cubicBezTo>
                <a:cubicBezTo>
                  <a:pt x="26" y="319"/>
                  <a:pt x="24" y="328"/>
                  <a:pt x="21" y="337"/>
                </a:cubicBezTo>
                <a:cubicBezTo>
                  <a:pt x="19" y="341"/>
                  <a:pt x="17" y="346"/>
                  <a:pt x="14" y="350"/>
                </a:cubicBezTo>
                <a:cubicBezTo>
                  <a:pt x="9" y="343"/>
                  <a:pt x="4" y="336"/>
                  <a:pt x="0" y="327"/>
                </a:cubicBezTo>
                <a:cubicBezTo>
                  <a:pt x="4" y="317"/>
                  <a:pt x="7" y="307"/>
                  <a:pt x="11" y="297"/>
                </a:cubicBezTo>
                <a:cubicBezTo>
                  <a:pt x="11" y="295"/>
                  <a:pt x="10" y="293"/>
                  <a:pt x="10" y="292"/>
                </a:cubicBezTo>
                <a:cubicBezTo>
                  <a:pt x="10" y="288"/>
                  <a:pt x="10" y="284"/>
                  <a:pt x="10" y="281"/>
                </a:cubicBezTo>
                <a:cubicBezTo>
                  <a:pt x="9" y="280"/>
                  <a:pt x="9" y="279"/>
                  <a:pt x="8" y="278"/>
                </a:cubicBezTo>
                <a:cubicBezTo>
                  <a:pt x="10" y="273"/>
                  <a:pt x="12" y="268"/>
                  <a:pt x="13" y="262"/>
                </a:cubicBezTo>
                <a:cubicBezTo>
                  <a:pt x="13" y="259"/>
                  <a:pt x="13" y="255"/>
                  <a:pt x="12" y="251"/>
                </a:cubicBezTo>
                <a:cubicBezTo>
                  <a:pt x="11" y="251"/>
                  <a:pt x="9" y="251"/>
                  <a:pt x="8" y="251"/>
                </a:cubicBezTo>
                <a:cubicBezTo>
                  <a:pt x="9" y="239"/>
                  <a:pt x="10" y="228"/>
                  <a:pt x="12" y="217"/>
                </a:cubicBezTo>
                <a:cubicBezTo>
                  <a:pt x="13" y="195"/>
                  <a:pt x="14" y="173"/>
                  <a:pt x="16" y="152"/>
                </a:cubicBezTo>
                <a:cubicBezTo>
                  <a:pt x="17" y="146"/>
                  <a:pt x="18" y="140"/>
                  <a:pt x="19" y="134"/>
                </a:cubicBezTo>
                <a:cubicBezTo>
                  <a:pt x="20" y="125"/>
                  <a:pt x="20" y="117"/>
                  <a:pt x="22" y="108"/>
                </a:cubicBezTo>
                <a:cubicBezTo>
                  <a:pt x="23" y="105"/>
                  <a:pt x="25" y="102"/>
                  <a:pt x="25" y="99"/>
                </a:cubicBezTo>
                <a:cubicBezTo>
                  <a:pt x="31" y="93"/>
                  <a:pt x="39" y="90"/>
                  <a:pt x="47" y="87"/>
                </a:cubicBezTo>
                <a:cubicBezTo>
                  <a:pt x="54" y="84"/>
                  <a:pt x="60" y="81"/>
                  <a:pt x="66" y="78"/>
                </a:cubicBezTo>
                <a:cubicBezTo>
                  <a:pt x="69" y="75"/>
                  <a:pt x="71" y="73"/>
                  <a:pt x="73" y="70"/>
                </a:cubicBezTo>
                <a:cubicBezTo>
                  <a:pt x="73" y="69"/>
                  <a:pt x="73" y="67"/>
                  <a:pt x="73" y="66"/>
                </a:cubicBezTo>
                <a:cubicBezTo>
                  <a:pt x="70" y="66"/>
                  <a:pt x="67" y="65"/>
                  <a:pt x="65" y="64"/>
                </a:cubicBezTo>
                <a:cubicBezTo>
                  <a:pt x="61" y="63"/>
                  <a:pt x="56" y="58"/>
                  <a:pt x="57" y="54"/>
                </a:cubicBezTo>
                <a:cubicBezTo>
                  <a:pt x="57" y="51"/>
                  <a:pt x="57" y="49"/>
                  <a:pt x="58" y="46"/>
                </a:cubicBezTo>
                <a:cubicBezTo>
                  <a:pt x="51" y="29"/>
                  <a:pt x="59" y="29"/>
                  <a:pt x="62" y="22"/>
                </a:cubicBezTo>
                <a:cubicBezTo>
                  <a:pt x="63" y="19"/>
                  <a:pt x="64" y="16"/>
                  <a:pt x="65" y="13"/>
                </a:cubicBezTo>
                <a:cubicBezTo>
                  <a:pt x="68" y="6"/>
                  <a:pt x="76" y="6"/>
                  <a:pt x="82" y="5"/>
                </a:cubicBezTo>
                <a:cubicBezTo>
                  <a:pt x="91" y="0"/>
                  <a:pt x="96" y="5"/>
                  <a:pt x="106" y="9"/>
                </a:cubicBezTo>
                <a:cubicBezTo>
                  <a:pt x="110" y="14"/>
                  <a:pt x="113" y="18"/>
                  <a:pt x="113" y="25"/>
                </a:cubicBezTo>
                <a:cubicBezTo>
                  <a:pt x="120" y="33"/>
                  <a:pt x="117" y="43"/>
                  <a:pt x="109" y="50"/>
                </a:cubicBezTo>
                <a:cubicBezTo>
                  <a:pt x="108" y="54"/>
                  <a:pt x="106" y="59"/>
                  <a:pt x="105" y="63"/>
                </a:cubicBezTo>
                <a:close/>
                <a:moveTo>
                  <a:pt x="101" y="69"/>
                </a:moveTo>
                <a:cubicBezTo>
                  <a:pt x="101" y="71"/>
                  <a:pt x="101" y="72"/>
                  <a:pt x="100" y="74"/>
                </a:cubicBezTo>
                <a:cubicBezTo>
                  <a:pt x="99" y="76"/>
                  <a:pt x="98" y="78"/>
                  <a:pt x="96" y="79"/>
                </a:cubicBezTo>
                <a:cubicBezTo>
                  <a:pt x="92" y="82"/>
                  <a:pt x="90" y="84"/>
                  <a:pt x="86" y="86"/>
                </a:cubicBezTo>
                <a:cubicBezTo>
                  <a:pt x="85" y="86"/>
                  <a:pt x="83" y="86"/>
                  <a:pt x="82" y="86"/>
                </a:cubicBezTo>
                <a:cubicBezTo>
                  <a:pt x="78" y="83"/>
                  <a:pt x="76" y="75"/>
                  <a:pt x="73" y="72"/>
                </a:cubicBezTo>
                <a:cubicBezTo>
                  <a:pt x="72" y="74"/>
                  <a:pt x="71" y="76"/>
                  <a:pt x="71" y="79"/>
                </a:cubicBezTo>
                <a:cubicBezTo>
                  <a:pt x="69" y="96"/>
                  <a:pt x="72" y="110"/>
                  <a:pt x="77" y="128"/>
                </a:cubicBezTo>
                <a:cubicBezTo>
                  <a:pt x="79" y="116"/>
                  <a:pt x="79" y="108"/>
                  <a:pt x="81" y="96"/>
                </a:cubicBezTo>
                <a:cubicBezTo>
                  <a:pt x="80" y="94"/>
                  <a:pt x="80" y="92"/>
                  <a:pt x="79" y="89"/>
                </a:cubicBezTo>
                <a:cubicBezTo>
                  <a:pt x="79" y="88"/>
                  <a:pt x="80" y="87"/>
                  <a:pt x="80" y="86"/>
                </a:cubicBezTo>
                <a:cubicBezTo>
                  <a:pt x="82" y="87"/>
                  <a:pt x="85" y="87"/>
                  <a:pt x="87" y="87"/>
                </a:cubicBezTo>
                <a:cubicBezTo>
                  <a:pt x="88" y="88"/>
                  <a:pt x="87" y="89"/>
                  <a:pt x="88" y="90"/>
                </a:cubicBezTo>
                <a:cubicBezTo>
                  <a:pt x="87" y="92"/>
                  <a:pt x="86" y="94"/>
                  <a:pt x="86" y="96"/>
                </a:cubicBezTo>
                <a:cubicBezTo>
                  <a:pt x="87" y="107"/>
                  <a:pt x="88" y="117"/>
                  <a:pt x="89" y="128"/>
                </a:cubicBezTo>
                <a:cubicBezTo>
                  <a:pt x="93" y="115"/>
                  <a:pt x="97" y="102"/>
                  <a:pt x="101" y="89"/>
                </a:cubicBezTo>
                <a:cubicBezTo>
                  <a:pt x="103" y="83"/>
                  <a:pt x="105" y="77"/>
                  <a:pt x="104" y="71"/>
                </a:cubicBezTo>
                <a:cubicBezTo>
                  <a:pt x="103" y="70"/>
                  <a:pt x="102" y="70"/>
                  <a:pt x="101" y="69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" name="Freeform 16"/>
          <p:cNvSpPr>
            <a:spLocks noEditPoints="1"/>
          </p:cNvSpPr>
          <p:nvPr/>
        </p:nvSpPr>
        <p:spPr bwMode="auto">
          <a:xfrm>
            <a:off x="1868617" y="1177379"/>
            <a:ext cx="731838" cy="2006600"/>
          </a:xfrm>
          <a:custGeom>
            <a:gdLst>
              <a:gd fmla="*/ 51 w 195" name="T0"/>
              <a:gd fmla="*/ 245 h 535" name="T1"/>
              <a:gd fmla="*/ 40 w 195" name="T2"/>
              <a:gd fmla="*/ 306 h 535" name="T3"/>
              <a:gd fmla="*/ 43 w 195" name="T4"/>
              <a:gd fmla="*/ 319 h 535" name="T5"/>
              <a:gd fmla="*/ 43 w 195" name="T6"/>
              <a:gd fmla="*/ 380 h 535" name="T7"/>
              <a:gd fmla="*/ 56 w 195" name="T8"/>
              <a:gd fmla="*/ 436 h 535" name="T9"/>
              <a:gd fmla="*/ 75 w 195" name="T10"/>
              <a:gd fmla="*/ 492 h 535" name="T11"/>
              <a:gd fmla="*/ 53 w 195" name="T12"/>
              <a:gd fmla="*/ 511 h 535" name="T13"/>
              <a:gd fmla="*/ 62 w 195" name="T14"/>
              <a:gd fmla="*/ 526 h 535" name="T15"/>
              <a:gd fmla="*/ 87 w 195" name="T16"/>
              <a:gd fmla="*/ 532 h 535" name="T17"/>
              <a:gd fmla="*/ 134 w 195" name="T18"/>
              <a:gd fmla="*/ 526 h 535" name="T19"/>
              <a:gd fmla="*/ 142 w 195" name="T20"/>
              <a:gd fmla="*/ 504 h 535" name="T21"/>
              <a:gd fmla="*/ 156 w 195" name="T22"/>
              <a:gd fmla="*/ 442 h 535" name="T23"/>
              <a:gd fmla="*/ 163 w 195" name="T24"/>
              <a:gd fmla="*/ 323 h 535" name="T25"/>
              <a:gd fmla="*/ 169 w 195" name="T26"/>
              <a:gd fmla="*/ 303 h 535" name="T27"/>
              <a:gd fmla="*/ 162 w 195" name="T28"/>
              <a:gd fmla="*/ 238 h 535" name="T29"/>
              <a:gd fmla="*/ 159 w 195" name="T30"/>
              <a:gd fmla="*/ 211 h 535" name="T31"/>
              <a:gd fmla="*/ 194 w 195" name="T32"/>
              <a:gd fmla="*/ 183 h 535" name="T33"/>
              <a:gd fmla="*/ 182 w 195" name="T34"/>
              <a:gd fmla="*/ 129 h 535" name="T35"/>
              <a:gd fmla="*/ 168 w 195" name="T36"/>
              <a:gd fmla="*/ 87 h 535" name="T37"/>
              <a:gd fmla="*/ 117 w 195" name="T38"/>
              <a:gd fmla="*/ 68 h 535" name="T39"/>
              <a:gd fmla="*/ 109 w 195" name="T40"/>
              <a:gd fmla="*/ 90 h 535" name="T41"/>
              <a:gd fmla="*/ 92 w 195" name="T42"/>
              <a:gd fmla="*/ 102 h 535" name="T43"/>
              <a:gd fmla="*/ 93 w 195" name="T44"/>
              <a:gd fmla="*/ 92 h 535" name="T45"/>
              <a:gd fmla="*/ 84 w 195" name="T46"/>
              <a:gd fmla="*/ 94 h 535" name="T47"/>
              <a:gd fmla="*/ 81 w 195" name="T48"/>
              <a:gd fmla="*/ 151 h 535" name="T49"/>
              <a:gd fmla="*/ 87 w 195" name="T50"/>
              <a:gd fmla="*/ 90 h 535" name="T51"/>
              <a:gd fmla="*/ 110 w 195" name="T52"/>
              <a:gd fmla="*/ 72 h 535" name="T53"/>
              <a:gd fmla="*/ 110 w 195" name="T54"/>
              <a:gd fmla="*/ 65 h 535" name="T55"/>
              <a:gd fmla="*/ 107 w 195" name="T56"/>
              <a:gd fmla="*/ 47 h 535" name="T57"/>
              <a:gd fmla="*/ 106 w 195" name="T58"/>
              <a:gd fmla="*/ 31 h 535" name="T59"/>
              <a:gd fmla="*/ 101 w 195" name="T60"/>
              <a:gd fmla="*/ 12 h 535" name="T61"/>
              <a:gd fmla="*/ 64 w 195" name="T62"/>
              <a:gd fmla="*/ 10 h 535" name="T63"/>
              <a:gd fmla="*/ 56 w 195" name="T64"/>
              <a:gd fmla="*/ 40 h 535" name="T65"/>
              <a:gd fmla="*/ 60 w 195" name="T66"/>
              <a:gd fmla="*/ 49 h 535" name="T67"/>
              <a:gd fmla="*/ 68 w 195" name="T68"/>
              <a:gd fmla="*/ 61 h 535" name="T69"/>
              <a:gd fmla="*/ 74 w 195" name="T70"/>
              <a:gd fmla="*/ 69 h 535" name="T71"/>
              <a:gd fmla="*/ 37 w 195" name="T72"/>
              <a:gd fmla="*/ 101 h 535" name="T73"/>
              <a:gd fmla="*/ 36 w 195" name="T74"/>
              <a:gd fmla="*/ 147 h 535" name="T75"/>
              <a:gd fmla="*/ 31 w 195" name="T76"/>
              <a:gd fmla="*/ 156 h 535" name="T77"/>
              <a:gd fmla="*/ 24 w 195" name="T78"/>
              <a:gd fmla="*/ 176 h 535" name="T79"/>
              <a:gd fmla="*/ 22 w 195" name="T80"/>
              <a:gd fmla="*/ 189 h 535" name="T81"/>
              <a:gd fmla="*/ 18 w 195" name="T82"/>
              <a:gd fmla="*/ 199 h 535" name="T83"/>
              <a:gd fmla="*/ 6 w 195" name="T84"/>
              <a:gd fmla="*/ 199 h 535" name="T85"/>
              <a:gd fmla="*/ 10 w 195" name="T86"/>
              <a:gd fmla="*/ 204 h 535" name="T87"/>
              <a:gd fmla="*/ 0 w 195" name="T88"/>
              <a:gd fmla="*/ 214 h 535" name="T89"/>
              <a:gd fmla="*/ 6 w 195" name="T90"/>
              <a:gd fmla="*/ 220 h 535" name="T91"/>
              <a:gd fmla="*/ 14 w 195" name="T92"/>
              <a:gd fmla="*/ 231 h 535" name="T93"/>
              <a:gd fmla="*/ 23 w 195" name="T94"/>
              <a:gd fmla="*/ 229 h 535" name="T95"/>
              <a:gd fmla="*/ 37 w 195" name="T96"/>
              <a:gd fmla="*/ 223 h 535" name="T97"/>
              <a:gd fmla="*/ 57 w 195" name="T98"/>
              <a:gd fmla="*/ 195 h 535" name="T99"/>
              <a:gd fmla="*/ 100 w 195" name="T100"/>
              <a:gd fmla="*/ 315 h 535" name="T101"/>
              <a:gd fmla="*/ 110 w 195" name="T102"/>
              <a:gd fmla="*/ 374 h 535" name="T103"/>
              <a:gd fmla="*/ 115 w 195" name="T104"/>
              <a:gd fmla="*/ 432 h 535" name="T105"/>
              <a:gd fmla="*/ 99 w 195" name="T106"/>
              <a:gd fmla="*/ 424 h 535" name="T107"/>
              <a:gd fmla="*/ 91 w 195" name="T108"/>
              <a:gd fmla="*/ 365 h 535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535" w="195">
                <a:moveTo>
                  <a:pt x="56" y="220"/>
                </a:moveTo>
                <a:cubicBezTo>
                  <a:pt x="52" y="228"/>
                  <a:pt x="51" y="235"/>
                  <a:pt x="51" y="245"/>
                </a:cubicBezTo>
                <a:cubicBezTo>
                  <a:pt x="47" y="258"/>
                  <a:pt x="43" y="276"/>
                  <a:pt x="43" y="289"/>
                </a:cubicBezTo>
                <a:cubicBezTo>
                  <a:pt x="42" y="296"/>
                  <a:pt x="41" y="299"/>
                  <a:pt x="40" y="306"/>
                </a:cubicBezTo>
                <a:cubicBezTo>
                  <a:pt x="42" y="305"/>
                  <a:pt x="43" y="305"/>
                  <a:pt x="45" y="305"/>
                </a:cubicBezTo>
                <a:cubicBezTo>
                  <a:pt x="44" y="310"/>
                  <a:pt x="44" y="314"/>
                  <a:pt x="43" y="319"/>
                </a:cubicBezTo>
                <a:cubicBezTo>
                  <a:pt x="42" y="330"/>
                  <a:pt x="43" y="340"/>
                  <a:pt x="41" y="351"/>
                </a:cubicBezTo>
                <a:cubicBezTo>
                  <a:pt x="40" y="364"/>
                  <a:pt x="40" y="371"/>
                  <a:pt x="43" y="380"/>
                </a:cubicBezTo>
                <a:cubicBezTo>
                  <a:pt x="49" y="393"/>
                  <a:pt x="52" y="406"/>
                  <a:pt x="56" y="420"/>
                </a:cubicBezTo>
                <a:cubicBezTo>
                  <a:pt x="56" y="425"/>
                  <a:pt x="55" y="430"/>
                  <a:pt x="56" y="436"/>
                </a:cubicBezTo>
                <a:cubicBezTo>
                  <a:pt x="59" y="449"/>
                  <a:pt x="68" y="463"/>
                  <a:pt x="76" y="475"/>
                </a:cubicBezTo>
                <a:cubicBezTo>
                  <a:pt x="75" y="481"/>
                  <a:pt x="75" y="486"/>
                  <a:pt x="75" y="492"/>
                </a:cubicBezTo>
                <a:cubicBezTo>
                  <a:pt x="72" y="496"/>
                  <a:pt x="69" y="501"/>
                  <a:pt x="65" y="504"/>
                </a:cubicBezTo>
                <a:cubicBezTo>
                  <a:pt x="62" y="507"/>
                  <a:pt x="56" y="508"/>
                  <a:pt x="53" y="511"/>
                </a:cubicBezTo>
                <a:cubicBezTo>
                  <a:pt x="47" y="516"/>
                  <a:pt x="49" y="518"/>
                  <a:pt x="50" y="524"/>
                </a:cubicBezTo>
                <a:cubicBezTo>
                  <a:pt x="54" y="525"/>
                  <a:pt x="58" y="525"/>
                  <a:pt x="62" y="526"/>
                </a:cubicBezTo>
                <a:cubicBezTo>
                  <a:pt x="71" y="524"/>
                  <a:pt x="79" y="523"/>
                  <a:pt x="87" y="522"/>
                </a:cubicBezTo>
                <a:cubicBezTo>
                  <a:pt x="86" y="526"/>
                  <a:pt x="86" y="530"/>
                  <a:pt x="87" y="532"/>
                </a:cubicBezTo>
                <a:cubicBezTo>
                  <a:pt x="100" y="535"/>
                  <a:pt x="113" y="535"/>
                  <a:pt x="126" y="532"/>
                </a:cubicBezTo>
                <a:cubicBezTo>
                  <a:pt x="129" y="530"/>
                  <a:pt x="132" y="528"/>
                  <a:pt x="134" y="526"/>
                </a:cubicBezTo>
                <a:cubicBezTo>
                  <a:pt x="138" y="526"/>
                  <a:pt x="141" y="525"/>
                  <a:pt x="145" y="524"/>
                </a:cubicBezTo>
                <a:cubicBezTo>
                  <a:pt x="144" y="517"/>
                  <a:pt x="143" y="511"/>
                  <a:pt x="142" y="504"/>
                </a:cubicBezTo>
                <a:cubicBezTo>
                  <a:pt x="144" y="504"/>
                  <a:pt x="146" y="503"/>
                  <a:pt x="148" y="503"/>
                </a:cubicBezTo>
                <a:cubicBezTo>
                  <a:pt x="153" y="483"/>
                  <a:pt x="156" y="462"/>
                  <a:pt x="156" y="442"/>
                </a:cubicBezTo>
                <a:cubicBezTo>
                  <a:pt x="158" y="417"/>
                  <a:pt x="159" y="393"/>
                  <a:pt x="161" y="368"/>
                </a:cubicBezTo>
                <a:cubicBezTo>
                  <a:pt x="162" y="353"/>
                  <a:pt x="163" y="338"/>
                  <a:pt x="163" y="323"/>
                </a:cubicBezTo>
                <a:cubicBezTo>
                  <a:pt x="163" y="317"/>
                  <a:pt x="162" y="311"/>
                  <a:pt x="162" y="305"/>
                </a:cubicBezTo>
                <a:cubicBezTo>
                  <a:pt x="165" y="304"/>
                  <a:pt x="167" y="303"/>
                  <a:pt x="169" y="303"/>
                </a:cubicBezTo>
                <a:cubicBezTo>
                  <a:pt x="168" y="293"/>
                  <a:pt x="167" y="284"/>
                  <a:pt x="165" y="274"/>
                </a:cubicBezTo>
                <a:cubicBezTo>
                  <a:pt x="165" y="263"/>
                  <a:pt x="161" y="249"/>
                  <a:pt x="162" y="238"/>
                </a:cubicBezTo>
                <a:cubicBezTo>
                  <a:pt x="163" y="238"/>
                  <a:pt x="163" y="237"/>
                  <a:pt x="164" y="237"/>
                </a:cubicBezTo>
                <a:cubicBezTo>
                  <a:pt x="161" y="228"/>
                  <a:pt x="159" y="220"/>
                  <a:pt x="159" y="211"/>
                </a:cubicBezTo>
                <a:cubicBezTo>
                  <a:pt x="166" y="207"/>
                  <a:pt x="173" y="203"/>
                  <a:pt x="181" y="199"/>
                </a:cubicBezTo>
                <a:cubicBezTo>
                  <a:pt x="186" y="194"/>
                  <a:pt x="191" y="190"/>
                  <a:pt x="194" y="183"/>
                </a:cubicBezTo>
                <a:cubicBezTo>
                  <a:pt x="195" y="175"/>
                  <a:pt x="194" y="170"/>
                  <a:pt x="192" y="163"/>
                </a:cubicBezTo>
                <a:cubicBezTo>
                  <a:pt x="189" y="152"/>
                  <a:pt x="185" y="140"/>
                  <a:pt x="182" y="129"/>
                </a:cubicBezTo>
                <a:cubicBezTo>
                  <a:pt x="179" y="117"/>
                  <a:pt x="177" y="104"/>
                  <a:pt x="174" y="92"/>
                </a:cubicBezTo>
                <a:cubicBezTo>
                  <a:pt x="172" y="89"/>
                  <a:pt x="172" y="88"/>
                  <a:pt x="168" y="87"/>
                </a:cubicBezTo>
                <a:cubicBezTo>
                  <a:pt x="153" y="83"/>
                  <a:pt x="138" y="79"/>
                  <a:pt x="124" y="74"/>
                </a:cubicBezTo>
                <a:cubicBezTo>
                  <a:pt x="121" y="72"/>
                  <a:pt x="119" y="70"/>
                  <a:pt x="117" y="68"/>
                </a:cubicBezTo>
                <a:cubicBezTo>
                  <a:pt x="115" y="67"/>
                  <a:pt x="114" y="66"/>
                  <a:pt x="111" y="65"/>
                </a:cubicBezTo>
                <a:cubicBezTo>
                  <a:pt x="119" y="70"/>
                  <a:pt x="111" y="85"/>
                  <a:pt x="109" y="90"/>
                </a:cubicBezTo>
                <a:cubicBezTo>
                  <a:pt x="95" y="142"/>
                  <a:pt x="95" y="142"/>
                  <a:pt x="95" y="142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4" y="94"/>
                  <a:pt x="94" y="94"/>
                  <a:pt x="94" y="94"/>
                </a:cubicBezTo>
                <a:cubicBezTo>
                  <a:pt x="93" y="92"/>
                  <a:pt x="93" y="92"/>
                  <a:pt x="93" y="92"/>
                </a:cubicBezTo>
                <a:cubicBezTo>
                  <a:pt x="85" y="91"/>
                  <a:pt x="85" y="91"/>
                  <a:pt x="85" y="91"/>
                </a:cubicBezTo>
                <a:cubicBezTo>
                  <a:pt x="84" y="94"/>
                  <a:pt x="84" y="94"/>
                  <a:pt x="84" y="94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75" y="125"/>
                  <a:pt x="73" y="104"/>
                  <a:pt x="75" y="78"/>
                </a:cubicBezTo>
                <a:cubicBezTo>
                  <a:pt x="87" y="90"/>
                  <a:pt x="87" y="90"/>
                  <a:pt x="87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7" y="84"/>
                  <a:pt x="103" y="78"/>
                  <a:pt x="110" y="72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1" y="65"/>
                  <a:pt x="111" y="65"/>
                  <a:pt x="110" y="65"/>
                </a:cubicBezTo>
                <a:cubicBezTo>
                  <a:pt x="109" y="62"/>
                  <a:pt x="106" y="58"/>
                  <a:pt x="107" y="54"/>
                </a:cubicBezTo>
                <a:cubicBezTo>
                  <a:pt x="107" y="53"/>
                  <a:pt x="108" y="50"/>
                  <a:pt x="107" y="47"/>
                </a:cubicBezTo>
                <a:cubicBezTo>
                  <a:pt x="108" y="46"/>
                  <a:pt x="108" y="46"/>
                  <a:pt x="109" y="45"/>
                </a:cubicBezTo>
                <a:cubicBezTo>
                  <a:pt x="109" y="40"/>
                  <a:pt x="108" y="36"/>
                  <a:pt x="106" y="31"/>
                </a:cubicBezTo>
                <a:cubicBezTo>
                  <a:pt x="107" y="31"/>
                  <a:pt x="107" y="27"/>
                  <a:pt x="107" y="25"/>
                </a:cubicBezTo>
                <a:cubicBezTo>
                  <a:pt x="106" y="23"/>
                  <a:pt x="101" y="12"/>
                  <a:pt x="101" y="12"/>
                </a:cubicBezTo>
                <a:cubicBezTo>
                  <a:pt x="90" y="4"/>
                  <a:pt x="81" y="0"/>
                  <a:pt x="69" y="5"/>
                </a:cubicBezTo>
                <a:cubicBezTo>
                  <a:pt x="67" y="8"/>
                  <a:pt x="66" y="8"/>
                  <a:pt x="64" y="10"/>
                </a:cubicBezTo>
                <a:cubicBezTo>
                  <a:pt x="53" y="14"/>
                  <a:pt x="54" y="16"/>
                  <a:pt x="53" y="27"/>
                </a:cubicBezTo>
                <a:cubicBezTo>
                  <a:pt x="54" y="32"/>
                  <a:pt x="54" y="36"/>
                  <a:pt x="56" y="40"/>
                </a:cubicBezTo>
                <a:cubicBezTo>
                  <a:pt x="57" y="41"/>
                  <a:pt x="59" y="44"/>
                  <a:pt x="60" y="45"/>
                </a:cubicBezTo>
                <a:cubicBezTo>
                  <a:pt x="60" y="47"/>
                  <a:pt x="59" y="46"/>
                  <a:pt x="60" y="49"/>
                </a:cubicBezTo>
                <a:cubicBezTo>
                  <a:pt x="61" y="53"/>
                  <a:pt x="63" y="56"/>
                  <a:pt x="65" y="59"/>
                </a:cubicBezTo>
                <a:cubicBezTo>
                  <a:pt x="66" y="60"/>
                  <a:pt x="67" y="60"/>
                  <a:pt x="68" y="61"/>
                </a:cubicBezTo>
                <a:cubicBezTo>
                  <a:pt x="69" y="63"/>
                  <a:pt x="70" y="64"/>
                  <a:pt x="71" y="66"/>
                </a:cubicBezTo>
                <a:cubicBezTo>
                  <a:pt x="72" y="67"/>
                  <a:pt x="73" y="68"/>
                  <a:pt x="74" y="69"/>
                </a:cubicBezTo>
                <a:cubicBezTo>
                  <a:pt x="75" y="74"/>
                  <a:pt x="75" y="76"/>
                  <a:pt x="73" y="81"/>
                </a:cubicBezTo>
                <a:cubicBezTo>
                  <a:pt x="60" y="87"/>
                  <a:pt x="49" y="93"/>
                  <a:pt x="37" y="101"/>
                </a:cubicBezTo>
                <a:cubicBezTo>
                  <a:pt x="31" y="105"/>
                  <a:pt x="31" y="107"/>
                  <a:pt x="30" y="114"/>
                </a:cubicBezTo>
                <a:cubicBezTo>
                  <a:pt x="32" y="125"/>
                  <a:pt x="32" y="138"/>
                  <a:pt x="36" y="147"/>
                </a:cubicBezTo>
                <a:cubicBezTo>
                  <a:pt x="36" y="150"/>
                  <a:pt x="36" y="149"/>
                  <a:pt x="35" y="152"/>
                </a:cubicBezTo>
                <a:cubicBezTo>
                  <a:pt x="34" y="154"/>
                  <a:pt x="32" y="154"/>
                  <a:pt x="31" y="156"/>
                </a:cubicBezTo>
                <a:cubicBezTo>
                  <a:pt x="31" y="158"/>
                  <a:pt x="31" y="160"/>
                  <a:pt x="30" y="162"/>
                </a:cubicBezTo>
                <a:cubicBezTo>
                  <a:pt x="29" y="167"/>
                  <a:pt x="25" y="171"/>
                  <a:pt x="24" y="176"/>
                </a:cubicBezTo>
                <a:cubicBezTo>
                  <a:pt x="24" y="179"/>
                  <a:pt x="25" y="180"/>
                  <a:pt x="21" y="184"/>
                </a:cubicBezTo>
                <a:cubicBezTo>
                  <a:pt x="22" y="186"/>
                  <a:pt x="22" y="187"/>
                  <a:pt x="22" y="189"/>
                </a:cubicBezTo>
                <a:cubicBezTo>
                  <a:pt x="20" y="191"/>
                  <a:pt x="18" y="194"/>
                  <a:pt x="16" y="196"/>
                </a:cubicBezTo>
                <a:cubicBezTo>
                  <a:pt x="17" y="197"/>
                  <a:pt x="17" y="198"/>
                  <a:pt x="18" y="199"/>
                </a:cubicBezTo>
                <a:cubicBezTo>
                  <a:pt x="16" y="199"/>
                  <a:pt x="15" y="199"/>
                  <a:pt x="13" y="199"/>
                </a:cubicBezTo>
                <a:cubicBezTo>
                  <a:pt x="12" y="199"/>
                  <a:pt x="7" y="199"/>
                  <a:pt x="6" y="199"/>
                </a:cubicBezTo>
                <a:cubicBezTo>
                  <a:pt x="7" y="200"/>
                  <a:pt x="5" y="201"/>
                  <a:pt x="5" y="203"/>
                </a:cubicBezTo>
                <a:cubicBezTo>
                  <a:pt x="6" y="203"/>
                  <a:pt x="9" y="203"/>
                  <a:pt x="10" y="204"/>
                </a:cubicBezTo>
                <a:cubicBezTo>
                  <a:pt x="7" y="206"/>
                  <a:pt x="5" y="208"/>
                  <a:pt x="3" y="210"/>
                </a:cubicBezTo>
                <a:cubicBezTo>
                  <a:pt x="2" y="211"/>
                  <a:pt x="1" y="212"/>
                  <a:pt x="0" y="214"/>
                </a:cubicBezTo>
                <a:cubicBezTo>
                  <a:pt x="0" y="216"/>
                  <a:pt x="1" y="217"/>
                  <a:pt x="2" y="218"/>
                </a:cubicBezTo>
                <a:cubicBezTo>
                  <a:pt x="3" y="219"/>
                  <a:pt x="4" y="219"/>
                  <a:pt x="6" y="220"/>
                </a:cubicBezTo>
                <a:cubicBezTo>
                  <a:pt x="5" y="224"/>
                  <a:pt x="6" y="226"/>
                  <a:pt x="11" y="226"/>
                </a:cubicBezTo>
                <a:cubicBezTo>
                  <a:pt x="11" y="228"/>
                  <a:pt x="11" y="229"/>
                  <a:pt x="14" y="231"/>
                </a:cubicBezTo>
                <a:cubicBezTo>
                  <a:pt x="14" y="231"/>
                  <a:pt x="15" y="231"/>
                  <a:pt x="15" y="232"/>
                </a:cubicBezTo>
                <a:cubicBezTo>
                  <a:pt x="17" y="231"/>
                  <a:pt x="22" y="231"/>
                  <a:pt x="23" y="229"/>
                </a:cubicBezTo>
                <a:cubicBezTo>
                  <a:pt x="24" y="225"/>
                  <a:pt x="31" y="225"/>
                  <a:pt x="32" y="220"/>
                </a:cubicBezTo>
                <a:cubicBezTo>
                  <a:pt x="34" y="221"/>
                  <a:pt x="36" y="222"/>
                  <a:pt x="37" y="223"/>
                </a:cubicBezTo>
                <a:cubicBezTo>
                  <a:pt x="46" y="215"/>
                  <a:pt x="50" y="210"/>
                  <a:pt x="56" y="199"/>
                </a:cubicBezTo>
                <a:cubicBezTo>
                  <a:pt x="56" y="198"/>
                  <a:pt x="57" y="196"/>
                  <a:pt x="57" y="195"/>
                </a:cubicBezTo>
                <a:cubicBezTo>
                  <a:pt x="57" y="203"/>
                  <a:pt x="57" y="212"/>
                  <a:pt x="56" y="220"/>
                </a:cubicBezTo>
                <a:close/>
                <a:moveTo>
                  <a:pt x="100" y="315"/>
                </a:moveTo>
                <a:cubicBezTo>
                  <a:pt x="102" y="325"/>
                  <a:pt x="104" y="335"/>
                  <a:pt x="106" y="344"/>
                </a:cubicBezTo>
                <a:cubicBezTo>
                  <a:pt x="107" y="354"/>
                  <a:pt x="108" y="364"/>
                  <a:pt x="110" y="374"/>
                </a:cubicBezTo>
                <a:cubicBezTo>
                  <a:pt x="111" y="385"/>
                  <a:pt x="113" y="395"/>
                  <a:pt x="114" y="406"/>
                </a:cubicBezTo>
                <a:cubicBezTo>
                  <a:pt x="115" y="415"/>
                  <a:pt x="115" y="423"/>
                  <a:pt x="115" y="432"/>
                </a:cubicBezTo>
                <a:cubicBezTo>
                  <a:pt x="114" y="441"/>
                  <a:pt x="113" y="449"/>
                  <a:pt x="112" y="458"/>
                </a:cubicBezTo>
                <a:cubicBezTo>
                  <a:pt x="108" y="447"/>
                  <a:pt x="104" y="435"/>
                  <a:pt x="99" y="424"/>
                </a:cubicBezTo>
                <a:cubicBezTo>
                  <a:pt x="98" y="408"/>
                  <a:pt x="96" y="392"/>
                  <a:pt x="95" y="377"/>
                </a:cubicBezTo>
                <a:cubicBezTo>
                  <a:pt x="94" y="373"/>
                  <a:pt x="92" y="369"/>
                  <a:pt x="91" y="365"/>
                </a:cubicBezTo>
                <a:cubicBezTo>
                  <a:pt x="94" y="348"/>
                  <a:pt x="97" y="332"/>
                  <a:pt x="100" y="315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" name="Freeform 22"/>
          <p:cNvSpPr/>
          <p:nvPr/>
        </p:nvSpPr>
        <p:spPr bwMode="auto">
          <a:xfrm>
            <a:off x="4045079" y="1132929"/>
            <a:ext cx="655638" cy="2051050"/>
          </a:xfrm>
          <a:custGeom>
            <a:gdLst>
              <a:gd fmla="*/ 64 w 175" name="T0"/>
              <a:gd fmla="*/ 38 h 547" name="T1"/>
              <a:gd fmla="*/ 65 w 175" name="T2"/>
              <a:gd fmla="*/ 63 h 547" name="T3"/>
              <a:gd fmla="*/ 50 w 175" name="T4"/>
              <a:gd fmla="*/ 80 h 547" name="T5"/>
              <a:gd fmla="*/ 13 w 175" name="T6"/>
              <a:gd fmla="*/ 94 h 547" name="T7"/>
              <a:gd fmla="*/ 0 w 175" name="T8"/>
              <a:gd fmla="*/ 156 h 547" name="T9"/>
              <a:gd fmla="*/ 15 w 175" name="T10"/>
              <a:gd fmla="*/ 217 h 547" name="T11"/>
              <a:gd fmla="*/ 26 w 175" name="T12"/>
              <a:gd fmla="*/ 258 h 547" name="T13"/>
              <a:gd fmla="*/ 34 w 175" name="T14"/>
              <a:gd fmla="*/ 316 h 547" name="T15"/>
              <a:gd fmla="*/ 32 w 175" name="T16"/>
              <a:gd fmla="*/ 369 h 547" name="T17"/>
              <a:gd fmla="*/ 28 w 175" name="T18"/>
              <a:gd fmla="*/ 425 h 547" name="T19"/>
              <a:gd fmla="*/ 32 w 175" name="T20"/>
              <a:gd fmla="*/ 511 h 547" name="T21"/>
              <a:gd fmla="*/ 42 w 175" name="T22"/>
              <a:gd fmla="*/ 524 h 547" name="T23"/>
              <a:gd fmla="*/ 78 w 175" name="T24"/>
              <a:gd fmla="*/ 546 h 547" name="T25"/>
              <a:gd fmla="*/ 73 w 175" name="T26"/>
              <a:gd fmla="*/ 521 h 547" name="T27"/>
              <a:gd fmla="*/ 72 w 175" name="T28"/>
              <a:gd fmla="*/ 512 h 547" name="T29"/>
              <a:gd fmla="*/ 73 w 175" name="T30"/>
              <a:gd fmla="*/ 492 h 547" name="T31"/>
              <a:gd fmla="*/ 70 w 175" name="T32"/>
              <a:gd fmla="*/ 435 h 547" name="T33"/>
              <a:gd fmla="*/ 76 w 175" name="T34"/>
              <a:gd fmla="*/ 381 h 547" name="T35"/>
              <a:gd fmla="*/ 86 w 175" name="T36"/>
              <a:gd fmla="*/ 375 h 547" name="T37"/>
              <a:gd fmla="*/ 86 w 175" name="T38"/>
              <a:gd fmla="*/ 445 h 547" name="T39"/>
              <a:gd fmla="*/ 93 w 175" name="T40"/>
              <a:gd fmla="*/ 499 h 547" name="T41"/>
              <a:gd fmla="*/ 108 w 175" name="T42"/>
              <a:gd fmla="*/ 511 h 547" name="T43"/>
              <a:gd fmla="*/ 121 w 175" name="T44"/>
              <a:gd fmla="*/ 514 h 547" name="T45"/>
              <a:gd fmla="*/ 162 w 175" name="T46"/>
              <a:gd fmla="*/ 521 h 547" name="T47"/>
              <a:gd fmla="*/ 147 w 175" name="T48"/>
              <a:gd fmla="*/ 500 h 547" name="T49"/>
              <a:gd fmla="*/ 132 w 175" name="T50"/>
              <a:gd fmla="*/ 486 h 547" name="T51"/>
              <a:gd fmla="*/ 127 w 175" name="T52"/>
              <a:gd fmla="*/ 435 h 547" name="T53"/>
              <a:gd fmla="*/ 133 w 175" name="T54"/>
              <a:gd fmla="*/ 360 h 547" name="T55"/>
              <a:gd fmla="*/ 141 w 175" name="T56"/>
              <a:gd fmla="*/ 306 h 547" name="T57"/>
              <a:gd fmla="*/ 137 w 175" name="T58"/>
              <a:gd fmla="*/ 241 h 547" name="T59"/>
              <a:gd fmla="*/ 161 w 175" name="T60"/>
              <a:gd fmla="*/ 176 h 547" name="T61"/>
              <a:gd fmla="*/ 150 w 175" name="T62"/>
              <a:gd fmla="*/ 158 h 547" name="T63"/>
              <a:gd fmla="*/ 141 w 175" name="T64"/>
              <a:gd fmla="*/ 134 h 547" name="T65"/>
              <a:gd fmla="*/ 132 w 175" name="T66"/>
              <a:gd fmla="*/ 94 h 547" name="T67"/>
              <a:gd fmla="*/ 108 w 175" name="T68"/>
              <a:gd fmla="*/ 86 h 547" name="T69"/>
              <a:gd fmla="*/ 111 w 175" name="T70"/>
              <a:gd fmla="*/ 81 h 547" name="T71"/>
              <a:gd fmla="*/ 114 w 175" name="T72"/>
              <a:gd fmla="*/ 74 h 547" name="T73"/>
              <a:gd fmla="*/ 118 w 175" name="T74"/>
              <a:gd fmla="*/ 62 h 547" name="T75"/>
              <a:gd fmla="*/ 124 w 175" name="T76"/>
              <a:gd fmla="*/ 45 h 547" name="T77"/>
              <a:gd fmla="*/ 128 w 175" name="T78"/>
              <a:gd fmla="*/ 31 h 547" name="T79"/>
              <a:gd fmla="*/ 105 w 175" name="T80"/>
              <a:gd fmla="*/ 5 h 547" name="T81"/>
              <a:gd fmla="*/ 68 w 175" name="T82"/>
              <a:gd fmla="*/ 20 h 547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547" w="175">
                <a:moveTo>
                  <a:pt x="68" y="20"/>
                </a:moveTo>
                <a:cubicBezTo>
                  <a:pt x="66" y="25"/>
                  <a:pt x="65" y="34"/>
                  <a:pt x="64" y="38"/>
                </a:cubicBezTo>
                <a:cubicBezTo>
                  <a:pt x="64" y="45"/>
                  <a:pt x="65" y="50"/>
                  <a:pt x="67" y="55"/>
                </a:cubicBezTo>
                <a:cubicBezTo>
                  <a:pt x="66" y="58"/>
                  <a:pt x="66" y="61"/>
                  <a:pt x="65" y="63"/>
                </a:cubicBezTo>
                <a:cubicBezTo>
                  <a:pt x="63" y="64"/>
                  <a:pt x="61" y="66"/>
                  <a:pt x="59" y="67"/>
                </a:cubicBezTo>
                <a:cubicBezTo>
                  <a:pt x="56" y="72"/>
                  <a:pt x="53" y="75"/>
                  <a:pt x="50" y="80"/>
                </a:cubicBezTo>
                <a:cubicBezTo>
                  <a:pt x="48" y="81"/>
                  <a:pt x="45" y="82"/>
                  <a:pt x="42" y="83"/>
                </a:cubicBezTo>
                <a:cubicBezTo>
                  <a:pt x="32" y="87"/>
                  <a:pt x="23" y="91"/>
                  <a:pt x="13" y="94"/>
                </a:cubicBezTo>
                <a:cubicBezTo>
                  <a:pt x="5" y="97"/>
                  <a:pt x="3" y="113"/>
                  <a:pt x="1" y="120"/>
                </a:cubicBezTo>
                <a:cubicBezTo>
                  <a:pt x="0" y="132"/>
                  <a:pt x="0" y="143"/>
                  <a:pt x="0" y="156"/>
                </a:cubicBezTo>
                <a:cubicBezTo>
                  <a:pt x="1" y="166"/>
                  <a:pt x="2" y="175"/>
                  <a:pt x="3" y="185"/>
                </a:cubicBezTo>
                <a:cubicBezTo>
                  <a:pt x="2" y="197"/>
                  <a:pt x="7" y="209"/>
                  <a:pt x="15" y="217"/>
                </a:cubicBezTo>
                <a:cubicBezTo>
                  <a:pt x="18" y="219"/>
                  <a:pt x="22" y="219"/>
                  <a:pt x="26" y="220"/>
                </a:cubicBezTo>
                <a:cubicBezTo>
                  <a:pt x="27" y="233"/>
                  <a:pt x="26" y="245"/>
                  <a:pt x="26" y="258"/>
                </a:cubicBezTo>
                <a:cubicBezTo>
                  <a:pt x="27" y="275"/>
                  <a:pt x="26" y="292"/>
                  <a:pt x="25" y="309"/>
                </a:cubicBezTo>
                <a:cubicBezTo>
                  <a:pt x="28" y="311"/>
                  <a:pt x="31" y="314"/>
                  <a:pt x="34" y="316"/>
                </a:cubicBezTo>
                <a:cubicBezTo>
                  <a:pt x="34" y="320"/>
                  <a:pt x="35" y="324"/>
                  <a:pt x="36" y="328"/>
                </a:cubicBezTo>
                <a:cubicBezTo>
                  <a:pt x="33" y="342"/>
                  <a:pt x="33" y="355"/>
                  <a:pt x="32" y="369"/>
                </a:cubicBezTo>
                <a:cubicBezTo>
                  <a:pt x="32" y="374"/>
                  <a:pt x="31" y="378"/>
                  <a:pt x="31" y="382"/>
                </a:cubicBezTo>
                <a:cubicBezTo>
                  <a:pt x="30" y="397"/>
                  <a:pt x="28" y="411"/>
                  <a:pt x="28" y="425"/>
                </a:cubicBezTo>
                <a:cubicBezTo>
                  <a:pt x="28" y="445"/>
                  <a:pt x="30" y="464"/>
                  <a:pt x="32" y="483"/>
                </a:cubicBezTo>
                <a:cubicBezTo>
                  <a:pt x="31" y="492"/>
                  <a:pt x="30" y="503"/>
                  <a:pt x="32" y="511"/>
                </a:cubicBezTo>
                <a:cubicBezTo>
                  <a:pt x="34" y="513"/>
                  <a:pt x="38" y="516"/>
                  <a:pt x="39" y="518"/>
                </a:cubicBezTo>
                <a:cubicBezTo>
                  <a:pt x="40" y="520"/>
                  <a:pt x="41" y="522"/>
                  <a:pt x="42" y="524"/>
                </a:cubicBezTo>
                <a:cubicBezTo>
                  <a:pt x="45" y="528"/>
                  <a:pt x="47" y="532"/>
                  <a:pt x="51" y="536"/>
                </a:cubicBezTo>
                <a:cubicBezTo>
                  <a:pt x="58" y="542"/>
                  <a:pt x="69" y="547"/>
                  <a:pt x="78" y="546"/>
                </a:cubicBezTo>
                <a:cubicBezTo>
                  <a:pt x="85" y="545"/>
                  <a:pt x="85" y="540"/>
                  <a:pt x="82" y="535"/>
                </a:cubicBezTo>
                <a:cubicBezTo>
                  <a:pt x="80" y="530"/>
                  <a:pt x="76" y="525"/>
                  <a:pt x="73" y="521"/>
                </a:cubicBezTo>
                <a:cubicBezTo>
                  <a:pt x="71" y="518"/>
                  <a:pt x="70" y="516"/>
                  <a:pt x="68" y="513"/>
                </a:cubicBezTo>
                <a:cubicBezTo>
                  <a:pt x="69" y="513"/>
                  <a:pt x="70" y="513"/>
                  <a:pt x="72" y="512"/>
                </a:cubicBezTo>
                <a:cubicBezTo>
                  <a:pt x="71" y="511"/>
                  <a:pt x="72" y="509"/>
                  <a:pt x="72" y="507"/>
                </a:cubicBezTo>
                <a:cubicBezTo>
                  <a:pt x="72" y="503"/>
                  <a:pt x="72" y="497"/>
                  <a:pt x="73" y="492"/>
                </a:cubicBezTo>
                <a:cubicBezTo>
                  <a:pt x="71" y="483"/>
                  <a:pt x="69" y="474"/>
                  <a:pt x="69" y="465"/>
                </a:cubicBezTo>
                <a:cubicBezTo>
                  <a:pt x="69" y="455"/>
                  <a:pt x="70" y="445"/>
                  <a:pt x="70" y="435"/>
                </a:cubicBezTo>
                <a:cubicBezTo>
                  <a:pt x="70" y="420"/>
                  <a:pt x="69" y="408"/>
                  <a:pt x="73" y="393"/>
                </a:cubicBezTo>
                <a:cubicBezTo>
                  <a:pt x="74" y="389"/>
                  <a:pt x="75" y="385"/>
                  <a:pt x="76" y="381"/>
                </a:cubicBezTo>
                <a:cubicBezTo>
                  <a:pt x="78" y="367"/>
                  <a:pt x="81" y="354"/>
                  <a:pt x="83" y="340"/>
                </a:cubicBezTo>
                <a:cubicBezTo>
                  <a:pt x="84" y="351"/>
                  <a:pt x="85" y="363"/>
                  <a:pt x="86" y="375"/>
                </a:cubicBezTo>
                <a:cubicBezTo>
                  <a:pt x="86" y="381"/>
                  <a:pt x="87" y="388"/>
                  <a:pt x="87" y="394"/>
                </a:cubicBezTo>
                <a:cubicBezTo>
                  <a:pt x="85" y="408"/>
                  <a:pt x="84" y="426"/>
                  <a:pt x="86" y="445"/>
                </a:cubicBezTo>
                <a:cubicBezTo>
                  <a:pt x="87" y="461"/>
                  <a:pt x="87" y="478"/>
                  <a:pt x="89" y="494"/>
                </a:cubicBezTo>
                <a:cubicBezTo>
                  <a:pt x="90" y="496"/>
                  <a:pt x="92" y="497"/>
                  <a:pt x="93" y="499"/>
                </a:cubicBezTo>
                <a:cubicBezTo>
                  <a:pt x="93" y="503"/>
                  <a:pt x="93" y="505"/>
                  <a:pt x="95" y="509"/>
                </a:cubicBezTo>
                <a:cubicBezTo>
                  <a:pt x="99" y="509"/>
                  <a:pt x="105" y="510"/>
                  <a:pt x="108" y="511"/>
                </a:cubicBezTo>
                <a:cubicBezTo>
                  <a:pt x="111" y="511"/>
                  <a:pt x="111" y="509"/>
                  <a:pt x="114" y="510"/>
                </a:cubicBezTo>
                <a:cubicBezTo>
                  <a:pt x="116" y="511"/>
                  <a:pt x="119" y="513"/>
                  <a:pt x="121" y="514"/>
                </a:cubicBezTo>
                <a:cubicBezTo>
                  <a:pt x="130" y="519"/>
                  <a:pt x="137" y="523"/>
                  <a:pt x="148" y="523"/>
                </a:cubicBezTo>
                <a:cubicBezTo>
                  <a:pt x="152" y="523"/>
                  <a:pt x="158" y="523"/>
                  <a:pt x="162" y="521"/>
                </a:cubicBezTo>
                <a:cubicBezTo>
                  <a:pt x="175" y="517"/>
                  <a:pt x="164" y="509"/>
                  <a:pt x="159" y="505"/>
                </a:cubicBezTo>
                <a:cubicBezTo>
                  <a:pt x="155" y="503"/>
                  <a:pt x="151" y="501"/>
                  <a:pt x="147" y="500"/>
                </a:cubicBezTo>
                <a:cubicBezTo>
                  <a:pt x="143" y="498"/>
                  <a:pt x="135" y="492"/>
                  <a:pt x="131" y="491"/>
                </a:cubicBezTo>
                <a:cubicBezTo>
                  <a:pt x="130" y="490"/>
                  <a:pt x="133" y="488"/>
                  <a:pt x="132" y="486"/>
                </a:cubicBezTo>
                <a:cubicBezTo>
                  <a:pt x="129" y="473"/>
                  <a:pt x="127" y="465"/>
                  <a:pt x="127" y="452"/>
                </a:cubicBezTo>
                <a:cubicBezTo>
                  <a:pt x="127" y="446"/>
                  <a:pt x="127" y="441"/>
                  <a:pt x="127" y="435"/>
                </a:cubicBezTo>
                <a:cubicBezTo>
                  <a:pt x="128" y="427"/>
                  <a:pt x="128" y="419"/>
                  <a:pt x="129" y="411"/>
                </a:cubicBezTo>
                <a:cubicBezTo>
                  <a:pt x="130" y="394"/>
                  <a:pt x="132" y="377"/>
                  <a:pt x="133" y="360"/>
                </a:cubicBezTo>
                <a:cubicBezTo>
                  <a:pt x="134" y="343"/>
                  <a:pt x="133" y="326"/>
                  <a:pt x="133" y="309"/>
                </a:cubicBezTo>
                <a:cubicBezTo>
                  <a:pt x="136" y="308"/>
                  <a:pt x="139" y="307"/>
                  <a:pt x="141" y="306"/>
                </a:cubicBezTo>
                <a:cubicBezTo>
                  <a:pt x="140" y="291"/>
                  <a:pt x="139" y="276"/>
                  <a:pt x="138" y="261"/>
                </a:cubicBezTo>
                <a:cubicBezTo>
                  <a:pt x="137" y="254"/>
                  <a:pt x="137" y="247"/>
                  <a:pt x="137" y="241"/>
                </a:cubicBezTo>
                <a:cubicBezTo>
                  <a:pt x="170" y="182"/>
                  <a:pt x="170" y="182"/>
                  <a:pt x="170" y="182"/>
                </a:cubicBezTo>
                <a:cubicBezTo>
                  <a:pt x="167" y="180"/>
                  <a:pt x="164" y="178"/>
                  <a:pt x="161" y="176"/>
                </a:cubicBezTo>
                <a:cubicBezTo>
                  <a:pt x="159" y="173"/>
                  <a:pt x="157" y="170"/>
                  <a:pt x="154" y="167"/>
                </a:cubicBezTo>
                <a:cubicBezTo>
                  <a:pt x="148" y="161"/>
                  <a:pt x="152" y="164"/>
                  <a:pt x="150" y="158"/>
                </a:cubicBezTo>
                <a:cubicBezTo>
                  <a:pt x="149" y="153"/>
                  <a:pt x="147" y="150"/>
                  <a:pt x="146" y="145"/>
                </a:cubicBezTo>
                <a:cubicBezTo>
                  <a:pt x="144" y="141"/>
                  <a:pt x="142" y="138"/>
                  <a:pt x="141" y="134"/>
                </a:cubicBezTo>
                <a:cubicBezTo>
                  <a:pt x="138" y="124"/>
                  <a:pt x="140" y="113"/>
                  <a:pt x="137" y="102"/>
                </a:cubicBezTo>
                <a:cubicBezTo>
                  <a:pt x="136" y="98"/>
                  <a:pt x="136" y="96"/>
                  <a:pt x="132" y="94"/>
                </a:cubicBezTo>
                <a:cubicBezTo>
                  <a:pt x="127" y="92"/>
                  <a:pt x="121" y="90"/>
                  <a:pt x="115" y="88"/>
                </a:cubicBezTo>
                <a:cubicBezTo>
                  <a:pt x="113" y="88"/>
                  <a:pt x="110" y="87"/>
                  <a:pt x="108" y="86"/>
                </a:cubicBezTo>
                <a:cubicBezTo>
                  <a:pt x="108" y="85"/>
                  <a:pt x="109" y="84"/>
                  <a:pt x="109" y="83"/>
                </a:cubicBezTo>
                <a:cubicBezTo>
                  <a:pt x="110" y="82"/>
                  <a:pt x="111" y="81"/>
                  <a:pt x="111" y="81"/>
                </a:cubicBezTo>
                <a:cubicBezTo>
                  <a:pt x="111" y="79"/>
                  <a:pt x="112" y="78"/>
                  <a:pt x="113" y="76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7" y="74"/>
                  <a:pt x="118" y="72"/>
                </a:cubicBezTo>
                <a:cubicBezTo>
                  <a:pt x="118" y="69"/>
                  <a:pt x="118" y="66"/>
                  <a:pt x="118" y="62"/>
                </a:cubicBezTo>
                <a:cubicBezTo>
                  <a:pt x="118" y="62"/>
                  <a:pt x="118" y="60"/>
                  <a:pt x="119" y="59"/>
                </a:cubicBezTo>
                <a:cubicBezTo>
                  <a:pt x="123" y="54"/>
                  <a:pt x="122" y="50"/>
                  <a:pt x="124" y="45"/>
                </a:cubicBezTo>
                <a:cubicBezTo>
                  <a:pt x="125" y="43"/>
                  <a:pt x="127" y="43"/>
                  <a:pt x="128" y="42"/>
                </a:cubicBezTo>
                <a:cubicBezTo>
                  <a:pt x="131" y="38"/>
                  <a:pt x="129" y="36"/>
                  <a:pt x="128" y="31"/>
                </a:cubicBezTo>
                <a:cubicBezTo>
                  <a:pt x="127" y="28"/>
                  <a:pt x="126" y="25"/>
                  <a:pt x="125" y="21"/>
                </a:cubicBezTo>
                <a:cubicBezTo>
                  <a:pt x="121" y="14"/>
                  <a:pt x="112" y="7"/>
                  <a:pt x="105" y="5"/>
                </a:cubicBezTo>
                <a:cubicBezTo>
                  <a:pt x="98" y="2"/>
                  <a:pt x="87" y="0"/>
                  <a:pt x="81" y="4"/>
                </a:cubicBezTo>
                <a:cubicBezTo>
                  <a:pt x="76" y="7"/>
                  <a:pt x="71" y="14"/>
                  <a:pt x="68" y="2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Freeform 23"/>
          <p:cNvSpPr/>
          <p:nvPr/>
        </p:nvSpPr>
        <p:spPr bwMode="auto">
          <a:xfrm>
            <a:off x="4497517" y="1771104"/>
            <a:ext cx="442913" cy="276225"/>
          </a:xfrm>
          <a:custGeom>
            <a:gdLst>
              <a:gd fmla="*/ 16 w 118" name="T0"/>
              <a:gd fmla="*/ 71 h 74" name="T1"/>
              <a:gd fmla="*/ 77 w 118" name="T2"/>
              <a:gd fmla="*/ 54 h 74" name="T3"/>
              <a:gd fmla="*/ 83 w 118" name="T4"/>
              <a:gd fmla="*/ 22 h 74" name="T5"/>
              <a:gd fmla="*/ 95 w 118" name="T6"/>
              <a:gd fmla="*/ 17 h 74" name="T7"/>
              <a:gd fmla="*/ 97 w 118" name="T8"/>
              <a:gd fmla="*/ 11 h 74" name="T9"/>
              <a:gd fmla="*/ 97 w 118" name="T10"/>
              <a:gd fmla="*/ 8 h 74" name="T11"/>
              <a:gd fmla="*/ 118 w 118" name="T12"/>
              <a:gd fmla="*/ 6 h 74" name="T13"/>
              <a:gd fmla="*/ 116 w 118" name="T14"/>
              <a:gd fmla="*/ 0 h 74" name="T15"/>
              <a:gd fmla="*/ 49 w 118" name="T16"/>
              <a:gd fmla="*/ 13 h 74" name="T17"/>
              <a:gd fmla="*/ 49 w 118" name="T18"/>
              <a:gd fmla="*/ 13 h 74" name="T19"/>
              <a:gd fmla="*/ 31 w 118" name="T20"/>
              <a:gd fmla="*/ 26 h 74" name="T21"/>
              <a:gd fmla="*/ 14 w 118" name="T22"/>
              <a:gd fmla="*/ 31 h 74" name="T23"/>
              <a:gd fmla="*/ 16 w 118" name="T24"/>
              <a:gd fmla="*/ 34 h 74" name="T25"/>
              <a:gd fmla="*/ 20 w 118" name="T26"/>
              <a:gd fmla="*/ 39 h 74" name="T27"/>
              <a:gd fmla="*/ 0 w 118" name="T28"/>
              <a:gd fmla="*/ 74 h 74" name="T29"/>
              <a:gd fmla="*/ 16 w 118" name="T30"/>
              <a:gd fmla="*/ 71 h 74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74" w="118">
                <a:moveTo>
                  <a:pt x="16" y="71"/>
                </a:moveTo>
                <a:cubicBezTo>
                  <a:pt x="36" y="65"/>
                  <a:pt x="57" y="59"/>
                  <a:pt x="77" y="54"/>
                </a:cubicBezTo>
                <a:cubicBezTo>
                  <a:pt x="79" y="43"/>
                  <a:pt x="79" y="32"/>
                  <a:pt x="83" y="22"/>
                </a:cubicBezTo>
                <a:cubicBezTo>
                  <a:pt x="87" y="21"/>
                  <a:pt x="91" y="19"/>
                  <a:pt x="95" y="17"/>
                </a:cubicBezTo>
                <a:cubicBezTo>
                  <a:pt x="96" y="15"/>
                  <a:pt x="96" y="13"/>
                  <a:pt x="97" y="11"/>
                </a:cubicBezTo>
                <a:cubicBezTo>
                  <a:pt x="97" y="10"/>
                  <a:pt x="97" y="9"/>
                  <a:pt x="97" y="8"/>
                </a:cubicBezTo>
                <a:cubicBezTo>
                  <a:pt x="104" y="7"/>
                  <a:pt x="111" y="6"/>
                  <a:pt x="118" y="6"/>
                </a:cubicBezTo>
                <a:cubicBezTo>
                  <a:pt x="117" y="4"/>
                  <a:pt x="116" y="2"/>
                  <a:pt x="116" y="0"/>
                </a:cubicBezTo>
                <a:cubicBezTo>
                  <a:pt x="95" y="1"/>
                  <a:pt x="73" y="5"/>
                  <a:pt x="49" y="13"/>
                </a:cubicBezTo>
                <a:cubicBezTo>
                  <a:pt x="49" y="13"/>
                  <a:pt x="49" y="13"/>
                  <a:pt x="49" y="13"/>
                </a:cubicBezTo>
                <a:cubicBezTo>
                  <a:pt x="43" y="17"/>
                  <a:pt x="37" y="22"/>
                  <a:pt x="31" y="26"/>
                </a:cubicBezTo>
                <a:cubicBezTo>
                  <a:pt x="25" y="28"/>
                  <a:pt x="19" y="30"/>
                  <a:pt x="14" y="31"/>
                </a:cubicBezTo>
                <a:cubicBezTo>
                  <a:pt x="14" y="32"/>
                  <a:pt x="15" y="33"/>
                  <a:pt x="16" y="34"/>
                </a:cubicBezTo>
                <a:cubicBezTo>
                  <a:pt x="17" y="36"/>
                  <a:pt x="18" y="37"/>
                  <a:pt x="20" y="39"/>
                </a:cubicBezTo>
                <a:cubicBezTo>
                  <a:pt x="5" y="47"/>
                  <a:pt x="1" y="59"/>
                  <a:pt x="0" y="74"/>
                </a:cubicBezTo>
                <a:cubicBezTo>
                  <a:pt x="5" y="73"/>
                  <a:pt x="11" y="72"/>
                  <a:pt x="16" y="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322567344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圆角矩形 34"/>
          <p:cNvSpPr/>
          <p:nvPr/>
        </p:nvSpPr>
        <p:spPr bwMode="auto">
          <a:xfrm>
            <a:off x="5022124" y="1518473"/>
            <a:ext cx="1565470" cy="1954893"/>
          </a:xfrm>
          <a:prstGeom prst="roundRect">
            <a:avLst>
              <a:gd fmla="val 0" name="adj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algn="ctr" w="9525">
            <a:noFill/>
            <a:miter lim="800000"/>
          </a:ln>
          <a:effectLst/>
        </p:spPr>
        <p:txBody>
          <a:bodyPr anchor="ctr" wrap="none"/>
          <a:lstStyle/>
          <a:p>
            <a:pPr algn="ctr"/>
            <a:endParaRPr altLang="en-US" b="1" lang="zh-CN">
              <a:solidFill>
                <a:srgbClr val="FFFFF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34" typeface="Arial"/>
              <a:ea charset="-122" pitchFamily="34" typeface="微软雅黑"/>
              <a:cs charset="0" pitchFamily="34" typeface="Arial"/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5022124" y="3634426"/>
            <a:ext cx="1565470" cy="1954814"/>
          </a:xfrm>
          <a:prstGeom prst="roundRect">
            <a:avLst>
              <a:gd fmla="val 0" name="adj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algn="ctr" w="9525">
            <a:noFill/>
            <a:miter lim="800000"/>
          </a:ln>
          <a:effectLst/>
        </p:spPr>
        <p:txBody>
          <a:bodyPr anchor="ctr" wrap="none"/>
          <a:lstStyle/>
          <a:p>
            <a:pPr algn="ctr"/>
            <a:endParaRPr altLang="en-US" b="1" lang="zh-CN">
              <a:solidFill>
                <a:srgbClr val="FFFFF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34" typeface="Arial"/>
              <a:ea charset="-122" pitchFamily="34" typeface="微软雅黑"/>
              <a:cs charset="0" pitchFamily="34" typeface="Arial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/>
              <a:t>图示02</a:t>
            </a:r>
          </a:p>
        </p:txBody>
      </p:sp>
      <p:sp>
        <p:nvSpPr>
          <p:cNvPr id="4" name="AutoShape 106"/>
          <p:cNvSpPr>
            <a:spLocks noChangeArrowheads="1"/>
          </p:cNvSpPr>
          <p:nvPr/>
        </p:nvSpPr>
        <p:spPr bwMode="auto">
          <a:xfrm>
            <a:off x="415925" y="3634426"/>
            <a:ext cx="2880891" cy="1944786"/>
          </a:xfrm>
          <a:prstGeom prst="roundRect">
            <a:avLst>
              <a:gd fmla="val 0" name="adj"/>
            </a:avLst>
          </a:prstGeom>
          <a:gradFill rotWithShape="1"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 algn="ctr" w="9525">
            <a:solidFill>
              <a:schemeClr val="accent4">
                <a:lumMod val="60000"/>
                <a:lumOff val="40000"/>
              </a:schemeClr>
            </a:solidFill>
            <a:round/>
          </a:ln>
          <a:effectLst/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endParaRPr lang="zh-CN" sz="1400">
              <a:latin typeface="+mn-ea"/>
              <a:ea typeface="+mn-ea"/>
            </a:endParaRPr>
          </a:p>
        </p:txBody>
      </p:sp>
      <p:sp>
        <p:nvSpPr>
          <p:cNvPr id="6" name="AutoShape 106"/>
          <p:cNvSpPr>
            <a:spLocks noChangeArrowheads="1"/>
          </p:cNvSpPr>
          <p:nvPr/>
        </p:nvSpPr>
        <p:spPr bwMode="auto">
          <a:xfrm>
            <a:off x="415925" y="1523526"/>
            <a:ext cx="2880891" cy="1944786"/>
          </a:xfrm>
          <a:prstGeom prst="roundRect">
            <a:avLst>
              <a:gd fmla="val 0" name="adj"/>
            </a:avLst>
          </a:prstGeom>
          <a:gradFill rotWithShape="1"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 algn="ctr" w="9525">
            <a:solidFill>
              <a:schemeClr val="accent4">
                <a:lumMod val="60000"/>
                <a:lumOff val="40000"/>
              </a:schemeClr>
            </a:solidFill>
            <a:round/>
          </a:ln>
          <a:effectLst/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endParaRPr lang="zh-CN" sz="1400">
              <a:latin typeface="+mn-ea"/>
              <a:ea typeface="+mn-ea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3296816" y="1518473"/>
            <a:ext cx="1565470" cy="1954893"/>
          </a:xfrm>
          <a:prstGeom prst="roundRect">
            <a:avLst>
              <a:gd fmla="val 0" name="adj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algn="ctr" w="9525">
            <a:noFill/>
            <a:miter lim="800000"/>
          </a:ln>
          <a:effectLst/>
        </p:spPr>
        <p:txBody>
          <a:bodyPr anchor="ctr" wrap="none"/>
          <a:lstStyle/>
          <a:p>
            <a:pPr algn="ctr"/>
            <a:endParaRPr altLang="en-US" b="1" lang="zh-CN">
              <a:solidFill>
                <a:srgbClr val="FFFFF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34" typeface="Arial"/>
              <a:ea charset="-122" pitchFamily="34" typeface="微软雅黑"/>
              <a:cs charset="0" pitchFamily="34" typeface="Arial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3296816" y="3634426"/>
            <a:ext cx="1565470" cy="1954814"/>
          </a:xfrm>
          <a:prstGeom prst="roundRect">
            <a:avLst>
              <a:gd fmla="val 0" name="adj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algn="ctr" w="9525">
            <a:noFill/>
            <a:miter lim="800000"/>
          </a:ln>
          <a:effectLst/>
        </p:spPr>
        <p:txBody>
          <a:bodyPr anchor="ctr" wrap="none"/>
          <a:lstStyle/>
          <a:p>
            <a:pPr algn="ctr"/>
            <a:endParaRPr altLang="en-US" b="1" lang="zh-CN">
              <a:solidFill>
                <a:srgbClr val="FFFFF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34" typeface="Arial"/>
              <a:ea charset="-122" pitchFamily="34" typeface="微软雅黑"/>
              <a:cs charset="0" pitchFamily="34" typeface="Arial"/>
            </a:endParaRPr>
          </a:p>
        </p:txBody>
      </p:sp>
      <p:sp>
        <p:nvSpPr>
          <p:cNvPr id="12" name="AutoShape 106"/>
          <p:cNvSpPr>
            <a:spLocks noChangeArrowheads="1"/>
          </p:cNvSpPr>
          <p:nvPr/>
        </p:nvSpPr>
        <p:spPr bwMode="auto">
          <a:xfrm flipH="1">
            <a:off x="6587593" y="3634426"/>
            <a:ext cx="2880891" cy="1944786"/>
          </a:xfrm>
          <a:prstGeom prst="roundRect">
            <a:avLst>
              <a:gd fmla="val 0" name="adj"/>
            </a:avLst>
          </a:prstGeom>
          <a:gradFill rotWithShape="1"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 algn="ctr" w="9525">
            <a:solidFill>
              <a:schemeClr val="accent4">
                <a:lumMod val="60000"/>
                <a:lumOff val="40000"/>
              </a:schemeClr>
            </a:solidFill>
            <a:round/>
          </a:ln>
          <a:effectLst/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endParaRPr lang="zh-CN" sz="1400">
              <a:latin typeface="+mn-ea"/>
              <a:ea typeface="+mn-ea"/>
            </a:endParaRPr>
          </a:p>
        </p:txBody>
      </p:sp>
      <p:sp>
        <p:nvSpPr>
          <p:cNvPr id="13" name="AutoShape 106"/>
          <p:cNvSpPr>
            <a:spLocks noChangeArrowheads="1"/>
          </p:cNvSpPr>
          <p:nvPr/>
        </p:nvSpPr>
        <p:spPr bwMode="auto">
          <a:xfrm flipH="1">
            <a:off x="6587593" y="1523526"/>
            <a:ext cx="2880891" cy="1944786"/>
          </a:xfrm>
          <a:prstGeom prst="roundRect">
            <a:avLst>
              <a:gd fmla="val 0" name="adj"/>
            </a:avLst>
          </a:prstGeom>
          <a:gradFill rotWithShape="1"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 algn="ctr" w="9525">
            <a:solidFill>
              <a:schemeClr val="accent4">
                <a:lumMod val="60000"/>
                <a:lumOff val="40000"/>
              </a:schemeClr>
            </a:solidFill>
            <a:round/>
          </a:ln>
          <a:effectLst/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endParaRPr lang="zh-CN" sz="1400">
              <a:latin typeface="+mn-ea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93202" y="1527849"/>
            <a:ext cx="1030605" cy="1920240"/>
          </a:xfrm>
          <a:prstGeom prst="rect">
            <a:avLst/>
          </a:prstGeom>
        </p:spPr>
        <p:txBody>
          <a:bodyPr anchor="ctr" wrap="none">
            <a:spAutoFit/>
          </a:bodyPr>
          <a:lstStyle/>
          <a:p>
            <a:pPr algn="ctr" lvl="0"/>
            <a:r>
              <a:rPr altLang="zh-CN" b="1" i="1" lang="en-US" smtClean="0" sz="12000">
                <a:solidFill>
                  <a:schemeClr val="accent2">
                    <a:lumMod val="60000"/>
                    <a:lumOff val="40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1</a:t>
            </a:r>
          </a:p>
        </p:txBody>
      </p:sp>
      <p:sp>
        <p:nvSpPr>
          <p:cNvPr id="17" name="矩形 16"/>
          <p:cNvSpPr/>
          <p:nvPr/>
        </p:nvSpPr>
        <p:spPr>
          <a:xfrm>
            <a:off x="5316206" y="1527849"/>
            <a:ext cx="1030605" cy="1920240"/>
          </a:xfrm>
          <a:prstGeom prst="rect">
            <a:avLst/>
          </a:prstGeom>
        </p:spPr>
        <p:txBody>
          <a:bodyPr anchor="ctr" wrap="none">
            <a:spAutoFit/>
          </a:bodyPr>
          <a:lstStyle/>
          <a:p>
            <a:pPr algn="ctr" lvl="0"/>
            <a:r>
              <a:rPr altLang="zh-CN" b="1" i="1" lang="en-US" smtClean="0" sz="12000">
                <a:solidFill>
                  <a:schemeClr val="accent2">
                    <a:lumMod val="60000"/>
                    <a:lumOff val="40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2</a:t>
            </a:r>
          </a:p>
        </p:txBody>
      </p:sp>
      <p:sp>
        <p:nvSpPr>
          <p:cNvPr id="18" name="矩形 17"/>
          <p:cNvSpPr/>
          <p:nvPr/>
        </p:nvSpPr>
        <p:spPr>
          <a:xfrm>
            <a:off x="3493202" y="3643802"/>
            <a:ext cx="1030605" cy="1920240"/>
          </a:xfrm>
          <a:prstGeom prst="rect">
            <a:avLst/>
          </a:prstGeom>
        </p:spPr>
        <p:txBody>
          <a:bodyPr anchor="ctr" wrap="none">
            <a:spAutoFit/>
          </a:bodyPr>
          <a:lstStyle/>
          <a:p>
            <a:pPr algn="ctr" lvl="0"/>
            <a:r>
              <a:rPr altLang="zh-CN" b="1" i="1" lang="en-US" smtClean="0" sz="12000">
                <a:solidFill>
                  <a:schemeClr val="accent2">
                    <a:lumMod val="60000"/>
                    <a:lumOff val="40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3</a:t>
            </a:r>
          </a:p>
        </p:txBody>
      </p:sp>
      <p:sp>
        <p:nvSpPr>
          <p:cNvPr id="19" name="矩形 18"/>
          <p:cNvSpPr/>
          <p:nvPr/>
        </p:nvSpPr>
        <p:spPr>
          <a:xfrm>
            <a:off x="5316206" y="3643802"/>
            <a:ext cx="1030605" cy="1920240"/>
          </a:xfrm>
          <a:prstGeom prst="rect">
            <a:avLst/>
          </a:prstGeom>
        </p:spPr>
        <p:txBody>
          <a:bodyPr anchor="ctr" wrap="none">
            <a:spAutoFit/>
          </a:bodyPr>
          <a:lstStyle/>
          <a:p>
            <a:pPr algn="ctr" lvl="0"/>
            <a:r>
              <a:rPr altLang="zh-CN" b="1" i="1" lang="en-US" smtClean="0" sz="12000">
                <a:solidFill>
                  <a:schemeClr val="accent2">
                    <a:lumMod val="60000"/>
                    <a:lumOff val="40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4</a:t>
            </a:r>
          </a:p>
        </p:txBody>
      </p:sp>
      <p:sp>
        <p:nvSpPr>
          <p:cNvPr id="20" name="矩形 19"/>
          <p:cNvSpPr/>
          <p:nvPr/>
        </p:nvSpPr>
        <p:spPr>
          <a:xfrm>
            <a:off x="560226" y="1900808"/>
            <a:ext cx="2592288" cy="1188720"/>
          </a:xfrm>
          <a:prstGeom prst="rect">
            <a:avLst/>
          </a:prstGeom>
          <a:noFill/>
          <a:ln algn="ctr" w="9525">
            <a:noFill/>
            <a:round/>
          </a:ln>
          <a:effectLst/>
        </p:spPr>
        <p:txBody>
          <a:bodyPr wrap="square">
            <a:spAutoFit/>
          </a:bodyPr>
          <a:lstStyle/>
          <a:p>
            <a:pPr algn="r" indent="-285750" marL="285750">
              <a:lnSpc>
                <a:spcPct val="150000"/>
              </a:lnSpc>
              <a:buClr>
                <a:schemeClr val="accent1"/>
              </a:buClr>
              <a:buFont charset="0" pitchFamily="34" typeface="Arial"/>
              <a:buChar char="•"/>
            </a:pPr>
            <a:r>
              <a:rPr altLang="en-US" lang="zh-CN" sz="1600">
                <a:latin typeface="+mn-ea"/>
                <a:ea typeface="+mn-ea"/>
              </a:rPr>
              <a:t>单击此处添加文字内容</a:t>
            </a:r>
          </a:p>
          <a:p>
            <a:pPr algn="r" indent="-285750" marL="285750">
              <a:lnSpc>
                <a:spcPct val="150000"/>
              </a:lnSpc>
              <a:buClr>
                <a:schemeClr val="accent1"/>
              </a:buClr>
              <a:buFont charset="0" pitchFamily="34" typeface="Arial"/>
              <a:buChar char="•"/>
            </a:pPr>
            <a:r>
              <a:rPr altLang="en-US" lang="zh-CN" sz="1600">
                <a:latin typeface="+mn-ea"/>
                <a:ea typeface="+mn-ea"/>
              </a:rPr>
              <a:t>单击此处添加文字内容</a:t>
            </a:r>
          </a:p>
          <a:p>
            <a:pPr algn="r" indent="-285750" marL="285750">
              <a:lnSpc>
                <a:spcPct val="150000"/>
              </a:lnSpc>
              <a:buClr>
                <a:schemeClr val="accent1"/>
              </a:buClr>
              <a:buFont charset="0" pitchFamily="34" typeface="Arial"/>
              <a:buChar char="•"/>
            </a:pPr>
            <a:r>
              <a:rPr altLang="en-US" lang="zh-CN" sz="1600">
                <a:latin typeface="+mn-ea"/>
                <a:ea typeface="+mn-ea"/>
              </a:rPr>
              <a:t>单击此处添加文字内容</a:t>
            </a:r>
          </a:p>
        </p:txBody>
      </p:sp>
      <p:sp>
        <p:nvSpPr>
          <p:cNvPr id="22" name="矩形 21"/>
          <p:cNvSpPr/>
          <p:nvPr/>
        </p:nvSpPr>
        <p:spPr>
          <a:xfrm>
            <a:off x="3296815" y="2107211"/>
            <a:ext cx="1512169" cy="822960"/>
          </a:xfrm>
          <a:prstGeom prst="rect">
            <a:avLst/>
          </a:prstGeom>
          <a:noFill/>
          <a:ln algn="ctr" w="9525">
            <a:noFill/>
            <a:rou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1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标题文字内容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1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标题文字内容</a:t>
            </a:r>
          </a:p>
        </p:txBody>
      </p:sp>
      <p:sp>
        <p:nvSpPr>
          <p:cNvPr id="23" name="矩形 22"/>
          <p:cNvSpPr/>
          <p:nvPr/>
        </p:nvSpPr>
        <p:spPr>
          <a:xfrm>
            <a:off x="5075425" y="2107211"/>
            <a:ext cx="1512169" cy="822960"/>
          </a:xfrm>
          <a:prstGeom prst="rect">
            <a:avLst/>
          </a:prstGeom>
          <a:noFill/>
          <a:ln algn="ctr" w="9525">
            <a:noFill/>
            <a:rou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1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标题文字内容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1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标题文字内容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3296815" y="4201348"/>
            <a:ext cx="1512169" cy="822960"/>
          </a:xfrm>
          <a:prstGeom prst="rect">
            <a:avLst/>
          </a:prstGeom>
          <a:noFill/>
          <a:ln algn="ctr" w="9525">
            <a:noFill/>
            <a:rou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1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标题文字内容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1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标题文字内容</a:t>
            </a:r>
          </a:p>
        </p:txBody>
      </p:sp>
      <p:sp>
        <p:nvSpPr>
          <p:cNvPr id="25" name="矩形 24"/>
          <p:cNvSpPr/>
          <p:nvPr/>
        </p:nvSpPr>
        <p:spPr>
          <a:xfrm>
            <a:off x="5075425" y="4201348"/>
            <a:ext cx="1512169" cy="822960"/>
          </a:xfrm>
          <a:prstGeom prst="rect">
            <a:avLst/>
          </a:prstGeom>
          <a:noFill/>
          <a:ln algn="ctr" w="9525">
            <a:noFill/>
            <a:rou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1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标题文字内容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1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标题文字内容</a:t>
            </a:r>
          </a:p>
        </p:txBody>
      </p:sp>
      <p:sp>
        <p:nvSpPr>
          <p:cNvPr id="26" name="矩形 25"/>
          <p:cNvSpPr/>
          <p:nvPr/>
        </p:nvSpPr>
        <p:spPr>
          <a:xfrm>
            <a:off x="560226" y="4016682"/>
            <a:ext cx="2592288" cy="1188720"/>
          </a:xfrm>
          <a:prstGeom prst="rect">
            <a:avLst/>
          </a:prstGeom>
          <a:noFill/>
          <a:ln algn="ctr" w="9525">
            <a:noFill/>
            <a:round/>
          </a:ln>
          <a:effectLst/>
        </p:spPr>
        <p:txBody>
          <a:bodyPr wrap="square">
            <a:spAutoFit/>
          </a:bodyPr>
          <a:lstStyle/>
          <a:p>
            <a:pPr algn="r" indent="-285750" marL="285750">
              <a:lnSpc>
                <a:spcPct val="150000"/>
              </a:lnSpc>
              <a:buClr>
                <a:schemeClr val="accent1"/>
              </a:buClr>
              <a:buFont charset="0" pitchFamily="34" typeface="Arial"/>
              <a:buChar char="•"/>
            </a:pPr>
            <a:r>
              <a:rPr altLang="en-US" lang="zh-CN" sz="1600">
                <a:latin typeface="+mn-ea"/>
                <a:ea typeface="+mn-ea"/>
              </a:rPr>
              <a:t>单击此处添加文字内容</a:t>
            </a:r>
          </a:p>
          <a:p>
            <a:pPr algn="r" indent="-285750" marL="285750">
              <a:lnSpc>
                <a:spcPct val="150000"/>
              </a:lnSpc>
              <a:buClr>
                <a:schemeClr val="accent1"/>
              </a:buClr>
              <a:buFont charset="0" pitchFamily="34" typeface="Arial"/>
              <a:buChar char="•"/>
            </a:pPr>
            <a:r>
              <a:rPr altLang="en-US" lang="zh-CN" sz="1600">
                <a:latin typeface="+mn-ea"/>
                <a:ea typeface="+mn-ea"/>
              </a:rPr>
              <a:t>单击此处添加文字内容</a:t>
            </a:r>
          </a:p>
          <a:p>
            <a:pPr algn="r" indent="-285750" marL="285750">
              <a:lnSpc>
                <a:spcPct val="150000"/>
              </a:lnSpc>
              <a:buClr>
                <a:schemeClr val="accent1"/>
              </a:buClr>
              <a:buFont charset="0" pitchFamily="34" typeface="Arial"/>
              <a:buChar char="•"/>
            </a:pPr>
            <a:r>
              <a:rPr altLang="en-US" lang="zh-CN" sz="1600">
                <a:latin typeface="+mn-ea"/>
                <a:ea typeface="+mn-ea"/>
              </a:rPr>
              <a:t>单击此处添加文字内容</a:t>
            </a:r>
          </a:p>
        </p:txBody>
      </p:sp>
      <p:sp>
        <p:nvSpPr>
          <p:cNvPr id="27" name="矩形 26"/>
          <p:cNvSpPr/>
          <p:nvPr/>
        </p:nvSpPr>
        <p:spPr>
          <a:xfrm>
            <a:off x="6731895" y="1900808"/>
            <a:ext cx="2592288" cy="1188720"/>
          </a:xfrm>
          <a:prstGeom prst="rect">
            <a:avLst/>
          </a:prstGeom>
          <a:noFill/>
          <a:ln algn="ctr" w="9525">
            <a:noFill/>
            <a:round/>
          </a:ln>
          <a:effectLst/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Clr>
                <a:schemeClr val="accent1"/>
              </a:buClr>
              <a:buFont charset="0" pitchFamily="34" typeface="Arial"/>
              <a:buChar char="•"/>
            </a:pPr>
            <a:r>
              <a:rPr altLang="en-US" lang="zh-CN" sz="1600">
                <a:latin typeface="+mn-ea"/>
                <a:ea typeface="+mn-ea"/>
              </a:rPr>
              <a:t>单击此处添加文字内容</a:t>
            </a:r>
          </a:p>
          <a:p>
            <a:pPr indent="-285750" marL="285750">
              <a:lnSpc>
                <a:spcPct val="150000"/>
              </a:lnSpc>
              <a:buClr>
                <a:schemeClr val="accent1"/>
              </a:buClr>
              <a:buFont charset="0" pitchFamily="34" typeface="Arial"/>
              <a:buChar char="•"/>
            </a:pPr>
            <a:r>
              <a:rPr altLang="en-US" lang="zh-CN" sz="1600">
                <a:latin typeface="+mn-ea"/>
                <a:ea typeface="+mn-ea"/>
              </a:rPr>
              <a:t>单击此处添加文字内容</a:t>
            </a:r>
          </a:p>
          <a:p>
            <a:pPr indent="-285750" marL="285750">
              <a:lnSpc>
                <a:spcPct val="150000"/>
              </a:lnSpc>
              <a:buClr>
                <a:schemeClr val="accent1"/>
              </a:buClr>
              <a:buFont charset="0" pitchFamily="34" typeface="Arial"/>
              <a:buChar char="•"/>
            </a:pPr>
            <a:r>
              <a:rPr altLang="en-US" lang="zh-CN" sz="1600">
                <a:latin typeface="+mn-ea"/>
                <a:ea typeface="+mn-ea"/>
              </a:rPr>
              <a:t>单击此处添加文字内容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6731895" y="4016682"/>
            <a:ext cx="2592288" cy="1188720"/>
          </a:xfrm>
          <a:prstGeom prst="rect">
            <a:avLst/>
          </a:prstGeom>
          <a:noFill/>
          <a:ln algn="ctr" w="9525">
            <a:noFill/>
            <a:round/>
          </a:ln>
          <a:effectLst/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Clr>
                <a:schemeClr val="accent1"/>
              </a:buClr>
              <a:buFont charset="0" pitchFamily="34" typeface="Arial"/>
              <a:buChar char="•"/>
            </a:pPr>
            <a:r>
              <a:rPr altLang="en-US" lang="zh-CN" sz="1600">
                <a:latin typeface="+mn-ea"/>
                <a:ea typeface="+mn-ea"/>
              </a:rPr>
              <a:t>单击此处添加文字内容</a:t>
            </a:r>
          </a:p>
          <a:p>
            <a:pPr indent="-285750" marL="285750">
              <a:lnSpc>
                <a:spcPct val="150000"/>
              </a:lnSpc>
              <a:buClr>
                <a:schemeClr val="accent1"/>
              </a:buClr>
              <a:buFont charset="0" pitchFamily="34" typeface="Arial"/>
              <a:buChar char="•"/>
            </a:pPr>
            <a:r>
              <a:rPr altLang="en-US" lang="zh-CN" sz="1600">
                <a:latin typeface="+mn-ea"/>
                <a:ea typeface="+mn-ea"/>
              </a:rPr>
              <a:t>单击此处添加文字内容</a:t>
            </a:r>
          </a:p>
          <a:p>
            <a:pPr indent="-285750" marL="285750">
              <a:lnSpc>
                <a:spcPct val="150000"/>
              </a:lnSpc>
              <a:buClr>
                <a:schemeClr val="accent1"/>
              </a:buClr>
              <a:buFont charset="0" pitchFamily="34" typeface="Arial"/>
              <a:buChar char="•"/>
            </a:pPr>
            <a:r>
              <a:rPr altLang="en-US" lang="zh-CN" sz="1600">
                <a:latin typeface="+mn-ea"/>
                <a:ea typeface="+mn-ea"/>
              </a:rPr>
              <a:t>单击此处添加文字内容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4191000" y="2831083"/>
            <a:ext cx="1524000" cy="1565276"/>
            <a:chOff x="-2175792" y="3087687"/>
            <a:chExt cx="1524000" cy="1565276"/>
          </a:xfrm>
        </p:grpSpPr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-2175792" y="4076700"/>
              <a:ext cx="1524000" cy="576263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 sz="2000"/>
            </a:p>
          </p:txBody>
        </p:sp>
        <p:sp>
          <p:nvSpPr>
            <p:cNvPr id="31" name="Oval 13"/>
            <p:cNvSpPr>
              <a:spLocks noChangeArrowheads="1"/>
            </p:cNvSpPr>
            <p:nvPr/>
          </p:nvSpPr>
          <p:spPr bwMode="auto">
            <a:xfrm>
              <a:off x="-2104355" y="3087687"/>
              <a:ext cx="1384300" cy="1370013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100000">
                  <a:srgbClr val="FF9900"/>
                </a:gs>
              </a:gsLst>
              <a:lin ang="2700000" scaled="1"/>
            </a:gradFill>
            <a:ln algn="ctr" w="6350">
              <a:noFill/>
              <a:round/>
            </a:ln>
            <a:effectLst/>
            <a:extLst/>
          </p:spPr>
          <p:txBody>
            <a:bodyPr anchor="ctr" wrap="none"/>
            <a:lstStyle/>
            <a:p>
              <a:pPr algn="ctr">
                <a:spcBef>
                  <a:spcPct val="20000"/>
                </a:spcBef>
                <a:buClr>
                  <a:srgbClr val="E1B40C"/>
                </a:buClr>
                <a:buFont charset="-122" pitchFamily="34" typeface="微软雅黑"/>
                <a:buNone/>
              </a:pPr>
              <a:r>
                <a:rPr altLang="en-US" b="1" lang="zh-CN">
                  <a:latin charset="-122" pitchFamily="34" typeface="微软雅黑"/>
                  <a:ea charset="-122" pitchFamily="34" typeface="微软雅黑"/>
                </a:rPr>
                <a:t>此处添加</a:t>
              </a:r>
            </a:p>
            <a:p>
              <a:pPr algn="ctr">
                <a:spcBef>
                  <a:spcPct val="20000"/>
                </a:spcBef>
                <a:buClr>
                  <a:srgbClr val="E1B40C"/>
                </a:buClr>
                <a:buFont charset="-122" pitchFamily="34" typeface="微软雅黑"/>
                <a:buNone/>
              </a:pPr>
              <a:r>
                <a:rPr altLang="en-US" b="1" lang="zh-CN">
                  <a:latin charset="-122" pitchFamily="34" typeface="微软雅黑"/>
                  <a:ea charset="-122" pitchFamily="34" typeface="微软雅黑"/>
                </a:rPr>
                <a:t>文字内容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330987" y="2857502"/>
            <a:ext cx="1247708" cy="413818"/>
            <a:chOff x="1258957" y="3851531"/>
            <a:chExt cx="1792119" cy="594381"/>
          </a:xfrm>
        </p:grpSpPr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1530715" y="4078461"/>
              <a:ext cx="352654" cy="35095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1258957" y="3851531"/>
              <a:ext cx="1792119" cy="594381"/>
            </a:xfrm>
            <a:custGeom>
              <a:gdLst>
                <a:gd fmla="*/ 0 w 4756" name="T0"/>
                <a:gd fmla="*/ 1576 h 1576" name="T1"/>
                <a:gd fmla="*/ 50 w 4756" name="T2"/>
                <a:gd fmla="*/ 1462 h 1576" name="T3"/>
                <a:gd fmla="*/ 108 w 4756" name="T4"/>
                <a:gd fmla="*/ 1350 h 1576" name="T5"/>
                <a:gd fmla="*/ 170 w 4756" name="T6"/>
                <a:gd fmla="*/ 1242 h 1576" name="T7"/>
                <a:gd fmla="*/ 238 w 4756" name="T8"/>
                <a:gd fmla="*/ 1138 h 1576" name="T9"/>
                <a:gd fmla="*/ 310 w 4756" name="T10"/>
                <a:gd fmla="*/ 1036 h 1576" name="T11"/>
                <a:gd fmla="*/ 386 w 4756" name="T12"/>
                <a:gd fmla="*/ 940 h 1576" name="T13"/>
                <a:gd fmla="*/ 468 w 4756" name="T14"/>
                <a:gd fmla="*/ 846 h 1576" name="T15"/>
                <a:gd fmla="*/ 552 w 4756" name="T16"/>
                <a:gd fmla="*/ 756 h 1576" name="T17"/>
                <a:gd fmla="*/ 596 w 4756" name="T18"/>
                <a:gd fmla="*/ 712 h 1576" name="T19"/>
                <a:gd fmla="*/ 688 w 4756" name="T20"/>
                <a:gd fmla="*/ 630 h 1576" name="T21"/>
                <a:gd fmla="*/ 784 w 4756" name="T22"/>
                <a:gd fmla="*/ 550 h 1576" name="T23"/>
                <a:gd fmla="*/ 884 w 4756" name="T24"/>
                <a:gd fmla="*/ 476 h 1576" name="T25"/>
                <a:gd fmla="*/ 986 w 4756" name="T26"/>
                <a:gd fmla="*/ 406 h 1576" name="T27"/>
                <a:gd fmla="*/ 1092 w 4756" name="T28"/>
                <a:gd fmla="*/ 342 h 1576" name="T29"/>
                <a:gd fmla="*/ 1202 w 4756" name="T30"/>
                <a:gd fmla="*/ 282 h 1576" name="T31"/>
                <a:gd fmla="*/ 1316 w 4756" name="T32"/>
                <a:gd fmla="*/ 228 h 1576" name="T33"/>
                <a:gd fmla="*/ 1374 w 4756" name="T34"/>
                <a:gd fmla="*/ 202 h 1576" name="T35"/>
                <a:gd fmla="*/ 1490 w 4756" name="T36"/>
                <a:gd fmla="*/ 156 h 1576" name="T37"/>
                <a:gd fmla="*/ 1610 w 4756" name="T38"/>
                <a:gd fmla="*/ 116 h 1576" name="T39"/>
                <a:gd fmla="*/ 1732 w 4756" name="T40"/>
                <a:gd fmla="*/ 80 h 1576" name="T41"/>
                <a:gd fmla="*/ 1858 w 4756" name="T42"/>
                <a:gd fmla="*/ 52 h 1576" name="T43"/>
                <a:gd fmla="*/ 1984 w 4756" name="T44"/>
                <a:gd fmla="*/ 30 h 1576" name="T45"/>
                <a:gd fmla="*/ 2114 w 4756" name="T46"/>
                <a:gd fmla="*/ 12 h 1576" name="T47"/>
                <a:gd fmla="*/ 2246 w 4756" name="T48"/>
                <a:gd fmla="*/ 2 h 1576" name="T49"/>
                <a:gd fmla="*/ 2378 w 4756" name="T50"/>
                <a:gd fmla="*/ 0 h 1576" name="T51"/>
                <a:gd fmla="*/ 2444 w 4756" name="T52"/>
                <a:gd fmla="*/ 0 h 1576" name="T53"/>
                <a:gd fmla="*/ 2576 w 4756" name="T54"/>
                <a:gd fmla="*/ 8 h 1576" name="T55"/>
                <a:gd fmla="*/ 2706 w 4756" name="T56"/>
                <a:gd fmla="*/ 20 h 1576" name="T57"/>
                <a:gd fmla="*/ 2834 w 4756" name="T58"/>
                <a:gd fmla="*/ 40 h 1576" name="T59"/>
                <a:gd fmla="*/ 2962 w 4756" name="T60"/>
                <a:gd fmla="*/ 66 h 1576" name="T61"/>
                <a:gd fmla="*/ 3084 w 4756" name="T62"/>
                <a:gd fmla="*/ 98 h 1576" name="T63"/>
                <a:gd fmla="*/ 3206 w 4756" name="T64"/>
                <a:gd fmla="*/ 136 h 1576" name="T65"/>
                <a:gd fmla="*/ 3324 w 4756" name="T66"/>
                <a:gd fmla="*/ 178 h 1576" name="T67"/>
                <a:gd fmla="*/ 3382 w 4756" name="T68"/>
                <a:gd fmla="*/ 202 h 1576" name="T69"/>
                <a:gd fmla="*/ 3498 w 4756" name="T70"/>
                <a:gd fmla="*/ 254 h 1576" name="T71"/>
                <a:gd fmla="*/ 3608 w 4756" name="T72"/>
                <a:gd fmla="*/ 312 h 1576" name="T73"/>
                <a:gd fmla="*/ 3716 w 4756" name="T74"/>
                <a:gd fmla="*/ 374 h 1576" name="T75"/>
                <a:gd fmla="*/ 3822 w 4756" name="T76"/>
                <a:gd fmla="*/ 440 h 1576" name="T77"/>
                <a:gd fmla="*/ 3922 w 4756" name="T78"/>
                <a:gd fmla="*/ 512 h 1576" name="T79"/>
                <a:gd fmla="*/ 4020 w 4756" name="T80"/>
                <a:gd fmla="*/ 590 h 1576" name="T81"/>
                <a:gd fmla="*/ 4114 w 4756" name="T82"/>
                <a:gd fmla="*/ 670 h 1576" name="T83"/>
                <a:gd fmla="*/ 4204 w 4756" name="T84"/>
                <a:gd fmla="*/ 756 h 1576" name="T85"/>
                <a:gd fmla="*/ 4246 w 4756" name="T86"/>
                <a:gd fmla="*/ 800 h 1576" name="T87"/>
                <a:gd fmla="*/ 4330 w 4756" name="T88"/>
                <a:gd fmla="*/ 892 h 1576" name="T89"/>
                <a:gd fmla="*/ 4410 w 4756" name="T90"/>
                <a:gd fmla="*/ 988 h 1576" name="T91"/>
                <a:gd fmla="*/ 4484 w 4756" name="T92"/>
                <a:gd fmla="*/ 1086 h 1576" name="T93"/>
                <a:gd fmla="*/ 4552 w 4756" name="T94"/>
                <a:gd fmla="*/ 1190 h 1576" name="T95"/>
                <a:gd fmla="*/ 4618 w 4756" name="T96"/>
                <a:gd fmla="*/ 1296 h 1576" name="T97"/>
                <a:gd fmla="*/ 4678 w 4756" name="T98"/>
                <a:gd fmla="*/ 1406 h 1576" name="T99"/>
                <a:gd fmla="*/ 4732 w 4756" name="T100"/>
                <a:gd fmla="*/ 1518 h 1576" name="T101"/>
                <a:gd fmla="*/ 0 w 4756" name="T102"/>
                <a:gd fmla="*/ 1576 h 157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576" w="475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050630155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681192" y="6021288"/>
            <a:ext cx="2809786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zh-CN" b="1" lang="en-GB" smtClean="0" sz="1200">
                <a:solidFill>
                  <a:schemeClr val="bg1"/>
                </a:solidFill>
                <a:ea charset="-122" pitchFamily="34" typeface="微软雅黑"/>
              </a:rPr>
              <a:t>blog.sina.com.cn/wxppt</a:t>
            </a:r>
          </a:p>
        </p:txBody>
      </p:sp>
    </p:spTree>
    <p:extLst>
      <p:ext uri="{BB962C8B-B14F-4D97-AF65-F5344CB8AC3E}">
        <p14:creationId val="119332246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/>
              <a:t>图示03</a:t>
            </a:r>
          </a:p>
        </p:txBody>
      </p:sp>
      <p:sp>
        <p:nvSpPr>
          <p:cNvPr id="4" name="Freeform 2"/>
          <p:cNvSpPr/>
          <p:nvPr/>
        </p:nvSpPr>
        <p:spPr bwMode="auto">
          <a:xfrm flipV="1">
            <a:off x="900113" y="3985260"/>
            <a:ext cx="808037" cy="1368425"/>
          </a:xfrm>
          <a:custGeom>
            <a:gdLst>
              <a:gd fmla="*/ 64 w 175" name="T0"/>
              <a:gd fmla="*/ 38 h 547" name="T1"/>
              <a:gd fmla="*/ 65 w 175" name="T2"/>
              <a:gd fmla="*/ 63 h 547" name="T3"/>
              <a:gd fmla="*/ 50 w 175" name="T4"/>
              <a:gd fmla="*/ 80 h 547" name="T5"/>
              <a:gd fmla="*/ 13 w 175" name="T6"/>
              <a:gd fmla="*/ 94 h 547" name="T7"/>
              <a:gd fmla="*/ 0 w 175" name="T8"/>
              <a:gd fmla="*/ 156 h 547" name="T9"/>
              <a:gd fmla="*/ 15 w 175" name="T10"/>
              <a:gd fmla="*/ 217 h 547" name="T11"/>
              <a:gd fmla="*/ 26 w 175" name="T12"/>
              <a:gd fmla="*/ 258 h 547" name="T13"/>
              <a:gd fmla="*/ 34 w 175" name="T14"/>
              <a:gd fmla="*/ 316 h 547" name="T15"/>
              <a:gd fmla="*/ 32 w 175" name="T16"/>
              <a:gd fmla="*/ 369 h 547" name="T17"/>
              <a:gd fmla="*/ 28 w 175" name="T18"/>
              <a:gd fmla="*/ 425 h 547" name="T19"/>
              <a:gd fmla="*/ 32 w 175" name="T20"/>
              <a:gd fmla="*/ 511 h 547" name="T21"/>
              <a:gd fmla="*/ 42 w 175" name="T22"/>
              <a:gd fmla="*/ 524 h 547" name="T23"/>
              <a:gd fmla="*/ 78 w 175" name="T24"/>
              <a:gd fmla="*/ 546 h 547" name="T25"/>
              <a:gd fmla="*/ 73 w 175" name="T26"/>
              <a:gd fmla="*/ 521 h 547" name="T27"/>
              <a:gd fmla="*/ 72 w 175" name="T28"/>
              <a:gd fmla="*/ 512 h 547" name="T29"/>
              <a:gd fmla="*/ 73 w 175" name="T30"/>
              <a:gd fmla="*/ 492 h 547" name="T31"/>
              <a:gd fmla="*/ 70 w 175" name="T32"/>
              <a:gd fmla="*/ 435 h 547" name="T33"/>
              <a:gd fmla="*/ 76 w 175" name="T34"/>
              <a:gd fmla="*/ 381 h 547" name="T35"/>
              <a:gd fmla="*/ 86 w 175" name="T36"/>
              <a:gd fmla="*/ 375 h 547" name="T37"/>
              <a:gd fmla="*/ 86 w 175" name="T38"/>
              <a:gd fmla="*/ 445 h 547" name="T39"/>
              <a:gd fmla="*/ 93 w 175" name="T40"/>
              <a:gd fmla="*/ 499 h 547" name="T41"/>
              <a:gd fmla="*/ 108 w 175" name="T42"/>
              <a:gd fmla="*/ 511 h 547" name="T43"/>
              <a:gd fmla="*/ 121 w 175" name="T44"/>
              <a:gd fmla="*/ 514 h 547" name="T45"/>
              <a:gd fmla="*/ 162 w 175" name="T46"/>
              <a:gd fmla="*/ 521 h 547" name="T47"/>
              <a:gd fmla="*/ 147 w 175" name="T48"/>
              <a:gd fmla="*/ 500 h 547" name="T49"/>
              <a:gd fmla="*/ 132 w 175" name="T50"/>
              <a:gd fmla="*/ 486 h 547" name="T51"/>
              <a:gd fmla="*/ 127 w 175" name="T52"/>
              <a:gd fmla="*/ 435 h 547" name="T53"/>
              <a:gd fmla="*/ 133 w 175" name="T54"/>
              <a:gd fmla="*/ 360 h 547" name="T55"/>
              <a:gd fmla="*/ 141 w 175" name="T56"/>
              <a:gd fmla="*/ 306 h 547" name="T57"/>
              <a:gd fmla="*/ 137 w 175" name="T58"/>
              <a:gd fmla="*/ 241 h 547" name="T59"/>
              <a:gd fmla="*/ 161 w 175" name="T60"/>
              <a:gd fmla="*/ 176 h 547" name="T61"/>
              <a:gd fmla="*/ 150 w 175" name="T62"/>
              <a:gd fmla="*/ 158 h 547" name="T63"/>
              <a:gd fmla="*/ 141 w 175" name="T64"/>
              <a:gd fmla="*/ 134 h 547" name="T65"/>
              <a:gd fmla="*/ 132 w 175" name="T66"/>
              <a:gd fmla="*/ 94 h 547" name="T67"/>
              <a:gd fmla="*/ 108 w 175" name="T68"/>
              <a:gd fmla="*/ 86 h 547" name="T69"/>
              <a:gd fmla="*/ 111 w 175" name="T70"/>
              <a:gd fmla="*/ 81 h 547" name="T71"/>
              <a:gd fmla="*/ 114 w 175" name="T72"/>
              <a:gd fmla="*/ 74 h 547" name="T73"/>
              <a:gd fmla="*/ 118 w 175" name="T74"/>
              <a:gd fmla="*/ 62 h 547" name="T75"/>
              <a:gd fmla="*/ 124 w 175" name="T76"/>
              <a:gd fmla="*/ 45 h 547" name="T77"/>
              <a:gd fmla="*/ 128 w 175" name="T78"/>
              <a:gd fmla="*/ 31 h 547" name="T79"/>
              <a:gd fmla="*/ 105 w 175" name="T80"/>
              <a:gd fmla="*/ 5 h 547" name="T81"/>
              <a:gd fmla="*/ 68 w 175" name="T82"/>
              <a:gd fmla="*/ 20 h 547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547" w="175">
                <a:moveTo>
                  <a:pt x="68" y="20"/>
                </a:moveTo>
                <a:cubicBezTo>
                  <a:pt x="66" y="25"/>
                  <a:pt x="65" y="34"/>
                  <a:pt x="64" y="38"/>
                </a:cubicBezTo>
                <a:cubicBezTo>
                  <a:pt x="64" y="45"/>
                  <a:pt x="65" y="50"/>
                  <a:pt x="67" y="55"/>
                </a:cubicBezTo>
                <a:cubicBezTo>
                  <a:pt x="66" y="58"/>
                  <a:pt x="66" y="61"/>
                  <a:pt x="65" y="63"/>
                </a:cubicBezTo>
                <a:cubicBezTo>
                  <a:pt x="63" y="64"/>
                  <a:pt x="61" y="66"/>
                  <a:pt x="59" y="67"/>
                </a:cubicBezTo>
                <a:cubicBezTo>
                  <a:pt x="56" y="72"/>
                  <a:pt x="53" y="75"/>
                  <a:pt x="50" y="80"/>
                </a:cubicBezTo>
                <a:cubicBezTo>
                  <a:pt x="48" y="81"/>
                  <a:pt x="45" y="82"/>
                  <a:pt x="42" y="83"/>
                </a:cubicBezTo>
                <a:cubicBezTo>
                  <a:pt x="32" y="87"/>
                  <a:pt x="23" y="91"/>
                  <a:pt x="13" y="94"/>
                </a:cubicBezTo>
                <a:cubicBezTo>
                  <a:pt x="5" y="97"/>
                  <a:pt x="3" y="113"/>
                  <a:pt x="1" y="120"/>
                </a:cubicBezTo>
                <a:cubicBezTo>
                  <a:pt x="0" y="132"/>
                  <a:pt x="0" y="143"/>
                  <a:pt x="0" y="156"/>
                </a:cubicBezTo>
                <a:cubicBezTo>
                  <a:pt x="1" y="166"/>
                  <a:pt x="2" y="175"/>
                  <a:pt x="3" y="185"/>
                </a:cubicBezTo>
                <a:cubicBezTo>
                  <a:pt x="2" y="197"/>
                  <a:pt x="7" y="209"/>
                  <a:pt x="15" y="217"/>
                </a:cubicBezTo>
                <a:cubicBezTo>
                  <a:pt x="18" y="219"/>
                  <a:pt x="22" y="219"/>
                  <a:pt x="26" y="220"/>
                </a:cubicBezTo>
                <a:cubicBezTo>
                  <a:pt x="27" y="233"/>
                  <a:pt x="26" y="245"/>
                  <a:pt x="26" y="258"/>
                </a:cubicBezTo>
                <a:cubicBezTo>
                  <a:pt x="27" y="275"/>
                  <a:pt x="26" y="292"/>
                  <a:pt x="25" y="309"/>
                </a:cubicBezTo>
                <a:cubicBezTo>
                  <a:pt x="28" y="311"/>
                  <a:pt x="31" y="314"/>
                  <a:pt x="34" y="316"/>
                </a:cubicBezTo>
                <a:cubicBezTo>
                  <a:pt x="34" y="320"/>
                  <a:pt x="35" y="324"/>
                  <a:pt x="36" y="328"/>
                </a:cubicBezTo>
                <a:cubicBezTo>
                  <a:pt x="33" y="342"/>
                  <a:pt x="33" y="355"/>
                  <a:pt x="32" y="369"/>
                </a:cubicBezTo>
                <a:cubicBezTo>
                  <a:pt x="32" y="374"/>
                  <a:pt x="31" y="378"/>
                  <a:pt x="31" y="382"/>
                </a:cubicBezTo>
                <a:cubicBezTo>
                  <a:pt x="30" y="397"/>
                  <a:pt x="28" y="411"/>
                  <a:pt x="28" y="425"/>
                </a:cubicBezTo>
                <a:cubicBezTo>
                  <a:pt x="28" y="445"/>
                  <a:pt x="30" y="464"/>
                  <a:pt x="32" y="483"/>
                </a:cubicBezTo>
                <a:cubicBezTo>
                  <a:pt x="31" y="492"/>
                  <a:pt x="30" y="503"/>
                  <a:pt x="32" y="511"/>
                </a:cubicBezTo>
                <a:cubicBezTo>
                  <a:pt x="34" y="513"/>
                  <a:pt x="38" y="516"/>
                  <a:pt x="39" y="518"/>
                </a:cubicBezTo>
                <a:cubicBezTo>
                  <a:pt x="40" y="520"/>
                  <a:pt x="41" y="522"/>
                  <a:pt x="42" y="524"/>
                </a:cubicBezTo>
                <a:cubicBezTo>
                  <a:pt x="45" y="528"/>
                  <a:pt x="47" y="532"/>
                  <a:pt x="51" y="536"/>
                </a:cubicBezTo>
                <a:cubicBezTo>
                  <a:pt x="58" y="542"/>
                  <a:pt x="69" y="547"/>
                  <a:pt x="78" y="546"/>
                </a:cubicBezTo>
                <a:cubicBezTo>
                  <a:pt x="85" y="545"/>
                  <a:pt x="85" y="540"/>
                  <a:pt x="82" y="535"/>
                </a:cubicBezTo>
                <a:cubicBezTo>
                  <a:pt x="80" y="530"/>
                  <a:pt x="76" y="525"/>
                  <a:pt x="73" y="521"/>
                </a:cubicBezTo>
                <a:cubicBezTo>
                  <a:pt x="71" y="518"/>
                  <a:pt x="70" y="516"/>
                  <a:pt x="68" y="513"/>
                </a:cubicBezTo>
                <a:cubicBezTo>
                  <a:pt x="69" y="513"/>
                  <a:pt x="70" y="513"/>
                  <a:pt x="72" y="512"/>
                </a:cubicBezTo>
                <a:cubicBezTo>
                  <a:pt x="71" y="511"/>
                  <a:pt x="72" y="509"/>
                  <a:pt x="72" y="507"/>
                </a:cubicBezTo>
                <a:cubicBezTo>
                  <a:pt x="72" y="503"/>
                  <a:pt x="72" y="497"/>
                  <a:pt x="73" y="492"/>
                </a:cubicBezTo>
                <a:cubicBezTo>
                  <a:pt x="71" y="483"/>
                  <a:pt x="69" y="474"/>
                  <a:pt x="69" y="465"/>
                </a:cubicBezTo>
                <a:cubicBezTo>
                  <a:pt x="69" y="455"/>
                  <a:pt x="70" y="445"/>
                  <a:pt x="70" y="435"/>
                </a:cubicBezTo>
                <a:cubicBezTo>
                  <a:pt x="70" y="420"/>
                  <a:pt x="69" y="408"/>
                  <a:pt x="73" y="393"/>
                </a:cubicBezTo>
                <a:cubicBezTo>
                  <a:pt x="74" y="389"/>
                  <a:pt x="75" y="385"/>
                  <a:pt x="76" y="381"/>
                </a:cubicBezTo>
                <a:cubicBezTo>
                  <a:pt x="78" y="367"/>
                  <a:pt x="81" y="354"/>
                  <a:pt x="83" y="340"/>
                </a:cubicBezTo>
                <a:cubicBezTo>
                  <a:pt x="84" y="351"/>
                  <a:pt x="85" y="363"/>
                  <a:pt x="86" y="375"/>
                </a:cubicBezTo>
                <a:cubicBezTo>
                  <a:pt x="86" y="381"/>
                  <a:pt x="87" y="388"/>
                  <a:pt x="87" y="394"/>
                </a:cubicBezTo>
                <a:cubicBezTo>
                  <a:pt x="85" y="408"/>
                  <a:pt x="84" y="426"/>
                  <a:pt x="86" y="445"/>
                </a:cubicBezTo>
                <a:cubicBezTo>
                  <a:pt x="87" y="461"/>
                  <a:pt x="87" y="478"/>
                  <a:pt x="89" y="494"/>
                </a:cubicBezTo>
                <a:cubicBezTo>
                  <a:pt x="90" y="496"/>
                  <a:pt x="92" y="497"/>
                  <a:pt x="93" y="499"/>
                </a:cubicBezTo>
                <a:cubicBezTo>
                  <a:pt x="93" y="503"/>
                  <a:pt x="93" y="505"/>
                  <a:pt x="95" y="509"/>
                </a:cubicBezTo>
                <a:cubicBezTo>
                  <a:pt x="99" y="509"/>
                  <a:pt x="105" y="510"/>
                  <a:pt x="108" y="511"/>
                </a:cubicBezTo>
                <a:cubicBezTo>
                  <a:pt x="111" y="511"/>
                  <a:pt x="111" y="509"/>
                  <a:pt x="114" y="510"/>
                </a:cubicBezTo>
                <a:cubicBezTo>
                  <a:pt x="116" y="511"/>
                  <a:pt x="119" y="513"/>
                  <a:pt x="121" y="514"/>
                </a:cubicBezTo>
                <a:cubicBezTo>
                  <a:pt x="130" y="519"/>
                  <a:pt x="137" y="523"/>
                  <a:pt x="148" y="523"/>
                </a:cubicBezTo>
                <a:cubicBezTo>
                  <a:pt x="152" y="523"/>
                  <a:pt x="158" y="523"/>
                  <a:pt x="162" y="521"/>
                </a:cubicBezTo>
                <a:cubicBezTo>
                  <a:pt x="175" y="517"/>
                  <a:pt x="164" y="509"/>
                  <a:pt x="159" y="505"/>
                </a:cubicBezTo>
                <a:cubicBezTo>
                  <a:pt x="155" y="503"/>
                  <a:pt x="151" y="501"/>
                  <a:pt x="147" y="500"/>
                </a:cubicBezTo>
                <a:cubicBezTo>
                  <a:pt x="143" y="498"/>
                  <a:pt x="135" y="492"/>
                  <a:pt x="131" y="491"/>
                </a:cubicBezTo>
                <a:cubicBezTo>
                  <a:pt x="130" y="490"/>
                  <a:pt x="133" y="488"/>
                  <a:pt x="132" y="486"/>
                </a:cubicBezTo>
                <a:cubicBezTo>
                  <a:pt x="129" y="473"/>
                  <a:pt x="127" y="465"/>
                  <a:pt x="127" y="452"/>
                </a:cubicBezTo>
                <a:cubicBezTo>
                  <a:pt x="127" y="446"/>
                  <a:pt x="127" y="441"/>
                  <a:pt x="127" y="435"/>
                </a:cubicBezTo>
                <a:cubicBezTo>
                  <a:pt x="128" y="427"/>
                  <a:pt x="128" y="419"/>
                  <a:pt x="129" y="411"/>
                </a:cubicBezTo>
                <a:cubicBezTo>
                  <a:pt x="130" y="394"/>
                  <a:pt x="132" y="377"/>
                  <a:pt x="133" y="360"/>
                </a:cubicBezTo>
                <a:cubicBezTo>
                  <a:pt x="134" y="343"/>
                  <a:pt x="133" y="326"/>
                  <a:pt x="133" y="309"/>
                </a:cubicBezTo>
                <a:cubicBezTo>
                  <a:pt x="136" y="308"/>
                  <a:pt x="139" y="307"/>
                  <a:pt x="141" y="306"/>
                </a:cubicBezTo>
                <a:cubicBezTo>
                  <a:pt x="140" y="291"/>
                  <a:pt x="139" y="276"/>
                  <a:pt x="138" y="261"/>
                </a:cubicBezTo>
                <a:cubicBezTo>
                  <a:pt x="137" y="254"/>
                  <a:pt x="137" y="247"/>
                  <a:pt x="137" y="241"/>
                </a:cubicBezTo>
                <a:cubicBezTo>
                  <a:pt x="170" y="182"/>
                  <a:pt x="170" y="182"/>
                  <a:pt x="170" y="182"/>
                </a:cubicBezTo>
                <a:cubicBezTo>
                  <a:pt x="167" y="180"/>
                  <a:pt x="164" y="178"/>
                  <a:pt x="161" y="176"/>
                </a:cubicBezTo>
                <a:cubicBezTo>
                  <a:pt x="159" y="173"/>
                  <a:pt x="157" y="170"/>
                  <a:pt x="154" y="167"/>
                </a:cubicBezTo>
                <a:cubicBezTo>
                  <a:pt x="148" y="161"/>
                  <a:pt x="152" y="164"/>
                  <a:pt x="150" y="158"/>
                </a:cubicBezTo>
                <a:cubicBezTo>
                  <a:pt x="149" y="153"/>
                  <a:pt x="147" y="150"/>
                  <a:pt x="146" y="145"/>
                </a:cubicBezTo>
                <a:cubicBezTo>
                  <a:pt x="144" y="141"/>
                  <a:pt x="142" y="138"/>
                  <a:pt x="141" y="134"/>
                </a:cubicBezTo>
                <a:cubicBezTo>
                  <a:pt x="138" y="124"/>
                  <a:pt x="140" y="113"/>
                  <a:pt x="137" y="102"/>
                </a:cubicBezTo>
                <a:cubicBezTo>
                  <a:pt x="136" y="98"/>
                  <a:pt x="136" y="96"/>
                  <a:pt x="132" y="94"/>
                </a:cubicBezTo>
                <a:cubicBezTo>
                  <a:pt x="127" y="92"/>
                  <a:pt x="121" y="90"/>
                  <a:pt x="115" y="88"/>
                </a:cubicBezTo>
                <a:cubicBezTo>
                  <a:pt x="113" y="88"/>
                  <a:pt x="110" y="87"/>
                  <a:pt x="108" y="86"/>
                </a:cubicBezTo>
                <a:cubicBezTo>
                  <a:pt x="108" y="85"/>
                  <a:pt x="109" y="84"/>
                  <a:pt x="109" y="83"/>
                </a:cubicBezTo>
                <a:cubicBezTo>
                  <a:pt x="110" y="82"/>
                  <a:pt x="111" y="81"/>
                  <a:pt x="111" y="81"/>
                </a:cubicBezTo>
                <a:cubicBezTo>
                  <a:pt x="111" y="79"/>
                  <a:pt x="112" y="78"/>
                  <a:pt x="113" y="76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7" y="74"/>
                  <a:pt x="118" y="72"/>
                </a:cubicBezTo>
                <a:cubicBezTo>
                  <a:pt x="118" y="69"/>
                  <a:pt x="118" y="66"/>
                  <a:pt x="118" y="62"/>
                </a:cubicBezTo>
                <a:cubicBezTo>
                  <a:pt x="118" y="62"/>
                  <a:pt x="118" y="60"/>
                  <a:pt x="119" y="59"/>
                </a:cubicBezTo>
                <a:cubicBezTo>
                  <a:pt x="123" y="54"/>
                  <a:pt x="122" y="50"/>
                  <a:pt x="124" y="45"/>
                </a:cubicBezTo>
                <a:cubicBezTo>
                  <a:pt x="125" y="43"/>
                  <a:pt x="127" y="43"/>
                  <a:pt x="128" y="42"/>
                </a:cubicBezTo>
                <a:cubicBezTo>
                  <a:pt x="131" y="38"/>
                  <a:pt x="129" y="36"/>
                  <a:pt x="128" y="31"/>
                </a:cubicBezTo>
                <a:cubicBezTo>
                  <a:pt x="127" y="28"/>
                  <a:pt x="126" y="25"/>
                  <a:pt x="125" y="21"/>
                </a:cubicBezTo>
                <a:cubicBezTo>
                  <a:pt x="121" y="14"/>
                  <a:pt x="112" y="7"/>
                  <a:pt x="105" y="5"/>
                </a:cubicBezTo>
                <a:cubicBezTo>
                  <a:pt x="98" y="2"/>
                  <a:pt x="87" y="0"/>
                  <a:pt x="81" y="4"/>
                </a:cubicBezTo>
                <a:cubicBezTo>
                  <a:pt x="76" y="7"/>
                  <a:pt x="71" y="14"/>
                  <a:pt x="68" y="20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2">
                  <a:alpha val="30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5" name="Group 3"/>
          <p:cNvGrpSpPr/>
          <p:nvPr/>
        </p:nvGrpSpPr>
        <p:grpSpPr>
          <a:xfrm>
            <a:off x="900113" y="1537335"/>
            <a:ext cx="1101725" cy="2519363"/>
            <a:chOff x="930" y="1979"/>
            <a:chExt cx="892" cy="2041"/>
          </a:xfrm>
        </p:grpSpPr>
        <p:sp>
          <p:nvSpPr>
            <p:cNvPr id="6" name="Freeform 4"/>
            <p:cNvSpPr/>
            <p:nvPr/>
          </p:nvSpPr>
          <p:spPr bwMode="auto">
            <a:xfrm>
              <a:off x="930" y="1979"/>
              <a:ext cx="654" cy="2041"/>
            </a:xfrm>
            <a:custGeom>
              <a:gdLst>
                <a:gd fmla="*/ 64 w 175" name="T0"/>
                <a:gd fmla="*/ 38 h 547" name="T1"/>
                <a:gd fmla="*/ 65 w 175" name="T2"/>
                <a:gd fmla="*/ 63 h 547" name="T3"/>
                <a:gd fmla="*/ 50 w 175" name="T4"/>
                <a:gd fmla="*/ 80 h 547" name="T5"/>
                <a:gd fmla="*/ 13 w 175" name="T6"/>
                <a:gd fmla="*/ 94 h 547" name="T7"/>
                <a:gd fmla="*/ 0 w 175" name="T8"/>
                <a:gd fmla="*/ 156 h 547" name="T9"/>
                <a:gd fmla="*/ 15 w 175" name="T10"/>
                <a:gd fmla="*/ 217 h 547" name="T11"/>
                <a:gd fmla="*/ 26 w 175" name="T12"/>
                <a:gd fmla="*/ 258 h 547" name="T13"/>
                <a:gd fmla="*/ 34 w 175" name="T14"/>
                <a:gd fmla="*/ 316 h 547" name="T15"/>
                <a:gd fmla="*/ 32 w 175" name="T16"/>
                <a:gd fmla="*/ 369 h 547" name="T17"/>
                <a:gd fmla="*/ 28 w 175" name="T18"/>
                <a:gd fmla="*/ 425 h 547" name="T19"/>
                <a:gd fmla="*/ 32 w 175" name="T20"/>
                <a:gd fmla="*/ 511 h 547" name="T21"/>
                <a:gd fmla="*/ 42 w 175" name="T22"/>
                <a:gd fmla="*/ 524 h 547" name="T23"/>
                <a:gd fmla="*/ 78 w 175" name="T24"/>
                <a:gd fmla="*/ 546 h 547" name="T25"/>
                <a:gd fmla="*/ 73 w 175" name="T26"/>
                <a:gd fmla="*/ 521 h 547" name="T27"/>
                <a:gd fmla="*/ 72 w 175" name="T28"/>
                <a:gd fmla="*/ 512 h 547" name="T29"/>
                <a:gd fmla="*/ 73 w 175" name="T30"/>
                <a:gd fmla="*/ 492 h 547" name="T31"/>
                <a:gd fmla="*/ 70 w 175" name="T32"/>
                <a:gd fmla="*/ 435 h 547" name="T33"/>
                <a:gd fmla="*/ 76 w 175" name="T34"/>
                <a:gd fmla="*/ 381 h 547" name="T35"/>
                <a:gd fmla="*/ 86 w 175" name="T36"/>
                <a:gd fmla="*/ 375 h 547" name="T37"/>
                <a:gd fmla="*/ 86 w 175" name="T38"/>
                <a:gd fmla="*/ 445 h 547" name="T39"/>
                <a:gd fmla="*/ 93 w 175" name="T40"/>
                <a:gd fmla="*/ 499 h 547" name="T41"/>
                <a:gd fmla="*/ 108 w 175" name="T42"/>
                <a:gd fmla="*/ 511 h 547" name="T43"/>
                <a:gd fmla="*/ 121 w 175" name="T44"/>
                <a:gd fmla="*/ 514 h 547" name="T45"/>
                <a:gd fmla="*/ 162 w 175" name="T46"/>
                <a:gd fmla="*/ 521 h 547" name="T47"/>
                <a:gd fmla="*/ 147 w 175" name="T48"/>
                <a:gd fmla="*/ 500 h 547" name="T49"/>
                <a:gd fmla="*/ 132 w 175" name="T50"/>
                <a:gd fmla="*/ 486 h 547" name="T51"/>
                <a:gd fmla="*/ 127 w 175" name="T52"/>
                <a:gd fmla="*/ 435 h 547" name="T53"/>
                <a:gd fmla="*/ 133 w 175" name="T54"/>
                <a:gd fmla="*/ 360 h 547" name="T55"/>
                <a:gd fmla="*/ 141 w 175" name="T56"/>
                <a:gd fmla="*/ 306 h 547" name="T57"/>
                <a:gd fmla="*/ 137 w 175" name="T58"/>
                <a:gd fmla="*/ 241 h 547" name="T59"/>
                <a:gd fmla="*/ 161 w 175" name="T60"/>
                <a:gd fmla="*/ 176 h 547" name="T61"/>
                <a:gd fmla="*/ 150 w 175" name="T62"/>
                <a:gd fmla="*/ 158 h 547" name="T63"/>
                <a:gd fmla="*/ 141 w 175" name="T64"/>
                <a:gd fmla="*/ 134 h 547" name="T65"/>
                <a:gd fmla="*/ 132 w 175" name="T66"/>
                <a:gd fmla="*/ 94 h 547" name="T67"/>
                <a:gd fmla="*/ 108 w 175" name="T68"/>
                <a:gd fmla="*/ 86 h 547" name="T69"/>
                <a:gd fmla="*/ 111 w 175" name="T70"/>
                <a:gd fmla="*/ 81 h 547" name="T71"/>
                <a:gd fmla="*/ 114 w 175" name="T72"/>
                <a:gd fmla="*/ 74 h 547" name="T73"/>
                <a:gd fmla="*/ 118 w 175" name="T74"/>
                <a:gd fmla="*/ 62 h 547" name="T75"/>
                <a:gd fmla="*/ 124 w 175" name="T76"/>
                <a:gd fmla="*/ 45 h 547" name="T77"/>
                <a:gd fmla="*/ 128 w 175" name="T78"/>
                <a:gd fmla="*/ 31 h 547" name="T79"/>
                <a:gd fmla="*/ 105 w 175" name="T80"/>
                <a:gd fmla="*/ 5 h 547" name="T81"/>
                <a:gd fmla="*/ 68 w 175" name="T82"/>
                <a:gd fmla="*/ 20 h 54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547" w="175">
                  <a:moveTo>
                    <a:pt x="68" y="20"/>
                  </a:moveTo>
                  <a:cubicBezTo>
                    <a:pt x="66" y="25"/>
                    <a:pt x="65" y="34"/>
                    <a:pt x="64" y="38"/>
                  </a:cubicBezTo>
                  <a:cubicBezTo>
                    <a:pt x="64" y="45"/>
                    <a:pt x="65" y="50"/>
                    <a:pt x="67" y="55"/>
                  </a:cubicBezTo>
                  <a:cubicBezTo>
                    <a:pt x="66" y="58"/>
                    <a:pt x="66" y="61"/>
                    <a:pt x="65" y="63"/>
                  </a:cubicBezTo>
                  <a:cubicBezTo>
                    <a:pt x="63" y="64"/>
                    <a:pt x="61" y="66"/>
                    <a:pt x="59" y="67"/>
                  </a:cubicBezTo>
                  <a:cubicBezTo>
                    <a:pt x="56" y="72"/>
                    <a:pt x="53" y="75"/>
                    <a:pt x="50" y="80"/>
                  </a:cubicBezTo>
                  <a:cubicBezTo>
                    <a:pt x="48" y="81"/>
                    <a:pt x="45" y="82"/>
                    <a:pt x="42" y="83"/>
                  </a:cubicBezTo>
                  <a:cubicBezTo>
                    <a:pt x="32" y="87"/>
                    <a:pt x="23" y="91"/>
                    <a:pt x="13" y="94"/>
                  </a:cubicBezTo>
                  <a:cubicBezTo>
                    <a:pt x="5" y="97"/>
                    <a:pt x="3" y="113"/>
                    <a:pt x="1" y="120"/>
                  </a:cubicBezTo>
                  <a:cubicBezTo>
                    <a:pt x="0" y="132"/>
                    <a:pt x="0" y="143"/>
                    <a:pt x="0" y="156"/>
                  </a:cubicBezTo>
                  <a:cubicBezTo>
                    <a:pt x="1" y="166"/>
                    <a:pt x="2" y="175"/>
                    <a:pt x="3" y="185"/>
                  </a:cubicBezTo>
                  <a:cubicBezTo>
                    <a:pt x="2" y="197"/>
                    <a:pt x="7" y="209"/>
                    <a:pt x="15" y="217"/>
                  </a:cubicBezTo>
                  <a:cubicBezTo>
                    <a:pt x="18" y="219"/>
                    <a:pt x="22" y="219"/>
                    <a:pt x="26" y="220"/>
                  </a:cubicBezTo>
                  <a:cubicBezTo>
                    <a:pt x="27" y="233"/>
                    <a:pt x="26" y="245"/>
                    <a:pt x="26" y="258"/>
                  </a:cubicBezTo>
                  <a:cubicBezTo>
                    <a:pt x="27" y="275"/>
                    <a:pt x="26" y="292"/>
                    <a:pt x="25" y="309"/>
                  </a:cubicBezTo>
                  <a:cubicBezTo>
                    <a:pt x="28" y="311"/>
                    <a:pt x="31" y="314"/>
                    <a:pt x="34" y="316"/>
                  </a:cubicBezTo>
                  <a:cubicBezTo>
                    <a:pt x="34" y="320"/>
                    <a:pt x="35" y="324"/>
                    <a:pt x="36" y="328"/>
                  </a:cubicBezTo>
                  <a:cubicBezTo>
                    <a:pt x="33" y="342"/>
                    <a:pt x="33" y="355"/>
                    <a:pt x="32" y="369"/>
                  </a:cubicBezTo>
                  <a:cubicBezTo>
                    <a:pt x="32" y="374"/>
                    <a:pt x="31" y="378"/>
                    <a:pt x="31" y="382"/>
                  </a:cubicBezTo>
                  <a:cubicBezTo>
                    <a:pt x="30" y="397"/>
                    <a:pt x="28" y="411"/>
                    <a:pt x="28" y="425"/>
                  </a:cubicBezTo>
                  <a:cubicBezTo>
                    <a:pt x="28" y="445"/>
                    <a:pt x="30" y="464"/>
                    <a:pt x="32" y="483"/>
                  </a:cubicBezTo>
                  <a:cubicBezTo>
                    <a:pt x="31" y="492"/>
                    <a:pt x="30" y="503"/>
                    <a:pt x="32" y="511"/>
                  </a:cubicBezTo>
                  <a:cubicBezTo>
                    <a:pt x="34" y="513"/>
                    <a:pt x="38" y="516"/>
                    <a:pt x="39" y="518"/>
                  </a:cubicBezTo>
                  <a:cubicBezTo>
                    <a:pt x="40" y="520"/>
                    <a:pt x="41" y="522"/>
                    <a:pt x="42" y="524"/>
                  </a:cubicBezTo>
                  <a:cubicBezTo>
                    <a:pt x="45" y="528"/>
                    <a:pt x="47" y="532"/>
                    <a:pt x="51" y="536"/>
                  </a:cubicBezTo>
                  <a:cubicBezTo>
                    <a:pt x="58" y="542"/>
                    <a:pt x="69" y="547"/>
                    <a:pt x="78" y="546"/>
                  </a:cubicBezTo>
                  <a:cubicBezTo>
                    <a:pt x="85" y="545"/>
                    <a:pt x="85" y="540"/>
                    <a:pt x="82" y="535"/>
                  </a:cubicBezTo>
                  <a:cubicBezTo>
                    <a:pt x="80" y="530"/>
                    <a:pt x="76" y="525"/>
                    <a:pt x="73" y="521"/>
                  </a:cubicBezTo>
                  <a:cubicBezTo>
                    <a:pt x="71" y="518"/>
                    <a:pt x="70" y="516"/>
                    <a:pt x="68" y="513"/>
                  </a:cubicBezTo>
                  <a:cubicBezTo>
                    <a:pt x="69" y="513"/>
                    <a:pt x="70" y="513"/>
                    <a:pt x="72" y="512"/>
                  </a:cubicBezTo>
                  <a:cubicBezTo>
                    <a:pt x="71" y="511"/>
                    <a:pt x="72" y="509"/>
                    <a:pt x="72" y="507"/>
                  </a:cubicBezTo>
                  <a:cubicBezTo>
                    <a:pt x="72" y="503"/>
                    <a:pt x="72" y="497"/>
                    <a:pt x="73" y="492"/>
                  </a:cubicBezTo>
                  <a:cubicBezTo>
                    <a:pt x="71" y="483"/>
                    <a:pt x="69" y="474"/>
                    <a:pt x="69" y="465"/>
                  </a:cubicBezTo>
                  <a:cubicBezTo>
                    <a:pt x="69" y="455"/>
                    <a:pt x="70" y="445"/>
                    <a:pt x="70" y="435"/>
                  </a:cubicBezTo>
                  <a:cubicBezTo>
                    <a:pt x="70" y="420"/>
                    <a:pt x="69" y="408"/>
                    <a:pt x="73" y="393"/>
                  </a:cubicBezTo>
                  <a:cubicBezTo>
                    <a:pt x="74" y="389"/>
                    <a:pt x="75" y="385"/>
                    <a:pt x="76" y="381"/>
                  </a:cubicBezTo>
                  <a:cubicBezTo>
                    <a:pt x="78" y="367"/>
                    <a:pt x="81" y="354"/>
                    <a:pt x="83" y="340"/>
                  </a:cubicBezTo>
                  <a:cubicBezTo>
                    <a:pt x="84" y="351"/>
                    <a:pt x="85" y="363"/>
                    <a:pt x="86" y="375"/>
                  </a:cubicBezTo>
                  <a:cubicBezTo>
                    <a:pt x="86" y="381"/>
                    <a:pt x="87" y="388"/>
                    <a:pt x="87" y="394"/>
                  </a:cubicBezTo>
                  <a:cubicBezTo>
                    <a:pt x="85" y="408"/>
                    <a:pt x="84" y="426"/>
                    <a:pt x="86" y="445"/>
                  </a:cubicBezTo>
                  <a:cubicBezTo>
                    <a:pt x="87" y="461"/>
                    <a:pt x="87" y="478"/>
                    <a:pt x="89" y="494"/>
                  </a:cubicBezTo>
                  <a:cubicBezTo>
                    <a:pt x="90" y="496"/>
                    <a:pt x="92" y="497"/>
                    <a:pt x="93" y="499"/>
                  </a:cubicBezTo>
                  <a:cubicBezTo>
                    <a:pt x="93" y="503"/>
                    <a:pt x="93" y="505"/>
                    <a:pt x="95" y="509"/>
                  </a:cubicBezTo>
                  <a:cubicBezTo>
                    <a:pt x="99" y="509"/>
                    <a:pt x="105" y="510"/>
                    <a:pt x="108" y="511"/>
                  </a:cubicBezTo>
                  <a:cubicBezTo>
                    <a:pt x="111" y="511"/>
                    <a:pt x="111" y="509"/>
                    <a:pt x="114" y="510"/>
                  </a:cubicBezTo>
                  <a:cubicBezTo>
                    <a:pt x="116" y="511"/>
                    <a:pt x="119" y="513"/>
                    <a:pt x="121" y="514"/>
                  </a:cubicBezTo>
                  <a:cubicBezTo>
                    <a:pt x="130" y="519"/>
                    <a:pt x="137" y="523"/>
                    <a:pt x="148" y="523"/>
                  </a:cubicBezTo>
                  <a:cubicBezTo>
                    <a:pt x="152" y="523"/>
                    <a:pt x="158" y="523"/>
                    <a:pt x="162" y="521"/>
                  </a:cubicBezTo>
                  <a:cubicBezTo>
                    <a:pt x="175" y="517"/>
                    <a:pt x="164" y="509"/>
                    <a:pt x="159" y="505"/>
                  </a:cubicBezTo>
                  <a:cubicBezTo>
                    <a:pt x="155" y="503"/>
                    <a:pt x="151" y="501"/>
                    <a:pt x="147" y="500"/>
                  </a:cubicBezTo>
                  <a:cubicBezTo>
                    <a:pt x="143" y="498"/>
                    <a:pt x="135" y="492"/>
                    <a:pt x="131" y="491"/>
                  </a:cubicBezTo>
                  <a:cubicBezTo>
                    <a:pt x="130" y="490"/>
                    <a:pt x="133" y="488"/>
                    <a:pt x="132" y="486"/>
                  </a:cubicBezTo>
                  <a:cubicBezTo>
                    <a:pt x="129" y="473"/>
                    <a:pt x="127" y="465"/>
                    <a:pt x="127" y="452"/>
                  </a:cubicBezTo>
                  <a:cubicBezTo>
                    <a:pt x="127" y="446"/>
                    <a:pt x="127" y="441"/>
                    <a:pt x="127" y="435"/>
                  </a:cubicBezTo>
                  <a:cubicBezTo>
                    <a:pt x="128" y="427"/>
                    <a:pt x="128" y="419"/>
                    <a:pt x="129" y="411"/>
                  </a:cubicBezTo>
                  <a:cubicBezTo>
                    <a:pt x="130" y="394"/>
                    <a:pt x="132" y="377"/>
                    <a:pt x="133" y="360"/>
                  </a:cubicBezTo>
                  <a:cubicBezTo>
                    <a:pt x="134" y="343"/>
                    <a:pt x="133" y="326"/>
                    <a:pt x="133" y="309"/>
                  </a:cubicBezTo>
                  <a:cubicBezTo>
                    <a:pt x="136" y="308"/>
                    <a:pt x="139" y="307"/>
                    <a:pt x="141" y="306"/>
                  </a:cubicBezTo>
                  <a:cubicBezTo>
                    <a:pt x="140" y="291"/>
                    <a:pt x="139" y="276"/>
                    <a:pt x="138" y="261"/>
                  </a:cubicBezTo>
                  <a:cubicBezTo>
                    <a:pt x="137" y="254"/>
                    <a:pt x="137" y="247"/>
                    <a:pt x="137" y="241"/>
                  </a:cubicBezTo>
                  <a:cubicBezTo>
                    <a:pt x="170" y="182"/>
                    <a:pt x="170" y="182"/>
                    <a:pt x="170" y="182"/>
                  </a:cubicBezTo>
                  <a:cubicBezTo>
                    <a:pt x="167" y="180"/>
                    <a:pt x="164" y="178"/>
                    <a:pt x="161" y="176"/>
                  </a:cubicBezTo>
                  <a:cubicBezTo>
                    <a:pt x="159" y="173"/>
                    <a:pt x="157" y="170"/>
                    <a:pt x="154" y="167"/>
                  </a:cubicBezTo>
                  <a:cubicBezTo>
                    <a:pt x="148" y="161"/>
                    <a:pt x="152" y="164"/>
                    <a:pt x="150" y="158"/>
                  </a:cubicBezTo>
                  <a:cubicBezTo>
                    <a:pt x="149" y="153"/>
                    <a:pt x="147" y="150"/>
                    <a:pt x="146" y="145"/>
                  </a:cubicBezTo>
                  <a:cubicBezTo>
                    <a:pt x="144" y="141"/>
                    <a:pt x="142" y="138"/>
                    <a:pt x="141" y="134"/>
                  </a:cubicBezTo>
                  <a:cubicBezTo>
                    <a:pt x="138" y="124"/>
                    <a:pt x="140" y="113"/>
                    <a:pt x="137" y="102"/>
                  </a:cubicBezTo>
                  <a:cubicBezTo>
                    <a:pt x="136" y="98"/>
                    <a:pt x="136" y="96"/>
                    <a:pt x="132" y="94"/>
                  </a:cubicBezTo>
                  <a:cubicBezTo>
                    <a:pt x="127" y="92"/>
                    <a:pt x="121" y="90"/>
                    <a:pt x="115" y="88"/>
                  </a:cubicBezTo>
                  <a:cubicBezTo>
                    <a:pt x="113" y="88"/>
                    <a:pt x="110" y="87"/>
                    <a:pt x="108" y="86"/>
                  </a:cubicBezTo>
                  <a:cubicBezTo>
                    <a:pt x="108" y="85"/>
                    <a:pt x="109" y="84"/>
                    <a:pt x="109" y="83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79"/>
                    <a:pt x="112" y="78"/>
                    <a:pt x="113" y="76"/>
                  </a:cubicBezTo>
                  <a:cubicBezTo>
                    <a:pt x="113" y="76"/>
                    <a:pt x="113" y="75"/>
                    <a:pt x="114" y="74"/>
                  </a:cubicBezTo>
                  <a:cubicBezTo>
                    <a:pt x="116" y="74"/>
                    <a:pt x="117" y="74"/>
                    <a:pt x="118" y="72"/>
                  </a:cubicBezTo>
                  <a:cubicBezTo>
                    <a:pt x="118" y="69"/>
                    <a:pt x="118" y="66"/>
                    <a:pt x="118" y="62"/>
                  </a:cubicBezTo>
                  <a:cubicBezTo>
                    <a:pt x="118" y="62"/>
                    <a:pt x="118" y="60"/>
                    <a:pt x="119" y="59"/>
                  </a:cubicBezTo>
                  <a:cubicBezTo>
                    <a:pt x="123" y="54"/>
                    <a:pt x="122" y="50"/>
                    <a:pt x="124" y="45"/>
                  </a:cubicBezTo>
                  <a:cubicBezTo>
                    <a:pt x="125" y="43"/>
                    <a:pt x="127" y="43"/>
                    <a:pt x="128" y="42"/>
                  </a:cubicBezTo>
                  <a:cubicBezTo>
                    <a:pt x="131" y="38"/>
                    <a:pt x="129" y="36"/>
                    <a:pt x="128" y="31"/>
                  </a:cubicBezTo>
                  <a:cubicBezTo>
                    <a:pt x="127" y="28"/>
                    <a:pt x="126" y="25"/>
                    <a:pt x="125" y="21"/>
                  </a:cubicBezTo>
                  <a:cubicBezTo>
                    <a:pt x="121" y="14"/>
                    <a:pt x="112" y="7"/>
                    <a:pt x="105" y="5"/>
                  </a:cubicBezTo>
                  <a:cubicBezTo>
                    <a:pt x="98" y="2"/>
                    <a:pt x="87" y="0"/>
                    <a:pt x="81" y="4"/>
                  </a:cubicBezTo>
                  <a:cubicBezTo>
                    <a:pt x="76" y="7"/>
                    <a:pt x="71" y="14"/>
                    <a:pt x="68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1381" y="2614"/>
              <a:ext cx="441" cy="276"/>
            </a:xfrm>
            <a:custGeom>
              <a:gdLst>
                <a:gd fmla="*/ 16 w 118" name="T0"/>
                <a:gd fmla="*/ 71 h 74" name="T1"/>
                <a:gd fmla="*/ 77 w 118" name="T2"/>
                <a:gd fmla="*/ 54 h 74" name="T3"/>
                <a:gd fmla="*/ 83 w 118" name="T4"/>
                <a:gd fmla="*/ 22 h 74" name="T5"/>
                <a:gd fmla="*/ 95 w 118" name="T6"/>
                <a:gd fmla="*/ 17 h 74" name="T7"/>
                <a:gd fmla="*/ 97 w 118" name="T8"/>
                <a:gd fmla="*/ 11 h 74" name="T9"/>
                <a:gd fmla="*/ 97 w 118" name="T10"/>
                <a:gd fmla="*/ 8 h 74" name="T11"/>
                <a:gd fmla="*/ 118 w 118" name="T12"/>
                <a:gd fmla="*/ 6 h 74" name="T13"/>
                <a:gd fmla="*/ 116 w 118" name="T14"/>
                <a:gd fmla="*/ 0 h 74" name="T15"/>
                <a:gd fmla="*/ 49 w 118" name="T16"/>
                <a:gd fmla="*/ 13 h 74" name="T17"/>
                <a:gd fmla="*/ 49 w 118" name="T18"/>
                <a:gd fmla="*/ 13 h 74" name="T19"/>
                <a:gd fmla="*/ 31 w 118" name="T20"/>
                <a:gd fmla="*/ 26 h 74" name="T21"/>
                <a:gd fmla="*/ 14 w 118" name="T22"/>
                <a:gd fmla="*/ 31 h 74" name="T23"/>
                <a:gd fmla="*/ 16 w 118" name="T24"/>
                <a:gd fmla="*/ 34 h 74" name="T25"/>
                <a:gd fmla="*/ 20 w 118" name="T26"/>
                <a:gd fmla="*/ 39 h 74" name="T27"/>
                <a:gd fmla="*/ 0 w 118" name="T28"/>
                <a:gd fmla="*/ 74 h 74" name="T29"/>
                <a:gd fmla="*/ 16 w 118" name="T30"/>
                <a:gd fmla="*/ 71 h 7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4" w="118">
                  <a:moveTo>
                    <a:pt x="16" y="71"/>
                  </a:moveTo>
                  <a:cubicBezTo>
                    <a:pt x="36" y="65"/>
                    <a:pt x="57" y="59"/>
                    <a:pt x="77" y="54"/>
                  </a:cubicBezTo>
                  <a:cubicBezTo>
                    <a:pt x="79" y="43"/>
                    <a:pt x="79" y="32"/>
                    <a:pt x="83" y="22"/>
                  </a:cubicBezTo>
                  <a:cubicBezTo>
                    <a:pt x="87" y="21"/>
                    <a:pt x="91" y="19"/>
                    <a:pt x="95" y="17"/>
                  </a:cubicBezTo>
                  <a:cubicBezTo>
                    <a:pt x="96" y="15"/>
                    <a:pt x="96" y="13"/>
                    <a:pt x="97" y="11"/>
                  </a:cubicBezTo>
                  <a:cubicBezTo>
                    <a:pt x="97" y="10"/>
                    <a:pt x="97" y="9"/>
                    <a:pt x="97" y="8"/>
                  </a:cubicBezTo>
                  <a:cubicBezTo>
                    <a:pt x="104" y="7"/>
                    <a:pt x="111" y="6"/>
                    <a:pt x="118" y="6"/>
                  </a:cubicBezTo>
                  <a:cubicBezTo>
                    <a:pt x="117" y="4"/>
                    <a:pt x="116" y="2"/>
                    <a:pt x="116" y="0"/>
                  </a:cubicBezTo>
                  <a:cubicBezTo>
                    <a:pt x="95" y="1"/>
                    <a:pt x="73" y="5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3" y="17"/>
                    <a:pt x="37" y="22"/>
                    <a:pt x="31" y="26"/>
                  </a:cubicBezTo>
                  <a:cubicBezTo>
                    <a:pt x="25" y="28"/>
                    <a:pt x="19" y="30"/>
                    <a:pt x="14" y="31"/>
                  </a:cubicBezTo>
                  <a:cubicBezTo>
                    <a:pt x="14" y="32"/>
                    <a:pt x="15" y="33"/>
                    <a:pt x="16" y="34"/>
                  </a:cubicBezTo>
                  <a:cubicBezTo>
                    <a:pt x="17" y="36"/>
                    <a:pt x="18" y="37"/>
                    <a:pt x="20" y="39"/>
                  </a:cubicBezTo>
                  <a:cubicBezTo>
                    <a:pt x="5" y="47"/>
                    <a:pt x="1" y="59"/>
                    <a:pt x="0" y="74"/>
                  </a:cubicBezTo>
                  <a:cubicBezTo>
                    <a:pt x="5" y="73"/>
                    <a:pt x="11" y="72"/>
                    <a:pt x="16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8" name="Freeform 6"/>
          <p:cNvSpPr/>
          <p:nvPr/>
        </p:nvSpPr>
        <p:spPr bwMode="auto">
          <a:xfrm>
            <a:off x="1619250" y="4421823"/>
            <a:ext cx="473075" cy="479425"/>
          </a:xfrm>
          <a:custGeom>
            <a:gdLst>
              <a:gd fmla="*/ 87 w 87" name="T0"/>
              <a:gd fmla="*/ 26 h 88" name="T1"/>
              <a:gd fmla="*/ 65 w 87" name="T2"/>
              <a:gd fmla="*/ 88 h 88" name="T3"/>
              <a:gd fmla="*/ 42 w 87" name="T4"/>
              <a:gd fmla="*/ 81 h 88" name="T5"/>
              <a:gd fmla="*/ 42 w 87" name="T6"/>
              <a:gd fmla="*/ 81 h 88" name="T7"/>
              <a:gd fmla="*/ 22 w 87" name="T8"/>
              <a:gd fmla="*/ 71 h 88" name="T9"/>
              <a:gd fmla="*/ 22 w 87" name="T10"/>
              <a:gd fmla="*/ 72 h 88" name="T11"/>
              <a:gd fmla="*/ 12 w 87" name="T12"/>
              <a:gd fmla="*/ 67 h 88" name="T13"/>
              <a:gd fmla="*/ 1 w 87" name="T14"/>
              <a:gd fmla="*/ 61 h 88" name="T15"/>
              <a:gd fmla="*/ 1 w 87" name="T16"/>
              <a:gd fmla="*/ 61 h 88" name="T17"/>
              <a:gd fmla="*/ 0 w 87" name="T18"/>
              <a:gd fmla="*/ 60 h 88" name="T19"/>
              <a:gd fmla="*/ 17 w 87" name="T20"/>
              <a:gd fmla="*/ 15 h 88" name="T21"/>
              <a:gd fmla="*/ 22 w 87" name="T22"/>
              <a:gd fmla="*/ 0 h 88" name="T23"/>
              <a:gd fmla="*/ 87 w 87" name="T24"/>
              <a:gd fmla="*/ 26 h 8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88" w="87">
                <a:moveTo>
                  <a:pt x="87" y="26"/>
                </a:moveTo>
                <a:cubicBezTo>
                  <a:pt x="65" y="88"/>
                  <a:pt x="65" y="88"/>
                  <a:pt x="65" y="88"/>
                </a:cubicBezTo>
                <a:cubicBezTo>
                  <a:pt x="42" y="81"/>
                  <a:pt x="42" y="81"/>
                  <a:pt x="42" y="81"/>
                </a:cubicBezTo>
                <a:cubicBezTo>
                  <a:pt x="42" y="81"/>
                  <a:pt x="42" y="81"/>
                  <a:pt x="42" y="81"/>
                </a:cubicBezTo>
                <a:cubicBezTo>
                  <a:pt x="22" y="71"/>
                  <a:pt x="22" y="71"/>
                  <a:pt x="22" y="71"/>
                </a:cubicBezTo>
                <a:cubicBezTo>
                  <a:pt x="22" y="72"/>
                  <a:pt x="22" y="72"/>
                  <a:pt x="22" y="72"/>
                </a:cubicBezTo>
                <a:cubicBezTo>
                  <a:pt x="12" y="67"/>
                  <a:pt x="12" y="67"/>
                  <a:pt x="12" y="67"/>
                </a:cubicBez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cubicBezTo>
                  <a:pt x="0" y="60"/>
                  <a:pt x="0" y="60"/>
                  <a:pt x="0" y="60"/>
                </a:cubicBezTo>
                <a:cubicBezTo>
                  <a:pt x="17" y="15"/>
                  <a:pt x="17" y="15"/>
                  <a:pt x="17" y="15"/>
                </a:cubicBezTo>
                <a:cubicBezTo>
                  <a:pt x="22" y="0"/>
                  <a:pt x="22" y="0"/>
                  <a:pt x="22" y="0"/>
                </a:cubicBezTo>
                <a:cubicBezTo>
                  <a:pt x="48" y="12"/>
                  <a:pt x="61" y="15"/>
                  <a:pt x="87" y="26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1738313" y="3337560"/>
            <a:ext cx="987425" cy="2952750"/>
          </a:xfrm>
          <a:custGeom>
            <a:gdLst>
              <a:gd fmla="*/ 46 w 181" name="T0"/>
              <a:gd fmla="*/ 181 h 542" name="T1"/>
              <a:gd fmla="*/ 35 w 181" name="T2"/>
              <a:gd fmla="*/ 217 h 542" name="T3"/>
              <a:gd fmla="*/ 16 w 181" name="T4"/>
              <a:gd fmla="*/ 258 h 542" name="T5"/>
              <a:gd fmla="*/ 22 w 181" name="T6"/>
              <a:gd fmla="*/ 268 h 542" name="T7"/>
              <a:gd fmla="*/ 28 w 181" name="T8"/>
              <a:gd fmla="*/ 282 h 542" name="T9"/>
              <a:gd fmla="*/ 23 w 181" name="T10"/>
              <a:gd fmla="*/ 286 h 542" name="T11"/>
              <a:gd fmla="*/ 18 w 181" name="T12"/>
              <a:gd fmla="*/ 281 h 542" name="T13"/>
              <a:gd fmla="*/ 15 w 181" name="T14"/>
              <a:gd fmla="*/ 283 h 542" name="T15"/>
              <a:gd fmla="*/ 8 w 181" name="T16"/>
              <a:gd fmla="*/ 282 h 542" name="T17"/>
              <a:gd fmla="*/ 5 w 181" name="T18"/>
              <a:gd fmla="*/ 277 h 542" name="T19"/>
              <a:gd fmla="*/ 0 w 181" name="T20"/>
              <a:gd fmla="*/ 261 h 542" name="T21"/>
              <a:gd fmla="*/ 8 w 181" name="T22"/>
              <a:gd fmla="*/ 209 h 542" name="T23"/>
              <a:gd fmla="*/ 15 w 181" name="T24"/>
              <a:gd fmla="*/ 187 h 542" name="T25"/>
              <a:gd fmla="*/ 19 w 181" name="T26"/>
              <a:gd fmla="*/ 164 h 542" name="T27"/>
              <a:gd fmla="*/ 40 w 181" name="T28"/>
              <a:gd fmla="*/ 103 h 542" name="T29"/>
              <a:gd fmla="*/ 88 w 181" name="T30"/>
              <a:gd fmla="*/ 77 h 542" name="T31"/>
              <a:gd fmla="*/ 71 w 181" name="T32"/>
              <a:gd fmla="*/ 70 h 542" name="T33"/>
              <a:gd fmla="*/ 73 w 181" name="T34"/>
              <a:gd fmla="*/ 39 h 542" name="T35"/>
              <a:gd fmla="*/ 100 w 181" name="T36"/>
              <a:gd fmla="*/ 7 h 542" name="T37"/>
              <a:gd fmla="*/ 131 w 181" name="T38"/>
              <a:gd fmla="*/ 65 h 542" name="T39"/>
              <a:gd fmla="*/ 127 w 181" name="T40"/>
              <a:gd fmla="*/ 73 h 542" name="T41"/>
              <a:gd fmla="*/ 115 w 181" name="T42"/>
              <a:gd fmla="*/ 77 h 542" name="T43"/>
              <a:gd fmla="*/ 123 w 181" name="T44"/>
              <a:gd fmla="*/ 89 h 542" name="T45"/>
              <a:gd fmla="*/ 163 w 181" name="T46"/>
              <a:gd fmla="*/ 117 h 542" name="T47"/>
              <a:gd fmla="*/ 145 w 181" name="T48"/>
              <a:gd fmla="*/ 232 h 542" name="T49"/>
              <a:gd fmla="*/ 148 w 181" name="T50"/>
              <a:gd fmla="*/ 294 h 542" name="T51"/>
              <a:gd fmla="*/ 135 w 181" name="T52"/>
              <a:gd fmla="*/ 375 h 542" name="T53"/>
              <a:gd fmla="*/ 125 w 181" name="T54"/>
              <a:gd fmla="*/ 492 h 542" name="T55"/>
              <a:gd fmla="*/ 138 w 181" name="T56"/>
              <a:gd fmla="*/ 537 h 542" name="T57"/>
              <a:gd fmla="*/ 108 w 181" name="T58"/>
              <a:gd fmla="*/ 522 h 542" name="T59"/>
              <a:gd fmla="*/ 102 w 181" name="T60"/>
              <a:gd fmla="*/ 511 h 542" name="T61"/>
              <a:gd fmla="*/ 102 w 181" name="T62"/>
              <a:gd fmla="*/ 416 h 542" name="T63"/>
              <a:gd fmla="*/ 95 w 181" name="T64"/>
              <a:gd fmla="*/ 379 h 542" name="T65"/>
              <a:gd fmla="*/ 94 w 181" name="T66"/>
              <a:gd fmla="*/ 497 h 542" name="T67"/>
              <a:gd fmla="*/ 88 w 181" name="T68"/>
              <a:gd fmla="*/ 540 h 542" name="T69"/>
              <a:gd fmla="*/ 76 w 181" name="T70"/>
              <a:gd fmla="*/ 482 h 542" name="T71"/>
              <a:gd fmla="*/ 62 w 181" name="T72"/>
              <a:gd fmla="*/ 378 h 542" name="T73"/>
              <a:gd fmla="*/ 48 w 181" name="T74"/>
              <a:gd fmla="*/ 295 h 542" name="T75"/>
              <a:gd fmla="*/ 36 w 181" name="T76"/>
              <a:gd fmla="*/ 285 h 542" name="T77"/>
              <a:gd fmla="*/ 65 w 181" name="T78"/>
              <a:gd fmla="*/ 225 h 542" name="T79"/>
              <a:gd fmla="*/ 51 w 181" name="T80"/>
              <a:gd fmla="*/ 154 h 542" name="T81"/>
              <a:gd fmla="*/ 137 w 181" name="T82"/>
              <a:gd fmla="*/ 203 h 542" name="T83"/>
              <a:gd fmla="*/ 150 w 181" name="T84"/>
              <a:gd fmla="*/ 184 h 542" name="T85"/>
              <a:gd fmla="*/ 142 w 181" name="T86"/>
              <a:gd fmla="*/ 157 h 542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542" w="181">
                <a:moveTo>
                  <a:pt x="51" y="154"/>
                </a:moveTo>
                <a:cubicBezTo>
                  <a:pt x="50" y="161"/>
                  <a:pt x="48" y="174"/>
                  <a:pt x="46" y="181"/>
                </a:cubicBezTo>
                <a:cubicBezTo>
                  <a:pt x="44" y="186"/>
                  <a:pt x="43" y="192"/>
                  <a:pt x="41" y="198"/>
                </a:cubicBezTo>
                <a:cubicBezTo>
                  <a:pt x="35" y="208"/>
                  <a:pt x="41" y="203"/>
                  <a:pt x="35" y="217"/>
                </a:cubicBezTo>
                <a:cubicBezTo>
                  <a:pt x="37" y="230"/>
                  <a:pt x="28" y="244"/>
                  <a:pt x="27" y="255"/>
                </a:cubicBezTo>
                <a:cubicBezTo>
                  <a:pt x="25" y="257"/>
                  <a:pt x="19" y="256"/>
                  <a:pt x="16" y="258"/>
                </a:cubicBezTo>
                <a:cubicBezTo>
                  <a:pt x="17" y="259"/>
                  <a:pt x="18" y="261"/>
                  <a:pt x="19" y="262"/>
                </a:cubicBezTo>
                <a:cubicBezTo>
                  <a:pt x="20" y="264"/>
                  <a:pt x="21" y="266"/>
                  <a:pt x="22" y="268"/>
                </a:cubicBezTo>
                <a:cubicBezTo>
                  <a:pt x="24" y="272"/>
                  <a:pt x="23" y="275"/>
                  <a:pt x="23" y="279"/>
                </a:cubicBezTo>
                <a:cubicBezTo>
                  <a:pt x="25" y="280"/>
                  <a:pt x="26" y="281"/>
                  <a:pt x="28" y="282"/>
                </a:cubicBezTo>
                <a:cubicBezTo>
                  <a:pt x="26" y="281"/>
                  <a:pt x="25" y="281"/>
                  <a:pt x="24" y="280"/>
                </a:cubicBezTo>
                <a:cubicBezTo>
                  <a:pt x="23" y="283"/>
                  <a:pt x="24" y="283"/>
                  <a:pt x="23" y="286"/>
                </a:cubicBezTo>
                <a:cubicBezTo>
                  <a:pt x="23" y="287"/>
                  <a:pt x="22" y="287"/>
                  <a:pt x="19" y="286"/>
                </a:cubicBezTo>
                <a:cubicBezTo>
                  <a:pt x="19" y="283"/>
                  <a:pt x="19" y="284"/>
                  <a:pt x="18" y="281"/>
                </a:cubicBezTo>
                <a:cubicBezTo>
                  <a:pt x="18" y="280"/>
                  <a:pt x="17" y="279"/>
                  <a:pt x="16" y="277"/>
                </a:cubicBezTo>
                <a:cubicBezTo>
                  <a:pt x="15" y="280"/>
                  <a:pt x="16" y="281"/>
                  <a:pt x="15" y="283"/>
                </a:cubicBezTo>
                <a:cubicBezTo>
                  <a:pt x="15" y="284"/>
                  <a:pt x="13" y="285"/>
                  <a:pt x="12" y="285"/>
                </a:cubicBezTo>
                <a:cubicBezTo>
                  <a:pt x="11" y="283"/>
                  <a:pt x="9" y="283"/>
                  <a:pt x="8" y="282"/>
                </a:cubicBezTo>
                <a:cubicBezTo>
                  <a:pt x="7" y="281"/>
                  <a:pt x="7" y="280"/>
                  <a:pt x="6" y="279"/>
                </a:cubicBezTo>
                <a:cubicBezTo>
                  <a:pt x="6" y="278"/>
                  <a:pt x="5" y="278"/>
                  <a:pt x="5" y="277"/>
                </a:cubicBezTo>
                <a:cubicBezTo>
                  <a:pt x="2" y="272"/>
                  <a:pt x="3" y="268"/>
                  <a:pt x="4" y="262"/>
                </a:cubicBezTo>
                <a:cubicBezTo>
                  <a:pt x="3" y="262"/>
                  <a:pt x="1" y="261"/>
                  <a:pt x="0" y="261"/>
                </a:cubicBezTo>
                <a:cubicBezTo>
                  <a:pt x="0" y="257"/>
                  <a:pt x="0" y="248"/>
                  <a:pt x="0" y="244"/>
                </a:cubicBezTo>
                <a:cubicBezTo>
                  <a:pt x="2" y="225"/>
                  <a:pt x="4" y="227"/>
                  <a:pt x="8" y="209"/>
                </a:cubicBezTo>
                <a:cubicBezTo>
                  <a:pt x="8" y="205"/>
                  <a:pt x="13" y="197"/>
                  <a:pt x="11" y="192"/>
                </a:cubicBezTo>
                <a:cubicBezTo>
                  <a:pt x="10" y="189"/>
                  <a:pt x="12" y="188"/>
                  <a:pt x="15" y="187"/>
                </a:cubicBezTo>
                <a:cubicBezTo>
                  <a:pt x="14" y="183"/>
                  <a:pt x="13" y="178"/>
                  <a:pt x="15" y="176"/>
                </a:cubicBezTo>
                <a:cubicBezTo>
                  <a:pt x="19" y="172"/>
                  <a:pt x="18" y="168"/>
                  <a:pt x="19" y="164"/>
                </a:cubicBezTo>
                <a:cubicBezTo>
                  <a:pt x="23" y="152"/>
                  <a:pt x="26" y="138"/>
                  <a:pt x="31" y="126"/>
                </a:cubicBezTo>
                <a:cubicBezTo>
                  <a:pt x="35" y="117"/>
                  <a:pt x="35" y="111"/>
                  <a:pt x="40" y="103"/>
                </a:cubicBezTo>
                <a:cubicBezTo>
                  <a:pt x="50" y="91"/>
                  <a:pt x="66" y="91"/>
                  <a:pt x="80" y="86"/>
                </a:cubicBezTo>
                <a:cubicBezTo>
                  <a:pt x="84" y="83"/>
                  <a:pt x="88" y="82"/>
                  <a:pt x="88" y="77"/>
                </a:cubicBezTo>
                <a:cubicBezTo>
                  <a:pt x="84" y="80"/>
                  <a:pt x="70" y="79"/>
                  <a:pt x="68" y="72"/>
                </a:cubicBezTo>
                <a:cubicBezTo>
                  <a:pt x="68" y="73"/>
                  <a:pt x="69" y="74"/>
                  <a:pt x="71" y="70"/>
                </a:cubicBezTo>
                <a:cubicBezTo>
                  <a:pt x="67" y="68"/>
                  <a:pt x="67" y="68"/>
                  <a:pt x="66" y="64"/>
                </a:cubicBezTo>
                <a:cubicBezTo>
                  <a:pt x="74" y="59"/>
                  <a:pt x="75" y="48"/>
                  <a:pt x="73" y="39"/>
                </a:cubicBezTo>
                <a:cubicBezTo>
                  <a:pt x="72" y="31"/>
                  <a:pt x="72" y="27"/>
                  <a:pt x="75" y="20"/>
                </a:cubicBezTo>
                <a:cubicBezTo>
                  <a:pt x="78" y="11"/>
                  <a:pt x="90" y="3"/>
                  <a:pt x="100" y="7"/>
                </a:cubicBezTo>
                <a:cubicBezTo>
                  <a:pt x="116" y="0"/>
                  <a:pt x="124" y="12"/>
                  <a:pt x="128" y="22"/>
                </a:cubicBezTo>
                <a:cubicBezTo>
                  <a:pt x="135" y="36"/>
                  <a:pt x="130" y="49"/>
                  <a:pt x="131" y="65"/>
                </a:cubicBezTo>
                <a:cubicBezTo>
                  <a:pt x="131" y="68"/>
                  <a:pt x="136" y="69"/>
                  <a:pt x="136" y="69"/>
                </a:cubicBezTo>
                <a:cubicBezTo>
                  <a:pt x="135" y="72"/>
                  <a:pt x="131" y="73"/>
                  <a:pt x="127" y="73"/>
                </a:cubicBezTo>
                <a:cubicBezTo>
                  <a:pt x="129" y="74"/>
                  <a:pt x="131" y="76"/>
                  <a:pt x="132" y="78"/>
                </a:cubicBezTo>
                <a:cubicBezTo>
                  <a:pt x="128" y="81"/>
                  <a:pt x="118" y="77"/>
                  <a:pt x="115" y="77"/>
                </a:cubicBezTo>
                <a:cubicBezTo>
                  <a:pt x="114" y="78"/>
                  <a:pt x="116" y="80"/>
                  <a:pt x="116" y="81"/>
                </a:cubicBezTo>
                <a:cubicBezTo>
                  <a:pt x="120" y="85"/>
                  <a:pt x="119" y="85"/>
                  <a:pt x="123" y="89"/>
                </a:cubicBezTo>
                <a:cubicBezTo>
                  <a:pt x="135" y="94"/>
                  <a:pt x="145" y="98"/>
                  <a:pt x="153" y="102"/>
                </a:cubicBezTo>
                <a:cubicBezTo>
                  <a:pt x="158" y="106"/>
                  <a:pt x="159" y="107"/>
                  <a:pt x="163" y="117"/>
                </a:cubicBezTo>
                <a:cubicBezTo>
                  <a:pt x="163" y="125"/>
                  <a:pt x="177" y="165"/>
                  <a:pt x="181" y="186"/>
                </a:cubicBezTo>
                <a:cubicBezTo>
                  <a:pt x="180" y="206"/>
                  <a:pt x="160" y="222"/>
                  <a:pt x="145" y="232"/>
                </a:cubicBezTo>
                <a:cubicBezTo>
                  <a:pt x="150" y="251"/>
                  <a:pt x="157" y="268"/>
                  <a:pt x="162" y="287"/>
                </a:cubicBezTo>
                <a:cubicBezTo>
                  <a:pt x="157" y="291"/>
                  <a:pt x="154" y="293"/>
                  <a:pt x="148" y="294"/>
                </a:cubicBezTo>
                <a:cubicBezTo>
                  <a:pt x="144" y="320"/>
                  <a:pt x="141" y="347"/>
                  <a:pt x="139" y="373"/>
                </a:cubicBezTo>
                <a:cubicBezTo>
                  <a:pt x="138" y="374"/>
                  <a:pt x="136" y="374"/>
                  <a:pt x="135" y="375"/>
                </a:cubicBezTo>
                <a:cubicBezTo>
                  <a:pt x="135" y="396"/>
                  <a:pt x="135" y="417"/>
                  <a:pt x="133" y="438"/>
                </a:cubicBezTo>
                <a:cubicBezTo>
                  <a:pt x="130" y="459"/>
                  <a:pt x="127" y="472"/>
                  <a:pt x="125" y="492"/>
                </a:cubicBezTo>
                <a:cubicBezTo>
                  <a:pt x="124" y="505"/>
                  <a:pt x="128" y="517"/>
                  <a:pt x="137" y="527"/>
                </a:cubicBezTo>
                <a:cubicBezTo>
                  <a:pt x="139" y="530"/>
                  <a:pt x="139" y="533"/>
                  <a:pt x="138" y="537"/>
                </a:cubicBezTo>
                <a:cubicBezTo>
                  <a:pt x="136" y="540"/>
                  <a:pt x="116" y="540"/>
                  <a:pt x="111" y="528"/>
                </a:cubicBezTo>
                <a:cubicBezTo>
                  <a:pt x="111" y="526"/>
                  <a:pt x="107" y="515"/>
                  <a:pt x="108" y="522"/>
                </a:cubicBezTo>
                <a:cubicBezTo>
                  <a:pt x="105" y="522"/>
                  <a:pt x="105" y="522"/>
                  <a:pt x="105" y="522"/>
                </a:cubicBezTo>
                <a:cubicBezTo>
                  <a:pt x="105" y="522"/>
                  <a:pt x="103" y="513"/>
                  <a:pt x="102" y="511"/>
                </a:cubicBezTo>
                <a:cubicBezTo>
                  <a:pt x="103" y="507"/>
                  <a:pt x="103" y="502"/>
                  <a:pt x="105" y="498"/>
                </a:cubicBezTo>
                <a:cubicBezTo>
                  <a:pt x="112" y="466"/>
                  <a:pt x="100" y="448"/>
                  <a:pt x="102" y="416"/>
                </a:cubicBezTo>
                <a:cubicBezTo>
                  <a:pt x="102" y="407"/>
                  <a:pt x="100" y="388"/>
                  <a:pt x="99" y="379"/>
                </a:cubicBezTo>
                <a:cubicBezTo>
                  <a:pt x="98" y="379"/>
                  <a:pt x="97" y="379"/>
                  <a:pt x="95" y="379"/>
                </a:cubicBezTo>
                <a:cubicBezTo>
                  <a:pt x="93" y="407"/>
                  <a:pt x="93" y="442"/>
                  <a:pt x="92" y="471"/>
                </a:cubicBezTo>
                <a:cubicBezTo>
                  <a:pt x="91" y="481"/>
                  <a:pt x="93" y="489"/>
                  <a:pt x="94" y="497"/>
                </a:cubicBezTo>
                <a:cubicBezTo>
                  <a:pt x="95" y="502"/>
                  <a:pt x="95" y="507"/>
                  <a:pt x="94" y="513"/>
                </a:cubicBezTo>
                <a:cubicBezTo>
                  <a:pt x="95" y="523"/>
                  <a:pt x="96" y="534"/>
                  <a:pt x="88" y="540"/>
                </a:cubicBezTo>
                <a:cubicBezTo>
                  <a:pt x="62" y="542"/>
                  <a:pt x="74" y="522"/>
                  <a:pt x="78" y="505"/>
                </a:cubicBezTo>
                <a:cubicBezTo>
                  <a:pt x="80" y="497"/>
                  <a:pt x="78" y="489"/>
                  <a:pt x="76" y="482"/>
                </a:cubicBezTo>
                <a:cubicBezTo>
                  <a:pt x="70" y="457"/>
                  <a:pt x="65" y="439"/>
                  <a:pt x="63" y="414"/>
                </a:cubicBezTo>
                <a:cubicBezTo>
                  <a:pt x="63" y="402"/>
                  <a:pt x="63" y="389"/>
                  <a:pt x="62" y="378"/>
                </a:cubicBezTo>
                <a:cubicBezTo>
                  <a:pt x="61" y="377"/>
                  <a:pt x="59" y="378"/>
                  <a:pt x="58" y="376"/>
                </a:cubicBezTo>
                <a:cubicBezTo>
                  <a:pt x="58" y="337"/>
                  <a:pt x="51" y="321"/>
                  <a:pt x="48" y="295"/>
                </a:cubicBezTo>
                <a:cubicBezTo>
                  <a:pt x="45" y="293"/>
                  <a:pt x="39" y="292"/>
                  <a:pt x="35" y="290"/>
                </a:cubicBezTo>
                <a:cubicBezTo>
                  <a:pt x="35" y="289"/>
                  <a:pt x="36" y="287"/>
                  <a:pt x="36" y="285"/>
                </a:cubicBezTo>
                <a:cubicBezTo>
                  <a:pt x="43" y="287"/>
                  <a:pt x="43" y="287"/>
                  <a:pt x="43" y="287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60" y="223"/>
                  <a:pt x="55" y="221"/>
                  <a:pt x="51" y="219"/>
                </a:cubicBezTo>
                <a:cubicBezTo>
                  <a:pt x="55" y="199"/>
                  <a:pt x="56" y="175"/>
                  <a:pt x="51" y="154"/>
                </a:cubicBezTo>
                <a:close/>
                <a:moveTo>
                  <a:pt x="142" y="157"/>
                </a:moveTo>
                <a:cubicBezTo>
                  <a:pt x="138" y="173"/>
                  <a:pt x="135" y="187"/>
                  <a:pt x="137" y="203"/>
                </a:cubicBezTo>
                <a:cubicBezTo>
                  <a:pt x="143" y="198"/>
                  <a:pt x="145" y="194"/>
                  <a:pt x="149" y="188"/>
                </a:cubicBezTo>
                <a:cubicBezTo>
                  <a:pt x="150" y="188"/>
                  <a:pt x="149" y="185"/>
                  <a:pt x="150" y="184"/>
                </a:cubicBezTo>
                <a:cubicBezTo>
                  <a:pt x="151" y="184"/>
                  <a:pt x="153" y="184"/>
                  <a:pt x="153" y="182"/>
                </a:cubicBezTo>
                <a:cubicBezTo>
                  <a:pt x="149" y="174"/>
                  <a:pt x="146" y="166"/>
                  <a:pt x="142" y="15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2135188" y="3572510"/>
            <a:ext cx="1152525" cy="1152525"/>
          </a:xfrm>
          <a:prstGeom prst="line">
            <a:avLst/>
          </a:prstGeom>
          <a:noFill/>
          <a:ln w="9525">
            <a:solidFill>
              <a:srgbClr val="FF6600"/>
            </a:solidFill>
            <a:prstDash val="dash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3287713" y="3574098"/>
            <a:ext cx="1295400" cy="0"/>
          </a:xfrm>
          <a:prstGeom prst="line">
            <a:avLst/>
          </a:prstGeom>
          <a:noFill/>
          <a:ln w="9525">
            <a:solidFill>
              <a:srgbClr val="FF6600"/>
            </a:solidFill>
            <a:prstDash val="dash"/>
            <a:round/>
            <a:tailEnd len="med" type="triangle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grpSp>
        <p:nvGrpSpPr>
          <p:cNvPr id="24" name="组合 23"/>
          <p:cNvGrpSpPr/>
          <p:nvPr/>
        </p:nvGrpSpPr>
        <p:grpSpPr>
          <a:xfrm>
            <a:off x="1979613" y="1335723"/>
            <a:ext cx="2592387" cy="935037"/>
            <a:chOff x="1979613" y="1335723"/>
            <a:chExt cx="2592387" cy="935037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V="1">
              <a:off x="1979613" y="1337310"/>
              <a:ext cx="933450" cy="93345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2916238" y="1335723"/>
              <a:ext cx="1655762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tailEnd len="med" type="triangle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</p:grp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970088" y="2280285"/>
            <a:ext cx="1808480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algn="ctr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1600"/>
              <a:t>单击添加文字内容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2492375" y="5833109"/>
            <a:ext cx="2089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algn="ctr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altLang="en-US" lang="zh-CN" sz="1400"/>
              <a:t>单击此处添加文字内容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484438" y="5569584"/>
            <a:ext cx="1808480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algn="ctr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1600"/>
              <a:t>单击添加文字内容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978025" y="2527935"/>
            <a:ext cx="2089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algn="ctr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altLang="en-US" lang="zh-CN" sz="1400"/>
              <a:t>单击此处添加文字内容</a:t>
            </a:r>
          </a:p>
        </p:txBody>
      </p:sp>
      <p:sp>
        <p:nvSpPr>
          <p:cNvPr id="19" name="AutoShape 39"/>
          <p:cNvSpPr>
            <a:spLocks noChangeArrowheads="1"/>
          </p:cNvSpPr>
          <p:nvPr/>
        </p:nvSpPr>
        <p:spPr bwMode="auto">
          <a:xfrm>
            <a:off x="4660583" y="1517015"/>
            <a:ext cx="4527868" cy="1403985"/>
          </a:xfrm>
          <a:prstGeom prst="roundRect">
            <a:avLst>
              <a:gd fmla="val 2872" name="adj"/>
            </a:avLst>
          </a:prstGeom>
          <a:gradFill rotWithShape="1"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 algn="ctr" w="9525">
            <a:solidFill>
              <a:schemeClr val="accent4">
                <a:lumMod val="60000"/>
                <a:lumOff val="40000"/>
              </a:schemeClr>
            </a:solidFill>
            <a:round/>
          </a:ln>
          <a:effectLst/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altLang="en-US" lang="zh-CN" sz="1400">
                <a:latin typeface="+mn-ea"/>
                <a:ea typeface="+mn-ea"/>
              </a:rPr>
              <a:t>单击此处添加文字内容</a:t>
            </a:r>
          </a:p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altLang="en-US" lang="zh-CN" sz="1400">
                <a:latin typeface="+mn-ea"/>
                <a:ea typeface="+mn-ea"/>
              </a:rPr>
              <a:t>单击此处添加文字内容</a:t>
            </a:r>
          </a:p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altLang="en-US" lang="zh-CN" sz="1400">
                <a:latin typeface="+mn-ea"/>
                <a:ea typeface="+mn-ea"/>
              </a:rPr>
              <a:t>单击此处添加文字内容</a:t>
            </a:r>
          </a:p>
        </p:txBody>
      </p:sp>
      <p:sp>
        <p:nvSpPr>
          <p:cNvPr id="20" name="AutoShape 38"/>
          <p:cNvSpPr>
            <a:spLocks noChangeArrowheads="1"/>
          </p:cNvSpPr>
          <p:nvPr/>
        </p:nvSpPr>
        <p:spPr bwMode="auto">
          <a:xfrm>
            <a:off x="4660899" y="1122270"/>
            <a:ext cx="4527551" cy="353131"/>
          </a:xfrm>
          <a:prstGeom prst="roundRect">
            <a:avLst>
              <a:gd fmla="val 16667" name="adj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algn="ctr" w="9525">
            <a:noFill/>
            <a:miter lim="800000"/>
          </a:ln>
          <a:effectLst/>
        </p:spPr>
        <p:txBody>
          <a:bodyPr anchor="ctr" wrap="none"/>
          <a:lstStyle/>
          <a:p>
            <a:pPr algn="ctr"/>
            <a:r>
              <a:rPr altLang="en-US" b="1" lang="zh-CN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Arial"/>
                <a:ea charset="-122" pitchFamily="34" typeface="微软雅黑"/>
                <a:cs charset="0" pitchFamily="34" typeface="Arial"/>
              </a:rPr>
              <a:t>标题文字内容</a:t>
            </a:r>
          </a:p>
        </p:txBody>
      </p:sp>
      <p:sp>
        <p:nvSpPr>
          <p:cNvPr id="22" name="AutoShape 39"/>
          <p:cNvSpPr>
            <a:spLocks noChangeArrowheads="1"/>
          </p:cNvSpPr>
          <p:nvPr/>
        </p:nvSpPr>
        <p:spPr bwMode="auto">
          <a:xfrm>
            <a:off x="4660583" y="3777615"/>
            <a:ext cx="4527868" cy="1403985"/>
          </a:xfrm>
          <a:prstGeom prst="roundRect">
            <a:avLst>
              <a:gd fmla="val 2872" name="adj"/>
            </a:avLst>
          </a:prstGeom>
          <a:gradFill rotWithShape="1"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 algn="ctr" w="9525">
            <a:solidFill>
              <a:schemeClr val="accent4">
                <a:lumMod val="60000"/>
                <a:lumOff val="40000"/>
              </a:schemeClr>
            </a:solidFill>
            <a:round/>
          </a:ln>
          <a:effectLst/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altLang="en-US" lang="zh-CN" sz="1400">
                <a:latin typeface="+mn-ea"/>
                <a:ea typeface="+mn-ea"/>
              </a:rPr>
              <a:t>单击此处添加文字内容</a:t>
            </a:r>
          </a:p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altLang="en-US" lang="zh-CN" sz="1400">
                <a:latin typeface="+mn-ea"/>
                <a:ea typeface="+mn-ea"/>
              </a:rPr>
              <a:t>单击此处添加文字内容</a:t>
            </a:r>
          </a:p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altLang="en-US" lang="zh-CN" sz="1400">
                <a:latin typeface="+mn-ea"/>
                <a:ea typeface="+mn-ea"/>
              </a:rPr>
              <a:t>单击此处添加文字内容</a:t>
            </a:r>
          </a:p>
        </p:txBody>
      </p:sp>
      <p:sp>
        <p:nvSpPr>
          <p:cNvPr id="23" name="AutoShape 38"/>
          <p:cNvSpPr>
            <a:spLocks noChangeArrowheads="1"/>
          </p:cNvSpPr>
          <p:nvPr/>
        </p:nvSpPr>
        <p:spPr bwMode="auto">
          <a:xfrm>
            <a:off x="4660899" y="3382870"/>
            <a:ext cx="4527551" cy="353131"/>
          </a:xfrm>
          <a:prstGeom prst="roundRect">
            <a:avLst>
              <a:gd fmla="val 16667" name="adj"/>
            </a:avLst>
          </a:prstGeom>
          <a:gradFill flip="none" rotWithShape="1">
            <a:gsLst>
              <a:gs pos="0">
                <a:schemeClr val="accent5"/>
              </a:gs>
              <a:gs pos="100000">
                <a:srgbClr val="FF9900"/>
              </a:gs>
            </a:gsLst>
            <a:lin ang="2700000" scaled="1"/>
          </a:gradFill>
          <a:ln algn="ctr" w="9525">
            <a:noFill/>
            <a:miter lim="800000"/>
          </a:ln>
          <a:effectLst/>
        </p:spPr>
        <p:txBody>
          <a:bodyPr anchor="ctr" wrap="none"/>
          <a:lstStyle/>
          <a:p>
            <a:pPr algn="ctr"/>
            <a:r>
              <a:rPr altLang="en-US" b="1" lang="zh-CN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Arial"/>
                <a:ea charset="-122" pitchFamily="34" typeface="微软雅黑"/>
                <a:cs charset="0" pitchFamily="34" typeface="Arial"/>
              </a:rPr>
              <a:t>标题文字内容</a:t>
            </a:r>
          </a:p>
        </p:txBody>
      </p:sp>
      <p:sp>
        <p:nvSpPr>
          <p:cNvPr id="25" name="Freeform 7"/>
          <p:cNvSpPr>
            <a:spLocks noEditPoints="1"/>
          </p:cNvSpPr>
          <p:nvPr/>
        </p:nvSpPr>
        <p:spPr bwMode="auto">
          <a:xfrm flipV="1">
            <a:off x="1738313" y="6290310"/>
            <a:ext cx="987425" cy="1027122"/>
          </a:xfrm>
          <a:custGeom>
            <a:gdLst>
              <a:gd fmla="*/ 46 w 181" name="T0"/>
              <a:gd fmla="*/ 181 h 542" name="T1"/>
              <a:gd fmla="*/ 35 w 181" name="T2"/>
              <a:gd fmla="*/ 217 h 542" name="T3"/>
              <a:gd fmla="*/ 16 w 181" name="T4"/>
              <a:gd fmla="*/ 258 h 542" name="T5"/>
              <a:gd fmla="*/ 22 w 181" name="T6"/>
              <a:gd fmla="*/ 268 h 542" name="T7"/>
              <a:gd fmla="*/ 28 w 181" name="T8"/>
              <a:gd fmla="*/ 282 h 542" name="T9"/>
              <a:gd fmla="*/ 23 w 181" name="T10"/>
              <a:gd fmla="*/ 286 h 542" name="T11"/>
              <a:gd fmla="*/ 18 w 181" name="T12"/>
              <a:gd fmla="*/ 281 h 542" name="T13"/>
              <a:gd fmla="*/ 15 w 181" name="T14"/>
              <a:gd fmla="*/ 283 h 542" name="T15"/>
              <a:gd fmla="*/ 8 w 181" name="T16"/>
              <a:gd fmla="*/ 282 h 542" name="T17"/>
              <a:gd fmla="*/ 5 w 181" name="T18"/>
              <a:gd fmla="*/ 277 h 542" name="T19"/>
              <a:gd fmla="*/ 0 w 181" name="T20"/>
              <a:gd fmla="*/ 261 h 542" name="T21"/>
              <a:gd fmla="*/ 8 w 181" name="T22"/>
              <a:gd fmla="*/ 209 h 542" name="T23"/>
              <a:gd fmla="*/ 15 w 181" name="T24"/>
              <a:gd fmla="*/ 187 h 542" name="T25"/>
              <a:gd fmla="*/ 19 w 181" name="T26"/>
              <a:gd fmla="*/ 164 h 542" name="T27"/>
              <a:gd fmla="*/ 40 w 181" name="T28"/>
              <a:gd fmla="*/ 103 h 542" name="T29"/>
              <a:gd fmla="*/ 88 w 181" name="T30"/>
              <a:gd fmla="*/ 77 h 542" name="T31"/>
              <a:gd fmla="*/ 71 w 181" name="T32"/>
              <a:gd fmla="*/ 70 h 542" name="T33"/>
              <a:gd fmla="*/ 73 w 181" name="T34"/>
              <a:gd fmla="*/ 39 h 542" name="T35"/>
              <a:gd fmla="*/ 100 w 181" name="T36"/>
              <a:gd fmla="*/ 7 h 542" name="T37"/>
              <a:gd fmla="*/ 131 w 181" name="T38"/>
              <a:gd fmla="*/ 65 h 542" name="T39"/>
              <a:gd fmla="*/ 127 w 181" name="T40"/>
              <a:gd fmla="*/ 73 h 542" name="T41"/>
              <a:gd fmla="*/ 115 w 181" name="T42"/>
              <a:gd fmla="*/ 77 h 542" name="T43"/>
              <a:gd fmla="*/ 123 w 181" name="T44"/>
              <a:gd fmla="*/ 89 h 542" name="T45"/>
              <a:gd fmla="*/ 163 w 181" name="T46"/>
              <a:gd fmla="*/ 117 h 542" name="T47"/>
              <a:gd fmla="*/ 145 w 181" name="T48"/>
              <a:gd fmla="*/ 232 h 542" name="T49"/>
              <a:gd fmla="*/ 148 w 181" name="T50"/>
              <a:gd fmla="*/ 294 h 542" name="T51"/>
              <a:gd fmla="*/ 135 w 181" name="T52"/>
              <a:gd fmla="*/ 375 h 542" name="T53"/>
              <a:gd fmla="*/ 125 w 181" name="T54"/>
              <a:gd fmla="*/ 492 h 542" name="T55"/>
              <a:gd fmla="*/ 138 w 181" name="T56"/>
              <a:gd fmla="*/ 537 h 542" name="T57"/>
              <a:gd fmla="*/ 108 w 181" name="T58"/>
              <a:gd fmla="*/ 522 h 542" name="T59"/>
              <a:gd fmla="*/ 102 w 181" name="T60"/>
              <a:gd fmla="*/ 511 h 542" name="T61"/>
              <a:gd fmla="*/ 102 w 181" name="T62"/>
              <a:gd fmla="*/ 416 h 542" name="T63"/>
              <a:gd fmla="*/ 95 w 181" name="T64"/>
              <a:gd fmla="*/ 379 h 542" name="T65"/>
              <a:gd fmla="*/ 94 w 181" name="T66"/>
              <a:gd fmla="*/ 497 h 542" name="T67"/>
              <a:gd fmla="*/ 88 w 181" name="T68"/>
              <a:gd fmla="*/ 540 h 542" name="T69"/>
              <a:gd fmla="*/ 76 w 181" name="T70"/>
              <a:gd fmla="*/ 482 h 542" name="T71"/>
              <a:gd fmla="*/ 62 w 181" name="T72"/>
              <a:gd fmla="*/ 378 h 542" name="T73"/>
              <a:gd fmla="*/ 48 w 181" name="T74"/>
              <a:gd fmla="*/ 295 h 542" name="T75"/>
              <a:gd fmla="*/ 36 w 181" name="T76"/>
              <a:gd fmla="*/ 285 h 542" name="T77"/>
              <a:gd fmla="*/ 65 w 181" name="T78"/>
              <a:gd fmla="*/ 225 h 542" name="T79"/>
              <a:gd fmla="*/ 51 w 181" name="T80"/>
              <a:gd fmla="*/ 154 h 542" name="T81"/>
              <a:gd fmla="*/ 137 w 181" name="T82"/>
              <a:gd fmla="*/ 203 h 542" name="T83"/>
              <a:gd fmla="*/ 150 w 181" name="T84"/>
              <a:gd fmla="*/ 184 h 542" name="T85"/>
              <a:gd fmla="*/ 142 w 181" name="T86"/>
              <a:gd fmla="*/ 157 h 542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542" w="181">
                <a:moveTo>
                  <a:pt x="51" y="154"/>
                </a:moveTo>
                <a:cubicBezTo>
                  <a:pt x="50" y="161"/>
                  <a:pt x="48" y="174"/>
                  <a:pt x="46" y="181"/>
                </a:cubicBezTo>
                <a:cubicBezTo>
                  <a:pt x="44" y="186"/>
                  <a:pt x="43" y="192"/>
                  <a:pt x="41" y="198"/>
                </a:cubicBezTo>
                <a:cubicBezTo>
                  <a:pt x="35" y="208"/>
                  <a:pt x="41" y="203"/>
                  <a:pt x="35" y="217"/>
                </a:cubicBezTo>
                <a:cubicBezTo>
                  <a:pt x="37" y="230"/>
                  <a:pt x="28" y="244"/>
                  <a:pt x="27" y="255"/>
                </a:cubicBezTo>
                <a:cubicBezTo>
                  <a:pt x="25" y="257"/>
                  <a:pt x="19" y="256"/>
                  <a:pt x="16" y="258"/>
                </a:cubicBezTo>
                <a:cubicBezTo>
                  <a:pt x="17" y="259"/>
                  <a:pt x="18" y="261"/>
                  <a:pt x="19" y="262"/>
                </a:cubicBezTo>
                <a:cubicBezTo>
                  <a:pt x="20" y="264"/>
                  <a:pt x="21" y="266"/>
                  <a:pt x="22" y="268"/>
                </a:cubicBezTo>
                <a:cubicBezTo>
                  <a:pt x="24" y="272"/>
                  <a:pt x="23" y="275"/>
                  <a:pt x="23" y="279"/>
                </a:cubicBezTo>
                <a:cubicBezTo>
                  <a:pt x="25" y="280"/>
                  <a:pt x="26" y="281"/>
                  <a:pt x="28" y="282"/>
                </a:cubicBezTo>
                <a:cubicBezTo>
                  <a:pt x="26" y="281"/>
                  <a:pt x="25" y="281"/>
                  <a:pt x="24" y="280"/>
                </a:cubicBezTo>
                <a:cubicBezTo>
                  <a:pt x="23" y="283"/>
                  <a:pt x="24" y="283"/>
                  <a:pt x="23" y="286"/>
                </a:cubicBezTo>
                <a:cubicBezTo>
                  <a:pt x="23" y="287"/>
                  <a:pt x="22" y="287"/>
                  <a:pt x="19" y="286"/>
                </a:cubicBezTo>
                <a:cubicBezTo>
                  <a:pt x="19" y="283"/>
                  <a:pt x="19" y="284"/>
                  <a:pt x="18" y="281"/>
                </a:cubicBezTo>
                <a:cubicBezTo>
                  <a:pt x="18" y="280"/>
                  <a:pt x="17" y="279"/>
                  <a:pt x="16" y="277"/>
                </a:cubicBezTo>
                <a:cubicBezTo>
                  <a:pt x="15" y="280"/>
                  <a:pt x="16" y="281"/>
                  <a:pt x="15" y="283"/>
                </a:cubicBezTo>
                <a:cubicBezTo>
                  <a:pt x="15" y="284"/>
                  <a:pt x="13" y="285"/>
                  <a:pt x="12" y="285"/>
                </a:cubicBezTo>
                <a:cubicBezTo>
                  <a:pt x="11" y="283"/>
                  <a:pt x="9" y="283"/>
                  <a:pt x="8" y="282"/>
                </a:cubicBezTo>
                <a:cubicBezTo>
                  <a:pt x="7" y="281"/>
                  <a:pt x="7" y="280"/>
                  <a:pt x="6" y="279"/>
                </a:cubicBezTo>
                <a:cubicBezTo>
                  <a:pt x="6" y="278"/>
                  <a:pt x="5" y="278"/>
                  <a:pt x="5" y="277"/>
                </a:cubicBezTo>
                <a:cubicBezTo>
                  <a:pt x="2" y="272"/>
                  <a:pt x="3" y="268"/>
                  <a:pt x="4" y="262"/>
                </a:cubicBezTo>
                <a:cubicBezTo>
                  <a:pt x="3" y="262"/>
                  <a:pt x="1" y="261"/>
                  <a:pt x="0" y="261"/>
                </a:cubicBezTo>
                <a:cubicBezTo>
                  <a:pt x="0" y="257"/>
                  <a:pt x="0" y="248"/>
                  <a:pt x="0" y="244"/>
                </a:cubicBezTo>
                <a:cubicBezTo>
                  <a:pt x="2" y="225"/>
                  <a:pt x="4" y="227"/>
                  <a:pt x="8" y="209"/>
                </a:cubicBezTo>
                <a:cubicBezTo>
                  <a:pt x="8" y="205"/>
                  <a:pt x="13" y="197"/>
                  <a:pt x="11" y="192"/>
                </a:cubicBezTo>
                <a:cubicBezTo>
                  <a:pt x="10" y="189"/>
                  <a:pt x="12" y="188"/>
                  <a:pt x="15" y="187"/>
                </a:cubicBezTo>
                <a:cubicBezTo>
                  <a:pt x="14" y="183"/>
                  <a:pt x="13" y="178"/>
                  <a:pt x="15" y="176"/>
                </a:cubicBezTo>
                <a:cubicBezTo>
                  <a:pt x="19" y="172"/>
                  <a:pt x="18" y="168"/>
                  <a:pt x="19" y="164"/>
                </a:cubicBezTo>
                <a:cubicBezTo>
                  <a:pt x="23" y="152"/>
                  <a:pt x="26" y="138"/>
                  <a:pt x="31" y="126"/>
                </a:cubicBezTo>
                <a:cubicBezTo>
                  <a:pt x="35" y="117"/>
                  <a:pt x="35" y="111"/>
                  <a:pt x="40" y="103"/>
                </a:cubicBezTo>
                <a:cubicBezTo>
                  <a:pt x="50" y="91"/>
                  <a:pt x="66" y="91"/>
                  <a:pt x="80" y="86"/>
                </a:cubicBezTo>
                <a:cubicBezTo>
                  <a:pt x="84" y="83"/>
                  <a:pt x="88" y="82"/>
                  <a:pt x="88" y="77"/>
                </a:cubicBezTo>
                <a:cubicBezTo>
                  <a:pt x="84" y="80"/>
                  <a:pt x="70" y="79"/>
                  <a:pt x="68" y="72"/>
                </a:cubicBezTo>
                <a:cubicBezTo>
                  <a:pt x="68" y="73"/>
                  <a:pt x="69" y="74"/>
                  <a:pt x="71" y="70"/>
                </a:cubicBezTo>
                <a:cubicBezTo>
                  <a:pt x="67" y="68"/>
                  <a:pt x="67" y="68"/>
                  <a:pt x="66" y="64"/>
                </a:cubicBezTo>
                <a:cubicBezTo>
                  <a:pt x="74" y="59"/>
                  <a:pt x="75" y="48"/>
                  <a:pt x="73" y="39"/>
                </a:cubicBezTo>
                <a:cubicBezTo>
                  <a:pt x="72" y="31"/>
                  <a:pt x="72" y="27"/>
                  <a:pt x="75" y="20"/>
                </a:cubicBezTo>
                <a:cubicBezTo>
                  <a:pt x="78" y="11"/>
                  <a:pt x="90" y="3"/>
                  <a:pt x="100" y="7"/>
                </a:cubicBezTo>
                <a:cubicBezTo>
                  <a:pt x="116" y="0"/>
                  <a:pt x="124" y="12"/>
                  <a:pt x="128" y="22"/>
                </a:cubicBezTo>
                <a:cubicBezTo>
                  <a:pt x="135" y="36"/>
                  <a:pt x="130" y="49"/>
                  <a:pt x="131" y="65"/>
                </a:cubicBezTo>
                <a:cubicBezTo>
                  <a:pt x="131" y="68"/>
                  <a:pt x="136" y="69"/>
                  <a:pt x="136" y="69"/>
                </a:cubicBezTo>
                <a:cubicBezTo>
                  <a:pt x="135" y="72"/>
                  <a:pt x="131" y="73"/>
                  <a:pt x="127" y="73"/>
                </a:cubicBezTo>
                <a:cubicBezTo>
                  <a:pt x="129" y="74"/>
                  <a:pt x="131" y="76"/>
                  <a:pt x="132" y="78"/>
                </a:cubicBezTo>
                <a:cubicBezTo>
                  <a:pt x="128" y="81"/>
                  <a:pt x="118" y="77"/>
                  <a:pt x="115" y="77"/>
                </a:cubicBezTo>
                <a:cubicBezTo>
                  <a:pt x="114" y="78"/>
                  <a:pt x="116" y="80"/>
                  <a:pt x="116" y="81"/>
                </a:cubicBezTo>
                <a:cubicBezTo>
                  <a:pt x="120" y="85"/>
                  <a:pt x="119" y="85"/>
                  <a:pt x="123" y="89"/>
                </a:cubicBezTo>
                <a:cubicBezTo>
                  <a:pt x="135" y="94"/>
                  <a:pt x="145" y="98"/>
                  <a:pt x="153" y="102"/>
                </a:cubicBezTo>
                <a:cubicBezTo>
                  <a:pt x="158" y="106"/>
                  <a:pt x="159" y="107"/>
                  <a:pt x="163" y="117"/>
                </a:cubicBezTo>
                <a:cubicBezTo>
                  <a:pt x="163" y="125"/>
                  <a:pt x="177" y="165"/>
                  <a:pt x="181" y="186"/>
                </a:cubicBezTo>
                <a:cubicBezTo>
                  <a:pt x="180" y="206"/>
                  <a:pt x="160" y="222"/>
                  <a:pt x="145" y="232"/>
                </a:cubicBezTo>
                <a:cubicBezTo>
                  <a:pt x="150" y="251"/>
                  <a:pt x="157" y="268"/>
                  <a:pt x="162" y="287"/>
                </a:cubicBezTo>
                <a:cubicBezTo>
                  <a:pt x="157" y="291"/>
                  <a:pt x="154" y="293"/>
                  <a:pt x="148" y="294"/>
                </a:cubicBezTo>
                <a:cubicBezTo>
                  <a:pt x="144" y="320"/>
                  <a:pt x="141" y="347"/>
                  <a:pt x="139" y="373"/>
                </a:cubicBezTo>
                <a:cubicBezTo>
                  <a:pt x="138" y="374"/>
                  <a:pt x="136" y="374"/>
                  <a:pt x="135" y="375"/>
                </a:cubicBezTo>
                <a:cubicBezTo>
                  <a:pt x="135" y="396"/>
                  <a:pt x="135" y="417"/>
                  <a:pt x="133" y="438"/>
                </a:cubicBezTo>
                <a:cubicBezTo>
                  <a:pt x="130" y="459"/>
                  <a:pt x="127" y="472"/>
                  <a:pt x="125" y="492"/>
                </a:cubicBezTo>
                <a:cubicBezTo>
                  <a:pt x="124" y="505"/>
                  <a:pt x="128" y="517"/>
                  <a:pt x="137" y="527"/>
                </a:cubicBezTo>
                <a:cubicBezTo>
                  <a:pt x="139" y="530"/>
                  <a:pt x="139" y="533"/>
                  <a:pt x="138" y="537"/>
                </a:cubicBezTo>
                <a:cubicBezTo>
                  <a:pt x="136" y="540"/>
                  <a:pt x="116" y="540"/>
                  <a:pt x="111" y="528"/>
                </a:cubicBezTo>
                <a:cubicBezTo>
                  <a:pt x="111" y="526"/>
                  <a:pt x="107" y="515"/>
                  <a:pt x="108" y="522"/>
                </a:cubicBezTo>
                <a:cubicBezTo>
                  <a:pt x="105" y="522"/>
                  <a:pt x="105" y="522"/>
                  <a:pt x="105" y="522"/>
                </a:cubicBezTo>
                <a:cubicBezTo>
                  <a:pt x="105" y="522"/>
                  <a:pt x="103" y="513"/>
                  <a:pt x="102" y="511"/>
                </a:cubicBezTo>
                <a:cubicBezTo>
                  <a:pt x="103" y="507"/>
                  <a:pt x="103" y="502"/>
                  <a:pt x="105" y="498"/>
                </a:cubicBezTo>
                <a:cubicBezTo>
                  <a:pt x="112" y="466"/>
                  <a:pt x="100" y="448"/>
                  <a:pt x="102" y="416"/>
                </a:cubicBezTo>
                <a:cubicBezTo>
                  <a:pt x="102" y="407"/>
                  <a:pt x="100" y="388"/>
                  <a:pt x="99" y="379"/>
                </a:cubicBezTo>
                <a:cubicBezTo>
                  <a:pt x="98" y="379"/>
                  <a:pt x="97" y="379"/>
                  <a:pt x="95" y="379"/>
                </a:cubicBezTo>
                <a:cubicBezTo>
                  <a:pt x="93" y="407"/>
                  <a:pt x="93" y="442"/>
                  <a:pt x="92" y="471"/>
                </a:cubicBezTo>
                <a:cubicBezTo>
                  <a:pt x="91" y="481"/>
                  <a:pt x="93" y="489"/>
                  <a:pt x="94" y="497"/>
                </a:cubicBezTo>
                <a:cubicBezTo>
                  <a:pt x="95" y="502"/>
                  <a:pt x="95" y="507"/>
                  <a:pt x="94" y="513"/>
                </a:cubicBezTo>
                <a:cubicBezTo>
                  <a:pt x="95" y="523"/>
                  <a:pt x="96" y="534"/>
                  <a:pt x="88" y="540"/>
                </a:cubicBezTo>
                <a:cubicBezTo>
                  <a:pt x="62" y="542"/>
                  <a:pt x="74" y="522"/>
                  <a:pt x="78" y="505"/>
                </a:cubicBezTo>
                <a:cubicBezTo>
                  <a:pt x="80" y="497"/>
                  <a:pt x="78" y="489"/>
                  <a:pt x="76" y="482"/>
                </a:cubicBezTo>
                <a:cubicBezTo>
                  <a:pt x="70" y="457"/>
                  <a:pt x="65" y="439"/>
                  <a:pt x="63" y="414"/>
                </a:cubicBezTo>
                <a:cubicBezTo>
                  <a:pt x="63" y="402"/>
                  <a:pt x="63" y="389"/>
                  <a:pt x="62" y="378"/>
                </a:cubicBezTo>
                <a:cubicBezTo>
                  <a:pt x="61" y="377"/>
                  <a:pt x="59" y="378"/>
                  <a:pt x="58" y="376"/>
                </a:cubicBezTo>
                <a:cubicBezTo>
                  <a:pt x="58" y="337"/>
                  <a:pt x="51" y="321"/>
                  <a:pt x="48" y="295"/>
                </a:cubicBezTo>
                <a:cubicBezTo>
                  <a:pt x="45" y="293"/>
                  <a:pt x="39" y="292"/>
                  <a:pt x="35" y="290"/>
                </a:cubicBezTo>
                <a:cubicBezTo>
                  <a:pt x="35" y="289"/>
                  <a:pt x="36" y="287"/>
                  <a:pt x="36" y="285"/>
                </a:cubicBezTo>
                <a:cubicBezTo>
                  <a:pt x="43" y="287"/>
                  <a:pt x="43" y="287"/>
                  <a:pt x="43" y="287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60" y="223"/>
                  <a:pt x="55" y="221"/>
                  <a:pt x="51" y="219"/>
                </a:cubicBezTo>
                <a:cubicBezTo>
                  <a:pt x="55" y="199"/>
                  <a:pt x="56" y="175"/>
                  <a:pt x="51" y="154"/>
                </a:cubicBezTo>
                <a:close/>
                <a:moveTo>
                  <a:pt x="142" y="157"/>
                </a:moveTo>
                <a:cubicBezTo>
                  <a:pt x="138" y="173"/>
                  <a:pt x="135" y="187"/>
                  <a:pt x="137" y="203"/>
                </a:cubicBezTo>
                <a:cubicBezTo>
                  <a:pt x="143" y="198"/>
                  <a:pt x="145" y="194"/>
                  <a:pt x="149" y="188"/>
                </a:cubicBezTo>
                <a:cubicBezTo>
                  <a:pt x="150" y="188"/>
                  <a:pt x="149" y="185"/>
                  <a:pt x="150" y="184"/>
                </a:cubicBezTo>
                <a:cubicBezTo>
                  <a:pt x="151" y="184"/>
                  <a:pt x="153" y="184"/>
                  <a:pt x="153" y="182"/>
                </a:cubicBezTo>
                <a:cubicBezTo>
                  <a:pt x="149" y="174"/>
                  <a:pt x="146" y="166"/>
                  <a:pt x="142" y="157"/>
                </a:cubicBezTo>
                <a:close/>
              </a:path>
            </a:pathLst>
          </a:custGeom>
          <a:gradFill rotWithShape="1">
            <a:gsLst>
              <a:gs pos="43000">
                <a:srgbClr val="FFFFFF">
                  <a:alpha val="0"/>
                </a:srgbClr>
              </a:gs>
              <a:gs pos="100000">
                <a:schemeClr val="tx2">
                  <a:alpha val="30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altLang="en-US" lang="zh-CN"/>
          </a:p>
        </p:txBody>
      </p:sp>
    </p:spTree>
    <p:extLst>
      <p:ext uri="{BB962C8B-B14F-4D97-AF65-F5344CB8AC3E}">
        <p14:creationId val="377139349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/>
              <a:t>图示04</a:t>
            </a:r>
          </a:p>
        </p:txBody>
      </p:sp>
      <p:sp>
        <p:nvSpPr>
          <p:cNvPr id="11" name="Freeform 29"/>
          <p:cNvSpPr/>
          <p:nvPr/>
        </p:nvSpPr>
        <p:spPr bwMode="auto">
          <a:xfrm flipH="1">
            <a:off x="4286111" y="2226748"/>
            <a:ext cx="5203964" cy="1079703"/>
          </a:xfrm>
          <a:custGeom>
            <a:gdLst>
              <a:gd fmla="*/ 0 w 2452" name="T0"/>
              <a:gd fmla="*/ 770 h 770" name="T1"/>
              <a:gd fmla="*/ 2452 w 2452" name="T2"/>
              <a:gd fmla="*/ 0 h 770" name="T3"/>
              <a:gd fmla="*/ 1008 w 2452" name="T4"/>
              <a:gd fmla="*/ 770 h 770" name="T5"/>
              <a:gd fmla="*/ 0 w 2452" name="T6"/>
              <a:gd fmla="*/ 770 h 77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770" w="2452">
                <a:moveTo>
                  <a:pt x="0" y="770"/>
                </a:moveTo>
                <a:lnTo>
                  <a:pt x="2452" y="0"/>
                </a:lnTo>
                <a:lnTo>
                  <a:pt x="1008" y="770"/>
                </a:lnTo>
                <a:lnTo>
                  <a:pt x="0" y="77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2" name="Freeform 36"/>
          <p:cNvSpPr/>
          <p:nvPr/>
        </p:nvSpPr>
        <p:spPr bwMode="auto">
          <a:xfrm>
            <a:off x="427115" y="2226748"/>
            <a:ext cx="5203964" cy="1079703"/>
          </a:xfrm>
          <a:custGeom>
            <a:gdLst>
              <a:gd fmla="*/ 0 w 2452" name="T0"/>
              <a:gd fmla="*/ 770 h 770" name="T1"/>
              <a:gd fmla="*/ 2452 w 2452" name="T2"/>
              <a:gd fmla="*/ 0 h 770" name="T3"/>
              <a:gd fmla="*/ 1008 w 2452" name="T4"/>
              <a:gd fmla="*/ 770 h 770" name="T5"/>
              <a:gd fmla="*/ 0 w 2452" name="T6"/>
              <a:gd fmla="*/ 770 h 77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770" w="2452">
                <a:moveTo>
                  <a:pt x="0" y="770"/>
                </a:moveTo>
                <a:lnTo>
                  <a:pt x="2452" y="0"/>
                </a:lnTo>
                <a:lnTo>
                  <a:pt x="1008" y="770"/>
                </a:lnTo>
                <a:lnTo>
                  <a:pt x="0" y="77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3" name="Freeform 40"/>
          <p:cNvSpPr/>
          <p:nvPr/>
        </p:nvSpPr>
        <p:spPr bwMode="auto">
          <a:xfrm>
            <a:off x="2589325" y="2480548"/>
            <a:ext cx="2354611" cy="827305"/>
          </a:xfrm>
          <a:custGeom>
            <a:gdLst>
              <a:gd fmla="*/ 1315 w 1315" name="T0"/>
              <a:gd fmla="*/ 0 h 590" name="T1"/>
              <a:gd fmla="*/ 0 w 1315" name="T2"/>
              <a:gd fmla="*/ 590 h 590" name="T3"/>
              <a:gd fmla="*/ 1315 w 1315" name="T4"/>
              <a:gd fmla="*/ 590 h 590" name="T5"/>
              <a:gd fmla="*/ 1315 w 1315" name="T6"/>
              <a:gd fmla="*/ 0 h 59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90" w="1315">
                <a:moveTo>
                  <a:pt x="1315" y="0"/>
                </a:moveTo>
                <a:lnTo>
                  <a:pt x="0" y="590"/>
                </a:lnTo>
                <a:lnTo>
                  <a:pt x="1315" y="590"/>
                </a:lnTo>
                <a:lnTo>
                  <a:pt x="1315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4" name="Freeform 41"/>
          <p:cNvSpPr/>
          <p:nvPr/>
        </p:nvSpPr>
        <p:spPr bwMode="auto">
          <a:xfrm flipH="1">
            <a:off x="4969589" y="2480548"/>
            <a:ext cx="2354611" cy="827305"/>
          </a:xfrm>
          <a:custGeom>
            <a:gdLst>
              <a:gd fmla="*/ 1315 w 1315" name="T0"/>
              <a:gd fmla="*/ 0 h 590" name="T1"/>
              <a:gd fmla="*/ 0 w 1315" name="T2"/>
              <a:gd fmla="*/ 590 h 590" name="T3"/>
              <a:gd fmla="*/ 1315 w 1315" name="T4"/>
              <a:gd fmla="*/ 590 h 590" name="T5"/>
              <a:gd fmla="*/ 1315 w 1315" name="T6"/>
              <a:gd fmla="*/ 0 h 59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90" w="1315">
                <a:moveTo>
                  <a:pt x="1315" y="0"/>
                </a:moveTo>
                <a:lnTo>
                  <a:pt x="0" y="590"/>
                </a:lnTo>
                <a:lnTo>
                  <a:pt x="1315" y="590"/>
                </a:lnTo>
                <a:lnTo>
                  <a:pt x="1315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anchor="ctr" wrap="none"/>
          <a:lstStyle/>
          <a:p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4069080" y="1170112"/>
            <a:ext cx="1767840" cy="1815720"/>
            <a:chOff x="-2175792" y="3087687"/>
            <a:chExt cx="1524000" cy="1565276"/>
          </a:xfrm>
        </p:grpSpPr>
        <p:sp>
          <p:nvSpPr>
            <p:cNvPr id="28" name="Oval 12"/>
            <p:cNvSpPr>
              <a:spLocks noChangeArrowheads="1"/>
            </p:cNvSpPr>
            <p:nvPr/>
          </p:nvSpPr>
          <p:spPr bwMode="auto">
            <a:xfrm>
              <a:off x="-2175792" y="4076700"/>
              <a:ext cx="1524000" cy="576263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 sz="2000">
                <a:solidFill>
                  <a:schemeClr val="bg1"/>
                </a:solidFill>
              </a:endParaRPr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auto">
            <a:xfrm>
              <a:off x="-2104355" y="3087687"/>
              <a:ext cx="1384300" cy="1370013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eaLnBrk="0" hangingPunct="0"/>
              <a:r>
                <a:rPr altLang="en-US" b="1" lang="zh-CN" smtClean="0" sz="2000">
                  <a:solidFill>
                    <a:schemeClr val="bg1"/>
                  </a:solidFill>
                  <a:latin typeface="+mn-ea"/>
                  <a:ea typeface="+mn-ea"/>
                </a:rPr>
                <a:t>标题</a:t>
              </a:r>
            </a:p>
            <a:p>
              <a:pPr algn="ctr" eaLnBrk="0" hangingPunct="0"/>
              <a:r>
                <a:rPr altLang="en-US" b="1" lang="zh-CN" smtClean="0" sz="2000">
                  <a:solidFill>
                    <a:schemeClr val="bg1"/>
                  </a:solidFill>
                  <a:latin typeface="+mn-ea"/>
                  <a:ea typeface="+mn-ea"/>
                </a:rPr>
                <a:t>文字内容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15925" y="3334493"/>
            <a:ext cx="2215948" cy="2310633"/>
            <a:chOff x="339778" y="3334493"/>
            <a:chExt cx="2215948" cy="2310633"/>
          </a:xfrm>
        </p:grpSpPr>
        <p:sp>
          <p:nvSpPr>
            <p:cNvPr id="9" name="AutoShape 39"/>
            <p:cNvSpPr>
              <a:spLocks noChangeArrowheads="1"/>
            </p:cNvSpPr>
            <p:nvPr/>
          </p:nvSpPr>
          <p:spPr bwMode="auto">
            <a:xfrm>
              <a:off x="339778" y="3334493"/>
              <a:ext cx="2215948" cy="2310633"/>
            </a:xfrm>
            <a:prstGeom prst="roundRect">
              <a:avLst>
                <a:gd fmla="val 4060" name="adj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ln algn="ctr" w="9525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 anchor="ctr" anchorCtr="0" bIns="45720" compatLnSpc="1" lIns="91440" numCol="1" rIns="91440" tIns="45720" vert="horz" wrap="none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  <a:buClr>
                  <a:schemeClr val="accent1"/>
                </a:buClr>
              </a:pPr>
              <a:r>
                <a:rPr altLang="en-US" lang="zh-CN" sz="1400">
                  <a:latin typeface="+mn-ea"/>
                  <a:ea typeface="+mn-ea"/>
                </a:rPr>
                <a:t>单击此处添加文字内容</a:t>
              </a:r>
            </a:p>
            <a:p>
              <a:pPr algn="ctr">
                <a:lnSpc>
                  <a:spcPct val="150000"/>
                </a:lnSpc>
                <a:buClr>
                  <a:schemeClr val="accent1"/>
                </a:buClr>
              </a:pPr>
              <a:r>
                <a:rPr altLang="en-US" lang="zh-CN" sz="1400">
                  <a:latin typeface="+mn-ea"/>
                  <a:ea typeface="+mn-ea"/>
                </a:rPr>
                <a:t>单击此处添加文字内容</a:t>
              </a:r>
            </a:p>
            <a:p>
              <a:pPr algn="ctr">
                <a:lnSpc>
                  <a:spcPct val="150000"/>
                </a:lnSpc>
                <a:buClr>
                  <a:schemeClr val="accent1"/>
                </a:buClr>
              </a:pPr>
              <a:r>
                <a:rPr altLang="en-US" lang="zh-CN" sz="1400">
                  <a:latin typeface="+mn-ea"/>
                  <a:ea typeface="+mn-ea"/>
                </a:rPr>
                <a:t>单击此处添加文字内容</a:t>
              </a:r>
            </a:p>
          </p:txBody>
        </p:sp>
        <p:sp>
          <p:nvSpPr>
            <p:cNvPr id="8" name="AutoShape 38"/>
            <p:cNvSpPr>
              <a:spLocks noChangeArrowheads="1"/>
            </p:cNvSpPr>
            <p:nvPr/>
          </p:nvSpPr>
          <p:spPr bwMode="auto">
            <a:xfrm>
              <a:off x="403038" y="3403000"/>
              <a:ext cx="2085764" cy="370141"/>
            </a:xfrm>
            <a:prstGeom prst="roundRect">
              <a:avLst>
                <a:gd fmla="val 16667" name="adj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 algn="ctr" w="9525">
              <a:noFill/>
              <a:miter lim="800000"/>
            </a:ln>
            <a:effectLst/>
          </p:spPr>
          <p:txBody>
            <a:bodyPr anchor="ctr" wrap="none"/>
            <a:lstStyle/>
            <a:p>
              <a:pPr algn="ctr"/>
              <a:r>
                <a:rPr altLang="en-US" b="1" lang="zh-CN"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ea charset="-122" pitchFamily="34" typeface="微软雅黑"/>
                  <a:cs charset="0" pitchFamily="34" typeface="Arial"/>
                </a:rPr>
                <a:t>标题文字内容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697106" y="3334493"/>
            <a:ext cx="2215948" cy="2310633"/>
            <a:chOff x="2655908" y="3334493"/>
            <a:chExt cx="2215948" cy="2310633"/>
          </a:xfrm>
        </p:grpSpPr>
        <p:sp>
          <p:nvSpPr>
            <p:cNvPr id="21" name="AutoShape 49"/>
            <p:cNvSpPr>
              <a:spLocks noChangeArrowheads="1"/>
            </p:cNvSpPr>
            <p:nvPr/>
          </p:nvSpPr>
          <p:spPr bwMode="auto">
            <a:xfrm>
              <a:off x="2655908" y="3334493"/>
              <a:ext cx="2215948" cy="2310633"/>
            </a:xfrm>
            <a:prstGeom prst="roundRect">
              <a:avLst>
                <a:gd fmla="val 4060" name="adj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ln algn="ctr" w="9525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 anchor="ctr" anchorCtr="0" bIns="45720" compatLnSpc="1" lIns="91440" numCol="1" rIns="91440" tIns="45720" vert="horz" wrap="none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  <a:buClr>
                  <a:schemeClr val="accent1"/>
                </a:buClr>
              </a:pPr>
              <a:r>
                <a:rPr altLang="en-US" lang="zh-CN" sz="1400">
                  <a:latin typeface="+mn-ea"/>
                  <a:ea typeface="+mn-ea"/>
                </a:rPr>
                <a:t>单击此处添加文字内容</a:t>
              </a:r>
            </a:p>
            <a:p>
              <a:pPr algn="ctr">
                <a:lnSpc>
                  <a:spcPct val="150000"/>
                </a:lnSpc>
                <a:buClr>
                  <a:schemeClr val="accent1"/>
                </a:buClr>
              </a:pPr>
              <a:r>
                <a:rPr altLang="en-US" lang="zh-CN" sz="1400">
                  <a:latin typeface="+mn-ea"/>
                  <a:ea typeface="+mn-ea"/>
                </a:rPr>
                <a:t>单击此处添加文字内容</a:t>
              </a:r>
            </a:p>
            <a:p>
              <a:pPr algn="ctr">
                <a:lnSpc>
                  <a:spcPct val="150000"/>
                </a:lnSpc>
                <a:buClr>
                  <a:schemeClr val="accent1"/>
                </a:buClr>
              </a:pPr>
              <a:r>
                <a:rPr altLang="en-US" lang="zh-CN" sz="1400">
                  <a:latin typeface="+mn-ea"/>
                  <a:ea typeface="+mn-ea"/>
                </a:rPr>
                <a:t>单击此处添加文字内容</a:t>
              </a:r>
            </a:p>
          </p:txBody>
        </p:sp>
        <p:sp>
          <p:nvSpPr>
            <p:cNvPr id="20" name="AutoShape 48"/>
            <p:cNvSpPr>
              <a:spLocks noChangeArrowheads="1"/>
            </p:cNvSpPr>
            <p:nvPr/>
          </p:nvSpPr>
          <p:spPr bwMode="auto">
            <a:xfrm>
              <a:off x="2719168" y="3403000"/>
              <a:ext cx="2085764" cy="370141"/>
            </a:xfrm>
            <a:prstGeom prst="roundRect">
              <a:avLst>
                <a:gd fmla="val 16667" name="adj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 algn="ctr" w="9525">
              <a:noFill/>
              <a:miter lim="800000"/>
            </a:ln>
            <a:effectLst/>
          </p:spPr>
          <p:txBody>
            <a:bodyPr anchor="ctr" wrap="none"/>
            <a:lstStyle/>
            <a:p>
              <a:pPr algn="ctr"/>
              <a:r>
                <a:rPr altLang="en-US" b="1" lang="zh-CN"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ea charset="-122" pitchFamily="34" typeface="微软雅黑"/>
                  <a:cs charset="0" pitchFamily="34" typeface="Arial"/>
                </a:rPr>
                <a:t>标题文字内容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978287" y="3334493"/>
            <a:ext cx="2215948" cy="2310633"/>
            <a:chOff x="4972039" y="3334493"/>
            <a:chExt cx="2215948" cy="2310633"/>
          </a:xfrm>
        </p:grpSpPr>
        <p:sp>
          <p:nvSpPr>
            <p:cNvPr id="23" name="AutoShape 52"/>
            <p:cNvSpPr>
              <a:spLocks noChangeArrowheads="1"/>
            </p:cNvSpPr>
            <p:nvPr/>
          </p:nvSpPr>
          <p:spPr bwMode="auto">
            <a:xfrm>
              <a:off x="4972039" y="3334493"/>
              <a:ext cx="2215948" cy="2310633"/>
            </a:xfrm>
            <a:prstGeom prst="roundRect">
              <a:avLst>
                <a:gd fmla="val 4060" name="adj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ln algn="ctr" w="9525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 anchor="ctr" anchorCtr="0" bIns="45720" compatLnSpc="1" lIns="91440" numCol="1" rIns="91440" tIns="45720" vert="horz" wrap="none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  <a:buClr>
                  <a:schemeClr val="accent1"/>
                </a:buClr>
              </a:pPr>
              <a:r>
                <a:rPr altLang="en-US" lang="zh-CN" sz="1400">
                  <a:latin typeface="+mn-ea"/>
                  <a:ea typeface="+mn-ea"/>
                </a:rPr>
                <a:t>单击此处添加文字内容</a:t>
              </a:r>
            </a:p>
            <a:p>
              <a:pPr algn="ctr">
                <a:lnSpc>
                  <a:spcPct val="150000"/>
                </a:lnSpc>
                <a:buClr>
                  <a:schemeClr val="accent1"/>
                </a:buClr>
              </a:pPr>
              <a:r>
                <a:rPr altLang="en-US" lang="zh-CN" sz="1400">
                  <a:latin typeface="+mn-ea"/>
                  <a:ea typeface="+mn-ea"/>
                </a:rPr>
                <a:t>单击此处添加文字内容</a:t>
              </a:r>
            </a:p>
            <a:p>
              <a:pPr algn="ctr">
                <a:lnSpc>
                  <a:spcPct val="150000"/>
                </a:lnSpc>
                <a:buClr>
                  <a:schemeClr val="accent1"/>
                </a:buClr>
              </a:pPr>
              <a:r>
                <a:rPr altLang="en-US" lang="zh-CN" sz="1400">
                  <a:latin typeface="+mn-ea"/>
                  <a:ea typeface="+mn-ea"/>
                </a:rPr>
                <a:t>单击此处添加文字内容</a:t>
              </a:r>
            </a:p>
          </p:txBody>
        </p:sp>
        <p:sp>
          <p:nvSpPr>
            <p:cNvPr id="22" name="AutoShape 51"/>
            <p:cNvSpPr>
              <a:spLocks noChangeArrowheads="1"/>
            </p:cNvSpPr>
            <p:nvPr/>
          </p:nvSpPr>
          <p:spPr bwMode="auto">
            <a:xfrm>
              <a:off x="5035299" y="3403000"/>
              <a:ext cx="2085764" cy="370141"/>
            </a:xfrm>
            <a:prstGeom prst="roundRect">
              <a:avLst>
                <a:gd fmla="val 16667" name="adj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 algn="ctr" w="9525">
              <a:noFill/>
              <a:miter lim="800000"/>
            </a:ln>
            <a:effectLst/>
          </p:spPr>
          <p:txBody>
            <a:bodyPr anchor="ctr" wrap="none"/>
            <a:lstStyle/>
            <a:p>
              <a:pPr algn="ctr"/>
              <a:r>
                <a:rPr altLang="en-US" b="1" lang="zh-CN"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ea charset="-122" pitchFamily="34" typeface="微软雅黑"/>
                  <a:cs charset="0" pitchFamily="34" typeface="Arial"/>
                </a:rPr>
                <a:t>标题文字内容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259467" y="3334493"/>
            <a:ext cx="2215948" cy="2310633"/>
            <a:chOff x="7290002" y="3334493"/>
            <a:chExt cx="2215948" cy="2310633"/>
          </a:xfrm>
        </p:grpSpPr>
        <p:sp>
          <p:nvSpPr>
            <p:cNvPr id="25" name="AutoShape 55"/>
            <p:cNvSpPr>
              <a:spLocks noChangeArrowheads="1"/>
            </p:cNvSpPr>
            <p:nvPr/>
          </p:nvSpPr>
          <p:spPr bwMode="auto">
            <a:xfrm>
              <a:off x="7290002" y="3334493"/>
              <a:ext cx="2215948" cy="2310633"/>
            </a:xfrm>
            <a:prstGeom prst="roundRect">
              <a:avLst>
                <a:gd fmla="val 4060" name="adj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ln algn="ctr" w="9525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 anchor="ctr" anchorCtr="0" bIns="45720" compatLnSpc="1" lIns="91440" numCol="1" rIns="91440" tIns="45720" vert="horz" wrap="none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  <a:buClr>
                  <a:schemeClr val="accent1"/>
                </a:buClr>
              </a:pPr>
              <a:r>
                <a:rPr altLang="en-US" lang="zh-CN" sz="1400">
                  <a:latin typeface="+mn-ea"/>
                  <a:ea typeface="+mn-ea"/>
                </a:rPr>
                <a:t>单击此处添加文字内容</a:t>
              </a:r>
            </a:p>
            <a:p>
              <a:pPr algn="ctr">
                <a:lnSpc>
                  <a:spcPct val="150000"/>
                </a:lnSpc>
                <a:buClr>
                  <a:schemeClr val="accent1"/>
                </a:buClr>
              </a:pPr>
              <a:r>
                <a:rPr altLang="en-US" lang="zh-CN" sz="1400">
                  <a:latin typeface="+mn-ea"/>
                  <a:ea typeface="+mn-ea"/>
                </a:rPr>
                <a:t>单击此处添加文字内容</a:t>
              </a:r>
            </a:p>
            <a:p>
              <a:pPr algn="ctr">
                <a:lnSpc>
                  <a:spcPct val="150000"/>
                </a:lnSpc>
                <a:buClr>
                  <a:schemeClr val="accent1"/>
                </a:buClr>
              </a:pPr>
              <a:r>
                <a:rPr altLang="en-US" lang="zh-CN" sz="1400">
                  <a:latin typeface="+mn-ea"/>
                  <a:ea typeface="+mn-ea"/>
                </a:rPr>
                <a:t>单击此处添加文字内容</a:t>
              </a:r>
            </a:p>
          </p:txBody>
        </p:sp>
        <p:sp>
          <p:nvSpPr>
            <p:cNvPr id="24" name="AutoShape 54"/>
            <p:cNvSpPr>
              <a:spLocks noChangeArrowheads="1"/>
            </p:cNvSpPr>
            <p:nvPr/>
          </p:nvSpPr>
          <p:spPr bwMode="auto">
            <a:xfrm>
              <a:off x="7353262" y="3403000"/>
              <a:ext cx="2085764" cy="370141"/>
            </a:xfrm>
            <a:prstGeom prst="roundRect">
              <a:avLst>
                <a:gd fmla="val 16667" name="adj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 algn="ctr" w="9525">
              <a:noFill/>
              <a:miter lim="800000"/>
            </a:ln>
            <a:effectLst/>
          </p:spPr>
          <p:txBody>
            <a:bodyPr anchor="ctr" wrap="none"/>
            <a:lstStyle/>
            <a:p>
              <a:pPr algn="ctr"/>
              <a:r>
                <a:rPr altLang="en-US" b="1" lang="zh-CN"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ea charset="-122" pitchFamily="34" typeface="微软雅黑"/>
                  <a:cs charset="0" pitchFamily="34" typeface="Arial"/>
                </a:rPr>
                <a:t>标题文字内容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242979" y="1196752"/>
            <a:ext cx="1423723" cy="472197"/>
            <a:chOff x="1258957" y="3851531"/>
            <a:chExt cx="1792119" cy="594381"/>
          </a:xfrm>
        </p:grpSpPr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1530715" y="4078461"/>
              <a:ext cx="352654" cy="35095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37" name="Freeform 12"/>
            <p:cNvSpPr/>
            <p:nvPr/>
          </p:nvSpPr>
          <p:spPr bwMode="auto">
            <a:xfrm>
              <a:off x="1258957" y="3851531"/>
              <a:ext cx="1792119" cy="594381"/>
            </a:xfrm>
            <a:custGeom>
              <a:gdLst>
                <a:gd fmla="*/ 0 w 4756" name="T0"/>
                <a:gd fmla="*/ 1576 h 1576" name="T1"/>
                <a:gd fmla="*/ 50 w 4756" name="T2"/>
                <a:gd fmla="*/ 1462 h 1576" name="T3"/>
                <a:gd fmla="*/ 108 w 4756" name="T4"/>
                <a:gd fmla="*/ 1350 h 1576" name="T5"/>
                <a:gd fmla="*/ 170 w 4756" name="T6"/>
                <a:gd fmla="*/ 1242 h 1576" name="T7"/>
                <a:gd fmla="*/ 238 w 4756" name="T8"/>
                <a:gd fmla="*/ 1138 h 1576" name="T9"/>
                <a:gd fmla="*/ 310 w 4756" name="T10"/>
                <a:gd fmla="*/ 1036 h 1576" name="T11"/>
                <a:gd fmla="*/ 386 w 4756" name="T12"/>
                <a:gd fmla="*/ 940 h 1576" name="T13"/>
                <a:gd fmla="*/ 468 w 4756" name="T14"/>
                <a:gd fmla="*/ 846 h 1576" name="T15"/>
                <a:gd fmla="*/ 552 w 4756" name="T16"/>
                <a:gd fmla="*/ 756 h 1576" name="T17"/>
                <a:gd fmla="*/ 596 w 4756" name="T18"/>
                <a:gd fmla="*/ 712 h 1576" name="T19"/>
                <a:gd fmla="*/ 688 w 4756" name="T20"/>
                <a:gd fmla="*/ 630 h 1576" name="T21"/>
                <a:gd fmla="*/ 784 w 4756" name="T22"/>
                <a:gd fmla="*/ 550 h 1576" name="T23"/>
                <a:gd fmla="*/ 884 w 4756" name="T24"/>
                <a:gd fmla="*/ 476 h 1576" name="T25"/>
                <a:gd fmla="*/ 986 w 4756" name="T26"/>
                <a:gd fmla="*/ 406 h 1576" name="T27"/>
                <a:gd fmla="*/ 1092 w 4756" name="T28"/>
                <a:gd fmla="*/ 342 h 1576" name="T29"/>
                <a:gd fmla="*/ 1202 w 4756" name="T30"/>
                <a:gd fmla="*/ 282 h 1576" name="T31"/>
                <a:gd fmla="*/ 1316 w 4756" name="T32"/>
                <a:gd fmla="*/ 228 h 1576" name="T33"/>
                <a:gd fmla="*/ 1374 w 4756" name="T34"/>
                <a:gd fmla="*/ 202 h 1576" name="T35"/>
                <a:gd fmla="*/ 1490 w 4756" name="T36"/>
                <a:gd fmla="*/ 156 h 1576" name="T37"/>
                <a:gd fmla="*/ 1610 w 4756" name="T38"/>
                <a:gd fmla="*/ 116 h 1576" name="T39"/>
                <a:gd fmla="*/ 1732 w 4756" name="T40"/>
                <a:gd fmla="*/ 80 h 1576" name="T41"/>
                <a:gd fmla="*/ 1858 w 4756" name="T42"/>
                <a:gd fmla="*/ 52 h 1576" name="T43"/>
                <a:gd fmla="*/ 1984 w 4756" name="T44"/>
                <a:gd fmla="*/ 30 h 1576" name="T45"/>
                <a:gd fmla="*/ 2114 w 4756" name="T46"/>
                <a:gd fmla="*/ 12 h 1576" name="T47"/>
                <a:gd fmla="*/ 2246 w 4756" name="T48"/>
                <a:gd fmla="*/ 2 h 1576" name="T49"/>
                <a:gd fmla="*/ 2378 w 4756" name="T50"/>
                <a:gd fmla="*/ 0 h 1576" name="T51"/>
                <a:gd fmla="*/ 2444 w 4756" name="T52"/>
                <a:gd fmla="*/ 0 h 1576" name="T53"/>
                <a:gd fmla="*/ 2576 w 4756" name="T54"/>
                <a:gd fmla="*/ 8 h 1576" name="T55"/>
                <a:gd fmla="*/ 2706 w 4756" name="T56"/>
                <a:gd fmla="*/ 20 h 1576" name="T57"/>
                <a:gd fmla="*/ 2834 w 4756" name="T58"/>
                <a:gd fmla="*/ 40 h 1576" name="T59"/>
                <a:gd fmla="*/ 2962 w 4756" name="T60"/>
                <a:gd fmla="*/ 66 h 1576" name="T61"/>
                <a:gd fmla="*/ 3084 w 4756" name="T62"/>
                <a:gd fmla="*/ 98 h 1576" name="T63"/>
                <a:gd fmla="*/ 3206 w 4756" name="T64"/>
                <a:gd fmla="*/ 136 h 1576" name="T65"/>
                <a:gd fmla="*/ 3324 w 4756" name="T66"/>
                <a:gd fmla="*/ 178 h 1576" name="T67"/>
                <a:gd fmla="*/ 3382 w 4756" name="T68"/>
                <a:gd fmla="*/ 202 h 1576" name="T69"/>
                <a:gd fmla="*/ 3498 w 4756" name="T70"/>
                <a:gd fmla="*/ 254 h 1576" name="T71"/>
                <a:gd fmla="*/ 3608 w 4756" name="T72"/>
                <a:gd fmla="*/ 312 h 1576" name="T73"/>
                <a:gd fmla="*/ 3716 w 4756" name="T74"/>
                <a:gd fmla="*/ 374 h 1576" name="T75"/>
                <a:gd fmla="*/ 3822 w 4756" name="T76"/>
                <a:gd fmla="*/ 440 h 1576" name="T77"/>
                <a:gd fmla="*/ 3922 w 4756" name="T78"/>
                <a:gd fmla="*/ 512 h 1576" name="T79"/>
                <a:gd fmla="*/ 4020 w 4756" name="T80"/>
                <a:gd fmla="*/ 590 h 1576" name="T81"/>
                <a:gd fmla="*/ 4114 w 4756" name="T82"/>
                <a:gd fmla="*/ 670 h 1576" name="T83"/>
                <a:gd fmla="*/ 4204 w 4756" name="T84"/>
                <a:gd fmla="*/ 756 h 1576" name="T85"/>
                <a:gd fmla="*/ 4246 w 4756" name="T86"/>
                <a:gd fmla="*/ 800 h 1576" name="T87"/>
                <a:gd fmla="*/ 4330 w 4756" name="T88"/>
                <a:gd fmla="*/ 892 h 1576" name="T89"/>
                <a:gd fmla="*/ 4410 w 4756" name="T90"/>
                <a:gd fmla="*/ 988 h 1576" name="T91"/>
                <a:gd fmla="*/ 4484 w 4756" name="T92"/>
                <a:gd fmla="*/ 1086 h 1576" name="T93"/>
                <a:gd fmla="*/ 4552 w 4756" name="T94"/>
                <a:gd fmla="*/ 1190 h 1576" name="T95"/>
                <a:gd fmla="*/ 4618 w 4756" name="T96"/>
                <a:gd fmla="*/ 1296 h 1576" name="T97"/>
                <a:gd fmla="*/ 4678 w 4756" name="T98"/>
                <a:gd fmla="*/ 1406 h 1576" name="T99"/>
                <a:gd fmla="*/ 4732 w 4756" name="T100"/>
                <a:gd fmla="*/ 1518 h 1576" name="T101"/>
                <a:gd fmla="*/ 0 w 4756" name="T102"/>
                <a:gd fmla="*/ 1576 h 157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576" w="475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42473005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/>
              <a:t>图示05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38576" y="2426873"/>
            <a:ext cx="4992424" cy="2952676"/>
            <a:chOff x="684213" y="2565400"/>
            <a:chExt cx="5113337" cy="302418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770188" y="3869206"/>
              <a:ext cx="3175" cy="20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legacyObliqueBottom"/>
              <a:lightRig dir="t" rig="soft"/>
            </a:scene3d>
            <a:sp3d extrusionH="887400" prstMaterial="matte">
              <a:bevelT h="0" prst="angle" w="0"/>
              <a:bevelB h="0" prst="angle" w="0"/>
              <a:extrusionClr>
                <a:schemeClr val="bg1"/>
              </a:extrusionClr>
            </a:sp3d>
            <a:extLst>
              <a:ext uri="{91240B29-F687-4F45-9708-019B960494DF}">
                <a14:hiddenLine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altLang="en-US" lang="zh-CN"/>
            </a:p>
          </p:txBody>
        </p:sp>
        <p:sp>
          <p:nvSpPr>
            <p:cNvPr id="6" name="Freeform 4"/>
            <p:cNvSpPr/>
            <p:nvPr/>
          </p:nvSpPr>
          <p:spPr bwMode="auto">
            <a:xfrm>
              <a:off x="2770188" y="3869206"/>
              <a:ext cx="3175" cy="4006"/>
            </a:xfrm>
            <a:custGeom>
              <a:gdLst>
                <a:gd fmla="*/ 0 w 2" name="T0"/>
                <a:gd fmla="*/ 0 h 2" name="T1"/>
                <a:gd fmla="*/ 0 w 2" name="T2"/>
                <a:gd fmla="*/ 2 h 2" name="T3"/>
                <a:gd fmla="*/ 2 w 2" name="T4"/>
                <a:gd fmla="*/ 0 h 2" name="T5"/>
                <a:gd fmla="*/ 0 w 2" name="T6"/>
                <a:gd fmla="*/ 0 h 2" name="T7"/>
                <a:gd fmla="*/ 0 w 2" name="T8"/>
                <a:gd fmla="*/ 0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legacyObliqueBottom"/>
              <a:lightRig dir="t" rig="soft"/>
            </a:scene3d>
            <a:sp3d extrusionH="887400" prstMaterial="matte">
              <a:bevelT h="0" prst="angle" w="0"/>
              <a:bevelB h="0" prst="angle" w="0"/>
              <a:extrusionClr>
                <a:schemeClr val="bg1"/>
              </a:extrusionClr>
            </a:sp3d>
            <a:extLst>
              <a:ext uri="{91240B29-F687-4F45-9708-019B960494DF}">
                <a14:hiddenLine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altLang="en-US" lang="zh-CN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 flipH="1">
              <a:off x="2770188" y="3869206"/>
              <a:ext cx="0" cy="20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legacyObliqueBottom"/>
              <a:lightRig dir="t" rig="soft"/>
            </a:scene3d>
            <a:sp3d extrusionH="887400" prstMaterial="matte">
              <a:bevelT h="0" prst="angle" w="0"/>
              <a:bevelB h="0" prst="angle" w="0"/>
              <a:extrusionClr>
                <a:schemeClr val="bg1"/>
              </a:extrusionClr>
            </a:sp3d>
            <a:extLst>
              <a:ext uri="{91240B29-F687-4F45-9708-019B960494DF}">
                <a14:hiddenLine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altLang="en-US" lang="zh-CN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2770188" y="2565400"/>
              <a:ext cx="1392237" cy="1303806"/>
            </a:xfrm>
            <a:custGeom>
              <a:gdLst>
                <a:gd fmla="*/ 0 w 440" name="T0"/>
                <a:gd fmla="*/ 327 h 327" name="T1"/>
                <a:gd fmla="*/ 1 w 440" name="T2"/>
                <a:gd fmla="*/ 327 h 327" name="T3"/>
                <a:gd fmla="*/ 440 w 440" name="T4"/>
                <a:gd fmla="*/ 91 h 327" name="T5"/>
                <a:gd fmla="*/ 0 w 440" name="T6"/>
                <a:gd fmla="*/ 0 h 327" name="T7"/>
                <a:gd fmla="*/ 0 w 440" name="T8"/>
                <a:gd fmla="*/ 327 h 3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7" w="440">
                  <a:moveTo>
                    <a:pt x="0" y="327"/>
                  </a:moveTo>
                  <a:cubicBezTo>
                    <a:pt x="1" y="327"/>
                    <a:pt x="1" y="327"/>
                    <a:pt x="1" y="327"/>
                  </a:cubicBezTo>
                  <a:cubicBezTo>
                    <a:pt x="440" y="91"/>
                    <a:pt x="440" y="91"/>
                    <a:pt x="440" y="91"/>
                  </a:cubicBezTo>
                  <a:cubicBezTo>
                    <a:pt x="326" y="36"/>
                    <a:pt x="171" y="1"/>
                    <a:pt x="0" y="0"/>
                  </a:cubicBezTo>
                  <a:cubicBezTo>
                    <a:pt x="0" y="327"/>
                    <a:pt x="0" y="327"/>
                    <a:pt x="0" y="32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legacyObliqueBottom"/>
              <a:lightRig dir="t" rig="soft"/>
            </a:scene3d>
            <a:sp3d extrusionH="887400" prstMaterial="matte">
              <a:bevelT h="0" prst="angle" w="0"/>
              <a:bevelB h="0" prst="angle" w="0"/>
              <a:extrusionClr>
                <a:schemeClr val="bg1"/>
              </a:extrusionClr>
            </a:sp3d>
            <a:extLst>
              <a:ext uri="{91240B29-F687-4F45-9708-019B960494DF}">
                <a14:hiddenLine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altLang="en-US" lang="zh-CN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58900" y="2565400"/>
              <a:ext cx="1411287" cy="1303806"/>
            </a:xfrm>
            <a:custGeom>
              <a:gdLst>
                <a:gd fmla="*/ 446 w 446" name="T0"/>
                <a:gd fmla="*/ 0 h 327" name="T1"/>
                <a:gd fmla="*/ 437 w 446" name="T2"/>
                <a:gd fmla="*/ 0 h 327" name="T3"/>
                <a:gd fmla="*/ 0 w 446" name="T4"/>
                <a:gd fmla="*/ 85 h 327" name="T5"/>
                <a:gd fmla="*/ 446 w 446" name="T6"/>
                <a:gd fmla="*/ 327 h 327" name="T7"/>
                <a:gd fmla="*/ 446 w 446" name="T8"/>
                <a:gd fmla="*/ 0 h 3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7" w="446">
                  <a:moveTo>
                    <a:pt x="446" y="0"/>
                  </a:moveTo>
                  <a:cubicBezTo>
                    <a:pt x="443" y="0"/>
                    <a:pt x="440" y="0"/>
                    <a:pt x="437" y="0"/>
                  </a:cubicBezTo>
                  <a:cubicBezTo>
                    <a:pt x="269" y="0"/>
                    <a:pt x="116" y="32"/>
                    <a:pt x="0" y="85"/>
                  </a:cubicBezTo>
                  <a:cubicBezTo>
                    <a:pt x="446" y="327"/>
                    <a:pt x="446" y="327"/>
                    <a:pt x="446" y="327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legacyObliqueBottom"/>
              <a:lightRig dir="r" rig="soft"/>
            </a:scene3d>
            <a:sp3d extrusionH="887400" prstMaterial="matte">
              <a:bevelT h="0" prst="angle" w="0"/>
              <a:bevelB h="0" prst="angle" w="0"/>
              <a:extrusionClr>
                <a:schemeClr val="bg1"/>
              </a:extrusionClr>
            </a:sp3d>
            <a:extLst>
              <a:ext uri="{91240B29-F687-4F45-9708-019B960494DF}">
                <a14:hiddenLine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altLang="en-US" lang="zh-CN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684213" y="2903869"/>
              <a:ext cx="2085975" cy="965337"/>
            </a:xfrm>
            <a:custGeom>
              <a:gdLst>
                <a:gd fmla="*/ 659 w 659" name="T0"/>
                <a:gd fmla="*/ 242 h 242" name="T1"/>
                <a:gd fmla="*/ 213 w 659" name="T2"/>
                <a:gd fmla="*/ 0 h 242" name="T3"/>
                <a:gd fmla="*/ 0 w 659" name="T4"/>
                <a:gd fmla="*/ 242 h 242" name="T5"/>
                <a:gd fmla="*/ 659 w 659" name="T6"/>
                <a:gd fmla="*/ 242 h 2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1" w="659">
                  <a:moveTo>
                    <a:pt x="659" y="242"/>
                  </a:moveTo>
                  <a:cubicBezTo>
                    <a:pt x="213" y="0"/>
                    <a:pt x="213" y="0"/>
                    <a:pt x="213" y="0"/>
                  </a:cubicBezTo>
                  <a:cubicBezTo>
                    <a:pt x="82" y="59"/>
                    <a:pt x="0" y="146"/>
                    <a:pt x="0" y="242"/>
                  </a:cubicBezTo>
                  <a:cubicBezTo>
                    <a:pt x="659" y="242"/>
                    <a:pt x="659" y="242"/>
                    <a:pt x="659" y="24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legacyObliqueBottom"/>
              <a:lightRig dir="t" rig="soft"/>
            </a:scene3d>
            <a:sp3d extrusionH="887400" prstMaterial="matte">
              <a:bevelT h="0" prst="angle" w="0"/>
              <a:bevelB h="0" prst="angle" w="0"/>
              <a:extrusionClr>
                <a:schemeClr val="bg1"/>
              </a:extrusionClr>
            </a:sp3d>
            <a:extLst>
              <a:ext uri="{91240B29-F687-4F45-9708-019B960494DF}">
                <a14:hiddenLine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indent="-285750" marL="285750">
                <a:buFont charset="0" pitchFamily="34" typeface="Arial"/>
                <a:buChar char="•"/>
              </a:pPr>
              <a:endParaRPr altLang="en-US" lang="zh-CN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773363" y="2929905"/>
              <a:ext cx="2024062" cy="939301"/>
            </a:xfrm>
            <a:custGeom>
              <a:gdLst>
                <a:gd fmla="*/ 639 w 639" name="T0"/>
                <a:gd fmla="*/ 236 h 236" name="T1"/>
                <a:gd fmla="*/ 439 w 639" name="T2"/>
                <a:gd fmla="*/ 0 h 236" name="T3"/>
                <a:gd fmla="*/ 0 w 639" name="T4"/>
                <a:gd fmla="*/ 236 h 236" name="T5"/>
                <a:gd fmla="*/ 639 w 639" name="T6"/>
                <a:gd fmla="*/ 236 h 23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36" w="639">
                  <a:moveTo>
                    <a:pt x="639" y="236"/>
                  </a:moveTo>
                  <a:cubicBezTo>
                    <a:pt x="639" y="143"/>
                    <a:pt x="563" y="60"/>
                    <a:pt x="439" y="0"/>
                  </a:cubicBezTo>
                  <a:cubicBezTo>
                    <a:pt x="0" y="236"/>
                    <a:pt x="0" y="236"/>
                    <a:pt x="0" y="236"/>
                  </a:cubicBezTo>
                  <a:lnTo>
                    <a:pt x="639" y="236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ffectLst/>
            <a:scene3d>
              <a:camera prst="legacyObliqueBottom"/>
              <a:lightRig dir="r" rig="soft"/>
            </a:scene3d>
            <a:sp3d extrusionH="887400" prstMaterial="matte">
              <a:bevelT h="0" prst="angle" w="0"/>
              <a:bevelB h="0" prst="angle" w="0"/>
              <a:extrusionClr>
                <a:schemeClr val="bg1"/>
              </a:extrusionClr>
            </a:sp3d>
          </p:spPr>
          <p:txBody>
            <a:bodyPr>
              <a:flatTx/>
            </a:bodyPr>
            <a:lstStyle/>
            <a:p>
              <a:endParaRPr altLang="en-US" lang="zh-CN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3775075" y="4391929"/>
              <a:ext cx="2022475" cy="949315"/>
            </a:xfrm>
            <a:custGeom>
              <a:gdLst>
                <a:gd fmla="*/ 0 w 639" name="T0"/>
                <a:gd fmla="*/ 0 h 238" name="T1"/>
                <a:gd fmla="*/ 436 w 639" name="T2"/>
                <a:gd fmla="*/ 238 h 238" name="T3"/>
                <a:gd fmla="*/ 639 w 639" name="T4"/>
                <a:gd fmla="*/ 0 h 238" name="T5"/>
                <a:gd fmla="*/ 0 w 639" name="T6"/>
                <a:gd fmla="*/ 0 h 23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38" w="639">
                  <a:moveTo>
                    <a:pt x="0" y="0"/>
                  </a:moveTo>
                  <a:cubicBezTo>
                    <a:pt x="436" y="238"/>
                    <a:pt x="436" y="238"/>
                    <a:pt x="436" y="238"/>
                  </a:cubicBezTo>
                  <a:cubicBezTo>
                    <a:pt x="561" y="178"/>
                    <a:pt x="639" y="94"/>
                    <a:pt x="639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legacyObliqueBottom"/>
              <a:lightRig dir="t" rig="soft"/>
            </a:scene3d>
            <a:sp3d extrusionH="887400" prstMaterial="matte">
              <a:bevelT h="0" prst="angle" w="0"/>
              <a:bevelB h="0" prst="angle" w="0"/>
              <a:extrusionClr>
                <a:schemeClr val="accent2"/>
              </a:extrusionClr>
            </a:sp3d>
          </p:spPr>
          <p:txBody>
            <a:bodyPr>
              <a:flatTx/>
            </a:bodyPr>
            <a:lstStyle/>
            <a:p>
              <a:endParaRPr altLang="en-US" lang="zh-CN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2852738" y="4285782"/>
              <a:ext cx="1384300" cy="1303806"/>
            </a:xfrm>
            <a:custGeom>
              <a:gdLst>
                <a:gd fmla="*/ 1 w 437" name="T0"/>
                <a:gd fmla="*/ 0 h 327" name="T1"/>
                <a:gd fmla="*/ 0 w 437" name="T2"/>
                <a:gd fmla="*/ 1 h 327" name="T3"/>
                <a:gd fmla="*/ 0 w 437" name="T4"/>
                <a:gd fmla="*/ 327 h 327" name="T5"/>
                <a:gd fmla="*/ 437 w 437" name="T6"/>
                <a:gd fmla="*/ 238 h 327" name="T7"/>
                <a:gd fmla="*/ 1 w 437" name="T8"/>
                <a:gd fmla="*/ 0 h 3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7" w="437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169" y="326"/>
                    <a:pt x="323" y="292"/>
                    <a:pt x="437" y="23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legacyObliqueBottom"/>
              <a:lightRig dir="r" rig="soft"/>
            </a:scene3d>
            <a:sp3d extrusionH="887400" prstMaterial="matte">
              <a:bevelT h="0" prst="angle" w="0"/>
              <a:bevelB h="0" prst="angle" w="0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altLang="en-US" lang="zh-CN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684213" y="3869206"/>
              <a:ext cx="2085975" cy="961331"/>
            </a:xfrm>
            <a:custGeom>
              <a:gdLst>
                <a:gd fmla="*/ 659 w 659" name="T0"/>
                <a:gd fmla="*/ 0 h 241" name="T1"/>
                <a:gd fmla="*/ 0 w 659" name="T2"/>
                <a:gd fmla="*/ 0 h 241" name="T3"/>
                <a:gd fmla="*/ 211 w 659" name="T4"/>
                <a:gd fmla="*/ 241 h 241" name="T5"/>
                <a:gd fmla="*/ 659 w 659" name="T6"/>
                <a:gd fmla="*/ 1 h 241" name="T7"/>
                <a:gd fmla="*/ 659 w 659" name="T8"/>
                <a:gd fmla="*/ 0 h 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1" w="659">
                  <a:moveTo>
                    <a:pt x="6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6"/>
                    <a:pt x="81" y="182"/>
                    <a:pt x="211" y="241"/>
                  </a:cubicBezTo>
                  <a:cubicBezTo>
                    <a:pt x="659" y="1"/>
                    <a:pt x="659" y="1"/>
                    <a:pt x="659" y="1"/>
                  </a:cubicBezTo>
                  <a:lnTo>
                    <a:pt x="659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legacyObliqueBottom"/>
              <a:lightRig dir="r" rig="soft"/>
            </a:scene3d>
            <a:sp3d extrusionH="887400" prstMaterial="matte">
              <a:bevelT h="0" prst="angle" w="0"/>
              <a:bevelB h="0" prst="angle" w="0"/>
              <a:extrusionClr>
                <a:schemeClr val="bg1"/>
              </a:extrusionClr>
            </a:sp3d>
            <a:extLst>
              <a:ext uri="{91240B29-F687-4F45-9708-019B960494DF}">
                <a14:hiddenLine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altLang="en-US" lang="zh-CN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1352550" y="3873211"/>
              <a:ext cx="1417637" cy="1299800"/>
            </a:xfrm>
            <a:custGeom>
              <a:gdLst>
                <a:gd fmla="*/ 0 w 448" name="T0"/>
                <a:gd fmla="*/ 240 h 326" name="T1"/>
                <a:gd fmla="*/ 439 w 448" name="T2"/>
                <a:gd fmla="*/ 326 h 326" name="T3"/>
                <a:gd fmla="*/ 448 w 448" name="T4"/>
                <a:gd fmla="*/ 326 h 326" name="T5"/>
                <a:gd fmla="*/ 448 w 448" name="T6"/>
                <a:gd fmla="*/ 0 h 326" name="T7"/>
                <a:gd fmla="*/ 0 w 448" name="T8"/>
                <a:gd fmla="*/ 240 h 3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6" w="448">
                  <a:moveTo>
                    <a:pt x="0" y="240"/>
                  </a:moveTo>
                  <a:cubicBezTo>
                    <a:pt x="115" y="294"/>
                    <a:pt x="269" y="326"/>
                    <a:pt x="439" y="326"/>
                  </a:cubicBezTo>
                  <a:cubicBezTo>
                    <a:pt x="442" y="326"/>
                    <a:pt x="445" y="326"/>
                    <a:pt x="448" y="326"/>
                  </a:cubicBezTo>
                  <a:cubicBezTo>
                    <a:pt x="448" y="0"/>
                    <a:pt x="448" y="0"/>
                    <a:pt x="448" y="0"/>
                  </a:cubicBezTo>
                  <a:lnTo>
                    <a:pt x="0" y="24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legacyObliqueBottom"/>
              <a:lightRig dir="t" rig="soft"/>
            </a:scene3d>
            <a:sp3d extrusionH="887400" prstMaterial="matte">
              <a:bevelT h="0" prst="angle" w="0"/>
              <a:bevelB h="0" prst="angle" w="0"/>
              <a:extrusionClr>
                <a:schemeClr val="bg1"/>
              </a:extrusionClr>
            </a:sp3d>
            <a:extLst>
              <a:ext uri="{91240B29-F687-4F45-9708-019B960494DF}">
                <a14:hiddenLine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altLang="en-US" lang="zh-CN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953002" y="4222914"/>
            <a:ext cx="4536755" cy="476763"/>
            <a:chOff x="1979614" y="1335723"/>
            <a:chExt cx="2592387" cy="935037"/>
          </a:xfrm>
        </p:grpSpPr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1979614" y="1335723"/>
              <a:ext cx="370321" cy="935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oval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2349936" y="1335723"/>
              <a:ext cx="22220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len="med" type="triangle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</p:grp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5601077" y="4289933"/>
            <a:ext cx="3873101" cy="74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C80000"/>
                </a:solidFill>
              </a14:hiddenFill>
            </a:ext>
            <a:ext uri="{91240B29-F687-4F45-9708-019B960494DF}">
              <a14:hiddenLine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lvl="0">
              <a:lnSpc>
                <a:spcPct val="120000"/>
              </a:lnSpc>
              <a:buClr>
                <a:srgbClr val="14A6A3"/>
              </a:buClr>
            </a:pPr>
            <a:r>
              <a:rPr altLang="en-US" lang="zh-CN" sz="1200">
                <a:solidFill>
                  <a:srgbClr val="333333"/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单击此处添加段落文字内容</a:t>
            </a:r>
          </a:p>
          <a:p>
            <a:pPr algn="r" lvl="0">
              <a:lnSpc>
                <a:spcPct val="120000"/>
              </a:lnSpc>
              <a:buClr>
                <a:srgbClr val="14A6A3"/>
              </a:buClr>
            </a:pPr>
            <a:r>
              <a:rPr altLang="en-US" lang="zh-CN" sz="1200">
                <a:solidFill>
                  <a:srgbClr val="333333"/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单击此处添加段落文字内容</a:t>
            </a:r>
          </a:p>
          <a:p>
            <a:pPr algn="r" lvl="0">
              <a:lnSpc>
                <a:spcPct val="120000"/>
              </a:lnSpc>
              <a:buClr>
                <a:srgbClr val="14A6A3"/>
              </a:buClr>
            </a:pPr>
            <a:r>
              <a:rPr altLang="en-US" lang="zh-CN" sz="1200">
                <a:solidFill>
                  <a:srgbClr val="333333"/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单击此处添加段落文字内容</a:t>
            </a: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5601077" y="3765805"/>
            <a:ext cx="3873101" cy="42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C80000"/>
                </a:solidFill>
              </a14:hiddenFill>
            </a:ext>
            <a:ext uri="{91240B29-F687-4F45-9708-019B960494DF}">
              <a14:hiddenLine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latinLnBrk="1">
              <a:lnSpc>
                <a:spcPct val="120000"/>
              </a:lnSpc>
            </a:pPr>
            <a:r>
              <a:rPr altLang="en-US" b="1" kumimoji="1" lang="zh-CN">
                <a:solidFill>
                  <a:schemeClr val="accent2"/>
                </a:solidFill>
                <a:latin charset="-122" pitchFamily="34" typeface="微软雅黑"/>
                <a:ea charset="-122" pitchFamily="34" typeface="微软雅黑"/>
              </a:rPr>
              <a:t>单击此处添加文字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4119638" y="2661973"/>
            <a:ext cx="5370119" cy="476763"/>
            <a:chOff x="1503414" y="1335723"/>
            <a:chExt cx="3068587" cy="935037"/>
          </a:xfrm>
        </p:grpSpPr>
        <p:sp>
          <p:nvSpPr>
            <p:cNvPr id="28" name="Line 13"/>
            <p:cNvSpPr>
              <a:spLocks noChangeShapeType="1"/>
            </p:cNvSpPr>
            <p:nvPr/>
          </p:nvSpPr>
          <p:spPr bwMode="auto">
            <a:xfrm flipV="1">
              <a:off x="1503414" y="1335723"/>
              <a:ext cx="370321" cy="935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oval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>
              <a:off x="1873735" y="1335723"/>
              <a:ext cx="26982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len="med" type="triangle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</p:grp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5601077" y="2728992"/>
            <a:ext cx="3873101" cy="74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C80000"/>
                </a:solidFill>
              </a14:hiddenFill>
            </a:ext>
            <a:ext uri="{91240B29-F687-4F45-9708-019B960494DF}">
              <a14:hiddenLine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lvl="0">
              <a:lnSpc>
                <a:spcPct val="120000"/>
              </a:lnSpc>
              <a:buClr>
                <a:srgbClr val="14A6A3"/>
              </a:buClr>
            </a:pPr>
            <a:r>
              <a:rPr altLang="en-US" lang="zh-CN" sz="1200">
                <a:solidFill>
                  <a:srgbClr val="333333"/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单击此处添加段落文字内容</a:t>
            </a:r>
          </a:p>
          <a:p>
            <a:pPr algn="r" lvl="0">
              <a:lnSpc>
                <a:spcPct val="120000"/>
              </a:lnSpc>
              <a:buClr>
                <a:srgbClr val="14A6A3"/>
              </a:buClr>
            </a:pPr>
            <a:r>
              <a:rPr altLang="en-US" lang="zh-CN" sz="1200">
                <a:solidFill>
                  <a:srgbClr val="333333"/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单击此处添加段落文字内容</a:t>
            </a:r>
          </a:p>
          <a:p>
            <a:pPr algn="r" lvl="0">
              <a:lnSpc>
                <a:spcPct val="120000"/>
              </a:lnSpc>
              <a:buClr>
                <a:srgbClr val="14A6A3"/>
              </a:buClr>
            </a:pPr>
            <a:r>
              <a:rPr altLang="en-US" lang="zh-CN" sz="1200">
                <a:solidFill>
                  <a:srgbClr val="333333"/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单击此处添加段落文字内容</a:t>
            </a: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5601077" y="2204864"/>
            <a:ext cx="3873101" cy="42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C80000"/>
                </a:solidFill>
              </a14:hiddenFill>
            </a:ext>
            <a:ext uri="{91240B29-F687-4F45-9708-019B960494DF}">
              <a14:hiddenLine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latinLnBrk="1">
              <a:lnSpc>
                <a:spcPct val="120000"/>
              </a:lnSpc>
            </a:pPr>
            <a:r>
              <a:rPr altLang="en-US" b="1" kumimoji="1" lang="zh-CN">
                <a:latin charset="-122" pitchFamily="34" typeface="微软雅黑"/>
                <a:ea charset="-122" pitchFamily="34" typeface="微软雅黑"/>
              </a:rPr>
              <a:t>单击此处添加文字</a:t>
            </a:r>
          </a:p>
        </p:txBody>
      </p:sp>
      <p:sp>
        <p:nvSpPr>
          <p:cNvPr id="34" name="矩形 33"/>
          <p:cNvSpPr/>
          <p:nvPr/>
        </p:nvSpPr>
        <p:spPr>
          <a:xfrm>
            <a:off x="418009" y="1138131"/>
            <a:ext cx="5059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kern="10" lang="zh-CN" sz="3200">
                <a:solidFill>
                  <a:schemeClr val="accent2"/>
                </a:solidFill>
                <a:latin charset="-122" pitchFamily="34" typeface="微软雅黑"/>
                <a:ea charset="-122" pitchFamily="34" typeface="微软雅黑"/>
              </a:rPr>
              <a:t>此处添加标题文字内容信息</a:t>
            </a:r>
          </a:p>
        </p:txBody>
      </p:sp>
    </p:spTree>
    <p:extLst>
      <p:ext uri="{BB962C8B-B14F-4D97-AF65-F5344CB8AC3E}">
        <p14:creationId val="209263953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8" name="组合 37"/>
          <p:cNvGrpSpPr/>
          <p:nvPr/>
        </p:nvGrpSpPr>
        <p:grpSpPr>
          <a:xfrm>
            <a:off x="1834208" y="2303564"/>
            <a:ext cx="6197394" cy="763622"/>
            <a:chOff x="1758191" y="2303564"/>
            <a:chExt cx="6256442" cy="763622"/>
          </a:xfrm>
        </p:grpSpPr>
        <p:cxnSp>
          <p:nvCxnSpPr>
            <p:cNvPr id="33" name="直接箭头连接符 32"/>
            <p:cNvCxnSpPr/>
            <p:nvPr/>
          </p:nvCxnSpPr>
          <p:spPr>
            <a:xfrm flipH="1">
              <a:off x="4886412" y="2668798"/>
              <a:ext cx="0" cy="398388"/>
            </a:xfrm>
            <a:prstGeom prst="straightConnector1">
              <a:avLst/>
            </a:prstGeom>
            <a:ln>
              <a:headEnd len="med" type="none" w="med"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 flipH="1">
              <a:off x="1758191" y="2303564"/>
              <a:ext cx="0" cy="763622"/>
            </a:xfrm>
            <a:prstGeom prst="straightConnector1">
              <a:avLst/>
            </a:prstGeom>
            <a:ln>
              <a:headEnd len="med" type="none" w="med"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/>
            <p:nvPr/>
          </p:nvCxnSpPr>
          <p:spPr>
            <a:xfrm flipH="1">
              <a:off x="8014633" y="2668798"/>
              <a:ext cx="0" cy="398388"/>
            </a:xfrm>
            <a:prstGeom prst="straightConnector1">
              <a:avLst/>
            </a:prstGeom>
            <a:ln>
              <a:headEnd len="med" type="none" w="med"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1758191" y="2668798"/>
              <a:ext cx="6256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/>
              <a:t>图示06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15925" y="3067186"/>
            <a:ext cx="2870504" cy="2624002"/>
          </a:xfrm>
          <a:prstGeom prst="roundRect">
            <a:avLst>
              <a:gd fmla="val 894" name="adj"/>
            </a:avLst>
          </a:prstGeom>
          <a:gradFill rotWithShape="1"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 algn="ctr" w="9525">
            <a:solidFill>
              <a:schemeClr val="accent4">
                <a:lumMod val="60000"/>
                <a:lumOff val="40000"/>
              </a:schemeClr>
            </a:solidFill>
            <a:round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endParaRPr altLang="zh-CN" lang="zh-CN" sz="1400">
              <a:latin charset="0" pitchFamily="34" typeface="Arial"/>
              <a:ea charset="-122" pitchFamily="34" typeface="微软雅黑"/>
              <a:cs charset="0" pitchFamily="34" typeface="Arial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495420" y="3067186"/>
            <a:ext cx="2870504" cy="2624002"/>
          </a:xfrm>
          <a:prstGeom prst="roundRect">
            <a:avLst>
              <a:gd fmla="val 894" name="adj"/>
            </a:avLst>
          </a:prstGeom>
          <a:gradFill rotWithShape="1"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 algn="ctr" w="9525">
            <a:solidFill>
              <a:schemeClr val="accent4">
                <a:lumMod val="60000"/>
                <a:lumOff val="40000"/>
              </a:schemeClr>
            </a:solidFill>
            <a:round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endParaRPr altLang="zh-CN" lang="zh-CN" sz="1400">
              <a:latin charset="0" pitchFamily="34" typeface="Arial"/>
              <a:ea charset="-122" pitchFamily="34" typeface="微软雅黑"/>
              <a:cs charset="0" pitchFamily="34" typeface="Arial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573129" y="3067186"/>
            <a:ext cx="2916946" cy="2624002"/>
          </a:xfrm>
          <a:prstGeom prst="roundRect">
            <a:avLst>
              <a:gd fmla="val 894" name="adj"/>
            </a:avLst>
          </a:prstGeom>
          <a:gradFill rotWithShape="1"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 algn="ctr" w="9525">
            <a:solidFill>
              <a:schemeClr val="accent4">
                <a:lumMod val="60000"/>
                <a:lumOff val="40000"/>
              </a:schemeClr>
            </a:solidFill>
            <a:round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endParaRPr altLang="zh-CN" lang="zh-CN" sz="1400">
              <a:latin charset="0" pitchFamily="34" typeface="Arial"/>
              <a:ea charset="-122" pitchFamily="34" typeface="微软雅黑"/>
              <a:cs charset="0" pitchFamily="34" typeface="Arial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8097950" y="3927719"/>
            <a:ext cx="12496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1400">
                <a:latin charset="0" pitchFamily="34" typeface="Arial"/>
                <a:ea charset="-122" pitchFamily="34" typeface="微软雅黑"/>
                <a:cs charset="0" pitchFamily="34" typeface="Arial"/>
              </a:rPr>
              <a:t>单击添加文字</a:t>
            </a:r>
          </a:p>
          <a:p>
            <a:r>
              <a:rPr altLang="en-US" b="1" lang="zh-CN" sz="1400">
                <a:latin charset="0" pitchFamily="34" typeface="Arial"/>
                <a:ea charset="-122" pitchFamily="34" typeface="微软雅黑"/>
                <a:cs charset="0" pitchFamily="34" typeface="Arial"/>
              </a:rPr>
              <a:t>单击添加文字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802473" y="4690447"/>
            <a:ext cx="2687601" cy="74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buClr>
                <a:schemeClr val="accent1"/>
              </a:buClr>
              <a:buFont charset="0" pitchFamily="34" typeface="Arial"/>
              <a:buChar char="•"/>
            </a:pPr>
            <a:r>
              <a:rPr altLang="en-US" lang="zh-CN" sz="1200">
                <a:latin charset="0" pitchFamily="34" typeface="Arial"/>
                <a:ea charset="-122" pitchFamily="34" typeface="微软雅黑"/>
                <a:cs charset="0" pitchFamily="34" typeface="Arial"/>
              </a:rPr>
              <a:t>单击此处添加段落文字内容</a:t>
            </a:r>
          </a:p>
          <a:p>
            <a:pPr indent="-285750" marL="285750">
              <a:lnSpc>
                <a:spcPct val="120000"/>
              </a:lnSpc>
              <a:buClr>
                <a:schemeClr val="accent1"/>
              </a:buClr>
              <a:buFont charset="0" pitchFamily="34" typeface="Arial"/>
              <a:buChar char="•"/>
            </a:pPr>
            <a:r>
              <a:rPr altLang="en-US" lang="zh-CN" sz="1200">
                <a:latin charset="0" pitchFamily="34" typeface="Arial"/>
                <a:ea charset="-122" pitchFamily="34" typeface="微软雅黑"/>
                <a:cs charset="0" pitchFamily="34" typeface="Arial"/>
              </a:rPr>
              <a:t>单击此处添加段落文字内容</a:t>
            </a:r>
          </a:p>
          <a:p>
            <a:pPr indent="-285750" marL="285750">
              <a:lnSpc>
                <a:spcPct val="120000"/>
              </a:lnSpc>
              <a:buClr>
                <a:schemeClr val="accent1"/>
              </a:buClr>
              <a:buFont charset="0" pitchFamily="34" typeface="Arial"/>
              <a:buChar char="•"/>
            </a:pPr>
            <a:r>
              <a:rPr altLang="en-US" lang="zh-CN" sz="1200">
                <a:latin charset="0" pitchFamily="34" typeface="Arial"/>
                <a:ea charset="-122" pitchFamily="34" typeface="微软雅黑"/>
                <a:cs charset="0" pitchFamily="34" typeface="Arial"/>
              </a:rPr>
              <a:t>单击此处添加段落文字内容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670246" y="3341829"/>
            <a:ext cx="1134269" cy="1130696"/>
            <a:chOff x="1955673" y="3254743"/>
            <a:chExt cx="1134269" cy="1130696"/>
          </a:xfrm>
        </p:grpSpPr>
        <p:pic>
          <p:nvPicPr>
            <p:cNvPr descr="图片1" id="14" name="Picture 14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73112" l="7112" r="7730"/>
            <a:stretch>
              <a:fillRect/>
            </a:stretch>
          </p:blipFill>
          <p:spPr bwMode="auto">
            <a:xfrm>
              <a:off x="1955673" y="3295826"/>
              <a:ext cx="1134269" cy="108961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955673" y="3254743"/>
              <a:ext cx="1130697" cy="1130696"/>
            </a:xfrm>
            <a:prstGeom prst="rect">
              <a:avLst/>
            </a:prstGeom>
            <a:noFill/>
            <a:ln algn="ctr" w="9525">
              <a:solidFill>
                <a:srgbClr val="808080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rgbClr val="DDDDDD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>
                <a:latin charset="0" pitchFamily="34" typeface="Arial"/>
                <a:ea charset="-122" pitchFamily="34" typeface="微软雅黑"/>
                <a:cs charset="0" pitchFamily="34" typeface="Arial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766266" y="3361477"/>
            <a:ext cx="1111048" cy="1111048"/>
            <a:chOff x="5022664" y="3274391"/>
            <a:chExt cx="1111048" cy="1111048"/>
          </a:xfrm>
        </p:grpSpPr>
        <p:pic>
          <p:nvPicPr>
            <p:cNvPr descr="图片2" id="7" name="Picture 7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74030" l="5891" r="2945"/>
            <a:stretch>
              <a:fillRect/>
            </a:stretch>
          </p:blipFill>
          <p:spPr bwMode="auto">
            <a:xfrm>
              <a:off x="5024450" y="3333338"/>
              <a:ext cx="1105689" cy="105210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022664" y="3274391"/>
              <a:ext cx="1111048" cy="1111048"/>
            </a:xfrm>
            <a:prstGeom prst="rect">
              <a:avLst/>
            </a:prstGeom>
            <a:noFill/>
            <a:ln algn="ctr" w="9525">
              <a:solidFill>
                <a:srgbClr val="808080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rgbClr val="DDDDDD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>
                <a:latin charset="0" pitchFamily="34" typeface="Arial"/>
                <a:ea charset="-122" pitchFamily="34" typeface="微软雅黑"/>
                <a:cs charset="0" pitchFamily="34" typeface="Arial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800687" y="3361477"/>
            <a:ext cx="1111048" cy="1111048"/>
            <a:chOff x="8166464" y="3274391"/>
            <a:chExt cx="1111048" cy="1111048"/>
          </a:xfrm>
        </p:grpSpPr>
        <p:pic>
          <p:nvPicPr>
            <p:cNvPr descr="图片3" id="8" name="Picture 8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73854" l="6876" r="15500"/>
            <a:stretch>
              <a:fillRect/>
            </a:stretch>
          </p:blipFill>
          <p:spPr bwMode="auto">
            <a:xfrm>
              <a:off x="8168251" y="3326193"/>
              <a:ext cx="1109261" cy="1059246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8166464" y="3274391"/>
              <a:ext cx="1111048" cy="1111048"/>
            </a:xfrm>
            <a:prstGeom prst="rect">
              <a:avLst/>
            </a:prstGeom>
            <a:noFill/>
            <a:ln algn="ctr" w="9525">
              <a:solidFill>
                <a:srgbClr val="808080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rgbClr val="DDDDDD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>
                <a:latin charset="0" pitchFamily="34" typeface="Arial"/>
                <a:ea charset="-122" pitchFamily="34" typeface="微软雅黑"/>
                <a:cs charset="0" pitchFamily="34" typeface="Arial"/>
              </a:endParaRPr>
            </a:p>
          </p:txBody>
        </p:sp>
      </p:grp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2521914" y="1473959"/>
            <a:ext cx="6725231" cy="778805"/>
          </a:xfrm>
          <a:prstGeom prst="roundRect">
            <a:avLst>
              <a:gd fmla="val 10250" name="adj"/>
            </a:avLst>
          </a:prstGeom>
          <a:gradFill rotWithShape="1"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 algn="ctr" w="9525">
            <a:solidFill>
              <a:schemeClr val="accent4">
                <a:lumMod val="60000"/>
                <a:lumOff val="40000"/>
              </a:schemeClr>
            </a:solidFill>
            <a:round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endParaRPr altLang="en-US" lang="zh-CN" sz="1400">
              <a:latin charset="0" pitchFamily="34" typeface="Arial"/>
              <a:ea charset="-122" pitchFamily="34" typeface="微软雅黑"/>
              <a:cs charset="0" pitchFamily="34" typeface="Arial"/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674932" y="1392685"/>
            <a:ext cx="2172080" cy="941353"/>
          </a:xfrm>
          <a:prstGeom prst="roundRect">
            <a:avLst>
              <a:gd fmla="val 7287" name="adj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algn="ctr" w="9525">
            <a:noFill/>
            <a:miter lim="800000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ctr" wrap="none"/>
          <a:lstStyle/>
          <a:p>
            <a:pPr algn="ctr"/>
            <a:endParaRPr altLang="zh-CN" b="1" lang="zh-CN">
              <a:solidFill>
                <a:srgbClr val="FFFFF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34" typeface="Arial"/>
              <a:ea charset="-122" pitchFamily="34" typeface="微软雅黑"/>
              <a:cs charset="0" pitchFamily="34" typeface="Arial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086370" y="1534457"/>
            <a:ext cx="604309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latin charset="0" pitchFamily="34" typeface="Arial"/>
                <a:ea charset="-122" pitchFamily="34" typeface="微软雅黑"/>
                <a:cs charset="0" pitchFamily="34" typeface="Arial"/>
              </a:rPr>
              <a:t>单击此处添加段落文字内容单击此处添加段落文字内容</a:t>
            </a:r>
          </a:p>
          <a:p>
            <a:pPr>
              <a:lnSpc>
                <a:spcPct val="120000"/>
              </a:lnSpc>
            </a:pPr>
            <a:r>
              <a:rPr altLang="en-US" lang="zh-CN" sz="1600">
                <a:latin charset="0" pitchFamily="34" typeface="Arial"/>
                <a:ea charset="-122" pitchFamily="34" typeface="微软雅黑"/>
                <a:cs charset="0" pitchFamily="34" typeface="Arial"/>
              </a:rPr>
              <a:t>单击此处添加段落文字内容单击此处添加段落文字内容</a:t>
            </a:r>
          </a:p>
        </p:txBody>
      </p:sp>
      <p:sp>
        <p:nvSpPr>
          <p:cNvPr id="29" name="矩形 28"/>
          <p:cNvSpPr/>
          <p:nvPr/>
        </p:nvSpPr>
        <p:spPr>
          <a:xfrm>
            <a:off x="1050305" y="1447863"/>
            <a:ext cx="14020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kern="10" lang="zh-CN" smtClean="0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此处添加</a:t>
            </a:r>
          </a:p>
          <a:p>
            <a:r>
              <a:rPr altLang="en-US" b="1" kern="10" lang="zh-CN" smtClean="0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标题文字</a:t>
            </a: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8097950" y="3549198"/>
            <a:ext cx="119888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b="1" lang="zh-CN" smtClean="0" sz="2000">
                <a:solidFill>
                  <a:schemeClr val="accent1"/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添加文字</a:t>
            </a: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4998655" y="3927719"/>
            <a:ext cx="12496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1400">
                <a:latin charset="0" pitchFamily="34" typeface="Arial"/>
                <a:ea charset="-122" pitchFamily="34" typeface="微软雅黑"/>
                <a:cs charset="0" pitchFamily="34" typeface="Arial"/>
              </a:rPr>
              <a:t>单击添加文字</a:t>
            </a:r>
          </a:p>
          <a:p>
            <a:r>
              <a:rPr altLang="en-US" b="1" lang="zh-CN" sz="1400">
                <a:latin charset="0" pitchFamily="34" typeface="Arial"/>
                <a:ea charset="-122" pitchFamily="34" typeface="微软雅黑"/>
                <a:cs charset="0" pitchFamily="34" typeface="Arial"/>
              </a:rPr>
              <a:t>单击添加文字</a:t>
            </a:r>
          </a:p>
        </p:txBody>
      </p:sp>
      <p:sp>
        <p:nvSpPr>
          <p:cNvPr id="47" name="Rectangle 13"/>
          <p:cNvSpPr>
            <a:spLocks noChangeArrowheads="1"/>
          </p:cNvSpPr>
          <p:nvPr/>
        </p:nvSpPr>
        <p:spPr bwMode="auto">
          <a:xfrm>
            <a:off x="3723054" y="4690447"/>
            <a:ext cx="2667561" cy="74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buClr>
                <a:schemeClr val="accent1"/>
              </a:buClr>
              <a:buFont charset="0" pitchFamily="34" typeface="Arial"/>
              <a:buChar char="•"/>
            </a:pPr>
            <a:r>
              <a:rPr altLang="en-US" lang="zh-CN" sz="1200">
                <a:latin charset="0" pitchFamily="34" typeface="Arial"/>
                <a:ea charset="-122" pitchFamily="34" typeface="微软雅黑"/>
                <a:cs charset="0" pitchFamily="34" typeface="Arial"/>
              </a:rPr>
              <a:t>单击此处添加段落文字内容</a:t>
            </a:r>
          </a:p>
          <a:p>
            <a:pPr indent="-285750" marL="285750">
              <a:lnSpc>
                <a:spcPct val="120000"/>
              </a:lnSpc>
              <a:buClr>
                <a:schemeClr val="accent1"/>
              </a:buClr>
              <a:buFont charset="0" pitchFamily="34" typeface="Arial"/>
              <a:buChar char="•"/>
            </a:pPr>
            <a:r>
              <a:rPr altLang="en-US" lang="zh-CN" sz="1200">
                <a:latin charset="0" pitchFamily="34" typeface="Arial"/>
                <a:ea charset="-122" pitchFamily="34" typeface="微软雅黑"/>
                <a:cs charset="0" pitchFamily="34" typeface="Arial"/>
              </a:rPr>
              <a:t>单击此处添加段落文字内容</a:t>
            </a:r>
          </a:p>
          <a:p>
            <a:pPr indent="-285750" marL="285750">
              <a:lnSpc>
                <a:spcPct val="120000"/>
              </a:lnSpc>
              <a:buClr>
                <a:schemeClr val="accent1"/>
              </a:buClr>
              <a:buFont charset="0" pitchFamily="34" typeface="Arial"/>
              <a:buChar char="•"/>
            </a:pPr>
            <a:r>
              <a:rPr altLang="en-US" lang="zh-CN" sz="1200">
                <a:latin charset="0" pitchFamily="34" typeface="Arial"/>
                <a:ea charset="-122" pitchFamily="34" typeface="微软雅黑"/>
                <a:cs charset="0" pitchFamily="34" typeface="Arial"/>
              </a:rPr>
              <a:t>单击此处添加段落文字内容</a:t>
            </a: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4998655" y="3549198"/>
            <a:ext cx="119888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b="1" lang="zh-CN" smtClean="0" sz="2000">
                <a:solidFill>
                  <a:schemeClr val="accent1"/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添加文字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1907112" y="3927719"/>
            <a:ext cx="12496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1400">
                <a:latin charset="0" pitchFamily="34" typeface="Arial"/>
                <a:ea charset="-122" pitchFamily="34" typeface="微软雅黑"/>
                <a:cs charset="0" pitchFamily="34" typeface="Arial"/>
              </a:rPr>
              <a:t>单击添加文字</a:t>
            </a:r>
          </a:p>
          <a:p>
            <a:r>
              <a:rPr altLang="en-US" b="1" lang="zh-CN" sz="1400">
                <a:latin charset="0" pitchFamily="34" typeface="Arial"/>
                <a:ea charset="-122" pitchFamily="34" typeface="微软雅黑"/>
                <a:cs charset="0" pitchFamily="34" typeface="Arial"/>
              </a:rPr>
              <a:t>单击添加文字</a:t>
            </a: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631511" y="4690447"/>
            <a:ext cx="2667561" cy="74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buClr>
                <a:schemeClr val="accent1"/>
              </a:buClr>
              <a:buFont charset="0" pitchFamily="34" typeface="Arial"/>
              <a:buChar char="•"/>
            </a:pPr>
            <a:r>
              <a:rPr altLang="en-US" lang="zh-CN" sz="1200">
                <a:latin charset="0" pitchFamily="34" typeface="Arial"/>
                <a:ea charset="-122" pitchFamily="34" typeface="微软雅黑"/>
                <a:cs charset="0" pitchFamily="34" typeface="Arial"/>
              </a:rPr>
              <a:t>单击此处添加段落文字内容</a:t>
            </a:r>
          </a:p>
          <a:p>
            <a:pPr indent="-285750" marL="285750">
              <a:lnSpc>
                <a:spcPct val="120000"/>
              </a:lnSpc>
              <a:buClr>
                <a:schemeClr val="accent1"/>
              </a:buClr>
              <a:buFont charset="0" pitchFamily="34" typeface="Arial"/>
              <a:buChar char="•"/>
            </a:pPr>
            <a:r>
              <a:rPr altLang="en-US" lang="zh-CN" sz="1200">
                <a:latin charset="0" pitchFamily="34" typeface="Arial"/>
                <a:ea charset="-122" pitchFamily="34" typeface="微软雅黑"/>
                <a:cs charset="0" pitchFamily="34" typeface="Arial"/>
              </a:rPr>
              <a:t>单击此处添加段落文字内容</a:t>
            </a:r>
          </a:p>
          <a:p>
            <a:pPr indent="-285750" marL="285750">
              <a:lnSpc>
                <a:spcPct val="120000"/>
              </a:lnSpc>
              <a:buClr>
                <a:schemeClr val="accent1"/>
              </a:buClr>
              <a:buFont charset="0" pitchFamily="34" typeface="Arial"/>
              <a:buChar char="•"/>
            </a:pPr>
            <a:r>
              <a:rPr altLang="en-US" lang="zh-CN" sz="1200">
                <a:latin charset="0" pitchFamily="34" typeface="Arial"/>
                <a:ea charset="-122" pitchFamily="34" typeface="微软雅黑"/>
                <a:cs charset="0" pitchFamily="34" typeface="Arial"/>
              </a:rPr>
              <a:t>单击此处添加段落文字内容</a:t>
            </a: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1907112" y="3549198"/>
            <a:ext cx="119888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b="1" lang="zh-CN" smtClean="0" sz="2000">
                <a:solidFill>
                  <a:schemeClr val="accent1"/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添加文字</a:t>
            </a:r>
          </a:p>
        </p:txBody>
      </p:sp>
    </p:spTree>
    <p:extLst>
      <p:ext uri="{BB962C8B-B14F-4D97-AF65-F5344CB8AC3E}">
        <p14:creationId val="419594608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/>
              <a:t>图示07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369570" y="1932776"/>
            <a:ext cx="5141803" cy="4160520"/>
            <a:chOff x="384811" y="2030412"/>
            <a:chExt cx="4723130" cy="3821748"/>
          </a:xfrm>
        </p:grpSpPr>
        <p:sp>
          <p:nvSpPr>
            <p:cNvPr id="4" name="Oval 2"/>
            <p:cNvSpPr>
              <a:spLocks noChangeArrowheads="1"/>
            </p:cNvSpPr>
            <p:nvPr/>
          </p:nvSpPr>
          <p:spPr bwMode="auto">
            <a:xfrm>
              <a:off x="384811" y="3851275"/>
              <a:ext cx="4723130" cy="2000885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89999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>
              <a:ext uri="{91240B29-F687-4F45-9708-019B960494DF}">
                <a14:hiddenLine algn="ctr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grpSp>
          <p:nvGrpSpPr>
            <p:cNvPr id="5" name="Group 3"/>
            <p:cNvGrpSpPr/>
            <p:nvPr/>
          </p:nvGrpSpPr>
          <p:grpSpPr>
            <a:xfrm>
              <a:off x="969963" y="3763962"/>
              <a:ext cx="3733800" cy="1835150"/>
              <a:chOff x="385" y="2731"/>
              <a:chExt cx="2352" cy="1156"/>
            </a:xfrm>
          </p:grpSpPr>
          <p:sp>
            <p:nvSpPr>
              <p:cNvPr id="6" name="Freeform 4"/>
              <p:cNvSpPr/>
              <p:nvPr/>
            </p:nvSpPr>
            <p:spPr bwMode="auto">
              <a:xfrm>
                <a:off x="1406" y="3346"/>
                <a:ext cx="1330" cy="531"/>
              </a:xfrm>
              <a:custGeom>
                <a:gdLst>
                  <a:gd fmla="*/ 696 w 1119" name="T0"/>
                  <a:gd fmla="*/ 0 h 447" name="T1"/>
                  <a:gd fmla="*/ 1119 w 1119" name="T2"/>
                  <a:gd fmla="*/ 70 h 447" name="T3"/>
                  <a:gd fmla="*/ 344 w 1119" name="T4"/>
                  <a:gd fmla="*/ 447 h 447" name="T5"/>
                  <a:gd fmla="*/ 0 w 1119" name="T6"/>
                  <a:gd fmla="*/ 309 h 447" name="T7"/>
                  <a:gd fmla="*/ 696 w 1119" name="T8"/>
                  <a:gd fmla="*/ 0 h 4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47" w="1119">
                    <a:moveTo>
                      <a:pt x="696" y="0"/>
                    </a:moveTo>
                    <a:lnTo>
                      <a:pt x="1119" y="70"/>
                    </a:lnTo>
                    <a:lnTo>
                      <a:pt x="344" y="447"/>
                    </a:lnTo>
                    <a:lnTo>
                      <a:pt x="0" y="309"/>
                    </a:lnTo>
                    <a:lnTo>
                      <a:pt x="69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F5F5F"/>
                  </a:gs>
                  <a:gs pos="100000">
                    <a:srgbClr val="333333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7" name="Freeform 5"/>
              <p:cNvSpPr/>
              <p:nvPr/>
            </p:nvSpPr>
            <p:spPr bwMode="auto">
              <a:xfrm>
                <a:off x="1760" y="3192"/>
                <a:ext cx="927" cy="685"/>
              </a:xfrm>
              <a:custGeom>
                <a:gdLst>
                  <a:gd fmla="*/ 737 w 739" name="T0"/>
                  <a:gd fmla="*/ 0 h 546" name="T1"/>
                  <a:gd fmla="*/ 739 w 739" name="T2"/>
                  <a:gd fmla="*/ 198 h 546" name="T3"/>
                  <a:gd fmla="*/ 27 w 739" name="T4"/>
                  <a:gd fmla="*/ 546 h 546" name="T5"/>
                  <a:gd fmla="*/ 0 w 739" name="T6"/>
                  <a:gd fmla="*/ 338 h 546" name="T7"/>
                  <a:gd fmla="*/ 737 w 739" name="T8"/>
                  <a:gd fmla="*/ 0 h 5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46" w="739">
                    <a:moveTo>
                      <a:pt x="737" y="0"/>
                    </a:moveTo>
                    <a:cubicBezTo>
                      <a:pt x="737" y="0"/>
                      <a:pt x="727" y="20"/>
                      <a:pt x="739" y="198"/>
                    </a:cubicBezTo>
                    <a:cubicBezTo>
                      <a:pt x="27" y="546"/>
                      <a:pt x="27" y="546"/>
                      <a:pt x="27" y="546"/>
                    </a:cubicBezTo>
                    <a:cubicBezTo>
                      <a:pt x="0" y="338"/>
                      <a:pt x="0" y="338"/>
                      <a:pt x="0" y="338"/>
                    </a:cubicBezTo>
                    <a:lnTo>
                      <a:pt x="73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9EAEA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8" name="Freeform 6"/>
              <p:cNvSpPr/>
              <p:nvPr/>
            </p:nvSpPr>
            <p:spPr bwMode="auto">
              <a:xfrm>
                <a:off x="1775" y="3157"/>
                <a:ext cx="962" cy="730"/>
              </a:xfrm>
              <a:custGeom>
                <a:gdLst>
                  <a:gd fmla="*/ 21 w 766" name="T0"/>
                  <a:gd fmla="*/ 347 h 581" name="T1"/>
                  <a:gd fmla="*/ 765 w 766" name="T2"/>
                  <a:gd fmla="*/ 0 h 581" name="T3"/>
                  <a:gd fmla="*/ 766 w 766" name="T4"/>
                  <a:gd fmla="*/ 18 h 581" name="T5"/>
                  <a:gd fmla="*/ 29 w 766" name="T6"/>
                  <a:gd fmla="*/ 353 h 581" name="T7"/>
                  <a:gd fmla="*/ 31 w 766" name="T8"/>
                  <a:gd fmla="*/ 571 h 581" name="T9"/>
                  <a:gd fmla="*/ 765 w 766" name="T10"/>
                  <a:gd fmla="*/ 217 h 581" name="T11"/>
                  <a:gd fmla="*/ 765 w 766" name="T12"/>
                  <a:gd fmla="*/ 236 h 581" name="T13"/>
                  <a:gd fmla="*/ 33 w 766" name="T14"/>
                  <a:gd fmla="*/ 581 h 581" name="T15"/>
                  <a:gd fmla="*/ 24 w 766" name="T16"/>
                  <a:gd fmla="*/ 581 h 581" name="T17"/>
                  <a:gd fmla="*/ 21 w 766" name="T18"/>
                  <a:gd fmla="*/ 347 h 58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81" w="766">
                    <a:moveTo>
                      <a:pt x="21" y="347"/>
                    </a:moveTo>
                    <a:cubicBezTo>
                      <a:pt x="765" y="0"/>
                      <a:pt x="765" y="0"/>
                      <a:pt x="765" y="0"/>
                    </a:cubicBezTo>
                    <a:cubicBezTo>
                      <a:pt x="766" y="18"/>
                      <a:pt x="766" y="18"/>
                      <a:pt x="766" y="18"/>
                    </a:cubicBezTo>
                    <a:cubicBezTo>
                      <a:pt x="29" y="353"/>
                      <a:pt x="29" y="353"/>
                      <a:pt x="29" y="353"/>
                    </a:cubicBezTo>
                    <a:cubicBezTo>
                      <a:pt x="29" y="353"/>
                      <a:pt x="14" y="443"/>
                      <a:pt x="31" y="571"/>
                    </a:cubicBezTo>
                    <a:cubicBezTo>
                      <a:pt x="765" y="217"/>
                      <a:pt x="765" y="217"/>
                      <a:pt x="765" y="217"/>
                    </a:cubicBezTo>
                    <a:cubicBezTo>
                      <a:pt x="765" y="236"/>
                      <a:pt x="765" y="236"/>
                      <a:pt x="765" y="236"/>
                    </a:cubicBezTo>
                    <a:cubicBezTo>
                      <a:pt x="33" y="581"/>
                      <a:pt x="33" y="581"/>
                      <a:pt x="33" y="581"/>
                    </a:cubicBezTo>
                    <a:cubicBezTo>
                      <a:pt x="24" y="581"/>
                      <a:pt x="24" y="581"/>
                      <a:pt x="24" y="581"/>
                    </a:cubicBezTo>
                    <a:cubicBezTo>
                      <a:pt x="0" y="460"/>
                      <a:pt x="21" y="347"/>
                      <a:pt x="21" y="34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7B8B8"/>
                  </a:gs>
                  <a:gs pos="100000">
                    <a:srgbClr val="969696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9" name="Freeform 7"/>
              <p:cNvSpPr/>
              <p:nvPr/>
            </p:nvSpPr>
            <p:spPr bwMode="auto">
              <a:xfrm>
                <a:off x="442" y="2731"/>
                <a:ext cx="2294" cy="863"/>
              </a:xfrm>
              <a:custGeom>
                <a:gdLst>
                  <a:gd fmla="*/ 0 w 1930" name="T0"/>
                  <a:gd fmla="*/ 259 h 726" name="T1"/>
                  <a:gd fmla="*/ 798 w 1930" name="T2"/>
                  <a:gd fmla="*/ 0 h 726" name="T3"/>
                  <a:gd fmla="*/ 1930 w 1930" name="T4"/>
                  <a:gd fmla="*/ 359 h 726" name="T5"/>
                  <a:gd fmla="*/ 1145 w 1930" name="T6"/>
                  <a:gd fmla="*/ 726 h 726" name="T7"/>
                  <a:gd fmla="*/ 0 w 1930" name="T8"/>
                  <a:gd fmla="*/ 259 h 7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26" w="1929">
                    <a:moveTo>
                      <a:pt x="0" y="259"/>
                    </a:moveTo>
                    <a:lnTo>
                      <a:pt x="798" y="0"/>
                    </a:lnTo>
                    <a:lnTo>
                      <a:pt x="1930" y="359"/>
                    </a:lnTo>
                    <a:lnTo>
                      <a:pt x="1145" y="726"/>
                    </a:lnTo>
                    <a:lnTo>
                      <a:pt x="0" y="25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27172">
                      <a:gamma/>
                      <a:shade val="46275"/>
                      <a:invGamma/>
                    </a:srgbClr>
                  </a:gs>
                  <a:gs pos="100000">
                    <a:srgbClr val="72717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0" name="Freeform 8"/>
              <p:cNvSpPr/>
              <p:nvPr/>
            </p:nvSpPr>
            <p:spPr bwMode="auto">
              <a:xfrm>
                <a:off x="385" y="3039"/>
                <a:ext cx="1421" cy="848"/>
              </a:xfrm>
              <a:custGeom>
                <a:gdLst>
                  <a:gd fmla="*/ 1130 w 1133" name="T0"/>
                  <a:gd fmla="*/ 442 h 676" name="T1"/>
                  <a:gd fmla="*/ 1133 w 1133" name="T2"/>
                  <a:gd fmla="*/ 676 h 676" name="T3"/>
                  <a:gd fmla="*/ 35 w 1133" name="T4"/>
                  <a:gd fmla="*/ 238 h 676" name="T5"/>
                  <a:gd fmla="*/ 45 w 1133" name="T6"/>
                  <a:gd fmla="*/ 0 h 676" name="T7"/>
                  <a:gd fmla="*/ 1130 w 1133" name="T8"/>
                  <a:gd fmla="*/ 442 h 6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76" w="1133">
                    <a:moveTo>
                      <a:pt x="1130" y="442"/>
                    </a:moveTo>
                    <a:cubicBezTo>
                      <a:pt x="1130" y="442"/>
                      <a:pt x="1115" y="565"/>
                      <a:pt x="1133" y="676"/>
                    </a:cubicBezTo>
                    <a:cubicBezTo>
                      <a:pt x="35" y="238"/>
                      <a:pt x="35" y="238"/>
                      <a:pt x="35" y="238"/>
                    </a:cubicBezTo>
                    <a:cubicBezTo>
                      <a:pt x="35" y="238"/>
                      <a:pt x="0" y="145"/>
                      <a:pt x="45" y="0"/>
                    </a:cubicBezTo>
                    <a:lnTo>
                      <a:pt x="1130" y="44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69696"/>
                  </a:gs>
                  <a:gs pos="100000">
                    <a:srgbClr val="5F5F5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11" name="Group 9"/>
            <p:cNvGrpSpPr/>
            <p:nvPr/>
          </p:nvGrpSpPr>
          <p:grpSpPr>
            <a:xfrm>
              <a:off x="609600" y="3362325"/>
              <a:ext cx="3733800" cy="1836737"/>
              <a:chOff x="385" y="2409"/>
              <a:chExt cx="2352" cy="1157"/>
            </a:xfrm>
          </p:grpSpPr>
          <p:sp>
            <p:nvSpPr>
              <p:cNvPr id="12" name="Freeform 10"/>
              <p:cNvSpPr/>
              <p:nvPr/>
            </p:nvSpPr>
            <p:spPr bwMode="auto">
              <a:xfrm>
                <a:off x="1406" y="3026"/>
                <a:ext cx="1330" cy="529"/>
              </a:xfrm>
              <a:custGeom>
                <a:gdLst>
                  <a:gd fmla="*/ 696 w 1119" name="T0"/>
                  <a:gd fmla="*/ 0 h 446" name="T1"/>
                  <a:gd fmla="*/ 1119 w 1119" name="T2"/>
                  <a:gd fmla="*/ 71 h 446" name="T3"/>
                  <a:gd fmla="*/ 344 w 1119" name="T4"/>
                  <a:gd fmla="*/ 446 h 446" name="T5"/>
                  <a:gd fmla="*/ 0 w 1119" name="T6"/>
                  <a:gd fmla="*/ 309 h 446" name="T7"/>
                  <a:gd fmla="*/ 696 w 1119" name="T8"/>
                  <a:gd fmla="*/ 0 h 4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46" w="1119">
                    <a:moveTo>
                      <a:pt x="696" y="0"/>
                    </a:moveTo>
                    <a:lnTo>
                      <a:pt x="1119" y="71"/>
                    </a:lnTo>
                    <a:lnTo>
                      <a:pt x="344" y="446"/>
                    </a:lnTo>
                    <a:lnTo>
                      <a:pt x="0" y="309"/>
                    </a:lnTo>
                    <a:lnTo>
                      <a:pt x="69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F5F5F"/>
                  </a:gs>
                  <a:gs pos="100000">
                    <a:srgbClr val="333333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1760" y="2871"/>
                <a:ext cx="927" cy="684"/>
              </a:xfrm>
              <a:custGeom>
                <a:gdLst>
                  <a:gd fmla="*/ 737 w 739" name="T0"/>
                  <a:gd fmla="*/ 0 h 545" name="T1"/>
                  <a:gd fmla="*/ 739 w 739" name="T2"/>
                  <a:gd fmla="*/ 198 h 545" name="T3"/>
                  <a:gd fmla="*/ 27 w 739" name="T4"/>
                  <a:gd fmla="*/ 545 h 545" name="T5"/>
                  <a:gd fmla="*/ 0 w 739" name="T6"/>
                  <a:gd fmla="*/ 338 h 545" name="T7"/>
                  <a:gd fmla="*/ 737 w 739" name="T8"/>
                  <a:gd fmla="*/ 0 h 54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45" w="739">
                    <a:moveTo>
                      <a:pt x="737" y="0"/>
                    </a:moveTo>
                    <a:cubicBezTo>
                      <a:pt x="737" y="0"/>
                      <a:pt x="727" y="20"/>
                      <a:pt x="739" y="198"/>
                    </a:cubicBezTo>
                    <a:cubicBezTo>
                      <a:pt x="27" y="545"/>
                      <a:pt x="27" y="545"/>
                      <a:pt x="27" y="545"/>
                    </a:cubicBezTo>
                    <a:cubicBezTo>
                      <a:pt x="0" y="338"/>
                      <a:pt x="0" y="338"/>
                      <a:pt x="0" y="338"/>
                    </a:cubicBezTo>
                    <a:lnTo>
                      <a:pt x="73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9EAEA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1775" y="2837"/>
                <a:ext cx="962" cy="729"/>
              </a:xfrm>
              <a:custGeom>
                <a:gdLst>
                  <a:gd fmla="*/ 21 w 766" name="T0"/>
                  <a:gd fmla="*/ 347 h 581" name="T1"/>
                  <a:gd fmla="*/ 765 w 766" name="T2"/>
                  <a:gd fmla="*/ 0 h 581" name="T3"/>
                  <a:gd fmla="*/ 766 w 766" name="T4"/>
                  <a:gd fmla="*/ 18 h 581" name="T5"/>
                  <a:gd fmla="*/ 29 w 766" name="T6"/>
                  <a:gd fmla="*/ 353 h 581" name="T7"/>
                  <a:gd fmla="*/ 31 w 766" name="T8"/>
                  <a:gd fmla="*/ 571 h 581" name="T9"/>
                  <a:gd fmla="*/ 765 w 766" name="T10"/>
                  <a:gd fmla="*/ 218 h 581" name="T11"/>
                  <a:gd fmla="*/ 765 w 766" name="T12"/>
                  <a:gd fmla="*/ 236 h 581" name="T13"/>
                  <a:gd fmla="*/ 33 w 766" name="T14"/>
                  <a:gd fmla="*/ 581 h 581" name="T15"/>
                  <a:gd fmla="*/ 24 w 766" name="T16"/>
                  <a:gd fmla="*/ 581 h 581" name="T17"/>
                  <a:gd fmla="*/ 21 w 766" name="T18"/>
                  <a:gd fmla="*/ 347 h 58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81" w="766">
                    <a:moveTo>
                      <a:pt x="21" y="347"/>
                    </a:moveTo>
                    <a:cubicBezTo>
                      <a:pt x="765" y="0"/>
                      <a:pt x="765" y="0"/>
                      <a:pt x="765" y="0"/>
                    </a:cubicBezTo>
                    <a:cubicBezTo>
                      <a:pt x="766" y="18"/>
                      <a:pt x="766" y="18"/>
                      <a:pt x="766" y="18"/>
                    </a:cubicBezTo>
                    <a:cubicBezTo>
                      <a:pt x="29" y="353"/>
                      <a:pt x="29" y="353"/>
                      <a:pt x="29" y="353"/>
                    </a:cubicBezTo>
                    <a:cubicBezTo>
                      <a:pt x="29" y="353"/>
                      <a:pt x="14" y="443"/>
                      <a:pt x="31" y="571"/>
                    </a:cubicBezTo>
                    <a:cubicBezTo>
                      <a:pt x="765" y="218"/>
                      <a:pt x="765" y="218"/>
                      <a:pt x="765" y="218"/>
                    </a:cubicBezTo>
                    <a:cubicBezTo>
                      <a:pt x="765" y="236"/>
                      <a:pt x="765" y="236"/>
                      <a:pt x="765" y="236"/>
                    </a:cubicBezTo>
                    <a:cubicBezTo>
                      <a:pt x="33" y="581"/>
                      <a:pt x="33" y="581"/>
                      <a:pt x="33" y="581"/>
                    </a:cubicBezTo>
                    <a:cubicBezTo>
                      <a:pt x="24" y="581"/>
                      <a:pt x="24" y="581"/>
                      <a:pt x="24" y="581"/>
                    </a:cubicBezTo>
                    <a:cubicBezTo>
                      <a:pt x="0" y="461"/>
                      <a:pt x="21" y="347"/>
                      <a:pt x="21" y="34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7B8B8"/>
                  </a:gs>
                  <a:gs pos="100000">
                    <a:srgbClr val="969696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5" name="Freeform 13"/>
              <p:cNvSpPr/>
              <p:nvPr/>
            </p:nvSpPr>
            <p:spPr bwMode="auto">
              <a:xfrm>
                <a:off x="442" y="2409"/>
                <a:ext cx="2294" cy="863"/>
              </a:xfrm>
              <a:custGeom>
                <a:gdLst>
                  <a:gd fmla="*/ 0 w 1930" name="T0"/>
                  <a:gd fmla="*/ 259 h 726" name="T1"/>
                  <a:gd fmla="*/ 798 w 1930" name="T2"/>
                  <a:gd fmla="*/ 0 h 726" name="T3"/>
                  <a:gd fmla="*/ 1930 w 1930" name="T4"/>
                  <a:gd fmla="*/ 360 h 726" name="T5"/>
                  <a:gd fmla="*/ 1145 w 1930" name="T6"/>
                  <a:gd fmla="*/ 726 h 726" name="T7"/>
                  <a:gd fmla="*/ 0 w 1930" name="T8"/>
                  <a:gd fmla="*/ 259 h 7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26" w="1929">
                    <a:moveTo>
                      <a:pt x="0" y="259"/>
                    </a:moveTo>
                    <a:lnTo>
                      <a:pt x="798" y="0"/>
                    </a:lnTo>
                    <a:lnTo>
                      <a:pt x="1930" y="360"/>
                    </a:lnTo>
                    <a:lnTo>
                      <a:pt x="1145" y="726"/>
                    </a:lnTo>
                    <a:lnTo>
                      <a:pt x="0" y="25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27172">
                      <a:gamma/>
                      <a:shade val="46275"/>
                      <a:invGamma/>
                    </a:srgbClr>
                  </a:gs>
                  <a:gs pos="100000">
                    <a:srgbClr val="72717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385" y="2717"/>
                <a:ext cx="1421" cy="849"/>
              </a:xfrm>
              <a:custGeom>
                <a:gdLst>
                  <a:gd fmla="*/ 1130 w 1133" name="T0"/>
                  <a:gd fmla="*/ 442 h 676" name="T1"/>
                  <a:gd fmla="*/ 1133 w 1133" name="T2"/>
                  <a:gd fmla="*/ 676 h 676" name="T3"/>
                  <a:gd fmla="*/ 35 w 1133" name="T4"/>
                  <a:gd fmla="*/ 239 h 676" name="T5"/>
                  <a:gd fmla="*/ 45 w 1133" name="T6"/>
                  <a:gd fmla="*/ 0 h 676" name="T7"/>
                  <a:gd fmla="*/ 1130 w 1133" name="T8"/>
                  <a:gd fmla="*/ 442 h 6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76" w="1133">
                    <a:moveTo>
                      <a:pt x="1130" y="442"/>
                    </a:moveTo>
                    <a:cubicBezTo>
                      <a:pt x="1130" y="442"/>
                      <a:pt x="1115" y="566"/>
                      <a:pt x="1133" y="676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35" y="239"/>
                      <a:pt x="0" y="146"/>
                      <a:pt x="45" y="0"/>
                    </a:cubicBezTo>
                    <a:lnTo>
                      <a:pt x="1130" y="44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17" name="Group 15"/>
            <p:cNvGrpSpPr/>
            <p:nvPr/>
          </p:nvGrpSpPr>
          <p:grpSpPr>
            <a:xfrm>
              <a:off x="825500" y="2892425"/>
              <a:ext cx="3733800" cy="1836737"/>
              <a:chOff x="392" y="2081"/>
              <a:chExt cx="2352" cy="1157"/>
            </a:xfrm>
          </p:grpSpPr>
          <p:sp>
            <p:nvSpPr>
              <p:cNvPr id="18" name="Freeform 16"/>
              <p:cNvSpPr/>
              <p:nvPr/>
            </p:nvSpPr>
            <p:spPr bwMode="auto">
              <a:xfrm>
                <a:off x="1413" y="2696"/>
                <a:ext cx="1330" cy="530"/>
              </a:xfrm>
              <a:custGeom>
                <a:gdLst>
                  <a:gd fmla="*/ 696 w 1119" name="T0"/>
                  <a:gd fmla="*/ 0 h 446" name="T1"/>
                  <a:gd fmla="*/ 1119 w 1119" name="T2"/>
                  <a:gd fmla="*/ 71 h 446" name="T3"/>
                  <a:gd fmla="*/ 344 w 1119" name="T4"/>
                  <a:gd fmla="*/ 446 h 446" name="T5"/>
                  <a:gd fmla="*/ 0 w 1119" name="T6"/>
                  <a:gd fmla="*/ 309 h 446" name="T7"/>
                  <a:gd fmla="*/ 696 w 1119" name="T8"/>
                  <a:gd fmla="*/ 0 h 4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46" w="1119">
                    <a:moveTo>
                      <a:pt x="696" y="0"/>
                    </a:moveTo>
                    <a:lnTo>
                      <a:pt x="1119" y="71"/>
                    </a:lnTo>
                    <a:lnTo>
                      <a:pt x="344" y="446"/>
                    </a:lnTo>
                    <a:lnTo>
                      <a:pt x="0" y="309"/>
                    </a:lnTo>
                    <a:lnTo>
                      <a:pt x="69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F5F5F"/>
                  </a:gs>
                  <a:gs pos="100000">
                    <a:srgbClr val="333333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9" name="Freeform 17"/>
              <p:cNvSpPr/>
              <p:nvPr/>
            </p:nvSpPr>
            <p:spPr bwMode="auto">
              <a:xfrm>
                <a:off x="1767" y="2542"/>
                <a:ext cx="927" cy="684"/>
              </a:xfrm>
              <a:custGeom>
                <a:gdLst>
                  <a:gd fmla="*/ 737 w 739" name="T0"/>
                  <a:gd fmla="*/ 0 h 545" name="T1"/>
                  <a:gd fmla="*/ 739 w 739" name="T2"/>
                  <a:gd fmla="*/ 198 h 545" name="T3"/>
                  <a:gd fmla="*/ 27 w 739" name="T4"/>
                  <a:gd fmla="*/ 545 h 545" name="T5"/>
                  <a:gd fmla="*/ 0 w 739" name="T6"/>
                  <a:gd fmla="*/ 338 h 545" name="T7"/>
                  <a:gd fmla="*/ 737 w 739" name="T8"/>
                  <a:gd fmla="*/ 0 h 54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45" w="739">
                    <a:moveTo>
                      <a:pt x="737" y="0"/>
                    </a:moveTo>
                    <a:cubicBezTo>
                      <a:pt x="737" y="0"/>
                      <a:pt x="727" y="20"/>
                      <a:pt x="739" y="198"/>
                    </a:cubicBezTo>
                    <a:cubicBezTo>
                      <a:pt x="27" y="545"/>
                      <a:pt x="27" y="545"/>
                      <a:pt x="27" y="545"/>
                    </a:cubicBezTo>
                    <a:cubicBezTo>
                      <a:pt x="0" y="338"/>
                      <a:pt x="0" y="338"/>
                      <a:pt x="0" y="338"/>
                    </a:cubicBezTo>
                    <a:lnTo>
                      <a:pt x="73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9EAEA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0" name="Freeform 18"/>
              <p:cNvSpPr/>
              <p:nvPr/>
            </p:nvSpPr>
            <p:spPr bwMode="auto">
              <a:xfrm>
                <a:off x="1784" y="2509"/>
                <a:ext cx="960" cy="729"/>
              </a:xfrm>
              <a:custGeom>
                <a:gdLst>
                  <a:gd fmla="*/ 21 w 766" name="T0"/>
                  <a:gd fmla="*/ 346 h 581" name="T1"/>
                  <a:gd fmla="*/ 766 w 766" name="T2"/>
                  <a:gd fmla="*/ 0 h 581" name="T3"/>
                  <a:gd fmla="*/ 766 w 766" name="T4"/>
                  <a:gd fmla="*/ 18 h 581" name="T5"/>
                  <a:gd fmla="*/ 29 w 766" name="T6"/>
                  <a:gd fmla="*/ 353 h 581" name="T7"/>
                  <a:gd fmla="*/ 31 w 766" name="T8"/>
                  <a:gd fmla="*/ 570 h 581" name="T9"/>
                  <a:gd fmla="*/ 765 w 766" name="T10"/>
                  <a:gd fmla="*/ 217 h 581" name="T11"/>
                  <a:gd fmla="*/ 765 w 766" name="T12"/>
                  <a:gd fmla="*/ 236 h 581" name="T13"/>
                  <a:gd fmla="*/ 34 w 766" name="T14"/>
                  <a:gd fmla="*/ 581 h 581" name="T15"/>
                  <a:gd fmla="*/ 24 w 766" name="T16"/>
                  <a:gd fmla="*/ 581 h 581" name="T17"/>
                  <a:gd fmla="*/ 21 w 766" name="T18"/>
                  <a:gd fmla="*/ 346 h 58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81" w="766">
                    <a:moveTo>
                      <a:pt x="21" y="346"/>
                    </a:moveTo>
                    <a:cubicBezTo>
                      <a:pt x="766" y="0"/>
                      <a:pt x="766" y="0"/>
                      <a:pt x="766" y="0"/>
                    </a:cubicBezTo>
                    <a:cubicBezTo>
                      <a:pt x="766" y="18"/>
                      <a:pt x="766" y="18"/>
                      <a:pt x="766" y="18"/>
                    </a:cubicBezTo>
                    <a:cubicBezTo>
                      <a:pt x="29" y="353"/>
                      <a:pt x="29" y="353"/>
                      <a:pt x="29" y="353"/>
                    </a:cubicBezTo>
                    <a:cubicBezTo>
                      <a:pt x="29" y="353"/>
                      <a:pt x="14" y="442"/>
                      <a:pt x="31" y="570"/>
                    </a:cubicBezTo>
                    <a:cubicBezTo>
                      <a:pt x="765" y="217"/>
                      <a:pt x="765" y="217"/>
                      <a:pt x="765" y="217"/>
                    </a:cubicBezTo>
                    <a:cubicBezTo>
                      <a:pt x="765" y="236"/>
                      <a:pt x="765" y="236"/>
                      <a:pt x="765" y="236"/>
                    </a:cubicBezTo>
                    <a:cubicBezTo>
                      <a:pt x="34" y="581"/>
                      <a:pt x="34" y="581"/>
                      <a:pt x="34" y="581"/>
                    </a:cubicBezTo>
                    <a:cubicBezTo>
                      <a:pt x="24" y="581"/>
                      <a:pt x="24" y="581"/>
                      <a:pt x="24" y="581"/>
                    </a:cubicBezTo>
                    <a:cubicBezTo>
                      <a:pt x="0" y="460"/>
                      <a:pt x="21" y="346"/>
                      <a:pt x="21" y="34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7B8B8"/>
                  </a:gs>
                  <a:gs pos="100000">
                    <a:srgbClr val="969696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1" name="Freeform 19"/>
              <p:cNvSpPr/>
              <p:nvPr/>
            </p:nvSpPr>
            <p:spPr bwMode="auto">
              <a:xfrm>
                <a:off x="449" y="2081"/>
                <a:ext cx="2295" cy="861"/>
              </a:xfrm>
              <a:custGeom>
                <a:gdLst>
                  <a:gd fmla="*/ 0 w 1931" name="T0"/>
                  <a:gd fmla="*/ 258 h 725" name="T1"/>
                  <a:gd fmla="*/ 799 w 1931" name="T2"/>
                  <a:gd fmla="*/ 0 h 725" name="T3"/>
                  <a:gd fmla="*/ 1931 w 1931" name="T4"/>
                  <a:gd fmla="*/ 360 h 725" name="T5"/>
                  <a:gd fmla="*/ 1145 w 1931" name="T6"/>
                  <a:gd fmla="*/ 725 h 725" name="T7"/>
                  <a:gd fmla="*/ 0 w 1931" name="T8"/>
                  <a:gd fmla="*/ 258 h 72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25" w="1931">
                    <a:moveTo>
                      <a:pt x="0" y="258"/>
                    </a:moveTo>
                    <a:lnTo>
                      <a:pt x="799" y="0"/>
                    </a:lnTo>
                    <a:lnTo>
                      <a:pt x="1931" y="360"/>
                    </a:lnTo>
                    <a:lnTo>
                      <a:pt x="1145" y="725"/>
                    </a:lnTo>
                    <a:lnTo>
                      <a:pt x="0" y="25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27172">
                      <a:gamma/>
                      <a:shade val="46275"/>
                      <a:invGamma/>
                    </a:srgbClr>
                  </a:gs>
                  <a:gs pos="100000">
                    <a:srgbClr val="72717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2" name="Freeform 20"/>
              <p:cNvSpPr/>
              <p:nvPr/>
            </p:nvSpPr>
            <p:spPr bwMode="auto">
              <a:xfrm>
                <a:off x="392" y="2387"/>
                <a:ext cx="1421" cy="851"/>
              </a:xfrm>
              <a:custGeom>
                <a:gdLst>
                  <a:gd fmla="*/ 1130 w 1133" name="T0"/>
                  <a:gd fmla="*/ 442 h 677" name="T1"/>
                  <a:gd fmla="*/ 1133 w 1133" name="T2"/>
                  <a:gd fmla="*/ 677 h 677" name="T3"/>
                  <a:gd fmla="*/ 35 w 1133" name="T4"/>
                  <a:gd fmla="*/ 239 h 677" name="T5"/>
                  <a:gd fmla="*/ 45 w 1133" name="T6"/>
                  <a:gd fmla="*/ 0 h 677" name="T7"/>
                  <a:gd fmla="*/ 1130 w 1133" name="T8"/>
                  <a:gd fmla="*/ 442 h 67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77" w="1133">
                    <a:moveTo>
                      <a:pt x="1130" y="442"/>
                    </a:moveTo>
                    <a:cubicBezTo>
                      <a:pt x="1130" y="442"/>
                      <a:pt x="1115" y="566"/>
                      <a:pt x="1133" y="677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35" y="239"/>
                      <a:pt x="0" y="146"/>
                      <a:pt x="45" y="0"/>
                    </a:cubicBezTo>
                    <a:lnTo>
                      <a:pt x="1130" y="44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23" name="Group 21"/>
            <p:cNvGrpSpPr/>
            <p:nvPr/>
          </p:nvGrpSpPr>
          <p:grpSpPr>
            <a:xfrm>
              <a:off x="1125538" y="2462212"/>
              <a:ext cx="3733800" cy="1835150"/>
              <a:chOff x="237" y="1026"/>
              <a:chExt cx="2352" cy="1156"/>
            </a:xfrm>
          </p:grpSpPr>
          <p:sp>
            <p:nvSpPr>
              <p:cNvPr id="24" name="Freeform 22"/>
              <p:cNvSpPr/>
              <p:nvPr/>
            </p:nvSpPr>
            <p:spPr bwMode="auto">
              <a:xfrm>
                <a:off x="1258" y="1642"/>
                <a:ext cx="1330" cy="531"/>
              </a:xfrm>
              <a:custGeom>
                <a:gdLst>
                  <a:gd fmla="*/ 696 w 1119" name="T0"/>
                  <a:gd fmla="*/ 0 h 447" name="T1"/>
                  <a:gd fmla="*/ 1119 w 1119" name="T2"/>
                  <a:gd fmla="*/ 71 h 447" name="T3"/>
                  <a:gd fmla="*/ 344 w 1119" name="T4"/>
                  <a:gd fmla="*/ 447 h 447" name="T5"/>
                  <a:gd fmla="*/ 0 w 1119" name="T6"/>
                  <a:gd fmla="*/ 309 h 447" name="T7"/>
                  <a:gd fmla="*/ 696 w 1119" name="T8"/>
                  <a:gd fmla="*/ 0 h 4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47" w="1119">
                    <a:moveTo>
                      <a:pt x="696" y="0"/>
                    </a:moveTo>
                    <a:lnTo>
                      <a:pt x="1119" y="71"/>
                    </a:lnTo>
                    <a:lnTo>
                      <a:pt x="344" y="447"/>
                    </a:lnTo>
                    <a:lnTo>
                      <a:pt x="0" y="309"/>
                    </a:lnTo>
                    <a:lnTo>
                      <a:pt x="69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F5F5F"/>
                  </a:gs>
                  <a:gs pos="100000">
                    <a:srgbClr val="333333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5" name="Freeform 23"/>
              <p:cNvSpPr/>
              <p:nvPr/>
            </p:nvSpPr>
            <p:spPr bwMode="auto">
              <a:xfrm>
                <a:off x="1612" y="1487"/>
                <a:ext cx="927" cy="686"/>
              </a:xfrm>
              <a:custGeom>
                <a:gdLst>
                  <a:gd fmla="*/ 737 w 739" name="T0"/>
                  <a:gd fmla="*/ 0 h 546" name="T1"/>
                  <a:gd fmla="*/ 739 w 739" name="T2"/>
                  <a:gd fmla="*/ 198 h 546" name="T3"/>
                  <a:gd fmla="*/ 27 w 739" name="T4"/>
                  <a:gd fmla="*/ 546 h 546" name="T5"/>
                  <a:gd fmla="*/ 0 w 739" name="T6"/>
                  <a:gd fmla="*/ 339 h 546" name="T7"/>
                  <a:gd fmla="*/ 737 w 739" name="T8"/>
                  <a:gd fmla="*/ 0 h 5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46" w="739">
                    <a:moveTo>
                      <a:pt x="737" y="0"/>
                    </a:moveTo>
                    <a:cubicBezTo>
                      <a:pt x="737" y="0"/>
                      <a:pt x="727" y="21"/>
                      <a:pt x="739" y="198"/>
                    </a:cubicBezTo>
                    <a:cubicBezTo>
                      <a:pt x="27" y="546"/>
                      <a:pt x="27" y="546"/>
                      <a:pt x="27" y="546"/>
                    </a:cubicBezTo>
                    <a:cubicBezTo>
                      <a:pt x="0" y="339"/>
                      <a:pt x="0" y="339"/>
                      <a:pt x="0" y="339"/>
                    </a:cubicBezTo>
                    <a:lnTo>
                      <a:pt x="73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9EAEA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6" name="Freeform 24"/>
              <p:cNvSpPr/>
              <p:nvPr/>
            </p:nvSpPr>
            <p:spPr bwMode="auto">
              <a:xfrm>
                <a:off x="1627" y="1453"/>
                <a:ext cx="962" cy="729"/>
              </a:xfrm>
              <a:custGeom>
                <a:gdLst>
                  <a:gd fmla="*/ 21 w 766" name="T0"/>
                  <a:gd fmla="*/ 347 h 581" name="T1"/>
                  <a:gd fmla="*/ 765 w 766" name="T2"/>
                  <a:gd fmla="*/ 0 h 581" name="T3"/>
                  <a:gd fmla="*/ 766 w 766" name="T4"/>
                  <a:gd fmla="*/ 18 h 581" name="T5"/>
                  <a:gd fmla="*/ 29 w 766" name="T6"/>
                  <a:gd fmla="*/ 353 h 581" name="T7"/>
                  <a:gd fmla="*/ 31 w 766" name="T8"/>
                  <a:gd fmla="*/ 571 h 581" name="T9"/>
                  <a:gd fmla="*/ 765 w 766" name="T10"/>
                  <a:gd fmla="*/ 217 h 581" name="T11"/>
                  <a:gd fmla="*/ 765 w 766" name="T12"/>
                  <a:gd fmla="*/ 236 h 581" name="T13"/>
                  <a:gd fmla="*/ 33 w 766" name="T14"/>
                  <a:gd fmla="*/ 581 h 581" name="T15"/>
                  <a:gd fmla="*/ 24 w 766" name="T16"/>
                  <a:gd fmla="*/ 581 h 581" name="T17"/>
                  <a:gd fmla="*/ 21 w 766" name="T18"/>
                  <a:gd fmla="*/ 347 h 58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81" w="766">
                    <a:moveTo>
                      <a:pt x="21" y="347"/>
                    </a:moveTo>
                    <a:cubicBezTo>
                      <a:pt x="765" y="0"/>
                      <a:pt x="765" y="0"/>
                      <a:pt x="765" y="0"/>
                    </a:cubicBezTo>
                    <a:cubicBezTo>
                      <a:pt x="766" y="18"/>
                      <a:pt x="766" y="18"/>
                      <a:pt x="766" y="18"/>
                    </a:cubicBezTo>
                    <a:cubicBezTo>
                      <a:pt x="29" y="353"/>
                      <a:pt x="29" y="353"/>
                      <a:pt x="29" y="353"/>
                    </a:cubicBezTo>
                    <a:cubicBezTo>
                      <a:pt x="29" y="353"/>
                      <a:pt x="14" y="443"/>
                      <a:pt x="31" y="571"/>
                    </a:cubicBezTo>
                    <a:cubicBezTo>
                      <a:pt x="765" y="217"/>
                      <a:pt x="765" y="217"/>
                      <a:pt x="765" y="217"/>
                    </a:cubicBezTo>
                    <a:cubicBezTo>
                      <a:pt x="765" y="236"/>
                      <a:pt x="765" y="236"/>
                      <a:pt x="765" y="236"/>
                    </a:cubicBezTo>
                    <a:cubicBezTo>
                      <a:pt x="33" y="581"/>
                      <a:pt x="33" y="581"/>
                      <a:pt x="33" y="581"/>
                    </a:cubicBezTo>
                    <a:cubicBezTo>
                      <a:pt x="24" y="581"/>
                      <a:pt x="24" y="581"/>
                      <a:pt x="24" y="581"/>
                    </a:cubicBezTo>
                    <a:cubicBezTo>
                      <a:pt x="0" y="461"/>
                      <a:pt x="21" y="347"/>
                      <a:pt x="21" y="34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7B8B8"/>
                  </a:gs>
                  <a:gs pos="100000">
                    <a:srgbClr val="96969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7" name="Freeform 25"/>
              <p:cNvSpPr/>
              <p:nvPr/>
            </p:nvSpPr>
            <p:spPr bwMode="auto">
              <a:xfrm>
                <a:off x="294" y="1026"/>
                <a:ext cx="2294" cy="863"/>
              </a:xfrm>
              <a:custGeom>
                <a:gdLst>
                  <a:gd fmla="*/ 0 w 1930" name="T0"/>
                  <a:gd fmla="*/ 259 h 726" name="T1"/>
                  <a:gd fmla="*/ 798 w 1930" name="T2"/>
                  <a:gd fmla="*/ 0 h 726" name="T3"/>
                  <a:gd fmla="*/ 1930 w 1930" name="T4"/>
                  <a:gd fmla="*/ 359 h 726" name="T5"/>
                  <a:gd fmla="*/ 1145 w 1930" name="T6"/>
                  <a:gd fmla="*/ 726 h 726" name="T7"/>
                  <a:gd fmla="*/ 0 w 1930" name="T8"/>
                  <a:gd fmla="*/ 259 h 7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26" w="1929">
                    <a:moveTo>
                      <a:pt x="0" y="259"/>
                    </a:moveTo>
                    <a:lnTo>
                      <a:pt x="798" y="0"/>
                    </a:lnTo>
                    <a:lnTo>
                      <a:pt x="1930" y="359"/>
                    </a:lnTo>
                    <a:lnTo>
                      <a:pt x="1145" y="726"/>
                    </a:lnTo>
                    <a:lnTo>
                      <a:pt x="0" y="25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8" name="Freeform 26"/>
              <p:cNvSpPr/>
              <p:nvPr/>
            </p:nvSpPr>
            <p:spPr bwMode="auto">
              <a:xfrm>
                <a:off x="237" y="1334"/>
                <a:ext cx="1421" cy="848"/>
              </a:xfrm>
              <a:custGeom>
                <a:gdLst>
                  <a:gd fmla="*/ 1130 w 1133" name="T0"/>
                  <a:gd fmla="*/ 442 h 676" name="T1"/>
                  <a:gd fmla="*/ 1133 w 1133" name="T2"/>
                  <a:gd fmla="*/ 676 h 676" name="T3"/>
                  <a:gd fmla="*/ 35 w 1133" name="T4"/>
                  <a:gd fmla="*/ 238 h 676" name="T5"/>
                  <a:gd fmla="*/ 45 w 1133" name="T6"/>
                  <a:gd fmla="*/ 0 h 676" name="T7"/>
                  <a:gd fmla="*/ 1130 w 1133" name="T8"/>
                  <a:gd fmla="*/ 442 h 6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76" w="1133">
                    <a:moveTo>
                      <a:pt x="1130" y="442"/>
                    </a:moveTo>
                    <a:cubicBezTo>
                      <a:pt x="1130" y="442"/>
                      <a:pt x="1115" y="565"/>
                      <a:pt x="1133" y="676"/>
                    </a:cubicBezTo>
                    <a:cubicBezTo>
                      <a:pt x="35" y="238"/>
                      <a:pt x="35" y="238"/>
                      <a:pt x="35" y="238"/>
                    </a:cubicBezTo>
                    <a:cubicBezTo>
                      <a:pt x="35" y="238"/>
                      <a:pt x="0" y="145"/>
                      <a:pt x="45" y="0"/>
                    </a:cubicBezTo>
                    <a:lnTo>
                      <a:pt x="1130" y="44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69696"/>
                  </a:gs>
                  <a:gs pos="100000">
                    <a:srgbClr val="5F5F5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29" name="Group 27"/>
            <p:cNvGrpSpPr/>
            <p:nvPr/>
          </p:nvGrpSpPr>
          <p:grpSpPr>
            <a:xfrm>
              <a:off x="754063" y="2030412"/>
              <a:ext cx="3733800" cy="1835150"/>
              <a:chOff x="691" y="346"/>
              <a:chExt cx="2352" cy="1156"/>
            </a:xfrm>
          </p:grpSpPr>
          <p:sp>
            <p:nvSpPr>
              <p:cNvPr id="30" name="Freeform 28"/>
              <p:cNvSpPr/>
              <p:nvPr/>
            </p:nvSpPr>
            <p:spPr bwMode="auto">
              <a:xfrm>
                <a:off x="1712" y="963"/>
                <a:ext cx="1330" cy="530"/>
              </a:xfrm>
              <a:custGeom>
                <a:gdLst>
                  <a:gd fmla="*/ 696 w 1119" name="T0"/>
                  <a:gd fmla="*/ 0 h 446" name="T1"/>
                  <a:gd fmla="*/ 1119 w 1119" name="T2"/>
                  <a:gd fmla="*/ 71 h 446" name="T3"/>
                  <a:gd fmla="*/ 344 w 1119" name="T4"/>
                  <a:gd fmla="*/ 446 h 446" name="T5"/>
                  <a:gd fmla="*/ 0 w 1119" name="T6"/>
                  <a:gd fmla="*/ 309 h 446" name="T7"/>
                  <a:gd fmla="*/ 696 w 1119" name="T8"/>
                  <a:gd fmla="*/ 0 h 4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46" w="1119">
                    <a:moveTo>
                      <a:pt x="696" y="0"/>
                    </a:moveTo>
                    <a:lnTo>
                      <a:pt x="1119" y="71"/>
                    </a:lnTo>
                    <a:lnTo>
                      <a:pt x="344" y="446"/>
                    </a:lnTo>
                    <a:lnTo>
                      <a:pt x="0" y="309"/>
                    </a:lnTo>
                    <a:lnTo>
                      <a:pt x="69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1" name="Freeform 29"/>
              <p:cNvSpPr/>
              <p:nvPr/>
            </p:nvSpPr>
            <p:spPr bwMode="auto">
              <a:xfrm>
                <a:off x="2066" y="808"/>
                <a:ext cx="927" cy="685"/>
              </a:xfrm>
              <a:custGeom>
                <a:gdLst>
                  <a:gd fmla="*/ 737 w 739" name="T0"/>
                  <a:gd fmla="*/ 0 h 545" name="T1"/>
                  <a:gd fmla="*/ 739 w 739" name="T2"/>
                  <a:gd fmla="*/ 198 h 545" name="T3"/>
                  <a:gd fmla="*/ 27 w 739" name="T4"/>
                  <a:gd fmla="*/ 545 h 545" name="T5"/>
                  <a:gd fmla="*/ 0 w 739" name="T6"/>
                  <a:gd fmla="*/ 338 h 545" name="T7"/>
                  <a:gd fmla="*/ 737 w 739" name="T8"/>
                  <a:gd fmla="*/ 0 h 54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45" w="739">
                    <a:moveTo>
                      <a:pt x="737" y="0"/>
                    </a:moveTo>
                    <a:cubicBezTo>
                      <a:pt x="737" y="0"/>
                      <a:pt x="727" y="20"/>
                      <a:pt x="739" y="198"/>
                    </a:cubicBezTo>
                    <a:cubicBezTo>
                      <a:pt x="27" y="545"/>
                      <a:pt x="27" y="545"/>
                      <a:pt x="27" y="545"/>
                    </a:cubicBezTo>
                    <a:cubicBezTo>
                      <a:pt x="0" y="338"/>
                      <a:pt x="0" y="338"/>
                      <a:pt x="0" y="338"/>
                    </a:cubicBezTo>
                    <a:lnTo>
                      <a:pt x="73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9EAE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" name="Freeform 30"/>
              <p:cNvSpPr/>
              <p:nvPr/>
            </p:nvSpPr>
            <p:spPr bwMode="auto">
              <a:xfrm>
                <a:off x="2083" y="774"/>
                <a:ext cx="960" cy="728"/>
              </a:xfrm>
              <a:custGeom>
                <a:gdLst>
                  <a:gd fmla="*/ 21 w 766" name="T0"/>
                  <a:gd fmla="*/ 347 h 581" name="T1"/>
                  <a:gd fmla="*/ 766 w 766" name="T2"/>
                  <a:gd fmla="*/ 0 h 581" name="T3"/>
                  <a:gd fmla="*/ 766 w 766" name="T4"/>
                  <a:gd fmla="*/ 18 h 581" name="T5"/>
                  <a:gd fmla="*/ 29 w 766" name="T6"/>
                  <a:gd fmla="*/ 353 h 581" name="T7"/>
                  <a:gd fmla="*/ 31 w 766" name="T8"/>
                  <a:gd fmla="*/ 571 h 581" name="T9"/>
                  <a:gd fmla="*/ 765 w 766" name="T10"/>
                  <a:gd fmla="*/ 218 h 581" name="T11"/>
                  <a:gd fmla="*/ 765 w 766" name="T12"/>
                  <a:gd fmla="*/ 236 h 581" name="T13"/>
                  <a:gd fmla="*/ 34 w 766" name="T14"/>
                  <a:gd fmla="*/ 581 h 581" name="T15"/>
                  <a:gd fmla="*/ 24 w 766" name="T16"/>
                  <a:gd fmla="*/ 581 h 581" name="T17"/>
                  <a:gd fmla="*/ 21 w 766" name="T18"/>
                  <a:gd fmla="*/ 347 h 58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81" w="766">
                    <a:moveTo>
                      <a:pt x="21" y="347"/>
                    </a:moveTo>
                    <a:cubicBezTo>
                      <a:pt x="766" y="0"/>
                      <a:pt x="766" y="0"/>
                      <a:pt x="766" y="0"/>
                    </a:cubicBezTo>
                    <a:cubicBezTo>
                      <a:pt x="766" y="18"/>
                      <a:pt x="766" y="18"/>
                      <a:pt x="766" y="18"/>
                    </a:cubicBezTo>
                    <a:cubicBezTo>
                      <a:pt x="29" y="353"/>
                      <a:pt x="29" y="353"/>
                      <a:pt x="29" y="353"/>
                    </a:cubicBezTo>
                    <a:cubicBezTo>
                      <a:pt x="29" y="353"/>
                      <a:pt x="14" y="443"/>
                      <a:pt x="31" y="571"/>
                    </a:cubicBezTo>
                    <a:cubicBezTo>
                      <a:pt x="765" y="218"/>
                      <a:pt x="765" y="218"/>
                      <a:pt x="765" y="218"/>
                    </a:cubicBezTo>
                    <a:cubicBezTo>
                      <a:pt x="765" y="236"/>
                      <a:pt x="765" y="236"/>
                      <a:pt x="765" y="236"/>
                    </a:cubicBezTo>
                    <a:cubicBezTo>
                      <a:pt x="34" y="581"/>
                      <a:pt x="34" y="581"/>
                      <a:pt x="34" y="581"/>
                    </a:cubicBezTo>
                    <a:cubicBezTo>
                      <a:pt x="24" y="581"/>
                      <a:pt x="24" y="581"/>
                      <a:pt x="24" y="581"/>
                    </a:cubicBezTo>
                    <a:cubicBezTo>
                      <a:pt x="0" y="461"/>
                      <a:pt x="21" y="347"/>
                      <a:pt x="21" y="34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" name="Freeform 31"/>
              <p:cNvSpPr/>
              <p:nvPr/>
            </p:nvSpPr>
            <p:spPr bwMode="auto">
              <a:xfrm>
                <a:off x="748" y="346"/>
                <a:ext cx="2295" cy="863"/>
              </a:xfrm>
              <a:custGeom>
                <a:gdLst>
                  <a:gd fmla="*/ 0 w 1931" name="T0"/>
                  <a:gd fmla="*/ 259 h 726" name="T1"/>
                  <a:gd fmla="*/ 799 w 1931" name="T2"/>
                  <a:gd fmla="*/ 0 h 726" name="T3"/>
                  <a:gd fmla="*/ 1931 w 1931" name="T4"/>
                  <a:gd fmla="*/ 360 h 726" name="T5"/>
                  <a:gd fmla="*/ 1145 w 1931" name="T6"/>
                  <a:gd fmla="*/ 726 h 726" name="T7"/>
                  <a:gd fmla="*/ 0 w 1931" name="T8"/>
                  <a:gd fmla="*/ 259 h 7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26" w="1931">
                    <a:moveTo>
                      <a:pt x="0" y="259"/>
                    </a:moveTo>
                    <a:lnTo>
                      <a:pt x="799" y="0"/>
                    </a:lnTo>
                    <a:lnTo>
                      <a:pt x="1931" y="360"/>
                    </a:lnTo>
                    <a:lnTo>
                      <a:pt x="1145" y="726"/>
                    </a:lnTo>
                    <a:lnTo>
                      <a:pt x="0" y="25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" name="Freeform 32"/>
              <p:cNvSpPr/>
              <p:nvPr/>
            </p:nvSpPr>
            <p:spPr bwMode="auto">
              <a:xfrm>
                <a:off x="691" y="654"/>
                <a:ext cx="1421" cy="848"/>
              </a:xfrm>
              <a:custGeom>
                <a:gdLst>
                  <a:gd fmla="*/ 1130 w 1133" name="T0"/>
                  <a:gd fmla="*/ 442 h 676" name="T1"/>
                  <a:gd fmla="*/ 1133 w 1133" name="T2"/>
                  <a:gd fmla="*/ 676 h 676" name="T3"/>
                  <a:gd fmla="*/ 35 w 1133" name="T4"/>
                  <a:gd fmla="*/ 239 h 676" name="T5"/>
                  <a:gd fmla="*/ 45 w 1133" name="T6"/>
                  <a:gd fmla="*/ 0 h 676" name="T7"/>
                  <a:gd fmla="*/ 1130 w 1133" name="T8"/>
                  <a:gd fmla="*/ 442 h 6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76" w="1133">
                    <a:moveTo>
                      <a:pt x="1130" y="442"/>
                    </a:moveTo>
                    <a:cubicBezTo>
                      <a:pt x="1130" y="442"/>
                      <a:pt x="1115" y="566"/>
                      <a:pt x="1133" y="676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35" y="239"/>
                      <a:pt x="0" y="145"/>
                      <a:pt x="45" y="0"/>
                    </a:cubicBezTo>
                    <a:lnTo>
                      <a:pt x="1130" y="4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576512" y="4569206"/>
            <a:ext cx="2860675" cy="96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600">
                <a:latin typeface="+mn-ea"/>
                <a:ea typeface="+mn-ea"/>
              </a:rPr>
              <a:t>单击此处添加段落文字内容</a:t>
            </a:r>
          </a:p>
          <a:p>
            <a:pPr algn="r">
              <a:lnSpc>
                <a:spcPct val="120000"/>
              </a:lnSpc>
            </a:pPr>
            <a:r>
              <a:rPr altLang="en-US" lang="zh-CN" sz="1600">
                <a:latin typeface="+mn-ea"/>
                <a:ea typeface="+mn-ea"/>
              </a:rPr>
              <a:t>单击此处添加段落文字内容</a:t>
            </a:r>
          </a:p>
          <a:p>
            <a:pPr algn="r">
              <a:lnSpc>
                <a:spcPct val="120000"/>
              </a:lnSpc>
            </a:pPr>
            <a:r>
              <a:rPr altLang="en-US" lang="zh-CN" sz="1600">
                <a:latin typeface="+mn-ea"/>
                <a:ea typeface="+mn-ea"/>
              </a:rPr>
              <a:t>单击此处添加段落文字内容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714306" y="4146110"/>
            <a:ext cx="272288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altLang="en-US" b="1" lang="zh-CN" sz="2000">
                <a:latin typeface="+mn-ea"/>
                <a:ea typeface="+mn-ea"/>
              </a:rPr>
              <a:t>单击此处添加标题文字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576512" y="2754879"/>
            <a:ext cx="2860675" cy="96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600">
                <a:latin typeface="+mn-ea"/>
                <a:ea typeface="+mn-ea"/>
              </a:rPr>
              <a:t>单击此处添加段落文字内容</a:t>
            </a:r>
          </a:p>
          <a:p>
            <a:pPr algn="r">
              <a:lnSpc>
                <a:spcPct val="120000"/>
              </a:lnSpc>
            </a:pPr>
            <a:r>
              <a:rPr altLang="en-US" lang="zh-CN" sz="1600">
                <a:latin typeface="+mn-ea"/>
                <a:ea typeface="+mn-ea"/>
              </a:rPr>
              <a:t>单击此处添加段落文字内容</a:t>
            </a:r>
          </a:p>
          <a:p>
            <a:pPr algn="r">
              <a:lnSpc>
                <a:spcPct val="120000"/>
              </a:lnSpc>
            </a:pPr>
            <a:r>
              <a:rPr altLang="en-US" lang="zh-CN" sz="1600">
                <a:latin typeface="+mn-ea"/>
                <a:ea typeface="+mn-ea"/>
              </a:rPr>
              <a:t>单击此处添加段落文字内容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714306" y="2334339"/>
            <a:ext cx="272288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altLang="en-US" b="1" lang="zh-CN" sz="2000">
                <a:solidFill>
                  <a:schemeClr val="accent2"/>
                </a:solidFill>
                <a:latin typeface="+mn-ea"/>
                <a:ea typeface="+mn-ea"/>
              </a:rPr>
              <a:t>单击此处添加标题文字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3908634" y="2731214"/>
            <a:ext cx="5508416" cy="0"/>
          </a:xfrm>
          <a:prstGeom prst="line">
            <a:avLst/>
          </a:prstGeom>
          <a:ln>
            <a:solidFill>
              <a:schemeClr val="accent2"/>
            </a:solidFill>
            <a:headEnd len="med" type="oval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4404360" y="4569206"/>
            <a:ext cx="5012690" cy="0"/>
          </a:xfrm>
          <a:prstGeom prst="line">
            <a:avLst/>
          </a:prstGeom>
          <a:ln>
            <a:solidFill>
              <a:schemeClr val="bg2"/>
            </a:solidFill>
            <a:headEnd len="med" type="oval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4377505" y="1297535"/>
            <a:ext cx="5059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en-US" b="1" kern="10" lang="zh-CN" sz="3200">
                <a:solidFill>
                  <a:schemeClr val="accent2"/>
                </a:solidFill>
                <a:latin charset="-122" pitchFamily="34" typeface="微软雅黑"/>
                <a:ea charset="-122" pitchFamily="34" typeface="微软雅黑"/>
              </a:rPr>
              <a:t>此处添加标题文字内容信息</a:t>
            </a:r>
          </a:p>
        </p:txBody>
      </p:sp>
    </p:spTree>
    <p:extLst>
      <p:ext uri="{BB962C8B-B14F-4D97-AF65-F5344CB8AC3E}">
        <p14:creationId val="160964389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/>
              <a:t>图示08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540118" y="3564027"/>
            <a:ext cx="3453442" cy="637446"/>
          </a:xfrm>
          <a:prstGeom prst="roundRect">
            <a:avLst>
              <a:gd fmla="val 5528" name="adj"/>
            </a:avLst>
          </a:prstGeom>
          <a:solidFill>
            <a:schemeClr val="bg1">
              <a:lumMod val="85000"/>
              <a:alpha val="25000"/>
            </a:schemeClr>
          </a:solidFill>
          <a:ln algn="ctr" cap="rnd" w="9525">
            <a:solidFill>
              <a:srgbClr val="9E9E9E"/>
            </a:solidFill>
            <a:prstDash val="sysDot"/>
            <a:round/>
          </a:ln>
          <a:effectLst/>
        </p:spPr>
        <p:txBody>
          <a:bodyPr anchor="ctr" wrap="none"/>
          <a:lstStyle/>
          <a:p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540118" y="4324582"/>
            <a:ext cx="3453442" cy="637445"/>
          </a:xfrm>
          <a:prstGeom prst="roundRect">
            <a:avLst>
              <a:gd fmla="val 5528" name="adj"/>
            </a:avLst>
          </a:prstGeom>
          <a:solidFill>
            <a:schemeClr val="bg1">
              <a:lumMod val="85000"/>
              <a:alpha val="25000"/>
            </a:schemeClr>
          </a:solidFill>
          <a:ln algn="ctr" cap="rnd" w="9525">
            <a:solidFill>
              <a:srgbClr val="9E9E9E"/>
            </a:solidFill>
            <a:prstDash val="sysDot"/>
            <a:round/>
          </a:ln>
          <a:effectLst/>
        </p:spPr>
        <p:txBody>
          <a:bodyPr anchor="ctr" wrap="none"/>
          <a:lstStyle/>
          <a:p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540118" y="2810869"/>
            <a:ext cx="3453442" cy="637445"/>
          </a:xfrm>
          <a:prstGeom prst="roundRect">
            <a:avLst>
              <a:gd fmla="val 5528" name="adj"/>
            </a:avLst>
          </a:prstGeom>
          <a:solidFill>
            <a:schemeClr val="bg1">
              <a:lumMod val="85000"/>
              <a:alpha val="25000"/>
            </a:schemeClr>
          </a:solidFill>
          <a:ln algn="ctr" cap="rnd" w="9525">
            <a:solidFill>
              <a:srgbClr val="9E9E9E"/>
            </a:solidFill>
            <a:prstDash val="sysDot"/>
            <a:round/>
          </a:ln>
          <a:effectLst/>
        </p:spPr>
        <p:txBody>
          <a:bodyPr anchor="ctr" wrap="none"/>
          <a:lstStyle/>
          <a:p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540118" y="2054011"/>
            <a:ext cx="3453442" cy="637446"/>
          </a:xfrm>
          <a:prstGeom prst="roundRect">
            <a:avLst>
              <a:gd fmla="val 5528" name="adj"/>
            </a:avLst>
          </a:prstGeom>
          <a:solidFill>
            <a:schemeClr val="bg1">
              <a:lumMod val="85000"/>
              <a:alpha val="25000"/>
            </a:schemeClr>
          </a:solidFill>
          <a:ln algn="ctr" cap="rnd" w="9525">
            <a:solidFill>
              <a:srgbClr val="9E9E9E"/>
            </a:solidFill>
            <a:prstDash val="sysDot"/>
            <a:round/>
          </a:ln>
          <a:effectLst/>
        </p:spPr>
        <p:txBody>
          <a:bodyPr anchor="ctr" wrap="none"/>
          <a:lstStyle/>
          <a:p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8" name="Group 6"/>
          <p:cNvGrpSpPr/>
          <p:nvPr/>
        </p:nvGrpSpPr>
        <p:grpSpPr>
          <a:xfrm>
            <a:off x="1928664" y="2050314"/>
            <a:ext cx="2834261" cy="3543704"/>
            <a:chOff x="288" y="718"/>
            <a:chExt cx="2304" cy="2880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9" name="Freeform 7"/>
            <p:cNvSpPr/>
            <p:nvPr/>
          </p:nvSpPr>
          <p:spPr bwMode="auto">
            <a:xfrm>
              <a:off x="288" y="718"/>
              <a:ext cx="1152" cy="2880"/>
            </a:xfrm>
            <a:custGeom>
              <a:gdLst>
                <a:gd fmla="*/ 1152 w 1152" name="T0"/>
                <a:gd fmla="*/ 0 h 2880" name="T1"/>
                <a:gd fmla="*/ 1152 w 1152" name="T2"/>
                <a:gd fmla="*/ 2880 h 2880" name="T3"/>
                <a:gd fmla="*/ 0 w 1152" name="T4"/>
                <a:gd fmla="*/ 2304 h 2880" name="T5"/>
                <a:gd fmla="*/ 1152 w 1152" name="T6"/>
                <a:gd fmla="*/ 0 h 288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80" w="1152">
                  <a:moveTo>
                    <a:pt x="1152" y="0"/>
                  </a:moveTo>
                  <a:lnTo>
                    <a:pt x="1152" y="2880"/>
                  </a:lnTo>
                  <a:lnTo>
                    <a:pt x="0" y="2304"/>
                  </a:lnTo>
                  <a:lnTo>
                    <a:pt x="115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440" y="718"/>
              <a:ext cx="1152" cy="2880"/>
            </a:xfrm>
            <a:custGeom>
              <a:gdLst>
                <a:gd fmla="*/ 0 w 1152" name="T0"/>
                <a:gd fmla="*/ 0 h 2880" name="T1"/>
                <a:gd fmla="*/ 1152 w 1152" name="T2"/>
                <a:gd fmla="*/ 2304 h 2880" name="T3"/>
                <a:gd fmla="*/ 0 w 1152" name="T4"/>
                <a:gd fmla="*/ 2880 h 2880" name="T5"/>
                <a:gd fmla="*/ 0 w 1152" name="T6"/>
                <a:gd fmla="*/ 0 h 288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80" w="1152">
                  <a:moveTo>
                    <a:pt x="0" y="0"/>
                  </a:moveTo>
                  <a:lnTo>
                    <a:pt x="1152" y="2304"/>
                  </a:lnTo>
                  <a:lnTo>
                    <a:pt x="0" y="2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11" name="Group 9"/>
          <p:cNvGrpSpPr/>
          <p:nvPr/>
        </p:nvGrpSpPr>
        <p:grpSpPr>
          <a:xfrm>
            <a:off x="5138793" y="2050314"/>
            <a:ext cx="2834261" cy="3543704"/>
            <a:chOff x="3168" y="718"/>
            <a:chExt cx="2304" cy="2880"/>
          </a:xfrm>
        </p:grpSpPr>
        <p:sp>
          <p:nvSpPr>
            <p:cNvPr id="12" name="Freeform 10"/>
            <p:cNvSpPr/>
            <p:nvPr/>
          </p:nvSpPr>
          <p:spPr bwMode="auto">
            <a:xfrm>
              <a:off x="4320" y="2590"/>
              <a:ext cx="1152" cy="1008"/>
            </a:xfrm>
            <a:custGeom>
              <a:gdLst>
                <a:gd fmla="*/ 0 w 1152" name="T0"/>
                <a:gd fmla="*/ 432 h 1008" name="T1"/>
                <a:gd fmla="*/ 936 w 1152" name="T2"/>
                <a:gd fmla="*/ 0 h 1008" name="T3"/>
                <a:gd fmla="*/ 1152 w 1152" name="T4"/>
                <a:gd fmla="*/ 432 h 1008" name="T5"/>
                <a:gd fmla="*/ 0 w 1152" name="T6"/>
                <a:gd fmla="*/ 1008 h 1008" name="T7"/>
                <a:gd fmla="*/ 0 w 1152" name="T8"/>
                <a:gd fmla="*/ 432 h 100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06" w="1152">
                  <a:moveTo>
                    <a:pt x="0" y="432"/>
                  </a:moveTo>
                  <a:lnTo>
                    <a:pt x="936" y="0"/>
                  </a:lnTo>
                  <a:lnTo>
                    <a:pt x="1152" y="432"/>
                  </a:lnTo>
                  <a:lnTo>
                    <a:pt x="0" y="100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3168" y="2590"/>
              <a:ext cx="1152" cy="1008"/>
            </a:xfrm>
            <a:custGeom>
              <a:gdLst>
                <a:gd fmla="*/ 1152 w 1152" name="T0"/>
                <a:gd fmla="*/ 432 h 1008" name="T1"/>
                <a:gd fmla="*/ 216 w 1152" name="T2"/>
                <a:gd fmla="*/ 0 h 1008" name="T3"/>
                <a:gd fmla="*/ 0 w 1152" name="T4"/>
                <a:gd fmla="*/ 432 h 1008" name="T5"/>
                <a:gd fmla="*/ 1152 w 1152" name="T6"/>
                <a:gd fmla="*/ 1008 h 1008" name="T7"/>
                <a:gd fmla="*/ 1152 w 1152" name="T8"/>
                <a:gd fmla="*/ 432 h 100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06" w="1152">
                  <a:moveTo>
                    <a:pt x="1152" y="432"/>
                  </a:moveTo>
                  <a:lnTo>
                    <a:pt x="216" y="0"/>
                  </a:lnTo>
                  <a:lnTo>
                    <a:pt x="0" y="432"/>
                  </a:lnTo>
                  <a:lnTo>
                    <a:pt x="1152" y="1008"/>
                  </a:lnTo>
                  <a:lnTo>
                    <a:pt x="1152" y="4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wrap="none"/>
            <a:lstStyle/>
            <a:p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3384" y="2158"/>
              <a:ext cx="1872" cy="864"/>
            </a:xfrm>
            <a:custGeom>
              <a:gdLst>
                <a:gd fmla="*/ 936 w 1872" name="T0"/>
                <a:gd fmla="*/ 0 h 864" name="T1"/>
                <a:gd fmla="*/ 1872 w 1872" name="T2"/>
                <a:gd fmla="*/ 432 h 864" name="T3"/>
                <a:gd fmla="*/ 936 w 1872" name="T4"/>
                <a:gd fmla="*/ 864 h 864" name="T5"/>
                <a:gd fmla="*/ 0 w 1872" name="T6"/>
                <a:gd fmla="*/ 432 h 864" name="T7"/>
                <a:gd fmla="*/ 936 w 1872" name="T8"/>
                <a:gd fmla="*/ 0 h 8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64" w="1872">
                  <a:moveTo>
                    <a:pt x="936" y="0"/>
                  </a:moveTo>
                  <a:lnTo>
                    <a:pt x="1872" y="432"/>
                  </a:lnTo>
                  <a:lnTo>
                    <a:pt x="936" y="864"/>
                  </a:lnTo>
                  <a:lnTo>
                    <a:pt x="0" y="432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4320" y="2014"/>
              <a:ext cx="864" cy="864"/>
            </a:xfrm>
            <a:custGeom>
              <a:gdLst>
                <a:gd fmla="*/ 0 w 864" name="T0"/>
                <a:gd fmla="*/ 288 h 864" name="T1"/>
                <a:gd fmla="*/ 648 w 864" name="T2"/>
                <a:gd fmla="*/ 0 h 864" name="T3"/>
                <a:gd fmla="*/ 864 w 864" name="T4"/>
                <a:gd fmla="*/ 432 h 864" name="T5"/>
                <a:gd fmla="*/ 0 w 864" name="T6"/>
                <a:gd fmla="*/ 864 h 864" name="T7"/>
                <a:gd fmla="*/ 0 w 864" name="T8"/>
                <a:gd fmla="*/ 288 h 8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64" w="864">
                  <a:moveTo>
                    <a:pt x="0" y="288"/>
                  </a:moveTo>
                  <a:lnTo>
                    <a:pt x="648" y="0"/>
                  </a:lnTo>
                  <a:lnTo>
                    <a:pt x="864" y="432"/>
                  </a:lnTo>
                  <a:lnTo>
                    <a:pt x="0" y="864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3456" y="2014"/>
              <a:ext cx="864" cy="864"/>
            </a:xfrm>
            <a:custGeom>
              <a:gdLst>
                <a:gd fmla="*/ 864 w 864" name="T0"/>
                <a:gd fmla="*/ 288 h 864" name="T1"/>
                <a:gd fmla="*/ 216 w 864" name="T2"/>
                <a:gd fmla="*/ 0 h 864" name="T3"/>
                <a:gd fmla="*/ 0 w 864" name="T4"/>
                <a:gd fmla="*/ 432 h 864" name="T5"/>
                <a:gd fmla="*/ 864 w 864" name="T6"/>
                <a:gd fmla="*/ 864 h 864" name="T7"/>
                <a:gd fmla="*/ 864 w 864" name="T8"/>
                <a:gd fmla="*/ 288 h 8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64" w="864">
                  <a:moveTo>
                    <a:pt x="864" y="288"/>
                  </a:moveTo>
                  <a:lnTo>
                    <a:pt x="216" y="0"/>
                  </a:lnTo>
                  <a:lnTo>
                    <a:pt x="0" y="432"/>
                  </a:lnTo>
                  <a:lnTo>
                    <a:pt x="864" y="864"/>
                  </a:lnTo>
                  <a:lnTo>
                    <a:pt x="864" y="2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3672" y="1726"/>
              <a:ext cx="1296" cy="576"/>
            </a:xfrm>
            <a:custGeom>
              <a:gdLst>
                <a:gd fmla="*/ 0 w 1296" name="T0"/>
                <a:gd fmla="*/ 288 h 576" name="T1"/>
                <a:gd fmla="*/ 648 w 1296" name="T2"/>
                <a:gd fmla="*/ 0 h 576" name="T3"/>
                <a:gd fmla="*/ 1296 w 1296" name="T4"/>
                <a:gd fmla="*/ 288 h 576" name="T5"/>
                <a:gd fmla="*/ 648 w 1296" name="T6"/>
                <a:gd fmla="*/ 576 h 576" name="T7"/>
                <a:gd fmla="*/ 0 w 1296" name="T8"/>
                <a:gd fmla="*/ 288 h 5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6" w="1296">
                  <a:moveTo>
                    <a:pt x="0" y="288"/>
                  </a:moveTo>
                  <a:lnTo>
                    <a:pt x="648" y="0"/>
                  </a:lnTo>
                  <a:lnTo>
                    <a:pt x="1296" y="288"/>
                  </a:lnTo>
                  <a:lnTo>
                    <a:pt x="648" y="576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3744" y="1438"/>
              <a:ext cx="576" cy="720"/>
            </a:xfrm>
            <a:custGeom>
              <a:gdLst>
                <a:gd fmla="*/ 216 w 576" name="T0"/>
                <a:gd fmla="*/ 0 h 720" name="T1"/>
                <a:gd fmla="*/ 576 w 576" name="T2"/>
                <a:gd fmla="*/ 144 h 720" name="T3"/>
                <a:gd fmla="*/ 576 w 576" name="T4"/>
                <a:gd fmla="*/ 720 h 720" name="T5"/>
                <a:gd fmla="*/ 0 w 576" name="T6"/>
                <a:gd fmla="*/ 432 h 720" name="T7"/>
                <a:gd fmla="*/ 216 w 576" name="T8"/>
                <a:gd fmla="*/ 0 h 7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20" w="576">
                  <a:moveTo>
                    <a:pt x="216" y="0"/>
                  </a:moveTo>
                  <a:lnTo>
                    <a:pt x="576" y="144"/>
                  </a:lnTo>
                  <a:lnTo>
                    <a:pt x="576" y="720"/>
                  </a:lnTo>
                  <a:lnTo>
                    <a:pt x="0" y="432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4320" y="1438"/>
              <a:ext cx="576" cy="720"/>
            </a:xfrm>
            <a:custGeom>
              <a:gdLst>
                <a:gd fmla="*/ 360 w 576" name="T0"/>
                <a:gd fmla="*/ 0 h 720" name="T1"/>
                <a:gd fmla="*/ 0 w 576" name="T2"/>
                <a:gd fmla="*/ 144 h 720" name="T3"/>
                <a:gd fmla="*/ 0 w 576" name="T4"/>
                <a:gd fmla="*/ 720 h 720" name="T5"/>
                <a:gd fmla="*/ 576 w 576" name="T6"/>
                <a:gd fmla="*/ 432 h 720" name="T7"/>
                <a:gd fmla="*/ 360 w 576" name="T8"/>
                <a:gd fmla="*/ 0 h 7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20" w="576">
                  <a:moveTo>
                    <a:pt x="360" y="0"/>
                  </a:moveTo>
                  <a:lnTo>
                    <a:pt x="0" y="144"/>
                  </a:lnTo>
                  <a:lnTo>
                    <a:pt x="0" y="720"/>
                  </a:lnTo>
                  <a:lnTo>
                    <a:pt x="576" y="43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3960" y="1294"/>
              <a:ext cx="720" cy="288"/>
            </a:xfrm>
            <a:custGeom>
              <a:gdLst>
                <a:gd fmla="*/ 0 w 720" name="T0"/>
                <a:gd fmla="*/ 144 h 288" name="T1"/>
                <a:gd fmla="*/ 360 w 720" name="T2"/>
                <a:gd fmla="*/ 0 h 288" name="T3"/>
                <a:gd fmla="*/ 720 w 720" name="T4"/>
                <a:gd fmla="*/ 144 h 288" name="T5"/>
                <a:gd fmla="*/ 360 w 720" name="T6"/>
                <a:gd fmla="*/ 288 h 288" name="T7"/>
                <a:gd fmla="*/ 0 w 720" name="T8"/>
                <a:gd fmla="*/ 144 h 28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8" w="720">
                  <a:moveTo>
                    <a:pt x="0" y="144"/>
                  </a:moveTo>
                  <a:lnTo>
                    <a:pt x="360" y="0"/>
                  </a:lnTo>
                  <a:lnTo>
                    <a:pt x="720" y="144"/>
                  </a:lnTo>
                  <a:lnTo>
                    <a:pt x="360" y="28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4032" y="718"/>
              <a:ext cx="288" cy="720"/>
            </a:xfrm>
            <a:custGeom>
              <a:gdLst>
                <a:gd fmla="*/ 288 w 288" name="T0"/>
                <a:gd fmla="*/ 0 h 720" name="T1"/>
                <a:gd fmla="*/ 288 w 288" name="T2"/>
                <a:gd fmla="*/ 720 h 720" name="T3"/>
                <a:gd fmla="*/ 0 w 288" name="T4"/>
                <a:gd fmla="*/ 576 h 720" name="T5"/>
                <a:gd fmla="*/ 288 w 288" name="T6"/>
                <a:gd fmla="*/ 0 h 7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20" w="288">
                  <a:moveTo>
                    <a:pt x="288" y="0"/>
                  </a:moveTo>
                  <a:lnTo>
                    <a:pt x="288" y="720"/>
                  </a:lnTo>
                  <a:lnTo>
                    <a:pt x="0" y="57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4320" y="718"/>
              <a:ext cx="288" cy="720"/>
            </a:xfrm>
            <a:custGeom>
              <a:gdLst>
                <a:gd fmla="*/ 0 w 288" name="T0"/>
                <a:gd fmla="*/ 0 h 720" name="T1"/>
                <a:gd fmla="*/ 288 w 288" name="T2"/>
                <a:gd fmla="*/ 576 h 720" name="T3"/>
                <a:gd fmla="*/ 0 w 288" name="T4"/>
                <a:gd fmla="*/ 720 h 720" name="T5"/>
                <a:gd fmla="*/ 0 w 288" name="T6"/>
                <a:gd fmla="*/ 0 h 7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20" w="288">
                  <a:moveTo>
                    <a:pt x="0" y="0"/>
                  </a:moveTo>
                  <a:lnTo>
                    <a:pt x="288" y="576"/>
                  </a:lnTo>
                  <a:lnTo>
                    <a:pt x="0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6938741" y="2068035"/>
            <a:ext cx="2848720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C80000"/>
                </a:solidFill>
              </a14:hiddenFill>
            </a:ext>
            <a:ext uri="{91240B29-F687-4F45-9708-019B960494DF}">
              <a14:hiddenLine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atinLnBrk="1">
              <a:lnSpc>
                <a:spcPct val="120000"/>
              </a:lnSpc>
            </a:pPr>
            <a:r>
              <a:rPr altLang="en-US" kumimoji="1" lang="zh-CN" sz="1400">
                <a:solidFill>
                  <a:schemeClr val="accent2"/>
                </a:solidFill>
                <a:latin charset="-122" pitchFamily="34" typeface="微软雅黑"/>
                <a:ea charset="-122" pitchFamily="34" typeface="微软雅黑"/>
              </a:rPr>
              <a:t>单击此处添加文字内容</a:t>
            </a:r>
          </a:p>
          <a:p>
            <a:pPr latinLnBrk="1">
              <a:lnSpc>
                <a:spcPct val="120000"/>
              </a:lnSpc>
            </a:pPr>
            <a:r>
              <a:rPr altLang="en-US" kumimoji="1" lang="zh-CN" sz="1400">
                <a:solidFill>
                  <a:schemeClr val="accent2"/>
                </a:solidFill>
                <a:latin charset="-122" pitchFamily="34" typeface="微软雅黑"/>
                <a:ea charset="-122" pitchFamily="34" typeface="微软雅黑"/>
              </a:rPr>
              <a:t>单击此处添加文字内容  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7312779" y="2824892"/>
            <a:ext cx="2495737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C80000"/>
                </a:solidFill>
              </a14:hiddenFill>
            </a:ext>
            <a:ext uri="{91240B29-F687-4F45-9708-019B960494DF}">
              <a14:hiddenLine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atinLnBrk="1">
              <a:lnSpc>
                <a:spcPct val="120000"/>
              </a:lnSpc>
            </a:pPr>
            <a:r>
              <a:rPr altLang="en-US" kumimoji="1" lang="zh-CN" sz="14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单击此处添加文字内容</a:t>
            </a:r>
          </a:p>
          <a:p>
            <a:pPr latinLnBrk="1">
              <a:lnSpc>
                <a:spcPct val="120000"/>
              </a:lnSpc>
            </a:pPr>
            <a:r>
              <a:rPr altLang="en-US" kumimoji="1" lang="zh-CN" sz="14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单击此处添加文字内容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7655209" y="3578051"/>
            <a:ext cx="2132252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C80000"/>
                </a:solidFill>
              </a14:hiddenFill>
            </a:ext>
            <a:ext uri="{91240B29-F687-4F45-9708-019B960494DF}">
              <a14:hiddenLine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atinLnBrk="1">
              <a:lnSpc>
                <a:spcPct val="120000"/>
              </a:lnSpc>
            </a:pPr>
            <a:r>
              <a:rPr altLang="en-US" kumimoji="1" lang="zh-CN" sz="14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单击此处添加文字内容</a:t>
            </a:r>
          </a:p>
          <a:p>
            <a:pPr latinLnBrk="1">
              <a:lnSpc>
                <a:spcPct val="120000"/>
              </a:lnSpc>
            </a:pPr>
            <a:r>
              <a:rPr altLang="en-US" kumimoji="1" lang="zh-CN" sz="14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单击此处添加文字内容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8053834" y="4338605"/>
            <a:ext cx="1733628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C80000"/>
                </a:solidFill>
              </a14:hiddenFill>
            </a:ext>
            <a:ext uri="{91240B29-F687-4F45-9708-019B960494DF}">
              <a14:hiddenLine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atinLnBrk="1">
              <a:lnSpc>
                <a:spcPct val="120000"/>
              </a:lnSpc>
            </a:pPr>
            <a:r>
              <a:rPr altLang="en-US" kumimoji="1" lang="zh-CN" sz="14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单击添加文字内容</a:t>
            </a:r>
          </a:p>
          <a:p>
            <a:pPr latinLnBrk="1">
              <a:lnSpc>
                <a:spcPct val="120000"/>
              </a:lnSpc>
            </a:pPr>
            <a:r>
              <a:rPr altLang="en-US" kumimoji="1" lang="zh-CN" sz="14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单击添加文字内容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545160" y="5795973"/>
            <a:ext cx="2072136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C80000"/>
                </a:solidFill>
              </a14:hiddenFill>
            </a:ext>
            <a:ext uri="{91240B29-F687-4F45-9708-019B960494DF}">
              <a14:hiddenLine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latinLnBrk="1"/>
            <a:r>
              <a:rPr altLang="en-US" b="1" kumimoji="1" lang="zh-CN">
                <a:solidFill>
                  <a:schemeClr val="accent2"/>
                </a:solidFill>
                <a:latin charset="-122" pitchFamily="34" typeface="微软雅黑"/>
                <a:ea charset="-122" pitchFamily="34" typeface="微软雅黑"/>
              </a:rPr>
              <a:t>单击添加标题文字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302655" y="5795973"/>
            <a:ext cx="2072136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C80000"/>
                </a:solidFill>
              </a14:hiddenFill>
            </a:ext>
            <a:ext uri="{91240B29-F687-4F45-9708-019B960494DF}">
              <a14:hiddenLine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latinLnBrk="1"/>
            <a:r>
              <a:rPr altLang="en-US" b="1" kumimoji="1" lang="zh-CN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单击添加标题文字</a:t>
            </a: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416496" y="2873023"/>
            <a:ext cx="2151159" cy="8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C80000"/>
                </a:solidFill>
              </a14:hiddenFill>
            </a:ext>
            <a:ext uri="{91240B29-F687-4F45-9708-019B960494DF}">
              <a14:hiddenLine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atinLnBrk="1">
              <a:lnSpc>
                <a:spcPct val="120000"/>
              </a:lnSpc>
            </a:pPr>
            <a:r>
              <a:rPr altLang="en-US" kumimoji="1" lang="zh-CN" sz="1400">
                <a:latin charset="-122" pitchFamily="34" typeface="微软雅黑"/>
                <a:ea charset="-122" pitchFamily="34" typeface="微软雅黑"/>
              </a:rPr>
              <a:t>单击此处添加文字内容</a:t>
            </a:r>
          </a:p>
          <a:p>
            <a:pPr latinLnBrk="1">
              <a:lnSpc>
                <a:spcPct val="120000"/>
              </a:lnSpc>
            </a:pPr>
            <a:r>
              <a:rPr altLang="en-US" kumimoji="1" lang="zh-CN" sz="1400">
                <a:latin charset="-122" pitchFamily="34" typeface="微软雅黑"/>
                <a:ea charset="-122" pitchFamily="34" typeface="微软雅黑"/>
              </a:rPr>
              <a:t>单击此处添加文字内容  </a:t>
            </a:r>
          </a:p>
          <a:p>
            <a:pPr latinLnBrk="1">
              <a:lnSpc>
                <a:spcPct val="120000"/>
              </a:lnSpc>
            </a:pPr>
            <a:r>
              <a:rPr altLang="en-US" kumimoji="1" lang="zh-CN" sz="1400">
                <a:latin charset="-122" pitchFamily="34" typeface="微软雅黑"/>
                <a:ea charset="-122" pitchFamily="34" typeface="微软雅黑"/>
              </a:rPr>
              <a:t>单击此处添加文字内容</a:t>
            </a: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416496" y="2509520"/>
            <a:ext cx="2014711" cy="42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C80000"/>
                </a:solidFill>
              </a14:hiddenFill>
            </a:ext>
            <a:ext uri="{91240B29-F687-4F45-9708-019B960494DF}">
              <a14:hiddenLine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atinLnBrk="1">
              <a:lnSpc>
                <a:spcPct val="120000"/>
              </a:lnSpc>
            </a:pPr>
            <a:r>
              <a:rPr altLang="en-US" b="1" kumimoji="1" lang="zh-CN">
                <a:latin charset="-122" pitchFamily="34" typeface="微软雅黑"/>
                <a:ea charset="-122" pitchFamily="34" typeface="微软雅黑"/>
              </a:rPr>
              <a:t>单击此处添加文字</a:t>
            </a:r>
          </a:p>
        </p:txBody>
      </p:sp>
      <p:sp>
        <p:nvSpPr>
          <p:cNvPr id="33" name="矩形 32"/>
          <p:cNvSpPr/>
          <p:nvPr/>
        </p:nvSpPr>
        <p:spPr>
          <a:xfrm>
            <a:off x="416496" y="1138131"/>
            <a:ext cx="5059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kern="10" lang="zh-CN" smtClean="0" sz="3200">
                <a:solidFill>
                  <a:schemeClr val="accent2"/>
                </a:solidFill>
                <a:latin charset="-122" pitchFamily="34" typeface="微软雅黑"/>
                <a:ea charset="-122" pitchFamily="34" typeface="微软雅黑"/>
              </a:rPr>
              <a:t>此处添加标题文字内容信息</a:t>
            </a:r>
          </a:p>
        </p:txBody>
      </p:sp>
    </p:spTree>
    <p:extLst>
      <p:ext uri="{BB962C8B-B14F-4D97-AF65-F5344CB8AC3E}">
        <p14:creationId val="233738665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/>
              <a:t>图示09</a:t>
            </a: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2990534" y="6009323"/>
            <a:ext cx="1008062" cy="247650"/>
          </a:xfrm>
          <a:prstGeom prst="ellipse">
            <a:avLst/>
          </a:prstGeom>
          <a:gradFill rotWithShape="1">
            <a:gsLst>
              <a:gs pos="0">
                <a:schemeClr val="tx1">
                  <a:alpha val="39999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b="50000" l="50000" r="50000" t="50000"/>
            </a:path>
          </a:gradFill>
          <a:ln>
            <a:noFill/>
          </a:ln>
          <a:effectLst/>
          <a:extLst>
            <a:ext uri="{91240B29-F687-4F45-9708-019B960494DF}">
              <a14:hiddenLine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 rot="16200000">
            <a:off x="-357503" y="3181985"/>
            <a:ext cx="4824412" cy="865187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  <a:alpha val="30000"/>
            </a:schemeClr>
          </a:solidFill>
          <a:ln algn="ctr" w="19050">
            <a:solidFill>
              <a:schemeClr val="bg1">
                <a:lumMod val="75000"/>
                <a:alpha val="85001"/>
              </a:schemeClr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695134" y="1275398"/>
            <a:ext cx="719137" cy="1511300"/>
          </a:xfrm>
          <a:prstGeom prst="roundRect">
            <a:avLst>
              <a:gd fmla="val 50000" name="adj"/>
            </a:avLst>
          </a:prstGeom>
          <a:gradFill rotWithShape="1">
            <a:gsLst>
              <a:gs pos="0">
                <a:srgbClr val="FFFFFF">
                  <a:alpha val="3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w="254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pic>
        <p:nvPicPr>
          <p:cNvPr descr="Untitled-6" id="8" name="Picture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96709" y="1378585"/>
            <a:ext cx="647700" cy="3286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6"/>
          <p:cNvGrpSpPr/>
          <p:nvPr/>
        </p:nvGrpSpPr>
        <p:grpSpPr>
          <a:xfrm>
            <a:off x="1685609" y="4515485"/>
            <a:ext cx="733425" cy="1420813"/>
            <a:chOff x="833" y="2115"/>
            <a:chExt cx="462" cy="1802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 rot="-5400000">
              <a:off x="276" y="2898"/>
              <a:ext cx="1576" cy="462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w="19050">
                  <a:solidFill>
                    <a:srgbClr val="FFFFFF">
                      <a:alpha val="85001"/>
                    </a:srgb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r>
                <a:rPr altLang="zh-CN" lang="en-US" smtClean="0"/>
                <a:t>4</a:t>
              </a: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 rot="-5400000">
              <a:off x="276" y="2672"/>
              <a:ext cx="1576" cy="462"/>
            </a:xfrm>
            <a:prstGeom prst="roundRect">
              <a:avLst>
                <a:gd fmla="val 29000" name="adj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w="19050">
                  <a:solidFill>
                    <a:srgbClr val="FFFFFF">
                      <a:alpha val="85001"/>
                    </a:srgb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</p:grp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1695134" y="4491673"/>
            <a:ext cx="719137" cy="3968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algn="ctr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16200000">
            <a:off x="2525397" y="3181985"/>
            <a:ext cx="4824412" cy="865187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  <a:alpha val="30000"/>
            </a:schemeClr>
          </a:solidFill>
          <a:ln algn="ctr" w="19050">
            <a:solidFill>
              <a:schemeClr val="bg1">
                <a:lumMod val="75000"/>
                <a:alpha val="85001"/>
              </a:schemeClr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4578034" y="1275398"/>
            <a:ext cx="719137" cy="1511300"/>
          </a:xfrm>
          <a:prstGeom prst="roundRect">
            <a:avLst>
              <a:gd fmla="val 50000" name="adj"/>
            </a:avLst>
          </a:prstGeom>
          <a:gradFill rotWithShape="1">
            <a:gsLst>
              <a:gs pos="0">
                <a:srgbClr val="FFFFFF">
                  <a:alpha val="3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w="254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pic>
        <p:nvPicPr>
          <p:cNvPr descr="Untitled-6" id="15" name="Picture 1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79609" y="1378585"/>
            <a:ext cx="647700" cy="3286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3"/>
          <p:cNvGrpSpPr/>
          <p:nvPr/>
        </p:nvGrpSpPr>
        <p:grpSpPr>
          <a:xfrm>
            <a:off x="4568509" y="3075623"/>
            <a:ext cx="733425" cy="2860675"/>
            <a:chOff x="833" y="2115"/>
            <a:chExt cx="462" cy="1802"/>
          </a:xfrm>
        </p:grpSpPr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 rot="-5400000">
              <a:off x="276" y="2898"/>
              <a:ext cx="1576" cy="462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w="19050">
                  <a:solidFill>
                    <a:srgbClr val="FFFFFF">
                      <a:alpha val="85001"/>
                    </a:srgb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 rot="-5400000">
              <a:off x="276" y="2672"/>
              <a:ext cx="1576" cy="462"/>
            </a:xfrm>
            <a:prstGeom prst="roundRect">
              <a:avLst>
                <a:gd fmla="val 29000" name="adj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w="19050">
                  <a:solidFill>
                    <a:srgbClr val="FFFFFF">
                      <a:alpha val="85001"/>
                    </a:srgb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</p:grp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4578034" y="3037523"/>
            <a:ext cx="719137" cy="3968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algn="ctr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 rot="16200000">
            <a:off x="1082359" y="3181985"/>
            <a:ext cx="4824412" cy="865188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  <a:alpha val="30000"/>
            </a:schemeClr>
          </a:solidFill>
          <a:ln algn="ctr" w="19050">
            <a:solidFill>
              <a:schemeClr val="bg1">
                <a:lumMod val="75000"/>
                <a:alpha val="85001"/>
              </a:schemeClr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3134996" y="1275398"/>
            <a:ext cx="719138" cy="1511300"/>
          </a:xfrm>
          <a:prstGeom prst="roundRect">
            <a:avLst>
              <a:gd fmla="val 50000" name="adj"/>
            </a:avLst>
          </a:prstGeom>
          <a:gradFill rotWithShape="1">
            <a:gsLst>
              <a:gs pos="0">
                <a:srgbClr val="FFFFFF">
                  <a:alpha val="3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w="254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pic>
        <p:nvPicPr>
          <p:cNvPr descr="Untitled-6" id="22" name="Picture 1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36571" y="1378585"/>
            <a:ext cx="647700" cy="3286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0"/>
          <p:cNvGrpSpPr/>
          <p:nvPr/>
        </p:nvGrpSpPr>
        <p:grpSpPr>
          <a:xfrm>
            <a:off x="3125471" y="3939223"/>
            <a:ext cx="733425" cy="1997075"/>
            <a:chOff x="833" y="2115"/>
            <a:chExt cx="462" cy="1802"/>
          </a:xfrm>
        </p:grpSpPr>
        <p:sp>
          <p:nvSpPr>
            <p:cNvPr id="24" name="AutoShape 21"/>
            <p:cNvSpPr>
              <a:spLocks noChangeArrowheads="1"/>
            </p:cNvSpPr>
            <p:nvPr/>
          </p:nvSpPr>
          <p:spPr bwMode="auto">
            <a:xfrm rot="-5400000">
              <a:off x="276" y="2898"/>
              <a:ext cx="1576" cy="462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w="19050">
                  <a:solidFill>
                    <a:srgbClr val="FFFFFF">
                      <a:alpha val="85001"/>
                    </a:srgb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25" name="AutoShape 22"/>
            <p:cNvSpPr>
              <a:spLocks noChangeArrowheads="1"/>
            </p:cNvSpPr>
            <p:nvPr/>
          </p:nvSpPr>
          <p:spPr bwMode="auto">
            <a:xfrm rot="-5400000">
              <a:off x="276" y="2672"/>
              <a:ext cx="1576" cy="462"/>
            </a:xfrm>
            <a:prstGeom prst="roundRect">
              <a:avLst>
                <a:gd fmla="val 29000" name="adj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w="19050">
                  <a:solidFill>
                    <a:srgbClr val="FFFFFF">
                      <a:alpha val="85001"/>
                    </a:srgb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3134996" y="3867785"/>
            <a:ext cx="719138" cy="3968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algn="ctr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auto">
          <a:xfrm rot="16200000">
            <a:off x="3890647" y="3181985"/>
            <a:ext cx="4824412" cy="865187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  <a:alpha val="30000"/>
            </a:schemeClr>
          </a:solidFill>
          <a:ln algn="ctr" w="19050">
            <a:solidFill>
              <a:schemeClr val="bg1">
                <a:lumMod val="75000"/>
                <a:alpha val="85001"/>
              </a:schemeClr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5943284" y="1275398"/>
            <a:ext cx="719137" cy="1511300"/>
          </a:xfrm>
          <a:prstGeom prst="roundRect">
            <a:avLst>
              <a:gd fmla="val 50000" name="adj"/>
            </a:avLst>
          </a:prstGeom>
          <a:gradFill rotWithShape="1">
            <a:gsLst>
              <a:gs pos="0">
                <a:srgbClr val="FFFFFF">
                  <a:alpha val="3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w="254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pic>
        <p:nvPicPr>
          <p:cNvPr descr="Untitled-6" id="29" name="Picture 2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44859" y="1378585"/>
            <a:ext cx="647700" cy="3286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7"/>
          <p:cNvGrpSpPr/>
          <p:nvPr/>
        </p:nvGrpSpPr>
        <p:grpSpPr>
          <a:xfrm>
            <a:off x="5933759" y="2499360"/>
            <a:ext cx="733425" cy="3436938"/>
            <a:chOff x="833" y="2115"/>
            <a:chExt cx="462" cy="1802"/>
          </a:xfrm>
          <a:solidFill>
            <a:schemeClr val="accent1"/>
          </a:solidFill>
        </p:grpSpPr>
        <p:sp>
          <p:nvSpPr>
            <p:cNvPr id="31" name="AutoShape 28"/>
            <p:cNvSpPr>
              <a:spLocks noChangeArrowheads="1"/>
            </p:cNvSpPr>
            <p:nvPr/>
          </p:nvSpPr>
          <p:spPr bwMode="auto">
            <a:xfrm rot="-5400000">
              <a:off x="276" y="2898"/>
              <a:ext cx="1576" cy="462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algn="ctr" w="19050">
                  <a:solidFill>
                    <a:srgbClr val="FFFFFF">
                      <a:alpha val="85001"/>
                    </a:srgb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32" name="AutoShape 29"/>
            <p:cNvSpPr>
              <a:spLocks noChangeArrowheads="1"/>
            </p:cNvSpPr>
            <p:nvPr/>
          </p:nvSpPr>
          <p:spPr bwMode="auto">
            <a:xfrm rot="-5400000">
              <a:off x="276" y="2672"/>
              <a:ext cx="1576" cy="462"/>
            </a:xfrm>
            <a:prstGeom prst="roundRect">
              <a:avLst>
                <a:gd fmla="val 29000" name="adj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w="19050">
                  <a:solidFill>
                    <a:srgbClr val="FFFFFF">
                      <a:alpha val="85001"/>
                    </a:srgb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</p:grpSp>
      <p:sp>
        <p:nvSpPr>
          <p:cNvPr id="33" name="Oval 30"/>
          <p:cNvSpPr>
            <a:spLocks noChangeArrowheads="1"/>
          </p:cNvSpPr>
          <p:nvPr/>
        </p:nvSpPr>
        <p:spPr bwMode="auto">
          <a:xfrm>
            <a:off x="5933758" y="2470785"/>
            <a:ext cx="728663" cy="3968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/>
          <a:lstStyle/>
          <a:p>
            <a:endParaRPr altLang="en-US" lang="zh-CN">
              <a:solidFill>
                <a:srgbClr val="2FC7B9"/>
              </a:solidFill>
            </a:endParaRPr>
          </a:p>
        </p:txBody>
      </p:sp>
      <p:sp>
        <p:nvSpPr>
          <p:cNvPr id="34" name="AutoShape 31"/>
          <p:cNvSpPr>
            <a:spLocks noChangeArrowheads="1"/>
          </p:cNvSpPr>
          <p:nvPr/>
        </p:nvSpPr>
        <p:spPr bwMode="auto">
          <a:xfrm rot="16200000">
            <a:off x="5259072" y="3181985"/>
            <a:ext cx="4824412" cy="865187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  <a:alpha val="30000"/>
            </a:schemeClr>
          </a:solidFill>
          <a:ln algn="ctr" w="19050">
            <a:solidFill>
              <a:schemeClr val="bg1">
                <a:lumMod val="75000"/>
                <a:alpha val="85001"/>
              </a:schemeClr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35" name="AutoShape 32"/>
          <p:cNvSpPr>
            <a:spLocks noChangeArrowheads="1"/>
          </p:cNvSpPr>
          <p:nvPr/>
        </p:nvSpPr>
        <p:spPr bwMode="auto">
          <a:xfrm>
            <a:off x="7311709" y="1275398"/>
            <a:ext cx="719137" cy="1511300"/>
          </a:xfrm>
          <a:prstGeom prst="roundRect">
            <a:avLst>
              <a:gd fmla="val 50000" name="adj"/>
            </a:avLst>
          </a:prstGeom>
          <a:gradFill rotWithShape="1">
            <a:gsLst>
              <a:gs pos="0">
                <a:srgbClr val="FFFFFF">
                  <a:alpha val="3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w="254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pic>
        <p:nvPicPr>
          <p:cNvPr descr="Untitled-6" id="36" name="Picture 3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213284" y="1378585"/>
            <a:ext cx="647700" cy="3286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4"/>
          <p:cNvGrpSpPr/>
          <p:nvPr/>
        </p:nvGrpSpPr>
        <p:grpSpPr>
          <a:xfrm>
            <a:off x="7302184" y="1923098"/>
            <a:ext cx="733425" cy="4013200"/>
            <a:chOff x="833" y="2115"/>
            <a:chExt cx="462" cy="180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 rot="-5400000">
              <a:off x="276" y="2898"/>
              <a:ext cx="1576" cy="462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w="19050">
                  <a:solidFill>
                    <a:srgbClr val="FFFFFF">
                      <a:alpha val="85001"/>
                    </a:srgb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39" name="AutoShape 36"/>
            <p:cNvSpPr>
              <a:spLocks noChangeArrowheads="1"/>
            </p:cNvSpPr>
            <p:nvPr/>
          </p:nvSpPr>
          <p:spPr bwMode="auto">
            <a:xfrm rot="-5400000">
              <a:off x="276" y="2672"/>
              <a:ext cx="1576" cy="462"/>
            </a:xfrm>
            <a:prstGeom prst="roundRect">
              <a:avLst>
                <a:gd fmla="val 29000" name="adj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w="19050">
                  <a:solidFill>
                    <a:srgbClr val="FFFFFF">
                      <a:alpha val="85001"/>
                    </a:srgb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</p:grpSp>
      <p:sp>
        <p:nvSpPr>
          <p:cNvPr id="40" name="Oval 37"/>
          <p:cNvSpPr>
            <a:spLocks noChangeArrowheads="1"/>
          </p:cNvSpPr>
          <p:nvPr/>
        </p:nvSpPr>
        <p:spPr bwMode="auto">
          <a:xfrm>
            <a:off x="7311709" y="1851660"/>
            <a:ext cx="719137" cy="3968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algn="ctr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 rot="16200000">
            <a:off x="3929699" y="4618990"/>
            <a:ext cx="20116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algn="ctr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b="1" kumimoji="1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单击此处添加文字</a:t>
            </a: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 rot="16200000">
            <a:off x="6433980" y="4344353"/>
            <a:ext cx="24688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algn="ctr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b="1" kumimoji="1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单击此处添加文字内容</a:t>
            </a: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 rot="16200000">
            <a:off x="2708912" y="4895214"/>
            <a:ext cx="15544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algn="ctr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b="1" kumimoji="1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单击添加文字</a:t>
            </a: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 rot="16200000">
            <a:off x="1484949" y="5171440"/>
            <a:ext cx="10972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algn="ctr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b="1" kumimoji="1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添加文字</a:t>
            </a: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3063559" y="3454302"/>
            <a:ext cx="85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b="1" lang="en-US" sz="2000"/>
              <a:t>40%</a:t>
            </a:r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4508184" y="2590701"/>
            <a:ext cx="85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b="1" lang="en-US" sz="2000"/>
              <a:t>60%</a:t>
            </a: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5871845" y="1923097"/>
            <a:ext cx="863601" cy="53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b="1" lang="en-US" sz="2400">
                <a:solidFill>
                  <a:schemeClr val="accent1"/>
                </a:solidFill>
              </a:rPr>
              <a:t>75%</a:t>
            </a:r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7249795" y="1412776"/>
            <a:ext cx="85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b="1" lang="en-US" sz="2000"/>
              <a:t>90%</a:t>
            </a:r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1622109" y="4030563"/>
            <a:ext cx="85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b="1" lang="en-US" sz="2000"/>
              <a:t>25%</a:t>
            </a:r>
          </a:p>
        </p:txBody>
      </p:sp>
      <p:sp>
        <p:nvSpPr>
          <p:cNvPr id="51" name="Oval 48"/>
          <p:cNvSpPr>
            <a:spLocks noChangeArrowheads="1"/>
          </p:cNvSpPr>
          <p:nvPr/>
        </p:nvSpPr>
        <p:spPr bwMode="auto">
          <a:xfrm>
            <a:off x="1550671" y="6009323"/>
            <a:ext cx="1008063" cy="247650"/>
          </a:xfrm>
          <a:prstGeom prst="ellipse">
            <a:avLst/>
          </a:prstGeom>
          <a:gradFill rotWithShape="1">
            <a:gsLst>
              <a:gs pos="0">
                <a:schemeClr val="tx1">
                  <a:alpha val="39999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b="50000" l="50000" r="50000" t="50000"/>
            </a:path>
          </a:gradFill>
          <a:ln>
            <a:noFill/>
          </a:ln>
          <a:effectLst/>
          <a:extLst>
            <a:ext uri="{91240B29-F687-4F45-9708-019B960494DF}">
              <a14:hiddenLine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52" name="Oval 49"/>
          <p:cNvSpPr>
            <a:spLocks noChangeArrowheads="1"/>
          </p:cNvSpPr>
          <p:nvPr/>
        </p:nvSpPr>
        <p:spPr bwMode="auto">
          <a:xfrm>
            <a:off x="5827396" y="6009323"/>
            <a:ext cx="1008063" cy="247650"/>
          </a:xfrm>
          <a:prstGeom prst="ellipse">
            <a:avLst/>
          </a:prstGeom>
          <a:gradFill rotWithShape="1">
            <a:gsLst>
              <a:gs pos="0">
                <a:schemeClr val="tx1">
                  <a:alpha val="39999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b="50000" l="50000" r="50000" t="50000"/>
            </a:path>
          </a:gradFill>
          <a:ln>
            <a:noFill/>
          </a:ln>
          <a:effectLst/>
          <a:extLst>
            <a:ext uri="{91240B29-F687-4F45-9708-019B960494DF}">
              <a14:hiddenLine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53" name="Oval 50"/>
          <p:cNvSpPr>
            <a:spLocks noChangeArrowheads="1"/>
          </p:cNvSpPr>
          <p:nvPr/>
        </p:nvSpPr>
        <p:spPr bwMode="auto">
          <a:xfrm>
            <a:off x="4431984" y="6009323"/>
            <a:ext cx="1008062" cy="247650"/>
          </a:xfrm>
          <a:prstGeom prst="ellipse">
            <a:avLst/>
          </a:prstGeom>
          <a:gradFill rotWithShape="1">
            <a:gsLst>
              <a:gs pos="0">
                <a:schemeClr val="tx1">
                  <a:alpha val="39999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b="50000" l="50000" r="50000" t="50000"/>
            </a:path>
          </a:gradFill>
          <a:ln>
            <a:noFill/>
          </a:ln>
          <a:effectLst/>
          <a:extLst>
            <a:ext uri="{91240B29-F687-4F45-9708-019B960494DF}">
              <a14:hiddenLine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54" name="Oval 51"/>
          <p:cNvSpPr>
            <a:spLocks noChangeArrowheads="1"/>
          </p:cNvSpPr>
          <p:nvPr/>
        </p:nvSpPr>
        <p:spPr bwMode="auto">
          <a:xfrm>
            <a:off x="7167246" y="6009323"/>
            <a:ext cx="1008063" cy="247650"/>
          </a:xfrm>
          <a:prstGeom prst="ellipse">
            <a:avLst/>
          </a:prstGeom>
          <a:gradFill rotWithShape="1">
            <a:gsLst>
              <a:gs pos="0">
                <a:schemeClr val="tx1">
                  <a:alpha val="39999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b="50000" l="50000" r="50000" t="50000"/>
            </a:path>
          </a:gradFill>
          <a:ln>
            <a:noFill/>
          </a:ln>
          <a:effectLst/>
          <a:extLst>
            <a:ext uri="{91240B29-F687-4F45-9708-019B960494DF}">
              <a14:hiddenLine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57" name="Rectangle 40"/>
          <p:cNvSpPr>
            <a:spLocks noChangeArrowheads="1"/>
          </p:cNvSpPr>
          <p:nvPr/>
        </p:nvSpPr>
        <p:spPr bwMode="auto">
          <a:xfrm rot="16200000">
            <a:off x="4937098" y="4248150"/>
            <a:ext cx="272288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algn="ctr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b="1" kumimoji="1" lang="zh-CN" sz="2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单击此处添加文字内容</a:t>
            </a:r>
          </a:p>
        </p:txBody>
      </p:sp>
    </p:spTree>
    <p:extLst>
      <p:ext uri="{BB962C8B-B14F-4D97-AF65-F5344CB8AC3E}">
        <p14:creationId val="233658578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EEA"/>
      </a:accent1>
      <a:accent2>
        <a:srgbClr val="005EAC"/>
      </a:accent2>
      <a:accent3>
        <a:srgbClr val="A5A5A5"/>
      </a:accent3>
      <a:accent4>
        <a:srgbClr val="7F7F7F"/>
      </a:accent4>
      <a:accent5>
        <a:srgbClr val="FFCC00"/>
      </a:accent5>
      <a:accent6>
        <a:srgbClr val="C00000"/>
      </a:accent6>
      <a:hlink>
        <a:srgbClr val="99CC00"/>
      </a:hlink>
      <a:folHlink>
        <a:srgbClr val="61B6FF"/>
      </a:folHlink>
    </a:clrScheme>
    <a:fontScheme name="微软雅黑_Arial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rtlCol="0" wrap="none">
        <a:spAutoFit/>
      </a:bodyPr>
      <a:lstStyle>
        <a:defPPr>
          <a:defRPr dirty="0" smtClean="0">
            <a:ea charset="-122" pitchFamily="34" typeface="微软雅黑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A4 Paper (210x297 mm)</PresentationFormat>
  <Paragraphs>231</Paragraphs>
  <Slides>20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7">
      <vt:lpstr>Arial</vt:lpstr>
      <vt:lpstr>微软雅黑</vt:lpstr>
      <vt:lpstr>Wingdings</vt:lpstr>
      <vt:lpstr>Times New Roman</vt:lpstr>
      <vt:lpstr>Calibri</vt:lpstr>
      <vt:lpstr>宋体</vt:lpstr>
      <vt:lpstr>小A_微笑PPT_blog.sina.com.cn/wxppt</vt:lpstr>
      <vt:lpstr>图示01</vt:lpstr>
      <vt:lpstr>图示02</vt:lpstr>
      <vt:lpstr>图示03</vt:lpstr>
      <vt:lpstr>图示04</vt:lpstr>
      <vt:lpstr>图示05</vt:lpstr>
      <vt:lpstr>图示06</vt:lpstr>
      <vt:lpstr>图示07</vt:lpstr>
      <vt:lpstr>图示08</vt:lpstr>
      <vt:lpstr>图示09</vt:lpstr>
      <vt:lpstr>图示10</vt:lpstr>
      <vt:lpstr>图示11</vt:lpstr>
      <vt:lpstr>图示12</vt:lpstr>
      <vt:lpstr>图示13</vt:lpstr>
      <vt:lpstr>图示14</vt:lpstr>
      <vt:lpstr>图示15</vt:lpstr>
      <vt:lpstr>图示16</vt:lpstr>
      <vt:lpstr>世界地图</vt:lpstr>
      <vt:lpstr>交通工具图标</vt:lpstr>
      <vt:lpstr>商务人物剪影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2021-08-22T11:54:05Z</dcterms:created>
  <cp:lastPrinted>2021-08-22T11:54:05Z</cp:lastPrinted>
  <dcterms:modified xsi:type="dcterms:W3CDTF">2021-08-22T05:40:04Z</dcterms:modified>
  <cp:revision>1</cp:revision>
</cp:coreProperties>
</file>