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firstSlideNum="0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64" r:id="rId6"/>
    <p:sldId id="258" r:id="rId7"/>
    <p:sldId id="265" r:id="rId8"/>
    <p:sldId id="259" r:id="rId9"/>
    <p:sldId id="260" r:id="rId10"/>
    <p:sldId id="266" r:id="rId11"/>
    <p:sldId id="261" r:id="rId12"/>
    <p:sldId id="267" r:id="rId13"/>
    <p:sldId id="262" r:id="rId14"/>
    <p:sldId id="263" r:id="rId15"/>
    <p:sldId id="268" r:id="rId16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6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tags/tag1.xml" Type="http://schemas.openxmlformats.org/officeDocument/2006/relationships/tags"/><Relationship Id="rId18" Target="presProps.xml" Type="http://schemas.openxmlformats.org/officeDocument/2006/relationships/presProps"/><Relationship Id="rId19" Target="viewProps.xml" Type="http://schemas.openxmlformats.org/officeDocument/2006/relationships/viewProps"/><Relationship Id="rId2" Target="slideMasters/slideMaster2.xml" Type="http://schemas.openxmlformats.org/officeDocument/2006/relationships/slideMaster"/><Relationship Id="rId20" Target="theme/theme1.xml" Type="http://schemas.openxmlformats.org/officeDocument/2006/relationships/theme"/><Relationship Id="rId21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FBC38-A2D0-4243-A6E3-FA0ED8E8903D}" type="datetimeFigureOut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FD1DD-018D-46E9-823A-F348A68F9F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88513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99379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08471158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AB2E-78F6-44DB-8D20-2335DA69C4C8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395C"/>
                </a:solidFill>
                <a:latin typeface="Impact" panose="020b0806030902050204" pitchFamily="34" charset="0"/>
              </a:defRPr>
            </a:lvl1pPr>
          </a:lstStyle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1371891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C2860-81E8-4EF7-87AD-2B7032B3F8D1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606918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47E5D-0AF3-4150-8C59-58205CB235BB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0886893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7869147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76494749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2512636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7358548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6693733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9340214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0154889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3064664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0CA14-22FB-4B7F-B686-29D713C4D4E9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1253970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6214850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81038660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7352275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6F3EE-DF32-444A-9B6B-93E8D7CFA422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33290145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99C0-4C69-4A95-8675-B030A4EB39C5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3882575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AE012-B301-4F9A-A1FA-FEEA1631D021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2137248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4C2E3-8C40-42B1-A89F-2504FA6C93C2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5540471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028C9-6CC6-4047-95FD-E328D216A888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7237463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04EBC-9533-4FD6-98EC-EC5C996F8507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15099858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2C21C-4BAD-4DC0-ACEF-785DFD6A04C4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80600802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CEBB2-043B-45DF-9BDE-1FF007CAB189}" type="datetime1">
              <a:rPr lang="zh-CN" altLang="en-US" smtClean="0"/>
              <a:t>2015/9/25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2A9FC-7AA8-4CE1-982B-D6C0EE4707B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0" y="6396334"/>
            <a:ext cx="1219200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323556" y="6424471"/>
            <a:ext cx="3826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smtClean="0">
                <a:solidFill>
                  <a:srgbClr val="01395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公司名称</a:t>
            </a:r>
            <a:r>
              <a:rPr lang="en-US" altLang="zh-CN" sz="2000" smtClean="0">
                <a:solidFill>
                  <a:srgbClr val="01395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/LOGO </a:t>
            </a:r>
            <a:endParaRPr lang="zh-CN" altLang="en-US" sz="2000">
              <a:solidFill>
                <a:srgbClr val="01395C"/>
              </a:solidFill>
              <a:latin typeface="微软雅黑" panose="020b0503020204020204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0" y="6316402"/>
            <a:ext cx="12192000" cy="8440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299826"/>
            <a:ext cx="12192000" cy="317394"/>
          </a:xfrm>
          <a:prstGeom prst="rect">
            <a:avLst/>
          </a:prstGeom>
          <a:solidFill>
            <a:srgbClr val="01395C"/>
          </a:solidFill>
          <a:ln>
            <a:solidFill>
              <a:srgbClr val="0139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374924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2015/9/25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2703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5" name="矩形 1"/>
          <p:cNvSpPr/>
          <p:nvPr/>
        </p:nvSpPr>
        <p:spPr>
          <a:xfrm>
            <a:off x="-10851" y="4083628"/>
            <a:ext cx="12202851" cy="1987781"/>
          </a:xfrm>
          <a:custGeom>
            <a:gdLst>
              <a:gd fmla="*/ 11430 w 12202851" name="connsiteX0"/>
              <a:gd fmla="*/ 0 h 1987781" name="connsiteY0"/>
              <a:gd fmla="*/ 12202391 w 12202851" name="connsiteX1"/>
              <a:gd fmla="*/ 629689 h 1987781" name="connsiteY1"/>
              <a:gd fmla="*/ 12192000 w 12202851" name="connsiteX2"/>
              <a:gd fmla="*/ 1987781 h 1987781" name="connsiteY2"/>
              <a:gd fmla="*/ 0 w 12202851" name="connsiteX3"/>
              <a:gd fmla="*/ 1987781 h 1987781" name="connsiteY3"/>
              <a:gd fmla="*/ 11430 w 12202851" name="connsiteX4"/>
              <a:gd fmla="*/ 0 h 19877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1987781" w="12202851">
                <a:moveTo>
                  <a:pt x="11430" y="0"/>
                </a:moveTo>
                <a:cubicBezTo>
                  <a:pt x="3514321" y="1818409"/>
                  <a:pt x="8046951" y="1697875"/>
                  <a:pt x="12202391" y="629689"/>
                </a:cubicBezTo>
                <a:cubicBezTo>
                  <a:pt x="12205855" y="1003762"/>
                  <a:pt x="12188536" y="1613708"/>
                  <a:pt x="12192000" y="1987781"/>
                </a:cubicBezTo>
                <a:lnTo>
                  <a:pt x="0" y="1987781"/>
                </a:lnTo>
                <a:lnTo>
                  <a:pt x="11430" y="0"/>
                </a:lnTo>
                <a:close/>
              </a:path>
            </a:pathLst>
          </a:custGeom>
          <a:solidFill>
            <a:srgbClr val="8BBF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0" name="组合 9"/>
          <p:cNvGrpSpPr/>
          <p:nvPr/>
        </p:nvGrpSpPr>
        <p:grpSpPr>
          <a:xfrm>
            <a:off x="0" y="3979718"/>
            <a:ext cx="12202851" cy="2878281"/>
            <a:chOff x="0" y="3979718"/>
            <a:chExt cx="12202851" cy="2878281"/>
          </a:xfrm>
        </p:grpSpPr>
        <p:sp>
          <p:nvSpPr>
            <p:cNvPr id="4" name="矩形 1"/>
            <p:cNvSpPr/>
            <p:nvPr/>
          </p:nvSpPr>
          <p:spPr>
            <a:xfrm>
              <a:off x="0" y="4049338"/>
              <a:ext cx="12202851" cy="2330681"/>
            </a:xfrm>
            <a:custGeom>
              <a:gdLst>
                <a:gd fmla="*/ 0 w 12202851" name="connsiteX0"/>
                <a:gd fmla="*/ 0 h 2330681" name="connsiteY0"/>
                <a:gd fmla="*/ 12202391 w 12202851" name="connsiteX1"/>
                <a:gd fmla="*/ 1029739 h 2330681" name="connsiteY1"/>
                <a:gd fmla="*/ 12192000 w 12202851" name="connsiteX2"/>
                <a:gd fmla="*/ 2330681 h 2330681" name="connsiteY2"/>
                <a:gd fmla="*/ 0 w 12202851" name="connsiteX3"/>
                <a:gd fmla="*/ 2330681 h 2330681" name="connsiteY3"/>
                <a:gd fmla="*/ 0 w 12202851" name="connsiteX4"/>
                <a:gd fmla="*/ 0 h 233068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330681" w="12202851">
                  <a:moveTo>
                    <a:pt x="0" y="0"/>
                  </a:moveTo>
                  <a:cubicBezTo>
                    <a:pt x="3502891" y="1818409"/>
                    <a:pt x="8046951" y="2097925"/>
                    <a:pt x="12202391" y="1029739"/>
                  </a:cubicBezTo>
                  <a:cubicBezTo>
                    <a:pt x="12205855" y="1403812"/>
                    <a:pt x="12188536" y="1956608"/>
                    <a:pt x="12192000" y="2330681"/>
                  </a:cubicBezTo>
                  <a:lnTo>
                    <a:pt x="0" y="23306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BF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" name="矩形 1"/>
            <p:cNvSpPr/>
            <p:nvPr/>
          </p:nvSpPr>
          <p:spPr>
            <a:xfrm>
              <a:off x="0" y="3979718"/>
              <a:ext cx="12202851" cy="2639291"/>
            </a:xfrm>
            <a:custGeom>
              <a:gdLst>
                <a:gd fmla="*/ 0 w 12202851" name="connsiteX0"/>
                <a:gd fmla="*/ 0 h 2639291" name="connsiteY0"/>
                <a:gd fmla="*/ 12202391 w 12202851" name="connsiteX1"/>
                <a:gd fmla="*/ 1406929 h 2639291" name="connsiteY1"/>
                <a:gd fmla="*/ 12192000 w 12202851" name="connsiteX2"/>
                <a:gd fmla="*/ 2639291 h 2639291" name="connsiteY2"/>
                <a:gd fmla="*/ 0 w 12202851" name="connsiteX3"/>
                <a:gd fmla="*/ 2639291 h 2639291" name="connsiteY3"/>
                <a:gd fmla="*/ 0 w 12202851" name="connsiteX4"/>
                <a:gd fmla="*/ 0 h 263929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39291" w="12202851">
                  <a:moveTo>
                    <a:pt x="0" y="0"/>
                  </a:moveTo>
                  <a:cubicBezTo>
                    <a:pt x="3502891" y="1818409"/>
                    <a:pt x="8024091" y="2726575"/>
                    <a:pt x="12202391" y="1406929"/>
                  </a:cubicBezTo>
                  <a:cubicBezTo>
                    <a:pt x="12205855" y="1781002"/>
                    <a:pt x="12188536" y="2265218"/>
                    <a:pt x="12192000" y="2639291"/>
                  </a:cubicBezTo>
                  <a:lnTo>
                    <a:pt x="0" y="26392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95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" name="矩形 1"/>
            <p:cNvSpPr/>
            <p:nvPr/>
          </p:nvSpPr>
          <p:spPr>
            <a:xfrm>
              <a:off x="0" y="3990108"/>
              <a:ext cx="12192999" cy="2867891"/>
            </a:xfrm>
            <a:custGeom>
              <a:gdLst>
                <a:gd fmla="*/ 0 w 12192999" name="connsiteX0"/>
                <a:gd fmla="*/ 0 h 2867891" name="connsiteY0"/>
                <a:gd fmla="*/ 12192000 w 12192999" name="connsiteX1"/>
                <a:gd fmla="*/ 1735282 h 2867891" name="connsiteY1"/>
                <a:gd fmla="*/ 12192000 w 12192999" name="connsiteX2"/>
                <a:gd fmla="*/ 2867891 h 2867891" name="connsiteY2"/>
                <a:gd fmla="*/ 0 w 12192999" name="connsiteX3"/>
                <a:gd fmla="*/ 2867891 h 2867891" name="connsiteY3"/>
                <a:gd fmla="*/ 0 w 12192999" name="connsiteX4"/>
                <a:gd fmla="*/ 0 h 286789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867891" w="12192999">
                  <a:moveTo>
                    <a:pt x="0" y="0"/>
                  </a:moveTo>
                  <a:cubicBezTo>
                    <a:pt x="3502891" y="1818409"/>
                    <a:pt x="8013700" y="3054928"/>
                    <a:pt x="12192000" y="1735282"/>
                  </a:cubicBezTo>
                  <a:cubicBezTo>
                    <a:pt x="12195464" y="2109355"/>
                    <a:pt x="12188536" y="2493818"/>
                    <a:pt x="12192000" y="2867891"/>
                  </a:cubicBezTo>
                  <a:lnTo>
                    <a:pt x="0" y="28678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6" name="矩形 5"/>
          <p:cNvSpPr/>
          <p:nvPr/>
        </p:nvSpPr>
        <p:spPr>
          <a:xfrm>
            <a:off x="8577331" y="0"/>
            <a:ext cx="2446986" cy="1752388"/>
          </a:xfrm>
          <a:prstGeom prst="rect">
            <a:avLst/>
          </a:prstGeom>
          <a:solidFill>
            <a:srgbClr val="013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8757635" y="1058067"/>
            <a:ext cx="244698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pc="2000" sz="4800">
                <a:solidFill>
                  <a:srgbClr val="F2F2F2"/>
                </a:solidFill>
              </a:rPr>
              <a:t>2016</a:t>
            </a:r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752301" y="2023583"/>
            <a:ext cx="10452321" cy="1079802"/>
          </a:xfrm>
        </p:spPr>
        <p:txBody>
          <a:bodyPr/>
          <a:lstStyle/>
          <a:p>
            <a:pPr algn="r"/>
            <a:r>
              <a:rPr altLang="en-US" lang="zh-CN" smtClean="0" sz="6600">
                <a:solidFill>
                  <a:srgbClr val="01395C"/>
                </a:solidFill>
              </a:rPr>
              <a:t>单击此处添加您的标题</a:t>
            </a:r>
          </a:p>
        </p:txBody>
      </p:sp>
      <p:sp>
        <p:nvSpPr>
          <p:cNvPr id="9" name="副标题 8"/>
          <p:cNvSpPr>
            <a:spLocks noGrp="1"/>
          </p:cNvSpPr>
          <p:nvPr>
            <p:ph idx="1" type="subTitle"/>
          </p:nvPr>
        </p:nvSpPr>
        <p:spPr>
          <a:xfrm>
            <a:off x="8339329" y="3100129"/>
            <a:ext cx="2865294" cy="468348"/>
          </a:xfrm>
        </p:spPr>
        <p:txBody>
          <a:bodyPr/>
          <a:lstStyle/>
          <a:p>
            <a:pPr algn="r"/>
            <a:r>
              <a:rPr altLang="en-US" lang="zh-CN" smtClean="0">
                <a:solidFill>
                  <a:srgbClr val="01395C"/>
                </a:solidFill>
                <a:latin typeface="+mj-ea"/>
                <a:ea typeface="+mj-ea"/>
              </a:rPr>
              <a:t>公司名称/LOGO </a:t>
            </a:r>
          </a:p>
        </p:txBody>
      </p:sp>
    </p:spTree>
    <p:extLst>
      <p:ext uri="{BB962C8B-B14F-4D97-AF65-F5344CB8AC3E}">
        <p14:creationId val="267113741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61860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919C5EA0-B8E5-4D11-B8C7-D304C4171207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9</a:t>
            </a:fld>
          </a:p>
        </p:txBody>
      </p:sp>
      <p:sp>
        <p:nvSpPr>
          <p:cNvPr id="5" name="矩形 4"/>
          <p:cNvSpPr/>
          <p:nvPr/>
        </p:nvSpPr>
        <p:spPr>
          <a:xfrm>
            <a:off x="0" y="217170"/>
            <a:ext cx="12192000" cy="628650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4086810" y="2146811"/>
            <a:ext cx="965916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9600">
                <a:solidFill>
                  <a:srgbClr val="01395C"/>
                </a:solidFill>
              </a:rPr>
              <a:t>4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>
            <a:off x="4939294" y="2314237"/>
            <a:ext cx="0" cy="1262129"/>
          </a:xfrm>
          <a:prstGeom prst="line">
            <a:avLst/>
          </a:prstGeom>
          <a:ln w="31750">
            <a:solidFill>
              <a:srgbClr val="0139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029446" y="2529802"/>
            <a:ext cx="5330289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rgbClr val="01395C"/>
                </a:solidFill>
                <a:latin typeface="+mj-ea"/>
                <a:ea typeface="+mj-ea"/>
              </a:rPr>
              <a:t>此处添加标题文字</a:t>
            </a:r>
          </a:p>
        </p:txBody>
      </p:sp>
    </p:spTree>
    <p:extLst>
      <p:ext uri="{BB962C8B-B14F-4D97-AF65-F5344CB8AC3E}">
        <p14:creationId val="576262177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61860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967C162A-4200-47DC-9FD7-18BE1A10679F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10</a:t>
            </a:fld>
          </a:p>
        </p:txBody>
      </p:sp>
      <p:grpSp>
        <p:nvGrpSpPr>
          <p:cNvPr id="5" name="组合 4"/>
          <p:cNvGrpSpPr/>
          <p:nvPr/>
        </p:nvGrpSpPr>
        <p:grpSpPr>
          <a:xfrm>
            <a:off x="1108710" y="240030"/>
            <a:ext cx="1624099" cy="468630"/>
            <a:chOff x="1108710" y="240030"/>
            <a:chExt cx="2846070" cy="468630"/>
          </a:xfrm>
        </p:grpSpPr>
        <p:sp>
          <p:nvSpPr>
            <p:cNvPr id="6" name="矩形 5"/>
            <p:cNvSpPr/>
            <p:nvPr/>
          </p:nvSpPr>
          <p:spPr>
            <a:xfrm>
              <a:off x="1108710" y="240030"/>
              <a:ext cx="2788920" cy="46863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165860" y="276106"/>
              <a:ext cx="2788920" cy="3657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r>
                <a:rPr altLang="en-US" lang="zh-CN" smtClean="0">
                  <a:solidFill>
                    <a:srgbClr val="01395C"/>
                  </a:solidFill>
                  <a:latin typeface="+mj-ea"/>
                  <a:ea typeface="+mj-ea"/>
                </a:rPr>
                <a:t>标题文本标题</a:t>
              </a: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1391538" y="992330"/>
            <a:ext cx="9207184" cy="2351970"/>
            <a:chOff x="1391538" y="1148195"/>
            <a:chExt cx="9207184" cy="2351970"/>
          </a:xfrm>
        </p:grpSpPr>
        <p:sp>
          <p:nvSpPr>
            <p:cNvPr id="9" name="圆角矩形 8"/>
            <p:cNvSpPr/>
            <p:nvPr/>
          </p:nvSpPr>
          <p:spPr>
            <a:xfrm>
              <a:off x="1922313" y="1693716"/>
              <a:ext cx="8676409" cy="1806449"/>
            </a:xfrm>
            <a:prstGeom prst="roundRect">
              <a:avLst/>
            </a:prstGeom>
            <a:noFill/>
            <a:ln w="28575">
              <a:solidFill>
                <a:srgbClr val="0139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867887" y="1455894"/>
              <a:ext cx="2057681" cy="365760"/>
            </a:xfrm>
            <a:prstGeom prst="rect">
              <a:avLst/>
            </a:prstGeom>
            <a:solidFill>
              <a:srgbClr val="F2F2F2"/>
            </a:solidFill>
          </p:spPr>
          <p:txBody>
            <a:bodyPr rtlCol="0" wrap="square">
              <a:spAutoFit/>
            </a:bodyPr>
            <a:lstStyle/>
            <a:p>
              <a:r>
                <a:rPr altLang="en-US" b="1" lang="zh-CN" smtClean="0">
                  <a:solidFill>
                    <a:srgbClr val="01395C"/>
                  </a:solidFill>
                </a:rPr>
                <a:t>       标题标题标题</a:t>
              </a:r>
            </a:p>
          </p:txBody>
        </p:sp>
        <p:grpSp>
          <p:nvGrpSpPr>
            <p:cNvPr id="13" name="组合 12"/>
            <p:cNvGrpSpPr/>
            <p:nvPr/>
          </p:nvGrpSpPr>
          <p:grpSpPr>
            <a:xfrm>
              <a:off x="1391538" y="1148195"/>
              <a:ext cx="1210542" cy="1210542"/>
              <a:chOff x="1869524" y="1241714"/>
              <a:chExt cx="1210542" cy="1210542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1869524" y="1241714"/>
                <a:ext cx="1210542" cy="1210542"/>
              </a:xfrm>
              <a:prstGeom prst="ellipse">
                <a:avLst/>
              </a:prstGeom>
              <a:solidFill>
                <a:srgbClr val="0139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" name="文本框 11"/>
              <p:cNvSpPr txBox="1"/>
              <p:nvPr/>
            </p:nvSpPr>
            <p:spPr>
              <a:xfrm>
                <a:off x="2231028" y="1326352"/>
                <a:ext cx="696191" cy="10058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 sz="6000">
                    <a:solidFill>
                      <a:srgbClr val="F2F2F2"/>
                    </a:solidFill>
                  </a:rPr>
                  <a:t>1</a:t>
                </a:r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2490797" y="1997189"/>
              <a:ext cx="8107925" cy="1361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400"/>
                <a:t>文本文本文本文本文本文本文本文本文本文本</a:t>
              </a:r>
            </a:p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400"/>
                <a:t>文本文本文本文本文本文本文本文本文本文本</a:t>
              </a:r>
            </a:p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400"/>
                <a:t>文本文本文本文本文本文本文本文本文本文本</a:t>
              </a:r>
            </a:p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mtClean="0" sz="1400"/>
                <a:t>文本文本文本文本文本文本文本文本文本文本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1391538" y="3652404"/>
            <a:ext cx="9207184" cy="2351970"/>
            <a:chOff x="1391538" y="1148195"/>
            <a:chExt cx="9207184" cy="2351970"/>
          </a:xfrm>
        </p:grpSpPr>
        <p:sp>
          <p:nvSpPr>
            <p:cNvPr id="17" name="圆角矩形 16"/>
            <p:cNvSpPr/>
            <p:nvPr/>
          </p:nvSpPr>
          <p:spPr>
            <a:xfrm>
              <a:off x="1922313" y="1693716"/>
              <a:ext cx="8676409" cy="1806449"/>
            </a:xfrm>
            <a:prstGeom prst="roundRect">
              <a:avLst/>
            </a:prstGeom>
            <a:noFill/>
            <a:ln w="28575">
              <a:solidFill>
                <a:srgbClr val="0139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2867886" y="1509049"/>
              <a:ext cx="2057681" cy="365760"/>
            </a:xfrm>
            <a:prstGeom prst="rect">
              <a:avLst/>
            </a:prstGeom>
            <a:solidFill>
              <a:srgbClr val="F2F2F2"/>
            </a:solidFill>
          </p:spPr>
          <p:txBody>
            <a:bodyPr rtlCol="0" wrap="square">
              <a:spAutoFit/>
            </a:bodyPr>
            <a:lstStyle/>
            <a:p>
              <a:r>
                <a:rPr altLang="en-US" b="1" lang="zh-CN" smtClean="0">
                  <a:solidFill>
                    <a:srgbClr val="01395C"/>
                  </a:solidFill>
                  <a:latin typeface="+mn-ea"/>
                </a:rPr>
                <a:t>   标题标题标题</a:t>
              </a:r>
            </a:p>
          </p:txBody>
        </p:sp>
        <p:grpSp>
          <p:nvGrpSpPr>
            <p:cNvPr id="19" name="组合 18"/>
            <p:cNvGrpSpPr/>
            <p:nvPr/>
          </p:nvGrpSpPr>
          <p:grpSpPr>
            <a:xfrm>
              <a:off x="1391538" y="1148195"/>
              <a:ext cx="1210542" cy="1210542"/>
              <a:chOff x="1869524" y="1241714"/>
              <a:chExt cx="1210542" cy="1210542"/>
            </a:xfrm>
          </p:grpSpPr>
          <p:sp>
            <p:nvSpPr>
              <p:cNvPr id="21" name="椭圆 20"/>
              <p:cNvSpPr/>
              <p:nvPr/>
            </p:nvSpPr>
            <p:spPr>
              <a:xfrm>
                <a:off x="1869524" y="1241714"/>
                <a:ext cx="1210542" cy="1210542"/>
              </a:xfrm>
              <a:prstGeom prst="ellipse">
                <a:avLst/>
              </a:prstGeom>
              <a:solidFill>
                <a:srgbClr val="0139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2231028" y="1326351"/>
                <a:ext cx="696191" cy="100584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z="6000">
                    <a:solidFill>
                      <a:srgbClr val="F2F2F2"/>
                    </a:solidFill>
                  </a:rPr>
                  <a:t>2</a:t>
                </a:r>
              </a:p>
            </p:txBody>
          </p:sp>
        </p:grpSp>
        <p:sp>
          <p:nvSpPr>
            <p:cNvPr id="20" name="文本框 19"/>
            <p:cNvSpPr txBox="1"/>
            <p:nvPr/>
          </p:nvSpPr>
          <p:spPr>
            <a:xfrm>
              <a:off x="2490797" y="1945234"/>
              <a:ext cx="8107925" cy="1361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z="1400"/>
                <a:t>文本文本文本文本文本文本文本文本文本文本</a:t>
              </a:r>
            </a:p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z="1400"/>
                <a:t>文本文本文本文本文本文本文本文本文本文本</a:t>
              </a:r>
            </a:p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z="1400"/>
                <a:t>文本文本文本文本文本文本文本文本文本文本</a:t>
              </a:r>
            </a:p>
            <a:p>
              <a:pPr indent="-285750" marL="285750">
                <a:lnSpc>
                  <a:spcPts val="2500"/>
                </a:lnSpc>
                <a:buFont charset="2" panose="05000000000000000000" pitchFamily="2" typeface="Wingdings"/>
                <a:buChar char="l"/>
              </a:pPr>
              <a:r>
                <a:rPr altLang="en-US" lang="zh-CN" sz="1400"/>
                <a:t>文本文本文本文本文本文本文本文本文本文本</a:t>
              </a:r>
            </a:p>
          </p:txBody>
        </p:sp>
      </p:grpSp>
    </p:spTree>
    <p:extLst>
      <p:ext uri="{BB962C8B-B14F-4D97-AF65-F5344CB8AC3E}">
        <p14:creationId val="839012990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灯片编号占位符 1"/>
          <p:cNvSpPr>
            <a:spLocks noGrp="1"/>
          </p:cNvSpPr>
          <p:nvPr>
            <p:ph idx="12" sz="quarter" type="sldNum"/>
          </p:nvPr>
        </p:nvSpPr>
        <p:spPr>
          <a:xfrm>
            <a:off x="8610600" y="6461860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99005A75-C6C0-4AE5-978C-BE416977F79E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11</a:t>
            </a:fld>
          </a:p>
        </p:txBody>
      </p:sp>
      <p:grpSp>
        <p:nvGrpSpPr>
          <p:cNvPr id="3" name="组合 2"/>
          <p:cNvGrpSpPr/>
          <p:nvPr/>
        </p:nvGrpSpPr>
        <p:grpSpPr>
          <a:xfrm>
            <a:off x="1108710" y="240030"/>
            <a:ext cx="1624099" cy="468630"/>
            <a:chOff x="1108710" y="240030"/>
            <a:chExt cx="2846070" cy="468630"/>
          </a:xfrm>
        </p:grpSpPr>
        <p:sp>
          <p:nvSpPr>
            <p:cNvPr id="4" name="矩形 3"/>
            <p:cNvSpPr/>
            <p:nvPr/>
          </p:nvSpPr>
          <p:spPr>
            <a:xfrm>
              <a:off x="1108710" y="240030"/>
              <a:ext cx="2788920" cy="46863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165860" y="276106"/>
              <a:ext cx="2788920" cy="3657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r>
                <a:rPr altLang="en-US" lang="zh-CN" smtClean="0">
                  <a:solidFill>
                    <a:srgbClr val="01395C"/>
                  </a:solidFill>
                  <a:latin typeface="+mj-ea"/>
                  <a:ea typeface="+mj-ea"/>
                </a:rPr>
                <a:t>标题文本标题</a:t>
              </a:r>
            </a:p>
          </p:txBody>
        </p:sp>
      </p:grpSp>
      <p:sp>
        <p:nvSpPr>
          <p:cNvPr id="7" name="圆角矩形 6"/>
          <p:cNvSpPr/>
          <p:nvPr/>
        </p:nvSpPr>
        <p:spPr>
          <a:xfrm>
            <a:off x="1922313" y="1537851"/>
            <a:ext cx="8676409" cy="1806449"/>
          </a:xfrm>
          <a:prstGeom prst="roundRect">
            <a:avLst/>
          </a:prstGeom>
          <a:noFill/>
          <a:ln w="28575">
            <a:solidFill>
              <a:srgbClr val="0139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文本框 7"/>
          <p:cNvSpPr txBox="1"/>
          <p:nvPr/>
        </p:nvSpPr>
        <p:spPr>
          <a:xfrm>
            <a:off x="2867887" y="1353185"/>
            <a:ext cx="2167409" cy="365760"/>
          </a:xfrm>
          <a:prstGeom prst="rect">
            <a:avLst/>
          </a:prstGeom>
          <a:solidFill>
            <a:srgbClr val="F2F2F2"/>
          </a:solidFill>
        </p:spPr>
        <p:txBody>
          <a:bodyPr rtlCol="0" wrap="square">
            <a:spAutoFit/>
          </a:bodyPr>
          <a:lstStyle/>
          <a:p>
            <a:r>
              <a:rPr altLang="en-US" b="1" lang="zh-CN" smtClean="0">
                <a:solidFill>
                  <a:srgbClr val="01395C"/>
                </a:solidFill>
                <a:latin typeface="+mn-ea"/>
              </a:rPr>
              <a:t> 标题标题标题标题</a:t>
            </a:r>
          </a:p>
        </p:txBody>
      </p:sp>
      <p:sp>
        <p:nvSpPr>
          <p:cNvPr id="11" name="椭圆 10"/>
          <p:cNvSpPr/>
          <p:nvPr/>
        </p:nvSpPr>
        <p:spPr>
          <a:xfrm>
            <a:off x="1391538" y="992330"/>
            <a:ext cx="1210542" cy="1210542"/>
          </a:xfrm>
          <a:prstGeom prst="ellipse">
            <a:avLst/>
          </a:prstGeom>
          <a:solidFill>
            <a:srgbClr val="013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文本框 11"/>
          <p:cNvSpPr txBox="1"/>
          <p:nvPr/>
        </p:nvSpPr>
        <p:spPr>
          <a:xfrm>
            <a:off x="1690697" y="1076968"/>
            <a:ext cx="696191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6000">
                <a:solidFill>
                  <a:srgbClr val="F2F2F2"/>
                </a:solidFill>
              </a:rPr>
              <a:t>3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2490797" y="1789369"/>
            <a:ext cx="8107925" cy="1361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</p:txBody>
      </p:sp>
      <p:sp>
        <p:nvSpPr>
          <p:cNvPr id="14" name="圆角矩形 13"/>
          <p:cNvSpPr/>
          <p:nvPr/>
        </p:nvSpPr>
        <p:spPr>
          <a:xfrm>
            <a:off x="1922313" y="4197925"/>
            <a:ext cx="8676409" cy="1806449"/>
          </a:xfrm>
          <a:prstGeom prst="roundRect">
            <a:avLst/>
          </a:prstGeom>
          <a:noFill/>
          <a:ln w="28575">
            <a:solidFill>
              <a:srgbClr val="0139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文本框 14"/>
          <p:cNvSpPr txBox="1"/>
          <p:nvPr/>
        </p:nvSpPr>
        <p:spPr>
          <a:xfrm>
            <a:off x="2867886" y="4013259"/>
            <a:ext cx="2167410" cy="365760"/>
          </a:xfrm>
          <a:prstGeom prst="rect">
            <a:avLst/>
          </a:prstGeom>
          <a:solidFill>
            <a:srgbClr val="F2F2F2"/>
          </a:solidFill>
        </p:spPr>
        <p:txBody>
          <a:bodyPr rtlCol="0" wrap="square">
            <a:spAutoFit/>
          </a:bodyPr>
          <a:lstStyle/>
          <a:p>
            <a:r>
              <a:rPr altLang="en-US" b="1" lang="zh-CN" smtClean="0">
                <a:solidFill>
                  <a:srgbClr val="01395C"/>
                </a:solidFill>
                <a:latin typeface="+mn-ea"/>
              </a:rPr>
              <a:t> 标题标题标题标题</a:t>
            </a:r>
          </a:p>
        </p:txBody>
      </p:sp>
      <p:sp>
        <p:nvSpPr>
          <p:cNvPr id="18" name="椭圆 17"/>
          <p:cNvSpPr/>
          <p:nvPr/>
        </p:nvSpPr>
        <p:spPr>
          <a:xfrm>
            <a:off x="1391538" y="3652404"/>
            <a:ext cx="1210542" cy="1210542"/>
          </a:xfrm>
          <a:prstGeom prst="ellipse">
            <a:avLst/>
          </a:prstGeom>
          <a:solidFill>
            <a:srgbClr val="013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文本框 18"/>
          <p:cNvSpPr txBox="1"/>
          <p:nvPr/>
        </p:nvSpPr>
        <p:spPr>
          <a:xfrm>
            <a:off x="1690697" y="3730666"/>
            <a:ext cx="696191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6000">
                <a:solidFill>
                  <a:srgbClr val="F2F2F2"/>
                </a:solidFill>
              </a:rPr>
              <a:t>4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490797" y="4449443"/>
            <a:ext cx="8107925" cy="1361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400"/>
              <a:t>文本文本文本文本文本文本文本文本文本文本</a:t>
            </a:r>
          </a:p>
        </p:txBody>
      </p:sp>
    </p:spTree>
    <p:extLst>
      <p:ext uri="{BB962C8B-B14F-4D97-AF65-F5344CB8AC3E}">
        <p14:creationId val="2902753806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标题 2"/>
          <p:cNvSpPr>
            <a:spLocks noGrp="1"/>
          </p:cNvSpPr>
          <p:nvPr>
            <p:ph type="ctrTitle"/>
          </p:nvPr>
        </p:nvSpPr>
        <p:spPr>
          <a:xfrm>
            <a:off x="3247292" y="1139948"/>
            <a:ext cx="9144000" cy="2387600"/>
          </a:xfrm>
        </p:spPr>
        <p:txBody>
          <a:bodyPr/>
          <a:lstStyle/>
          <a:p>
            <a:r>
              <a:rPr altLang="en-US" lang="zh-CN" smtClean="0">
                <a:solidFill>
                  <a:srgbClr val="01395C"/>
                </a:solidFill>
              </a:rPr>
              <a:t>感谢聆听</a:t>
            </a:r>
            <a:br>
              <a:rPr altLang="en-US" lang="zh-CN" smtClean="0">
                <a:solidFill>
                  <a:srgbClr val="01395C"/>
                </a:solidFill>
              </a:rPr>
            </a:br>
            <a:r>
              <a:rPr altLang="en-US" lang="zh-CN" smtClean="0">
                <a:solidFill>
                  <a:srgbClr val="01395C"/>
                </a:solidFill>
              </a:rPr>
              <a:t>请批评指正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0" y="3979718"/>
            <a:ext cx="12202851" cy="2878281"/>
            <a:chOff x="0" y="3979718"/>
            <a:chExt cx="12202851" cy="2878281"/>
          </a:xfrm>
        </p:grpSpPr>
        <p:sp>
          <p:nvSpPr>
            <p:cNvPr id="6" name="矩形 1"/>
            <p:cNvSpPr/>
            <p:nvPr/>
          </p:nvSpPr>
          <p:spPr>
            <a:xfrm>
              <a:off x="0" y="4049338"/>
              <a:ext cx="12202851" cy="2330681"/>
            </a:xfrm>
            <a:custGeom>
              <a:gdLst>
                <a:gd fmla="*/ 0 w 12202851" name="connsiteX0"/>
                <a:gd fmla="*/ 0 h 2330681" name="connsiteY0"/>
                <a:gd fmla="*/ 12202391 w 12202851" name="connsiteX1"/>
                <a:gd fmla="*/ 1029739 h 2330681" name="connsiteY1"/>
                <a:gd fmla="*/ 12192000 w 12202851" name="connsiteX2"/>
                <a:gd fmla="*/ 2330681 h 2330681" name="connsiteY2"/>
                <a:gd fmla="*/ 0 w 12202851" name="connsiteX3"/>
                <a:gd fmla="*/ 2330681 h 2330681" name="connsiteY3"/>
                <a:gd fmla="*/ 0 w 12202851" name="connsiteX4"/>
                <a:gd fmla="*/ 0 h 233068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330681" w="12202851">
                  <a:moveTo>
                    <a:pt x="0" y="0"/>
                  </a:moveTo>
                  <a:cubicBezTo>
                    <a:pt x="3502891" y="1818409"/>
                    <a:pt x="8046951" y="2097925"/>
                    <a:pt x="12202391" y="1029739"/>
                  </a:cubicBezTo>
                  <a:cubicBezTo>
                    <a:pt x="12205855" y="1403812"/>
                    <a:pt x="12188536" y="1956608"/>
                    <a:pt x="12192000" y="2330681"/>
                  </a:cubicBezTo>
                  <a:lnTo>
                    <a:pt x="0" y="23306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BBF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矩形 1"/>
            <p:cNvSpPr/>
            <p:nvPr/>
          </p:nvSpPr>
          <p:spPr>
            <a:xfrm>
              <a:off x="0" y="3979718"/>
              <a:ext cx="12202851" cy="2639291"/>
            </a:xfrm>
            <a:custGeom>
              <a:gdLst>
                <a:gd fmla="*/ 0 w 12202851" name="connsiteX0"/>
                <a:gd fmla="*/ 0 h 2639291" name="connsiteY0"/>
                <a:gd fmla="*/ 12202391 w 12202851" name="connsiteX1"/>
                <a:gd fmla="*/ 1406929 h 2639291" name="connsiteY1"/>
                <a:gd fmla="*/ 12192000 w 12202851" name="connsiteX2"/>
                <a:gd fmla="*/ 2639291 h 2639291" name="connsiteY2"/>
                <a:gd fmla="*/ 0 w 12202851" name="connsiteX3"/>
                <a:gd fmla="*/ 2639291 h 2639291" name="connsiteY3"/>
                <a:gd fmla="*/ 0 w 12202851" name="connsiteX4"/>
                <a:gd fmla="*/ 0 h 263929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39291" w="12202851">
                  <a:moveTo>
                    <a:pt x="0" y="0"/>
                  </a:moveTo>
                  <a:cubicBezTo>
                    <a:pt x="3502891" y="1818409"/>
                    <a:pt x="8024091" y="2726575"/>
                    <a:pt x="12202391" y="1406929"/>
                  </a:cubicBezTo>
                  <a:cubicBezTo>
                    <a:pt x="12205855" y="1781002"/>
                    <a:pt x="12188536" y="2265218"/>
                    <a:pt x="12192000" y="2639291"/>
                  </a:cubicBezTo>
                  <a:lnTo>
                    <a:pt x="0" y="26392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495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矩形 1"/>
            <p:cNvSpPr/>
            <p:nvPr/>
          </p:nvSpPr>
          <p:spPr>
            <a:xfrm>
              <a:off x="0" y="3990108"/>
              <a:ext cx="12192999" cy="2867891"/>
            </a:xfrm>
            <a:custGeom>
              <a:gdLst>
                <a:gd fmla="*/ 0 w 12192999" name="connsiteX0"/>
                <a:gd fmla="*/ 0 h 2867891" name="connsiteY0"/>
                <a:gd fmla="*/ 12192000 w 12192999" name="connsiteX1"/>
                <a:gd fmla="*/ 1735282 h 2867891" name="connsiteY1"/>
                <a:gd fmla="*/ 12192000 w 12192999" name="connsiteX2"/>
                <a:gd fmla="*/ 2867891 h 2867891" name="connsiteY2"/>
                <a:gd fmla="*/ 0 w 12192999" name="connsiteX3"/>
                <a:gd fmla="*/ 2867891 h 2867891" name="connsiteY3"/>
                <a:gd fmla="*/ 0 w 12192999" name="connsiteX4"/>
                <a:gd fmla="*/ 0 h 2867891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867891" w="12192999">
                  <a:moveTo>
                    <a:pt x="0" y="0"/>
                  </a:moveTo>
                  <a:cubicBezTo>
                    <a:pt x="3502891" y="1818409"/>
                    <a:pt x="8013700" y="3054928"/>
                    <a:pt x="12192000" y="1735282"/>
                  </a:cubicBezTo>
                  <a:cubicBezTo>
                    <a:pt x="12195464" y="2109355"/>
                    <a:pt x="12188536" y="2493818"/>
                    <a:pt x="12192000" y="2867891"/>
                  </a:cubicBezTo>
                  <a:lnTo>
                    <a:pt x="0" y="28678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625105" y="3588408"/>
            <a:ext cx="24815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/>
              <a:t>（制作%40心有锋芒）</a:t>
            </a:r>
          </a:p>
        </p:txBody>
      </p:sp>
    </p:spTree>
    <p:extLst>
      <p:ext uri="{BB962C8B-B14F-4D97-AF65-F5344CB8AC3E}">
        <p14:creationId val="328652977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24444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EA5F3D6F-E77E-45A3-8A80-73F07A3878C2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1</a:t>
            </a:fld>
          </a:p>
        </p:txBody>
      </p:sp>
      <p:grpSp>
        <p:nvGrpSpPr>
          <p:cNvPr id="26" name="组合 25"/>
          <p:cNvGrpSpPr/>
          <p:nvPr/>
        </p:nvGrpSpPr>
        <p:grpSpPr>
          <a:xfrm>
            <a:off x="2994660" y="1039533"/>
            <a:ext cx="6023610" cy="697230"/>
            <a:chOff x="2994660" y="1005840"/>
            <a:chExt cx="6023610" cy="697230"/>
          </a:xfrm>
        </p:grpSpPr>
        <p:sp>
          <p:nvSpPr>
            <p:cNvPr id="6" name="矩形 5"/>
            <p:cNvSpPr/>
            <p:nvPr/>
          </p:nvSpPr>
          <p:spPr>
            <a:xfrm>
              <a:off x="3440430" y="1028700"/>
              <a:ext cx="5577840" cy="651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椭圆 4"/>
            <p:cNvSpPr/>
            <p:nvPr/>
          </p:nvSpPr>
          <p:spPr>
            <a:xfrm>
              <a:off x="2994660" y="1005840"/>
              <a:ext cx="697230" cy="6972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3160395" y="1080491"/>
              <a:ext cx="434340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3200">
                  <a:solidFill>
                    <a:srgbClr val="01395C"/>
                  </a:solidFill>
                </a:rPr>
                <a:t>1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971925" y="1111269"/>
              <a:ext cx="446722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rgbClr val="01395C"/>
                  </a:solidFill>
                  <a:latin typeface="+mj-ea"/>
                  <a:ea typeface="+mj-ea"/>
                </a:rPr>
                <a:t>标题文本标题文本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2994660" y="2000221"/>
            <a:ext cx="6023610" cy="697230"/>
            <a:chOff x="2994660" y="1920240"/>
            <a:chExt cx="6023610" cy="697230"/>
          </a:xfrm>
        </p:grpSpPr>
        <p:sp>
          <p:nvSpPr>
            <p:cNvPr id="11" name="矩形 10"/>
            <p:cNvSpPr/>
            <p:nvPr/>
          </p:nvSpPr>
          <p:spPr>
            <a:xfrm>
              <a:off x="3440430" y="1943100"/>
              <a:ext cx="5577840" cy="651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椭圆 11"/>
            <p:cNvSpPr/>
            <p:nvPr/>
          </p:nvSpPr>
          <p:spPr>
            <a:xfrm>
              <a:off x="2994660" y="1920240"/>
              <a:ext cx="697230" cy="6972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3160395" y="1994891"/>
              <a:ext cx="434340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3200">
                  <a:solidFill>
                    <a:srgbClr val="01395C"/>
                  </a:solidFill>
                </a:rPr>
                <a:t>2</a:t>
              </a: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3950970" y="2071389"/>
              <a:ext cx="382714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rgbClr val="01395C"/>
                  </a:solidFill>
                  <a:latin typeface="+mj-ea"/>
                  <a:ea typeface="+mj-ea"/>
                </a:rPr>
                <a:t>标题文本标题文本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973705" y="3008235"/>
            <a:ext cx="6023610" cy="697230"/>
            <a:chOff x="2994660" y="1005840"/>
            <a:chExt cx="6023610" cy="697230"/>
          </a:xfrm>
        </p:grpSpPr>
        <p:sp>
          <p:nvSpPr>
            <p:cNvPr id="28" name="矩形 27"/>
            <p:cNvSpPr/>
            <p:nvPr/>
          </p:nvSpPr>
          <p:spPr>
            <a:xfrm>
              <a:off x="3440430" y="1028700"/>
              <a:ext cx="5577840" cy="651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椭圆 28"/>
            <p:cNvSpPr/>
            <p:nvPr/>
          </p:nvSpPr>
          <p:spPr>
            <a:xfrm>
              <a:off x="2994660" y="1005840"/>
              <a:ext cx="697230" cy="6972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3160395" y="1080490"/>
              <a:ext cx="434340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3200">
                  <a:solidFill>
                    <a:srgbClr val="01395C"/>
                  </a:solidFill>
                </a:rPr>
                <a:t>3</a:t>
              </a: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3971927" y="1142046"/>
              <a:ext cx="386905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rgbClr val="01395C"/>
                  </a:solidFill>
                  <a:latin typeface="+mj-ea"/>
                  <a:ea typeface="+mj-ea"/>
                </a:rPr>
                <a:t>标题文本标题文本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2994660" y="4061969"/>
            <a:ext cx="6023610" cy="697230"/>
            <a:chOff x="2994660" y="1005840"/>
            <a:chExt cx="6023610" cy="697230"/>
          </a:xfrm>
        </p:grpSpPr>
        <p:sp>
          <p:nvSpPr>
            <p:cNvPr id="33" name="矩形 32"/>
            <p:cNvSpPr/>
            <p:nvPr/>
          </p:nvSpPr>
          <p:spPr>
            <a:xfrm>
              <a:off x="3440430" y="1028700"/>
              <a:ext cx="5577840" cy="651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椭圆 33"/>
            <p:cNvSpPr/>
            <p:nvPr/>
          </p:nvSpPr>
          <p:spPr>
            <a:xfrm>
              <a:off x="2994660" y="1005840"/>
              <a:ext cx="697230" cy="69723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3160395" y="1080491"/>
              <a:ext cx="434340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3200">
                  <a:solidFill>
                    <a:srgbClr val="01395C"/>
                  </a:solidFill>
                </a:rPr>
                <a:t>4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3957377" y="1106716"/>
              <a:ext cx="357568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rgbClr val="01395C"/>
                  </a:solidFill>
                  <a:latin typeface="+mj-ea"/>
                  <a:ea typeface="+mj-ea"/>
                </a:rPr>
                <a:t>标题文本标题文本</a:t>
              </a:r>
            </a:p>
          </p:txBody>
        </p:sp>
      </p:grpSp>
      <p:sp>
        <p:nvSpPr>
          <p:cNvPr id="38" name="矩形 37"/>
          <p:cNvSpPr/>
          <p:nvPr/>
        </p:nvSpPr>
        <p:spPr>
          <a:xfrm>
            <a:off x="0" y="217170"/>
            <a:ext cx="12192000" cy="628650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83485966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26690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6DCB4B90-094C-4991-AF79-2605E6DBC5C8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2</a:t>
            </a:fld>
          </a:p>
        </p:txBody>
      </p:sp>
      <p:sp>
        <p:nvSpPr>
          <p:cNvPr id="5" name="矩形 4"/>
          <p:cNvSpPr/>
          <p:nvPr/>
        </p:nvSpPr>
        <p:spPr>
          <a:xfrm>
            <a:off x="0" y="217170"/>
            <a:ext cx="12192000" cy="628650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2627291" y="2058886"/>
            <a:ext cx="965916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9600">
                <a:solidFill>
                  <a:srgbClr val="01395C"/>
                </a:solidFill>
              </a:rPr>
              <a:t>1</a:t>
            </a: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3374265" y="2226312"/>
            <a:ext cx="0" cy="1262129"/>
          </a:xfrm>
          <a:prstGeom prst="line">
            <a:avLst/>
          </a:prstGeom>
          <a:ln w="31750">
            <a:solidFill>
              <a:srgbClr val="0139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3464416" y="2441877"/>
            <a:ext cx="7643465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rgbClr val="01395C"/>
                </a:solidFill>
                <a:latin typeface="+mj-ea"/>
                <a:ea typeface="+mj-ea"/>
              </a:rPr>
              <a:t>此处添加标题文字</a:t>
            </a:r>
          </a:p>
        </p:txBody>
      </p:sp>
    </p:spTree>
    <p:extLst>
      <p:ext uri="{BB962C8B-B14F-4D97-AF65-F5344CB8AC3E}">
        <p14:creationId val="108787932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44275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B248EEC0-CA42-43D2-A23F-98E3DB575B79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3</a:t>
            </a:fld>
          </a:p>
        </p:txBody>
      </p:sp>
      <p:grpSp>
        <p:nvGrpSpPr>
          <p:cNvPr id="23" name="组合 22"/>
          <p:cNvGrpSpPr/>
          <p:nvPr/>
        </p:nvGrpSpPr>
        <p:grpSpPr>
          <a:xfrm>
            <a:off x="1108710" y="240030"/>
            <a:ext cx="2846070" cy="468630"/>
            <a:chOff x="1108710" y="240030"/>
            <a:chExt cx="2846070" cy="468630"/>
          </a:xfrm>
        </p:grpSpPr>
        <p:sp>
          <p:nvSpPr>
            <p:cNvPr id="7" name="矩形 6"/>
            <p:cNvSpPr/>
            <p:nvPr/>
          </p:nvSpPr>
          <p:spPr>
            <a:xfrm>
              <a:off x="1108710" y="240030"/>
              <a:ext cx="2788920" cy="46863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165860" y="276106"/>
              <a:ext cx="2788920" cy="3657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r>
                <a:rPr altLang="en-US" lang="zh-CN" smtClean="0">
                  <a:solidFill>
                    <a:srgbClr val="01395C"/>
                  </a:solidFill>
                  <a:latin typeface="+mj-ea"/>
                  <a:ea typeface="+mj-ea"/>
                </a:rPr>
                <a:t>此处添加标题此处添加题</a:t>
              </a:r>
            </a:p>
          </p:txBody>
        </p:sp>
      </p:grpSp>
      <p:sp>
        <p:nvSpPr>
          <p:cNvPr id="8" name="圆角矩形 7"/>
          <p:cNvSpPr/>
          <p:nvPr/>
        </p:nvSpPr>
        <p:spPr>
          <a:xfrm>
            <a:off x="1028700" y="1508760"/>
            <a:ext cx="2514600" cy="617220"/>
          </a:xfrm>
          <a:prstGeom prst="roundRect">
            <a:avLst/>
          </a:prstGeom>
          <a:solidFill>
            <a:srgbClr val="013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1283970" y="1630656"/>
            <a:ext cx="25146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</a:rPr>
              <a:t>标题文本标题文本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4876800" y="1508760"/>
            <a:ext cx="2514600" cy="617220"/>
          </a:xfrm>
          <a:prstGeom prst="roundRect">
            <a:avLst/>
          </a:prstGeom>
          <a:solidFill>
            <a:srgbClr val="013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圆角矩形 13"/>
          <p:cNvSpPr/>
          <p:nvPr/>
        </p:nvSpPr>
        <p:spPr>
          <a:xfrm>
            <a:off x="8724900" y="1508760"/>
            <a:ext cx="2514600" cy="617220"/>
          </a:xfrm>
          <a:prstGeom prst="roundRect">
            <a:avLst/>
          </a:prstGeom>
          <a:solidFill>
            <a:srgbClr val="0139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文本框 14"/>
          <p:cNvSpPr txBox="1"/>
          <p:nvPr/>
        </p:nvSpPr>
        <p:spPr>
          <a:xfrm>
            <a:off x="5132070" y="1632704"/>
            <a:ext cx="208026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</a:rPr>
              <a:t>标题文本标题文本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9015985" y="1631680"/>
            <a:ext cx="244983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</a:rPr>
              <a:t>标题文本标题文本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62916" y="2720340"/>
            <a:ext cx="3509010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 smtClean="0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 smtClean="0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 smtClean="0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 smtClean="0">
                <a:latin typeface="+mn-ea"/>
              </a:rPr>
              <a:t>文本文本文本文本文本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468177" y="2720340"/>
            <a:ext cx="3452813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8451531" y="2720340"/>
            <a:ext cx="3286125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  <a:p>
            <a:pPr indent="-285750" marL="285750">
              <a:lnSpc>
                <a:spcPts val="3000"/>
              </a:lnSpc>
              <a:buFont charset="0" panose="020b0604020202020204" pitchFamily="34" typeface="Arial"/>
              <a:buChar char="•"/>
            </a:pPr>
            <a:r>
              <a:rPr altLang="en-US" lang="zh-CN">
                <a:latin typeface="+mn-ea"/>
              </a:rPr>
              <a:t>文本文本文本文本文本</a:t>
            </a:r>
          </a:p>
        </p:txBody>
      </p:sp>
      <p:cxnSp>
        <p:nvCxnSpPr>
          <p:cNvPr id="21" name="直接连接符 20"/>
          <p:cNvCxnSpPr/>
          <p:nvPr/>
        </p:nvCxnSpPr>
        <p:spPr>
          <a:xfrm flipH="1">
            <a:off x="4194810" y="1200150"/>
            <a:ext cx="0" cy="486918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H="1">
            <a:off x="8149590" y="1200150"/>
            <a:ext cx="0" cy="486918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015919418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44275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213084E4-F8D6-4770-BE56-6D05B863BDB1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4</a:t>
            </a:fld>
          </a:p>
        </p:txBody>
      </p:sp>
      <p:sp>
        <p:nvSpPr>
          <p:cNvPr id="5" name="矩形 4"/>
          <p:cNvSpPr/>
          <p:nvPr/>
        </p:nvSpPr>
        <p:spPr>
          <a:xfrm>
            <a:off x="0" y="217170"/>
            <a:ext cx="12192000" cy="628650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1484286" y="2146809"/>
            <a:ext cx="965916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9600">
                <a:solidFill>
                  <a:srgbClr val="01395C"/>
                </a:solidFill>
              </a:rPr>
              <a:t>2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>
            <a:off x="2319185" y="2314235"/>
            <a:ext cx="0" cy="1262129"/>
          </a:xfrm>
          <a:prstGeom prst="line">
            <a:avLst/>
          </a:prstGeom>
          <a:ln w="31750">
            <a:solidFill>
              <a:srgbClr val="0139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409337" y="2529800"/>
            <a:ext cx="872758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800">
                <a:solidFill>
                  <a:srgbClr val="01395C"/>
                </a:solidFill>
                <a:latin typeface="+mj-ea"/>
                <a:ea typeface="+mj-ea"/>
              </a:rPr>
              <a:t>此处添加标题文字</a:t>
            </a:r>
          </a:p>
        </p:txBody>
      </p:sp>
    </p:spTree>
    <p:extLst>
      <p:ext uri="{BB962C8B-B14F-4D97-AF65-F5344CB8AC3E}">
        <p14:creationId val="165052217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44275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9983A1E9-0AC5-4B7F-AEE5-57095ACE418C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5</a:t>
            </a:fld>
          </a:p>
        </p:txBody>
      </p:sp>
      <p:grpSp>
        <p:nvGrpSpPr>
          <p:cNvPr id="26" name="组合 25"/>
          <p:cNvGrpSpPr/>
          <p:nvPr/>
        </p:nvGrpSpPr>
        <p:grpSpPr>
          <a:xfrm>
            <a:off x="1108710" y="240030"/>
            <a:ext cx="3634740" cy="468630"/>
            <a:chOff x="1108710" y="240030"/>
            <a:chExt cx="3634740" cy="468630"/>
          </a:xfrm>
        </p:grpSpPr>
        <p:sp>
          <p:nvSpPr>
            <p:cNvPr id="5" name="矩形 4"/>
            <p:cNvSpPr/>
            <p:nvPr/>
          </p:nvSpPr>
          <p:spPr>
            <a:xfrm>
              <a:off x="1108710" y="240030"/>
              <a:ext cx="3474720" cy="46863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165860" y="276106"/>
              <a:ext cx="3577590" cy="3657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r>
                <a:rPr altLang="en-US" lang="zh-CN" smtClean="0">
                  <a:solidFill>
                    <a:srgbClr val="01395C"/>
                  </a:solidFill>
                  <a:latin typeface="+mj-ea"/>
                  <a:ea typeface="+mj-ea"/>
                </a:rPr>
                <a:t>标题文本标题文本标题文本</a:t>
              </a: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771650" y="1291590"/>
            <a:ext cx="4183380" cy="1767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标题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1、文本文本文本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2、文本文本文本文本文本文本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3、文本文本文本文本文本文本文本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4、文本文本文本文本文本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051560" y="1291590"/>
            <a:ext cx="594360" cy="594360"/>
            <a:chOff x="1051560" y="1291590"/>
            <a:chExt cx="594360" cy="594360"/>
          </a:xfrm>
        </p:grpSpPr>
        <p:sp>
          <p:nvSpPr>
            <p:cNvPr id="7" name="椭圆 6"/>
            <p:cNvSpPr/>
            <p:nvPr/>
          </p:nvSpPr>
          <p:spPr>
            <a:xfrm>
              <a:off x="1051560" y="1291590"/>
              <a:ext cx="594360" cy="59436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1211580" y="1426964"/>
              <a:ext cx="33147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1771650" y="3944112"/>
            <a:ext cx="3211830" cy="2316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spcAft>
                <a:spcPts val="600"/>
              </a:spcAft>
              <a:defRPr>
                <a:solidFill>
                  <a:srgbClr val="0386D6"/>
                </a:solidFill>
              </a:defRPr>
            </a:lvl1pPr>
          </a:lstStyle>
          <a:p>
            <a:r>
              <a:rPr altLang="en-US" b="1" lang="zh-CN" smtClean="0">
                <a:solidFill>
                  <a:srgbClr val="01395C"/>
                </a:solidFill>
              </a:rPr>
              <a:t>标题</a:t>
            </a:r>
          </a:p>
          <a:p>
            <a:r>
              <a:rPr altLang="en-US" b="1" lang="zh-CN" smtClean="0">
                <a:solidFill>
                  <a:srgbClr val="01395C"/>
                </a:solidFill>
              </a:rPr>
              <a:t>1、文本文本文本</a:t>
            </a:r>
          </a:p>
          <a:p>
            <a:r>
              <a:rPr altLang="en-US" b="1" lang="zh-CN" smtClean="0">
                <a:solidFill>
                  <a:srgbClr val="01395C"/>
                </a:solidFill>
              </a:rPr>
              <a:t>2、文本文本文本文本文本文本</a:t>
            </a:r>
          </a:p>
          <a:p>
            <a:r>
              <a:rPr altLang="en-US" b="1" lang="zh-CN" smtClean="0">
                <a:solidFill>
                  <a:srgbClr val="01395C"/>
                </a:solidFill>
              </a:rPr>
              <a:t>3、文本文本文本文本文本文本文本</a:t>
            </a:r>
          </a:p>
          <a:p>
            <a:r>
              <a:rPr altLang="en-US" b="1" lang="zh-CN" smtClean="0">
                <a:solidFill>
                  <a:srgbClr val="01395C"/>
                </a:solidFill>
              </a:rPr>
              <a:t>4、文本文本文本文本文本</a:t>
            </a:r>
          </a:p>
        </p:txBody>
      </p:sp>
      <p:grpSp>
        <p:nvGrpSpPr>
          <p:cNvPr id="28" name="组合 27"/>
          <p:cNvGrpSpPr/>
          <p:nvPr/>
        </p:nvGrpSpPr>
        <p:grpSpPr>
          <a:xfrm>
            <a:off x="1051560" y="3944112"/>
            <a:ext cx="594360" cy="594360"/>
            <a:chOff x="1051560" y="4114800"/>
            <a:chExt cx="594360" cy="594360"/>
          </a:xfrm>
        </p:grpSpPr>
        <p:sp>
          <p:nvSpPr>
            <p:cNvPr id="8" name="椭圆 7"/>
            <p:cNvSpPr/>
            <p:nvPr/>
          </p:nvSpPr>
          <p:spPr>
            <a:xfrm>
              <a:off x="1051560" y="4114800"/>
              <a:ext cx="594360" cy="59436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211580" y="4227314"/>
              <a:ext cx="33147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7206614" y="3944112"/>
            <a:ext cx="3491865" cy="2301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spcAft>
                <a:spcPts val="600"/>
              </a:spcAft>
              <a:defRPr>
                <a:solidFill>
                  <a:srgbClr val="0386D6"/>
                </a:solidFill>
              </a:defRPr>
            </a:lvl1pPr>
          </a:lstStyle>
          <a:p>
            <a:pPr>
              <a:lnSpc>
                <a:spcPts val="2500"/>
              </a:lnSpc>
            </a:pPr>
            <a:r>
              <a:rPr altLang="en-US" b="1" lang="zh-CN">
                <a:solidFill>
                  <a:srgbClr val="01395C"/>
                </a:solidFill>
              </a:rPr>
              <a:t>标题</a:t>
            </a:r>
          </a:p>
          <a:p>
            <a:pPr>
              <a:lnSpc>
                <a:spcPts val="2500"/>
              </a:lnSpc>
            </a:pPr>
            <a:r>
              <a:rPr altLang="en-US" b="1" lang="zh-CN">
                <a:solidFill>
                  <a:srgbClr val="01395C"/>
                </a:solidFill>
              </a:rPr>
              <a:t>1、文本文本文本</a:t>
            </a:r>
          </a:p>
          <a:p>
            <a:pPr>
              <a:lnSpc>
                <a:spcPts val="2500"/>
              </a:lnSpc>
            </a:pPr>
            <a:r>
              <a:rPr altLang="en-US" b="1" lang="zh-CN">
                <a:solidFill>
                  <a:srgbClr val="01395C"/>
                </a:solidFill>
              </a:rPr>
              <a:t>2、文本文本文本文本文本文本</a:t>
            </a:r>
          </a:p>
          <a:p>
            <a:pPr>
              <a:lnSpc>
                <a:spcPts val="2500"/>
              </a:lnSpc>
            </a:pPr>
            <a:r>
              <a:rPr altLang="en-US" b="1" lang="zh-CN">
                <a:solidFill>
                  <a:srgbClr val="01395C"/>
                </a:solidFill>
              </a:rPr>
              <a:t>3、文本文本文本文本文本文本文本文本</a:t>
            </a:r>
          </a:p>
          <a:p>
            <a:pPr>
              <a:lnSpc>
                <a:spcPts val="2500"/>
              </a:lnSpc>
            </a:pPr>
            <a:r>
              <a:rPr altLang="en-US" b="1" lang="zh-CN">
                <a:solidFill>
                  <a:srgbClr val="01395C"/>
                </a:solidFill>
              </a:rPr>
              <a:t>4、文本文本文本文本文本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6486525" y="3944112"/>
            <a:ext cx="594360" cy="594360"/>
            <a:chOff x="6486525" y="4114800"/>
            <a:chExt cx="594360" cy="594360"/>
          </a:xfrm>
        </p:grpSpPr>
        <p:sp>
          <p:nvSpPr>
            <p:cNvPr id="18" name="椭圆 17"/>
            <p:cNvSpPr/>
            <p:nvPr/>
          </p:nvSpPr>
          <p:spPr>
            <a:xfrm>
              <a:off x="6486525" y="4114800"/>
              <a:ext cx="594360" cy="59436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6646544" y="4227314"/>
              <a:ext cx="33147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</a:rPr>
                <a:t>4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6486525" y="1314450"/>
            <a:ext cx="4859654" cy="1772280"/>
            <a:chOff x="6486525" y="1314450"/>
            <a:chExt cx="4859654" cy="1772280"/>
          </a:xfrm>
        </p:grpSpPr>
        <p:sp>
          <p:nvSpPr>
            <p:cNvPr id="24" name="文本框 23"/>
            <p:cNvSpPr txBox="1"/>
            <p:nvPr/>
          </p:nvSpPr>
          <p:spPr>
            <a:xfrm>
              <a:off x="7206614" y="1314450"/>
              <a:ext cx="4139565" cy="19837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>
                <a:spcAft>
                  <a:spcPts val="600"/>
                </a:spcAft>
                <a:defRPr>
                  <a:solidFill>
                    <a:srgbClr val="0386D6"/>
                  </a:solidFill>
                </a:defRPr>
              </a:lvl1pPr>
            </a:lstStyle>
            <a:p>
              <a:pPr>
                <a:lnSpc>
                  <a:spcPts val="2500"/>
                </a:lnSpc>
              </a:pPr>
              <a:r>
                <a:rPr altLang="en-US" b="1" lang="zh-CN">
                  <a:solidFill>
                    <a:srgbClr val="01395C"/>
                  </a:solidFill>
                </a:rPr>
                <a:t>标题</a:t>
              </a:r>
            </a:p>
            <a:p>
              <a:pPr>
                <a:lnSpc>
                  <a:spcPts val="2500"/>
                </a:lnSpc>
              </a:pPr>
              <a:r>
                <a:rPr altLang="en-US" b="1" lang="zh-CN">
                  <a:solidFill>
                    <a:srgbClr val="01395C"/>
                  </a:solidFill>
                </a:rPr>
                <a:t>1、文本文本文本</a:t>
              </a:r>
            </a:p>
            <a:p>
              <a:pPr>
                <a:lnSpc>
                  <a:spcPts val="2500"/>
                </a:lnSpc>
              </a:pPr>
              <a:r>
                <a:rPr altLang="en-US" b="1" lang="zh-CN">
                  <a:solidFill>
                    <a:srgbClr val="01395C"/>
                  </a:solidFill>
                </a:rPr>
                <a:t>2、文本文本文本文本文本文本</a:t>
              </a:r>
            </a:p>
            <a:p>
              <a:pPr>
                <a:lnSpc>
                  <a:spcPts val="2500"/>
                </a:lnSpc>
              </a:pPr>
              <a:r>
                <a:rPr altLang="en-US" b="1" lang="zh-CN">
                  <a:solidFill>
                    <a:srgbClr val="01395C"/>
                  </a:solidFill>
                </a:rPr>
                <a:t>3、文本文本文本文本文本文本文本</a:t>
              </a:r>
            </a:p>
            <a:p>
              <a:pPr>
                <a:lnSpc>
                  <a:spcPts val="2500"/>
                </a:lnSpc>
              </a:pPr>
              <a:r>
                <a:rPr altLang="en-US" b="1" lang="zh-CN">
                  <a:solidFill>
                    <a:srgbClr val="01395C"/>
                  </a:solidFill>
                </a:rPr>
                <a:t>4、文本文本文本文本文本</a:t>
              </a:r>
            </a:p>
          </p:txBody>
        </p:sp>
        <p:grpSp>
          <p:nvGrpSpPr>
            <p:cNvPr id="29" name="组合 28"/>
            <p:cNvGrpSpPr/>
            <p:nvPr/>
          </p:nvGrpSpPr>
          <p:grpSpPr>
            <a:xfrm>
              <a:off x="6486525" y="1314450"/>
              <a:ext cx="594360" cy="594360"/>
              <a:chOff x="6486525" y="1314450"/>
              <a:chExt cx="594360" cy="594360"/>
            </a:xfrm>
          </p:grpSpPr>
          <p:sp>
            <p:nvSpPr>
              <p:cNvPr id="23" name="椭圆 22"/>
              <p:cNvSpPr/>
              <p:nvPr/>
            </p:nvSpPr>
            <p:spPr>
              <a:xfrm>
                <a:off x="6486525" y="1314450"/>
                <a:ext cx="594360" cy="594360"/>
              </a:xfrm>
              <a:prstGeom prst="ellipse">
                <a:avLst/>
              </a:prstGeom>
              <a:solidFill>
                <a:srgbClr val="0139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" name="文本框 24"/>
              <p:cNvSpPr txBox="1"/>
              <p:nvPr/>
            </p:nvSpPr>
            <p:spPr>
              <a:xfrm>
                <a:off x="6646545" y="1426964"/>
                <a:ext cx="331470" cy="3657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>
                    <a:solidFill>
                      <a:schemeClr val="bg1"/>
                    </a:solidFill>
                  </a:rPr>
                  <a:t>3</a:t>
                </a:r>
              </a:p>
            </p:txBody>
          </p:sp>
        </p:grpSp>
      </p:grpSp>
    </p:spTree>
    <p:extLst>
      <p:ext uri="{BB962C8B-B14F-4D97-AF65-F5344CB8AC3E}">
        <p14:creationId val="332427622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44275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33234DCF-1C43-422B-82E5-92F195A055C7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6</a:t>
            </a:fld>
          </a:p>
        </p:txBody>
      </p:sp>
      <p:grpSp>
        <p:nvGrpSpPr>
          <p:cNvPr id="5" name="组合 4"/>
          <p:cNvGrpSpPr/>
          <p:nvPr/>
        </p:nvGrpSpPr>
        <p:grpSpPr>
          <a:xfrm>
            <a:off x="1108710" y="240030"/>
            <a:ext cx="3634740" cy="468630"/>
            <a:chOff x="1108710" y="240030"/>
            <a:chExt cx="3634740" cy="468630"/>
          </a:xfrm>
        </p:grpSpPr>
        <p:sp>
          <p:nvSpPr>
            <p:cNvPr id="6" name="矩形 5"/>
            <p:cNvSpPr/>
            <p:nvPr/>
          </p:nvSpPr>
          <p:spPr>
            <a:xfrm>
              <a:off x="1108710" y="240030"/>
              <a:ext cx="3474720" cy="46863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165860" y="276106"/>
              <a:ext cx="3577590" cy="3657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r>
                <a:rPr altLang="en-US" lang="zh-CN">
                  <a:solidFill>
                    <a:srgbClr val="01395C"/>
                  </a:solidFill>
                  <a:latin typeface="+mj-ea"/>
                  <a:ea typeface="+mj-ea"/>
                </a:rPr>
                <a:t>标题文本标题文本标题文本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1753362" y="1796294"/>
            <a:ext cx="4709160" cy="21183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标题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1、文本文本文本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2、文本文本文本文本文本文本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3、文本文本文本文本文本文本文本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4、文本文本文本文本文本</a:t>
            </a:r>
          </a:p>
          <a:p>
            <a:pPr>
              <a:spcAft>
                <a:spcPts val="600"/>
              </a:spcAft>
            </a:pPr>
            <a:r>
              <a:rPr altLang="en-US" b="1" lang="zh-CN" smtClean="0">
                <a:solidFill>
                  <a:srgbClr val="01395C"/>
                </a:solidFill>
              </a:rPr>
              <a:t>5、文本文本文本文本文本文本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45464" y="1796294"/>
            <a:ext cx="594360" cy="594360"/>
            <a:chOff x="1051560" y="1291590"/>
            <a:chExt cx="594360" cy="594360"/>
          </a:xfrm>
        </p:grpSpPr>
        <p:sp>
          <p:nvSpPr>
            <p:cNvPr id="11" name="椭圆 10"/>
            <p:cNvSpPr/>
            <p:nvPr/>
          </p:nvSpPr>
          <p:spPr>
            <a:xfrm>
              <a:off x="1051560" y="1291590"/>
              <a:ext cx="594360" cy="59436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211580" y="1426964"/>
              <a:ext cx="33147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6323838" y="1796294"/>
            <a:ext cx="5021580" cy="2049279"/>
            <a:chOff x="1051560" y="1291590"/>
            <a:chExt cx="5021580" cy="2049279"/>
          </a:xfrm>
        </p:grpSpPr>
        <p:sp>
          <p:nvSpPr>
            <p:cNvPr id="14" name="文本框 13"/>
            <p:cNvSpPr txBox="1"/>
            <p:nvPr/>
          </p:nvSpPr>
          <p:spPr>
            <a:xfrm>
              <a:off x="1771650" y="1291590"/>
              <a:ext cx="4301490" cy="21183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altLang="en-US" b="1" lang="zh-CN" smtClean="0">
                  <a:solidFill>
                    <a:srgbClr val="01395C"/>
                  </a:solidFill>
                </a:rPr>
                <a:t>标题</a:t>
              </a:r>
            </a:p>
            <a:p>
              <a:pPr>
                <a:spcAft>
                  <a:spcPts val="600"/>
                </a:spcAft>
              </a:pPr>
              <a:r>
                <a:rPr altLang="en-US" b="1" lang="zh-CN" smtClean="0">
                  <a:solidFill>
                    <a:srgbClr val="01395C"/>
                  </a:solidFill>
                </a:rPr>
                <a:t>1、文本文本文本</a:t>
              </a:r>
            </a:p>
            <a:p>
              <a:pPr>
                <a:spcAft>
                  <a:spcPts val="600"/>
                </a:spcAft>
              </a:pPr>
              <a:r>
                <a:rPr altLang="en-US" b="1" lang="zh-CN" smtClean="0">
                  <a:solidFill>
                    <a:srgbClr val="01395C"/>
                  </a:solidFill>
                </a:rPr>
                <a:t>2、文本文本文本文本文本文本</a:t>
              </a:r>
            </a:p>
            <a:p>
              <a:pPr>
                <a:spcAft>
                  <a:spcPts val="600"/>
                </a:spcAft>
              </a:pPr>
              <a:r>
                <a:rPr altLang="en-US" b="1" lang="zh-CN" smtClean="0">
                  <a:solidFill>
                    <a:srgbClr val="01395C"/>
                  </a:solidFill>
                </a:rPr>
                <a:t>3、文本文本文本文本文本文本文本</a:t>
              </a:r>
            </a:p>
            <a:p>
              <a:pPr>
                <a:spcAft>
                  <a:spcPts val="600"/>
                </a:spcAft>
              </a:pPr>
              <a:r>
                <a:rPr altLang="en-US" b="1" lang="zh-CN" smtClean="0">
                  <a:solidFill>
                    <a:srgbClr val="01395C"/>
                  </a:solidFill>
                </a:rPr>
                <a:t>4、文本文本文本文本文本</a:t>
              </a:r>
            </a:p>
            <a:p>
              <a:pPr>
                <a:spcAft>
                  <a:spcPts val="600"/>
                </a:spcAft>
              </a:pPr>
              <a:r>
                <a:rPr altLang="en-US" b="1" lang="zh-CN" smtClean="0">
                  <a:solidFill>
                    <a:srgbClr val="01395C"/>
                  </a:solidFill>
                </a:rPr>
                <a:t>5、文本文本文本文本文本</a:t>
              </a: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1051560" y="1291590"/>
              <a:ext cx="594360" cy="594360"/>
              <a:chOff x="1051560" y="1291590"/>
              <a:chExt cx="594360" cy="594360"/>
            </a:xfrm>
          </p:grpSpPr>
          <p:sp>
            <p:nvSpPr>
              <p:cNvPr id="16" name="椭圆 15"/>
              <p:cNvSpPr/>
              <p:nvPr/>
            </p:nvSpPr>
            <p:spPr>
              <a:xfrm>
                <a:off x="1051560" y="1291590"/>
                <a:ext cx="594360" cy="594360"/>
              </a:xfrm>
              <a:prstGeom prst="ellipse">
                <a:avLst/>
              </a:prstGeom>
              <a:solidFill>
                <a:srgbClr val="01395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1183005" y="1426964"/>
                <a:ext cx="331470" cy="3657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lang="en-US" smtClean="0">
                    <a:solidFill>
                      <a:schemeClr val="bg1"/>
                    </a:solidFill>
                  </a:rPr>
                  <a:t>6</a:t>
                </a:r>
              </a:p>
            </p:txBody>
          </p:sp>
        </p:grpSp>
      </p:grpSp>
    </p:spTree>
    <p:extLst>
      <p:ext uri="{BB962C8B-B14F-4D97-AF65-F5344CB8AC3E}">
        <p14:creationId val="328532349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44275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B4516209-4878-45C3-B654-E80017D94FD2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7</a:t>
            </a:fld>
          </a:p>
        </p:txBody>
      </p:sp>
      <p:sp>
        <p:nvSpPr>
          <p:cNvPr id="5" name="矩形 4"/>
          <p:cNvSpPr/>
          <p:nvPr/>
        </p:nvSpPr>
        <p:spPr>
          <a:xfrm>
            <a:off x="0" y="217170"/>
            <a:ext cx="12192000" cy="628650"/>
          </a:xfrm>
          <a:prstGeom prst="rect">
            <a:avLst/>
          </a:prstGeom>
          <a:solidFill>
            <a:srgbClr val="F2F2F2"/>
          </a:solidFill>
          <a:ln>
            <a:solidFill>
              <a:srgbClr val="F2F2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4086810" y="2146811"/>
            <a:ext cx="965916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9600">
                <a:solidFill>
                  <a:srgbClr val="01395C"/>
                </a:solidFill>
              </a:rPr>
              <a:t>3</a:t>
            </a:r>
          </a:p>
        </p:txBody>
      </p:sp>
      <p:cxnSp>
        <p:nvCxnSpPr>
          <p:cNvPr id="7" name="直接连接符 6"/>
          <p:cNvCxnSpPr/>
          <p:nvPr/>
        </p:nvCxnSpPr>
        <p:spPr>
          <a:xfrm flipH="1">
            <a:off x="4939294" y="2314237"/>
            <a:ext cx="0" cy="1262129"/>
          </a:xfrm>
          <a:prstGeom prst="line">
            <a:avLst/>
          </a:prstGeom>
          <a:ln w="31750">
            <a:solidFill>
              <a:srgbClr val="0139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029446" y="2529802"/>
            <a:ext cx="5351072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4800">
                <a:solidFill>
                  <a:srgbClr val="01395C"/>
                </a:solidFill>
                <a:latin typeface="+mj-ea"/>
                <a:ea typeface="+mj-ea"/>
              </a:rPr>
              <a:t>此处添加标题文字</a:t>
            </a:r>
          </a:p>
        </p:txBody>
      </p:sp>
    </p:spTree>
    <p:extLst>
      <p:ext uri="{BB962C8B-B14F-4D97-AF65-F5344CB8AC3E}">
        <p14:creationId val="4280483835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灯片编号占位符 3"/>
          <p:cNvSpPr>
            <a:spLocks noGrp="1"/>
          </p:cNvSpPr>
          <p:nvPr>
            <p:ph idx="12" sz="quarter" type="sldNum"/>
          </p:nvPr>
        </p:nvSpPr>
        <p:spPr>
          <a:xfrm>
            <a:off x="8610600" y="6479445"/>
            <a:ext cx="2743200" cy="365125"/>
          </a:xfrm>
        </p:spPr>
        <p:txBody>
          <a:bodyPr anchor="ctr" bIns="45720" lIns="91440" rIns="91440" rtlCol="0" tIns="45720" vert="horz"/>
          <a:lstStyle/>
          <a:p>
            <a:fld id="{41B6F063-F91C-4040-B341-400F33C22D3C}" type="slidenum">
              <a:rPr altLang="en-US" lang="zh-CN" sz="2400">
                <a:solidFill>
                  <a:srgbClr val="01395C"/>
                </a:solidFill>
                <a:latin charset="0" panose="020b0806030902050204" pitchFamily="34" typeface="Impact"/>
              </a:rPr>
              <a:t>8</a:t>
            </a:fld>
          </a:p>
        </p:txBody>
      </p:sp>
      <p:grpSp>
        <p:nvGrpSpPr>
          <p:cNvPr id="8" name="组合 7"/>
          <p:cNvGrpSpPr/>
          <p:nvPr/>
        </p:nvGrpSpPr>
        <p:grpSpPr>
          <a:xfrm>
            <a:off x="1108710" y="240030"/>
            <a:ext cx="1668780" cy="468630"/>
            <a:chOff x="1108710" y="240030"/>
            <a:chExt cx="1668780" cy="468630"/>
          </a:xfrm>
        </p:grpSpPr>
        <p:sp>
          <p:nvSpPr>
            <p:cNvPr id="6" name="矩形 5"/>
            <p:cNvSpPr/>
            <p:nvPr/>
          </p:nvSpPr>
          <p:spPr>
            <a:xfrm>
              <a:off x="1108710" y="240030"/>
              <a:ext cx="1467263" cy="468630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10227" y="291465"/>
              <a:ext cx="1467263" cy="36576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/>
            <a:p>
              <a:r>
                <a:rPr altLang="en-US" lang="zh-CN" smtClean="0">
                  <a:solidFill>
                    <a:srgbClr val="01395C"/>
                  </a:solidFill>
                  <a:latin typeface="+mj-ea"/>
                  <a:ea typeface="+mj-ea"/>
                </a:rPr>
                <a:t>标题文本</a:t>
              </a: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1554480" y="2160955"/>
            <a:ext cx="248031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000">
                <a:solidFill>
                  <a:srgbClr val="01395C"/>
                </a:solidFill>
              </a:rPr>
              <a:t>标题标题标题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34390" y="2918490"/>
            <a:ext cx="3486150" cy="1361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mtClean="0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mtClean="0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mtClean="0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mtClean="0" sz="1600"/>
              <a:t>文本文本文本文本文本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651510" y="1855559"/>
            <a:ext cx="925830" cy="925830"/>
            <a:chOff x="628650" y="1668780"/>
            <a:chExt cx="925830" cy="925830"/>
          </a:xfrm>
        </p:grpSpPr>
        <p:sp>
          <p:nvSpPr>
            <p:cNvPr id="9" name="椭圆 8"/>
            <p:cNvSpPr/>
            <p:nvPr/>
          </p:nvSpPr>
          <p:spPr>
            <a:xfrm>
              <a:off x="628650" y="1668780"/>
              <a:ext cx="925830" cy="92583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857250" y="1716196"/>
              <a:ext cx="42291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480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16" name="文本框 15"/>
          <p:cNvSpPr txBox="1"/>
          <p:nvPr/>
        </p:nvSpPr>
        <p:spPr>
          <a:xfrm>
            <a:off x="5257800" y="2160955"/>
            <a:ext cx="248031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000">
                <a:solidFill>
                  <a:srgbClr val="01395C"/>
                </a:solidFill>
              </a:rPr>
              <a:t>标题标题标题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537710" y="2918490"/>
            <a:ext cx="3486150" cy="1361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9029699" y="2160955"/>
            <a:ext cx="276606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000">
                <a:solidFill>
                  <a:srgbClr val="01395C"/>
                </a:solidFill>
              </a:rPr>
              <a:t>标题标题标题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309611" y="2918490"/>
            <a:ext cx="3486150" cy="1361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  <a:p>
            <a:pPr indent="-285750" marL="285750">
              <a:lnSpc>
                <a:spcPts val="2500"/>
              </a:lnSpc>
              <a:buFont charset="2" panose="05000000000000000000" pitchFamily="2" typeface="Wingdings"/>
              <a:buChar char="l"/>
            </a:pPr>
            <a:r>
              <a:rPr altLang="en-US" lang="zh-CN" sz="1600"/>
              <a:t>文本文本文本文本文本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4343400" y="1855559"/>
            <a:ext cx="925830" cy="925830"/>
            <a:chOff x="628650" y="1668780"/>
            <a:chExt cx="925830" cy="925830"/>
          </a:xfrm>
        </p:grpSpPr>
        <p:sp>
          <p:nvSpPr>
            <p:cNvPr id="27" name="椭圆 26"/>
            <p:cNvSpPr/>
            <p:nvPr/>
          </p:nvSpPr>
          <p:spPr>
            <a:xfrm>
              <a:off x="628650" y="1668780"/>
              <a:ext cx="925830" cy="92583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857250" y="1716196"/>
              <a:ext cx="42291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48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8147685" y="1855559"/>
            <a:ext cx="925830" cy="925830"/>
            <a:chOff x="628650" y="1668780"/>
            <a:chExt cx="925830" cy="925830"/>
          </a:xfrm>
        </p:grpSpPr>
        <p:sp>
          <p:nvSpPr>
            <p:cNvPr id="30" name="椭圆 29"/>
            <p:cNvSpPr/>
            <p:nvPr/>
          </p:nvSpPr>
          <p:spPr>
            <a:xfrm>
              <a:off x="628650" y="1668780"/>
              <a:ext cx="925830" cy="925830"/>
            </a:xfrm>
            <a:prstGeom prst="ellipse">
              <a:avLst/>
            </a:prstGeom>
            <a:solidFill>
              <a:srgbClr val="0139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857251" y="1716196"/>
              <a:ext cx="422910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4800">
                  <a:solidFill>
                    <a:schemeClr val="bg1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val="288062014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Impact"/>
        <a:ea typeface="方正粗宋简体"/>
        <a:cs typeface="Arial"/>
      </a:majorFont>
      <a:minorFont>
        <a:latin typeface="Impact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133</Paragraphs>
  <Slides>13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baseType="lpstr" size="21">
      <vt:lpstr>Arial</vt:lpstr>
      <vt:lpstr>Impact</vt:lpstr>
      <vt:lpstr>方正粗宋简体</vt:lpstr>
      <vt:lpstr>微软雅黑</vt:lpstr>
      <vt:lpstr>Calibri Light</vt:lpstr>
      <vt:lpstr>Calibri</vt:lpstr>
      <vt:lpstr>Wingdings</vt:lpstr>
      <vt:lpstr>Office 主题</vt:lpstr>
      <vt:lpstr>单击此处添加您的标题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感谢聆听请批评指正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2021-08-22T12:06:54Z</dcterms:created>
  <cp:lastPrinted>2021-08-22T12:06:54Z</cp:lastPrinted>
  <dcterms:modified xsi:type="dcterms:W3CDTF">2021-08-22T05:52:20Z</dcterms:modified>
  <cp:revision>1</cp:revision>
</cp:coreProperties>
</file>