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7" r:id="rId4"/>
    <p:sldId id="262" r:id="rId5"/>
    <p:sldId id="286" r:id="rId6"/>
    <p:sldId id="283" r:id="rId7"/>
    <p:sldId id="289" r:id="rId8"/>
    <p:sldId id="284" r:id="rId9"/>
    <p:sldId id="282" r:id="rId10"/>
    <p:sldId id="281" r:id="rId11"/>
    <p:sldId id="287" r:id="rId12"/>
    <p:sldId id="288" r:id="rId13"/>
    <p:sldId id="269" r:id="rId14"/>
    <p:sldId id="268" r:id="rId15"/>
    <p:sldId id="270" r:id="rId16"/>
    <p:sldId id="264" r:id="rId17"/>
    <p:sldId id="274" r:id="rId18"/>
    <p:sldId id="276" r:id="rId19"/>
    <p:sldId id="275" r:id="rId20"/>
    <p:sldId id="280" r:id="rId21"/>
    <p:sldId id="271" r:id="rId22"/>
    <p:sldId id="279" r:id="rId23"/>
    <p:sldId id="273" r:id="rId24"/>
  </p:sldIdLst>
  <p:sldSz cx="12192000" cy="6858000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3">
          <p15:clr>
            <a:srgbClr val="A4A3A4"/>
          </p15:clr>
        </p15:guide>
        <p15:guide id="3" pos="5745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714" y="96"/>
      </p:cViewPr>
      <p:guideLst>
        <p:guide orient="horz" pos="2160"/>
        <p:guide pos="393"/>
        <p:guide pos="57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B2211A-22A6-4585-B9C8-9CDE89F8908A}" type="datetimeFigureOut">
              <a:rPr lang="zh-CN" altLang="en-US"/>
              <a:pPr>
                <a:defRPr/>
              </a:pPr>
              <a:t>2018/5/28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DD16A4-2B55-4778-9A47-A29B546781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8258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429443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0B57-449E-4A92-9E72-1BA9BD1C1E7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40469689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3796-0AF9-4458-B8A6-2FD5AE08CAD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09820828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09273-D399-40AD-B00E-FA2904384BE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24218052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42319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542996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611541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973449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552869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400870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847767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808242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FD7E-870F-469C-A9F4-1B2307BC382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404270301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691567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912065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785225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E1E41-DB43-4B72-A390-EA47322A1D5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344458498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6BB1-2524-469C-96C6-F9C427541B0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61844963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5140-AD5F-435E-BC1F-66C31A16E4C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61128521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A539-541E-4DCB-9104-780FFD0FF20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42784319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5499-01AD-45B9-A726-0BACA99D14D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291609044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3DFA-EF7B-414F-B121-2EBEDC400FB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7916062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CA6A-0F82-4ABF-AB5A-81F7B90095E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val="130798956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653502-D4A2-44B3-9129-F6BB44125E5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340998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9.pn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C9D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4003675" y="4581525"/>
            <a:ext cx="43294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3200">
                <a:solidFill>
                  <a:srgbClr val="335A69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20种娱乐方式太给力了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2395" l="3185" r="4431" t="1585"/>
          <a:stretch>
            <a:fillRect/>
          </a:stretch>
        </p:blipFill>
        <p:spPr>
          <a:xfrm>
            <a:off x="4583832" y="620688"/>
            <a:ext cx="3024336" cy="3024336"/>
          </a:xfrm>
          <a:custGeom>
            <a:gdLst>
              <a:gd fmla="*/ 2556284 w 5112568" name="connsiteX0"/>
              <a:gd fmla="*/ 0 h 5112568" name="connsiteY0"/>
              <a:gd fmla="*/ 5112568 w 5112568" name="connsiteX1"/>
              <a:gd fmla="*/ 2556284 h 5112568" name="connsiteY1"/>
              <a:gd fmla="*/ 2556284 w 5112568" name="connsiteX2"/>
              <a:gd fmla="*/ 5112568 h 5112568" name="connsiteY2"/>
              <a:gd fmla="*/ 0 w 5112568" name="connsiteX3"/>
              <a:gd fmla="*/ 2556284 h 5112568" name="connsiteY3"/>
              <a:gd fmla="*/ 2556284 w 5112568" name="connsiteX4"/>
              <a:gd fmla="*/ 0 h 511256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112568" w="5112568">
                <a:moveTo>
                  <a:pt x="2556284" y="0"/>
                </a:moveTo>
                <a:cubicBezTo>
                  <a:pt x="3968081" y="0"/>
                  <a:pt x="5112568" y="1144487"/>
                  <a:pt x="5112568" y="2556284"/>
                </a:cubicBezTo>
                <a:cubicBezTo>
                  <a:pt x="5112568" y="3968081"/>
                  <a:pt x="3968081" y="5112568"/>
                  <a:pt x="2556284" y="5112568"/>
                </a:cubicBezTo>
                <a:cubicBezTo>
                  <a:pt x="1144487" y="5112568"/>
                  <a:pt x="0" y="3968081"/>
                  <a:pt x="0" y="2556284"/>
                </a:cubicBezTo>
                <a:cubicBezTo>
                  <a:pt x="0" y="1144487"/>
                  <a:pt x="1144487" y="0"/>
                  <a:pt x="2556284" y="0"/>
                </a:cubicBezTo>
                <a:close/>
              </a:path>
            </a:pathLst>
          </a:custGeom>
        </p:spPr>
      </p:pic>
      <p:sp>
        <p:nvSpPr>
          <p:cNvPr id="3076" name="矩形 1"/>
          <p:cNvSpPr>
            <a:spLocks noChangeArrowheads="1"/>
          </p:cNvSpPr>
          <p:nvPr/>
        </p:nvSpPr>
        <p:spPr bwMode="auto">
          <a:xfrm>
            <a:off x="2925763" y="3789363"/>
            <a:ext cx="627888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TW" sz="4800">
                <a:solidFill>
                  <a:srgbClr val="335A69"/>
                </a:solidFill>
                <a:latin charset="-120" pitchFamily="50" typeface="TypeLand 康熙字典體 Trial"/>
                <a:ea charset="-120" pitchFamily="50" typeface="TypeLand 康熙字典體 Trial"/>
              </a:rPr>
              <a:t>古人沒電怎么過夜生活</a:t>
            </a:r>
          </a:p>
        </p:txBody>
      </p:sp>
      <p:grpSp>
        <p:nvGrpSpPr>
          <p:cNvPr id="3077" name="组合 53"/>
          <p:cNvGrpSpPr/>
          <p:nvPr/>
        </p:nvGrpSpPr>
        <p:grpSpPr>
          <a:xfrm>
            <a:off x="10375900" y="260350"/>
            <a:ext cx="1816102" cy="604826"/>
            <a:chOff x="7032104" y="5798342"/>
            <a:chExt cx="2417935" cy="884922"/>
          </a:xfrm>
        </p:grpSpPr>
        <p:grpSp>
          <p:nvGrpSpPr>
            <p:cNvPr id="3085" name="Group 43"/>
            <p:cNvGrpSpPr>
              <a:grpSpLocks noChangeAspect="1"/>
            </p:cNvGrpSpPr>
            <p:nvPr/>
          </p:nvGrpSpPr>
          <p:grpSpPr>
            <a:xfrm>
              <a:off x="7032104" y="5949280"/>
              <a:ext cx="456139" cy="584243"/>
              <a:chOff x="5337" y="754"/>
              <a:chExt cx="616" cy="789"/>
            </a:xfrm>
          </p:grpSpPr>
          <p:sp>
            <p:nvSpPr>
              <p:cNvPr id="3089" name="AutoShape 42"/>
              <p:cNvSpPr>
                <a:spLocks noChangeArrowheads="1" noChangeAspect="1" noTextEdit="1"/>
              </p:cNvSpPr>
              <p:nvPr/>
            </p:nvSpPr>
            <p:spPr bwMode="auto">
              <a:xfrm>
                <a:off x="5337" y="754"/>
                <a:ext cx="616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90" name="Freeform 44"/>
              <p:cNvSpPr/>
              <p:nvPr/>
            </p:nvSpPr>
            <p:spPr bwMode="auto">
              <a:xfrm>
                <a:off x="5521" y="1425"/>
                <a:ext cx="197" cy="118"/>
              </a:xfrm>
              <a:custGeom>
                <a:gdLst>
                  <a:gd fmla="*/ 197 w 197" name="T0"/>
                  <a:gd fmla="*/ 0 h 118" name="T1"/>
                  <a:gd fmla="*/ 98 w 197" name="T2"/>
                  <a:gd fmla="*/ 118 h 118" name="T3"/>
                  <a:gd fmla="*/ 0 w 197" name="T4"/>
                  <a:gd fmla="*/ 0 h 118" name="T5"/>
                  <a:gd fmla="*/ 197 w 197" name="T6"/>
                  <a:gd fmla="*/ 0 h 118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18" w="197">
                    <a:moveTo>
                      <a:pt x="197" y="0"/>
                    </a:moveTo>
                    <a:lnTo>
                      <a:pt x="98" y="118"/>
                    </a:lnTo>
                    <a:lnTo>
                      <a:pt x="0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335A6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91" name="Freeform 45"/>
              <p:cNvSpPr/>
              <p:nvPr/>
            </p:nvSpPr>
            <p:spPr bwMode="auto">
              <a:xfrm>
                <a:off x="5337" y="808"/>
                <a:ext cx="565" cy="565"/>
              </a:xfrm>
              <a:custGeom>
                <a:gdLst>
                  <a:gd fmla="*/ 222 w 696" name="T0"/>
                  <a:gd fmla="*/ 236 h 696" name="T1"/>
                  <a:gd fmla="*/ 222 w 696" name="T2"/>
                  <a:gd fmla="*/ 0 h 696" name="T3"/>
                  <a:gd fmla="*/ 0 w 696" name="T4"/>
                  <a:gd fmla="*/ 230 h 696" name="T5"/>
                  <a:gd fmla="*/ 230 w 696" name="T6"/>
                  <a:gd fmla="*/ 459 h 696" name="T7"/>
                  <a:gd fmla="*/ 459 w 696" name="T8"/>
                  <a:gd fmla="*/ 236 h 696" name="T9"/>
                  <a:gd fmla="*/ 222 w 696" name="T10"/>
                  <a:gd fmla="*/ 236 h 696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696" w="696">
                    <a:moveTo>
                      <a:pt x="338" y="358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150" y="5"/>
                      <a:pt x="0" y="159"/>
                      <a:pt x="0" y="348"/>
                    </a:cubicBezTo>
                    <a:cubicBezTo>
                      <a:pt x="0" y="540"/>
                      <a:pt x="156" y="696"/>
                      <a:pt x="348" y="696"/>
                    </a:cubicBezTo>
                    <a:cubicBezTo>
                      <a:pt x="537" y="696"/>
                      <a:pt x="690" y="546"/>
                      <a:pt x="696" y="358"/>
                    </a:cubicBezTo>
                    <a:lnTo>
                      <a:pt x="338" y="358"/>
                    </a:lnTo>
                    <a:close/>
                  </a:path>
                </a:pathLst>
              </a:custGeom>
              <a:solidFill>
                <a:srgbClr val="335A6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92" name="Freeform 46"/>
              <p:cNvSpPr/>
              <p:nvPr/>
            </p:nvSpPr>
            <p:spPr bwMode="auto">
              <a:xfrm>
                <a:off x="5662" y="753"/>
                <a:ext cx="291" cy="292"/>
              </a:xfrm>
              <a:custGeom>
                <a:gdLst>
                  <a:gd fmla="*/ 7 w 358" name="T0"/>
                  <a:gd fmla="*/ 0 h 359" name="T1"/>
                  <a:gd fmla="*/ 0 w 358" name="T2"/>
                  <a:gd fmla="*/ 0 h 359" name="T3"/>
                  <a:gd fmla="*/ 0 w 358" name="T4"/>
                  <a:gd fmla="*/ 238 h 359" name="T5"/>
                  <a:gd fmla="*/ 237 w 358" name="T6"/>
                  <a:gd fmla="*/ 238 h 359" name="T7"/>
                  <a:gd fmla="*/ 237 w 358" name="T8"/>
                  <a:gd fmla="*/ 230 h 359" name="T9"/>
                  <a:gd fmla="*/ 7 w 358" name="T10"/>
                  <a:gd fmla="*/ 0 h 35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b" l="0" r="r" t="0"/>
                <a:pathLst>
                  <a:path h="359" w="358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358" y="359"/>
                      <a:pt x="358" y="359"/>
                      <a:pt x="358" y="359"/>
                    </a:cubicBezTo>
                    <a:cubicBezTo>
                      <a:pt x="358" y="355"/>
                      <a:pt x="358" y="352"/>
                      <a:pt x="358" y="348"/>
                    </a:cubicBezTo>
                    <a:cubicBezTo>
                      <a:pt x="358" y="156"/>
                      <a:pt x="202" y="0"/>
                      <a:pt x="10" y="0"/>
                    </a:cubicBezTo>
                  </a:path>
                </a:pathLst>
              </a:custGeom>
              <a:solidFill>
                <a:srgbClr val="335A6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093" name="Freeform 47"/>
              <p:cNvSpPr/>
              <p:nvPr/>
            </p:nvSpPr>
            <p:spPr bwMode="auto">
              <a:xfrm>
                <a:off x="5399" y="1204"/>
                <a:ext cx="440" cy="200"/>
              </a:xfrm>
              <a:custGeom>
                <a:gdLst>
                  <a:gd fmla="*/ 336 w 440" name="T0"/>
                  <a:gd fmla="*/ 199 h 200" name="T1"/>
                  <a:gd fmla="*/ 440 w 440" name="T2"/>
                  <a:gd fmla="*/ 74 h 200" name="T3"/>
                  <a:gd fmla="*/ 440 w 440" name="T4"/>
                  <a:gd fmla="*/ 74 h 200" name="T5"/>
                  <a:gd fmla="*/ 440 w 440" name="T6"/>
                  <a:gd fmla="*/ 74 h 200" name="T7"/>
                  <a:gd fmla="*/ 331 w 440" name="T8"/>
                  <a:gd fmla="*/ 0 h 200" name="T9"/>
                  <a:gd fmla="*/ 220 w 440" name="T10"/>
                  <a:gd fmla="*/ 74 h 200" name="T11"/>
                  <a:gd fmla="*/ 110 w 440" name="T12"/>
                  <a:gd fmla="*/ 1 h 200" name="T13"/>
                  <a:gd fmla="*/ 0 w 440" name="T14"/>
                  <a:gd fmla="*/ 74 h 200" name="T15"/>
                  <a:gd fmla="*/ 0 w 440" name="T16"/>
                  <a:gd fmla="*/ 74 h 200" name="T17"/>
                  <a:gd fmla="*/ 0 w 440" name="T18"/>
                  <a:gd fmla="*/ 74 h 200" name="T19"/>
                  <a:gd fmla="*/ 106 w 440" name="T20"/>
                  <a:gd fmla="*/ 200 h 200" name="T21"/>
                  <a:gd fmla="*/ 336 w 440" name="T22"/>
                  <a:gd fmla="*/ 199 h 200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b" l="0" r="r" t="0"/>
                <a:pathLst>
                  <a:path h="200" w="440">
                    <a:moveTo>
                      <a:pt x="336" y="199"/>
                    </a:moveTo>
                    <a:lnTo>
                      <a:pt x="440" y="74"/>
                    </a:lnTo>
                    <a:lnTo>
                      <a:pt x="331" y="0"/>
                    </a:lnTo>
                    <a:lnTo>
                      <a:pt x="220" y="74"/>
                    </a:lnTo>
                    <a:lnTo>
                      <a:pt x="110" y="1"/>
                    </a:lnTo>
                    <a:lnTo>
                      <a:pt x="0" y="74"/>
                    </a:lnTo>
                    <a:lnTo>
                      <a:pt x="106" y="200"/>
                    </a:lnTo>
                    <a:lnTo>
                      <a:pt x="336" y="199"/>
                    </a:lnTo>
                    <a:close/>
                  </a:path>
                </a:pathLst>
              </a:custGeom>
              <a:solidFill>
                <a:srgbClr val="D3C9B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cxnSp>
          <p:nvCxnSpPr>
            <p:cNvPr id="50" name="直接连接符 49"/>
            <p:cNvCxnSpPr/>
            <p:nvPr/>
          </p:nvCxnSpPr>
          <p:spPr>
            <a:xfrm>
              <a:off x="7579521" y="6237328"/>
              <a:ext cx="1513322" cy="0"/>
            </a:xfrm>
            <a:prstGeom prst="line">
              <a:avLst/>
            </a:prstGeom>
            <a:ln>
              <a:solidFill>
                <a:srgbClr val="335A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7" name="文本框 50"/>
            <p:cNvSpPr txBox="1">
              <a:spLocks noChangeArrowheads="1"/>
            </p:cNvSpPr>
            <p:nvPr/>
          </p:nvSpPr>
          <p:spPr bwMode="auto">
            <a:xfrm>
              <a:off x="7464152" y="6237310"/>
              <a:ext cx="1944215" cy="445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400">
                  <a:solidFill>
                    <a:srgbClr val="335A69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PPT模板研究院</a:t>
              </a:r>
            </a:p>
          </p:txBody>
        </p:sp>
        <p:sp>
          <p:nvSpPr>
            <p:cNvPr id="3088" name="文本框 52"/>
            <p:cNvSpPr txBox="1">
              <a:spLocks noChangeArrowheads="1"/>
            </p:cNvSpPr>
            <p:nvPr/>
          </p:nvSpPr>
          <p:spPr bwMode="auto">
            <a:xfrm>
              <a:off x="7470194" y="5798342"/>
              <a:ext cx="1979846" cy="75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400">
                  <a:solidFill>
                    <a:srgbClr val="335A69"/>
                  </a:solidFill>
                  <a:latin charset="-122" panose="02010600040101010101" pitchFamily="2" typeface="华文黑体"/>
                  <a:ea charset="-122" panose="02010600040101010101" pitchFamily="2" typeface="华文黑体"/>
                </a:rPr>
                <a:t>PPT   玩  乐   会</a:t>
              </a:r>
            </a:p>
          </p:txBody>
        </p:sp>
      </p:grpSp>
      <p:grpSp>
        <p:nvGrpSpPr>
          <p:cNvPr id="3078" name="组合 5"/>
          <p:cNvGrpSpPr/>
          <p:nvPr/>
        </p:nvGrpSpPr>
        <p:grpSpPr>
          <a:xfrm>
            <a:off x="5115560" y="5445125"/>
            <a:ext cx="1960880" cy="1056640"/>
            <a:chOff x="2268580" y="4005064"/>
            <a:chExt cx="7265486" cy="3689348"/>
          </a:xfrm>
        </p:grpSpPr>
        <p:grpSp>
          <p:nvGrpSpPr>
            <p:cNvPr id="3081" name="组合 3"/>
            <p:cNvGrpSpPr/>
            <p:nvPr/>
          </p:nvGrpSpPr>
          <p:grpSpPr>
            <a:xfrm>
              <a:off x="5231904" y="4005064"/>
              <a:ext cx="1362770" cy="2276733"/>
              <a:chOff x="3739273" y="3516204"/>
              <a:chExt cx="1362770" cy="2276733"/>
            </a:xfrm>
          </p:grpSpPr>
          <p:sp>
            <p:nvSpPr>
              <p:cNvPr id="58" name="任意多边形 57"/>
              <p:cNvSpPr/>
              <p:nvPr/>
            </p:nvSpPr>
            <p:spPr bwMode="auto">
              <a:xfrm>
                <a:off x="3738139" y="3516204"/>
                <a:ext cx="1364630" cy="2278130"/>
              </a:xfrm>
              <a:custGeom>
                <a:gdLst>
                  <a:gd fmla="*/ 989606 w 1362770" name="connsiteX0"/>
                  <a:gd fmla="*/ 1585424 h 2276723" name="connsiteY0"/>
                  <a:gd fmla="*/ 989957 w 1362770" name="connsiteX1"/>
                  <a:gd fmla="*/ 1585931 h 2276723" name="connsiteY1"/>
                  <a:gd fmla="*/ 989702 w 1362770" name="connsiteX2"/>
                  <a:gd fmla="*/ 1585574 h 2276723" name="connsiteY2"/>
                  <a:gd fmla="*/ 650978 w 1362770" name="connsiteX3"/>
                  <a:gd fmla="*/ 1020780 h 2276723" name="connsiteY3"/>
                  <a:gd fmla="*/ 631326 w 1362770" name="connsiteX4"/>
                  <a:gd fmla="*/ 1025010 h 2276723" name="connsiteY4"/>
                  <a:gd fmla="*/ 603812 w 1362770" name="connsiteX5"/>
                  <a:gd fmla="*/ 1037699 h 2276723" name="connsiteY5"/>
                  <a:gd fmla="*/ 599882 w 1362770" name="connsiteX6"/>
                  <a:gd fmla="*/ 1101146 h 2276723" name="connsiteY6"/>
                  <a:gd fmla="*/ 603812 w 1362770" name="connsiteX7"/>
                  <a:gd fmla="*/ 1113836 h 2276723" name="connsiteY7"/>
                  <a:gd fmla="*/ 607742 w 1362770" name="connsiteX8"/>
                  <a:gd fmla="*/ 1223811 h 2276723" name="connsiteY8"/>
                  <a:gd fmla="*/ 615604 w 1362770" name="connsiteX9"/>
                  <a:gd fmla="*/ 1253419 h 2276723" name="connsiteY9"/>
                  <a:gd fmla="*/ 627395 w 1362770" name="connsiteX10"/>
                  <a:gd fmla="*/ 1274568 h 2276723" name="connsiteY10"/>
                  <a:gd fmla="*/ 643117 w 1362770" name="connsiteX11"/>
                  <a:gd fmla="*/ 1278798 h 2276723" name="connsiteY11"/>
                  <a:gd fmla="*/ 654909 w 1362770" name="connsiteX12"/>
                  <a:gd fmla="*/ 1270339 h 2276723" name="connsiteY12"/>
                  <a:gd fmla="*/ 678492 w 1362770" name="connsiteX13"/>
                  <a:gd fmla="*/ 1236500 h 2276723" name="connsiteY13"/>
                  <a:gd fmla="*/ 682422 w 1362770" name="connsiteX14"/>
                  <a:gd fmla="*/ 1151904 h 2276723" name="connsiteY14"/>
                  <a:gd fmla="*/ 690283 w 1362770" name="connsiteX15"/>
                  <a:gd fmla="*/ 1092687 h 2276723" name="connsiteY15"/>
                  <a:gd fmla="*/ 686353 w 1362770" name="connsiteX16"/>
                  <a:gd fmla="*/ 1075768 h 2276723" name="connsiteY16"/>
                  <a:gd fmla="*/ 678492 w 1362770" name="connsiteX17"/>
                  <a:gd fmla="*/ 1067308 h 2276723" name="connsiteY17"/>
                  <a:gd fmla="*/ 670631 w 1362770" name="connsiteX18"/>
                  <a:gd fmla="*/ 1041929 h 2276723" name="connsiteY18"/>
                  <a:gd fmla="*/ 650978 w 1362770" name="connsiteX19"/>
                  <a:gd fmla="*/ 1020780 h 2276723" name="connsiteY19"/>
                  <a:gd fmla="*/ 825401 w 1362770" name="connsiteX20"/>
                  <a:gd fmla="*/ 0 h 2276723" name="connsiteY20"/>
                  <a:gd fmla="*/ 1362770 w 1362770" name="connsiteX21"/>
                  <a:gd fmla="*/ 509588 h 2276723" name="connsiteY21"/>
                  <a:gd fmla="*/ 1034570 w 1362770" name="connsiteX22"/>
                  <a:gd fmla="*/ 979130 h 2276723" name="connsiteY22"/>
                  <a:gd fmla="*/ 942290 w 1362770" name="connsiteX23"/>
                  <a:gd fmla="*/ 1006294 h 2276723" name="connsiteY23"/>
                  <a:gd fmla="*/ 941556 w 1362770" name="connsiteX24"/>
                  <a:gd fmla="*/ 1037992 h 2276723" name="connsiteY24"/>
                  <a:gd fmla="*/ 938832 w 1362770" name="connsiteX25"/>
                  <a:gd fmla="*/ 1101844 h 2276723" name="connsiteY25"/>
                  <a:gd fmla="*/ 970837 w 1362770" name="connsiteX26"/>
                  <a:gd fmla="*/ 1098017 h 2276723" name="connsiteY26"/>
                  <a:gd fmla="*/ 1020624 w 1362770" name="connsiteX27"/>
                  <a:gd fmla="*/ 1082709 h 2276723" name="connsiteY27"/>
                  <a:gd fmla="*/ 1024180 w 1362770" name="connsiteX28"/>
                  <a:gd fmla="*/ 1071229 h 2276723" name="connsiteY28"/>
                  <a:gd fmla="*/ 1017068 w 1362770" name="connsiteX29"/>
                  <a:gd fmla="*/ 1048267 h 2276723" name="connsiteY29"/>
                  <a:gd fmla="*/ 1013512 w 1362770" name="connsiteX30"/>
                  <a:gd fmla="*/ 1013824 h 2276723" name="connsiteY30"/>
                  <a:gd fmla="*/ 1031293 w 1362770" name="connsiteX31"/>
                  <a:gd fmla="*/ 1009997 h 2276723" name="connsiteY31"/>
                  <a:gd fmla="*/ 1041961 w 1362770" name="connsiteX32"/>
                  <a:gd fmla="*/ 1017651 h 2276723" name="connsiteY32"/>
                  <a:gd fmla="*/ 1052630 w 1362770" name="connsiteX33"/>
                  <a:gd fmla="*/ 1044440 h 2276723" name="connsiteY33"/>
                  <a:gd fmla="*/ 1063298 w 1362770" name="connsiteX34"/>
                  <a:gd fmla="*/ 1048267 h 2276723" name="connsiteY34"/>
                  <a:gd fmla="*/ 1073967 w 1362770" name="connsiteX35"/>
                  <a:gd fmla="*/ 1044440 h 2276723" name="connsiteY35"/>
                  <a:gd fmla="*/ 1077523 w 1362770" name="connsiteX36"/>
                  <a:gd fmla="*/ 1032959 h 2276723" name="connsiteY36"/>
                  <a:gd fmla="*/ 1098860 w 1362770" name="connsiteX37"/>
                  <a:gd fmla="*/ 1029132 h 2276723" name="connsiteY37"/>
                  <a:gd fmla="*/ 1123753 w 1362770" name="connsiteX38"/>
                  <a:gd fmla="*/ 1036786 h 2276723" name="connsiteY38"/>
                  <a:gd fmla="*/ 1145090 w 1362770" name="connsiteX39"/>
                  <a:gd fmla="*/ 1044440 h 2276723" name="connsiteY39"/>
                  <a:gd fmla="*/ 1148647 w 1362770" name="connsiteX40"/>
                  <a:gd fmla="*/ 1086537 h 2276723" name="connsiteY40"/>
                  <a:gd fmla="*/ 1169983 w 1362770" name="connsiteX41"/>
                  <a:gd fmla="*/ 1101844 h 2276723" name="connsiteY41"/>
                  <a:gd fmla="*/ 1173540 w 1362770" name="connsiteX42"/>
                  <a:gd fmla="*/ 1113325 h 2276723" name="connsiteY42"/>
                  <a:gd fmla="*/ 1169983 w 1362770" name="connsiteX43"/>
                  <a:gd fmla="*/ 1124806 h 2276723" name="connsiteY43"/>
                  <a:gd fmla="*/ 1095304 w 1362770" name="connsiteX44"/>
                  <a:gd fmla="*/ 1124806 h 2276723" name="connsiteY44"/>
                  <a:gd fmla="*/ 1063298 w 1362770" name="connsiteX45"/>
                  <a:gd fmla="*/ 1132460 h 2276723" name="connsiteY45"/>
                  <a:gd fmla="*/ 1052630 w 1362770" name="connsiteX46"/>
                  <a:gd fmla="*/ 1140114 h 2276723" name="connsiteY46"/>
                  <a:gd fmla="*/ 1031293 w 1362770" name="connsiteX47"/>
                  <a:gd fmla="*/ 1155422 h 2276723" name="connsiteY47"/>
                  <a:gd fmla="*/ 1009956 w 1362770" name="connsiteX48"/>
                  <a:gd fmla="*/ 1163076 h 2276723" name="connsiteY48"/>
                  <a:gd fmla="*/ 988618 w 1362770" name="connsiteX49"/>
                  <a:gd fmla="*/ 1178384 h 2276723" name="connsiteY49"/>
                  <a:gd fmla="*/ 974394 w 1362770" name="connsiteX50"/>
                  <a:gd fmla="*/ 1182211 h 2276723" name="connsiteY50"/>
                  <a:gd fmla="*/ 963725 w 1362770" name="connsiteX51"/>
                  <a:gd fmla="*/ 1189865 h 2276723" name="connsiteY51"/>
                  <a:gd fmla="*/ 942388 w 1362770" name="connsiteX52"/>
                  <a:gd fmla="*/ 1205172 h 2276723" name="connsiteY52"/>
                  <a:gd fmla="*/ 921051 w 1362770" name="connsiteX53"/>
                  <a:gd fmla="*/ 1220480 h 2276723" name="connsiteY53"/>
                  <a:gd fmla="*/ 917495 w 1362770" name="connsiteX54"/>
                  <a:gd fmla="*/ 1231961 h 2276723" name="connsiteY54"/>
                  <a:gd fmla="*/ 913939 w 1362770" name="connsiteX55"/>
                  <a:gd fmla="*/ 1289366 h 2276723" name="connsiteY55"/>
                  <a:gd fmla="*/ 917495 w 1362770" name="connsiteX56"/>
                  <a:gd fmla="*/ 1408002 h 2276723" name="connsiteY56"/>
                  <a:gd fmla="*/ 924607 w 1362770" name="connsiteX57"/>
                  <a:gd fmla="*/ 1423310 h 2276723" name="connsiteY57"/>
                  <a:gd fmla="*/ 931719 w 1362770" name="connsiteX58"/>
                  <a:gd fmla="*/ 1434791 h 2276723" name="connsiteY58"/>
                  <a:gd fmla="*/ 935276 w 1362770" name="connsiteX59"/>
                  <a:gd fmla="*/ 1461579 h 2276723" name="connsiteY59"/>
                  <a:gd fmla="*/ 942388 w 1362770" name="connsiteX60"/>
                  <a:gd fmla="*/ 1496022 h 2276723" name="connsiteY60"/>
                  <a:gd fmla="*/ 953057 w 1362770" name="connsiteX61"/>
                  <a:gd fmla="*/ 1518984 h 2276723" name="connsiteY61"/>
                  <a:gd fmla="*/ 956613 w 1362770" name="connsiteX62"/>
                  <a:gd fmla="*/ 1530465 h 2276723" name="connsiteY62"/>
                  <a:gd fmla="*/ 963725 w 1362770" name="connsiteX63"/>
                  <a:gd fmla="*/ 1541946 h 2276723" name="connsiteY63"/>
                  <a:gd fmla="*/ 967281 w 1362770" name="connsiteX64"/>
                  <a:gd fmla="*/ 1553426 h 2276723" name="connsiteY64"/>
                  <a:gd fmla="*/ 981506 w 1362770" name="connsiteX65"/>
                  <a:gd fmla="*/ 1572561 h 2276723" name="connsiteY65"/>
                  <a:gd fmla="*/ 987213 w 1362770" name="connsiteX66"/>
                  <a:gd fmla="*/ 1581695 h 2276723" name="connsiteY66"/>
                  <a:gd fmla="*/ 989606 w 1362770" name="connsiteX67"/>
                  <a:gd fmla="*/ 1585424 h 2276723" name="connsiteY67"/>
                  <a:gd fmla="*/ 988963 w 1362770" name="connsiteX68"/>
                  <a:gd fmla="*/ 1584498 h 2276723" name="connsiteY68"/>
                  <a:gd fmla="*/ 992175 w 1362770" name="connsiteX69"/>
                  <a:gd fmla="*/ 1595523 h 2276723" name="connsiteY69"/>
                  <a:gd fmla="*/ 1002843 w 1362770" name="connsiteX70"/>
                  <a:gd fmla="*/ 1618485 h 2276723" name="connsiteY70"/>
                  <a:gd fmla="*/ 1013512 w 1362770" name="connsiteX71"/>
                  <a:gd fmla="*/ 1641447 h 2276723" name="connsiteY71"/>
                  <a:gd fmla="*/ 1031293 w 1362770" name="connsiteX72"/>
                  <a:gd fmla="*/ 1675890 h 2276723" name="connsiteY72"/>
                  <a:gd fmla="*/ 1034849 w 1362770" name="connsiteX73"/>
                  <a:gd fmla="*/ 1825141 h 2276723" name="connsiteY73"/>
                  <a:gd fmla="*/ 1038405 w 1362770" name="connsiteX74"/>
                  <a:gd fmla="*/ 1848103 h 2276723" name="connsiteY74"/>
                  <a:gd fmla="*/ 1045517 w 1362770" name="connsiteX75"/>
                  <a:gd fmla="*/ 1894027 h 2276723" name="connsiteY75"/>
                  <a:gd fmla="*/ 1052630 w 1362770" name="connsiteX76"/>
                  <a:gd fmla="*/ 1916988 h 2276723" name="connsiteY76"/>
                  <a:gd fmla="*/ 1056186 w 1362770" name="connsiteX77"/>
                  <a:gd fmla="*/ 1943777 h 2276723" name="connsiteY77"/>
                  <a:gd fmla="*/ 1059742 w 1362770" name="connsiteX78"/>
                  <a:gd fmla="*/ 1959085 h 2276723" name="connsiteY78"/>
                  <a:gd fmla="*/ 1063298 w 1362770" name="connsiteX79"/>
                  <a:gd fmla="*/ 1978220 h 2276723" name="connsiteY79"/>
                  <a:gd fmla="*/ 1070410 w 1362770" name="connsiteX80"/>
                  <a:gd fmla="*/ 2062413 h 2276723" name="connsiteY80"/>
                  <a:gd fmla="*/ 1073967 w 1362770" name="connsiteX81"/>
                  <a:gd fmla="*/ 2073894 h 2276723" name="connsiteY81"/>
                  <a:gd fmla="*/ 1081079 w 1362770" name="connsiteX82"/>
                  <a:gd fmla="*/ 2096856 h 2276723" name="connsiteY82"/>
                  <a:gd fmla="*/ 1098860 w 1362770" name="connsiteX83"/>
                  <a:gd fmla="*/ 2119818 h 2276723" name="connsiteY83"/>
                  <a:gd fmla="*/ 1116641 w 1362770" name="connsiteX84"/>
                  <a:gd fmla="*/ 2123645 h 2276723" name="connsiteY84"/>
                  <a:gd fmla="*/ 1173540 w 1362770" name="connsiteX85"/>
                  <a:gd fmla="*/ 2127472 h 2276723" name="connsiteY85"/>
                  <a:gd fmla="*/ 1194877 w 1362770" name="connsiteX86"/>
                  <a:gd fmla="*/ 2119818 h 2276723" name="connsiteY86"/>
                  <a:gd fmla="*/ 1219770 w 1362770" name="connsiteX87"/>
                  <a:gd fmla="*/ 2100683 h 2276723" name="connsiteY87"/>
                  <a:gd fmla="*/ 1230439 w 1362770" name="connsiteX88"/>
                  <a:gd fmla="*/ 2096856 h 2276723" name="connsiteY88"/>
                  <a:gd fmla="*/ 1255332 w 1362770" name="connsiteX89"/>
                  <a:gd fmla="*/ 2100683 h 2276723" name="connsiteY89"/>
                  <a:gd fmla="*/ 1258888 w 1362770" name="connsiteX90"/>
                  <a:gd fmla="*/ 2112164 h 2276723" name="connsiteY90"/>
                  <a:gd fmla="*/ 1255332 w 1362770" name="connsiteX91"/>
                  <a:gd fmla="*/ 2123645 h 2276723" name="connsiteY91"/>
                  <a:gd fmla="*/ 1251776 w 1362770" name="connsiteX92"/>
                  <a:gd fmla="*/ 2138952 h 2276723" name="connsiteY92"/>
                  <a:gd fmla="*/ 1241107 w 1362770" name="connsiteX93"/>
                  <a:gd fmla="*/ 2161914 h 2276723" name="connsiteY93"/>
                  <a:gd fmla="*/ 1237551 w 1362770" name="connsiteX94"/>
                  <a:gd fmla="*/ 2188703 h 2276723" name="connsiteY94"/>
                  <a:gd fmla="*/ 1226882 w 1362770" name="connsiteX95"/>
                  <a:gd fmla="*/ 2200184 h 2276723" name="connsiteY95"/>
                  <a:gd fmla="*/ 1216214 w 1362770" name="connsiteX96"/>
                  <a:gd fmla="*/ 2204011 h 2276723" name="connsiteY96"/>
                  <a:gd fmla="*/ 1205545 w 1362770" name="connsiteX97"/>
                  <a:gd fmla="*/ 2207838 h 2276723" name="connsiteY97"/>
                  <a:gd fmla="*/ 1184208 w 1362770" name="connsiteX98"/>
                  <a:gd fmla="*/ 2215492 h 2276723" name="connsiteY98"/>
                  <a:gd fmla="*/ 1173540 w 1362770" name="connsiteX99"/>
                  <a:gd fmla="*/ 2223146 h 2276723" name="connsiteY99"/>
                  <a:gd fmla="*/ 1148647 w 1362770" name="connsiteX100"/>
                  <a:gd fmla="*/ 2230800 h 2276723" name="connsiteY100"/>
                  <a:gd fmla="*/ 1137978 w 1362770" name="connsiteX101"/>
                  <a:gd fmla="*/ 2238454 h 2276723" name="connsiteY101"/>
                  <a:gd fmla="*/ 1116641 w 1362770" name="connsiteX102"/>
                  <a:gd fmla="*/ 2253762 h 2276723" name="connsiteY102"/>
                  <a:gd fmla="*/ 1105972 w 1362770" name="connsiteX103"/>
                  <a:gd fmla="*/ 2261415 h 2276723" name="connsiteY103"/>
                  <a:gd fmla="*/ 1095304 w 1362770" name="connsiteX104"/>
                  <a:gd fmla="*/ 2272896 h 2276723" name="connsiteY104"/>
                  <a:gd fmla="*/ 1045517 w 1362770" name="connsiteX105"/>
                  <a:gd fmla="*/ 2276723 h 2276723" name="connsiteY105"/>
                  <a:gd fmla="*/ 1020624 w 1362770" name="connsiteX106"/>
                  <a:gd fmla="*/ 2269069 h 2276723" name="connsiteY106"/>
                  <a:gd fmla="*/ 1017068 w 1362770" name="connsiteX107"/>
                  <a:gd fmla="*/ 2257588 h 2276723" name="connsiteY107"/>
                  <a:gd fmla="*/ 1013512 w 1362770" name="connsiteX108"/>
                  <a:gd fmla="*/ 2230800 h 2276723" name="connsiteY108"/>
                  <a:gd fmla="*/ 1009956 w 1362770" name="connsiteX109"/>
                  <a:gd fmla="*/ 2219319 h 2276723" name="connsiteY109"/>
                  <a:gd fmla="*/ 1006399 w 1362770" name="connsiteX110"/>
                  <a:gd fmla="*/ 2184876 h 2276723" name="connsiteY110"/>
                  <a:gd fmla="*/ 995731 w 1362770" name="connsiteX111"/>
                  <a:gd fmla="*/ 2150433 h 2276723" name="connsiteY111"/>
                  <a:gd fmla="*/ 992175 w 1362770" name="connsiteX112"/>
                  <a:gd fmla="*/ 2138952 h 2276723" name="connsiteY112"/>
                  <a:gd fmla="*/ 981506 w 1362770" name="connsiteX113"/>
                  <a:gd fmla="*/ 2104510 h 2276723" name="connsiteY113"/>
                  <a:gd fmla="*/ 974394 w 1362770" name="connsiteX114"/>
                  <a:gd fmla="*/ 2089202 h 2276723" name="connsiteY114"/>
                  <a:gd fmla="*/ 970837 w 1362770" name="connsiteX115"/>
                  <a:gd fmla="*/ 2077721 h 2276723" name="connsiteY115"/>
                  <a:gd fmla="*/ 963725 w 1362770" name="connsiteX116"/>
                  <a:gd fmla="*/ 2066240 h 2276723" name="connsiteY116"/>
                  <a:gd fmla="*/ 960169 w 1362770" name="connsiteX117"/>
                  <a:gd fmla="*/ 2031797 h 2276723" name="connsiteY117"/>
                  <a:gd fmla="*/ 953057 w 1362770" name="connsiteX118"/>
                  <a:gd fmla="*/ 2008835 h 2276723" name="connsiteY118"/>
                  <a:gd fmla="*/ 949501 w 1362770" name="connsiteX119"/>
                  <a:gd fmla="*/ 1989701 h 2276723" name="connsiteY119"/>
                  <a:gd fmla="*/ 945944 w 1362770" name="connsiteX120"/>
                  <a:gd fmla="*/ 1978220 h 2276723" name="connsiteY120"/>
                  <a:gd fmla="*/ 942388 w 1362770" name="connsiteX121"/>
                  <a:gd fmla="*/ 1951431 h 2276723" name="connsiteY121"/>
                  <a:gd fmla="*/ 938832 w 1362770" name="connsiteX122"/>
                  <a:gd fmla="*/ 1928469 h 2276723" name="connsiteY122"/>
                  <a:gd fmla="*/ 935276 w 1362770" name="connsiteX123"/>
                  <a:gd fmla="*/ 1913161 h 2276723" name="connsiteY123"/>
                  <a:gd fmla="*/ 931719 w 1362770" name="connsiteX124"/>
                  <a:gd fmla="*/ 1901680 h 2276723" name="connsiteY124"/>
                  <a:gd fmla="*/ 928163 w 1362770" name="connsiteX125"/>
                  <a:gd fmla="*/ 1863411 h 2276723" name="connsiteY125"/>
                  <a:gd fmla="*/ 924607 w 1362770" name="connsiteX126"/>
                  <a:gd fmla="*/ 1848103 h 2276723" name="connsiteY126"/>
                  <a:gd fmla="*/ 921051 w 1362770" name="connsiteX127"/>
                  <a:gd fmla="*/ 1836622 h 2276723" name="connsiteY127"/>
                  <a:gd fmla="*/ 917495 w 1362770" name="connsiteX128"/>
                  <a:gd fmla="*/ 1806006 h 2276723" name="connsiteY128"/>
                  <a:gd fmla="*/ 906826 w 1362770" name="connsiteX129"/>
                  <a:gd fmla="*/ 1767737 h 2276723" name="connsiteY129"/>
                  <a:gd fmla="*/ 903270 w 1362770" name="connsiteX130"/>
                  <a:gd fmla="*/ 1752429 h 2276723" name="connsiteY130"/>
                  <a:gd fmla="*/ 885489 w 1362770" name="connsiteX131"/>
                  <a:gd fmla="*/ 1729467 h 2276723" name="connsiteY131"/>
                  <a:gd fmla="*/ 864152 w 1362770" name="connsiteX132"/>
                  <a:gd fmla="*/ 1714159 h 2276723" name="connsiteY132"/>
                  <a:gd fmla="*/ 842815 w 1362770" name="connsiteX133"/>
                  <a:gd fmla="*/ 1702678 h 2276723" name="connsiteY133"/>
                  <a:gd fmla="*/ 835703 w 1362770" name="connsiteX134"/>
                  <a:gd fmla="*/ 1691197 h 2276723" name="connsiteY134"/>
                  <a:gd fmla="*/ 814366 w 1362770" name="connsiteX135"/>
                  <a:gd fmla="*/ 1672062 h 2276723" name="connsiteY135"/>
                  <a:gd fmla="*/ 803697 w 1362770" name="connsiteX136"/>
                  <a:gd fmla="*/ 1664409 h 2276723" name="connsiteY136"/>
                  <a:gd fmla="*/ 796585 w 1362770" name="connsiteX137"/>
                  <a:gd fmla="*/ 1641447 h 2276723" name="connsiteY137"/>
                  <a:gd fmla="*/ 789472 w 1362770" name="connsiteX138"/>
                  <a:gd fmla="*/ 1626139 h 2276723" name="connsiteY138"/>
                  <a:gd fmla="*/ 778804 w 1362770" name="connsiteX139"/>
                  <a:gd fmla="*/ 1618485 h 2276723" name="connsiteY139"/>
                  <a:gd fmla="*/ 768135 w 1362770" name="connsiteX140"/>
                  <a:gd fmla="*/ 1607004 h 2276723" name="connsiteY140"/>
                  <a:gd fmla="*/ 757467 w 1362770" name="connsiteX141"/>
                  <a:gd fmla="*/ 1603177 h 2276723" name="connsiteY141"/>
                  <a:gd fmla="*/ 721905 w 1362770" name="connsiteX142"/>
                  <a:gd fmla="*/ 1614658 h 2276723" name="connsiteY142"/>
                  <a:gd fmla="*/ 697012 w 1362770" name="connsiteX143"/>
                  <a:gd fmla="*/ 1649101 h 2276723" name="connsiteY143"/>
                  <a:gd fmla="*/ 679231 w 1362770" name="connsiteX144"/>
                  <a:gd fmla="*/ 1668236 h 2276723" name="connsiteY144"/>
                  <a:gd fmla="*/ 657894 w 1362770" name="connsiteX145"/>
                  <a:gd fmla="*/ 1691197 h 2276723" name="connsiteY145"/>
                  <a:gd fmla="*/ 647225 w 1362770" name="connsiteX146"/>
                  <a:gd fmla="*/ 1695024 h 2276723" name="connsiteY146"/>
                  <a:gd fmla="*/ 636557 w 1362770" name="connsiteX147"/>
                  <a:gd fmla="*/ 1710332 h 2276723" name="connsiteY147"/>
                  <a:gd fmla="*/ 625888 w 1362770" name="connsiteX148"/>
                  <a:gd fmla="*/ 1733294 h 2276723" name="connsiteY148"/>
                  <a:gd fmla="*/ 611663 w 1362770" name="connsiteX149"/>
                  <a:gd fmla="*/ 1744775 h 2276723" name="connsiteY149"/>
                  <a:gd fmla="*/ 600995 w 1362770" name="connsiteX150"/>
                  <a:gd fmla="*/ 1767737 h 2276723" name="connsiteY150"/>
                  <a:gd fmla="*/ 572545 w 1362770" name="connsiteX151"/>
                  <a:gd fmla="*/ 1806006 h 2276723" name="connsiteY151"/>
                  <a:gd fmla="*/ 561877 w 1362770" name="connsiteX152"/>
                  <a:gd fmla="*/ 1813660 h 2276723" name="connsiteY152"/>
                  <a:gd fmla="*/ 544096 w 1362770" name="connsiteX153"/>
                  <a:gd fmla="*/ 1828968 h 2276723" name="connsiteY153"/>
                  <a:gd fmla="*/ 497865 w 1362770" name="connsiteX154"/>
                  <a:gd fmla="*/ 1832795 h 2276723" name="connsiteY154"/>
                  <a:gd fmla="*/ 462304 w 1362770" name="connsiteX155"/>
                  <a:gd fmla="*/ 1844276 h 2276723" name="connsiteY155"/>
                  <a:gd fmla="*/ 451635 w 1362770" name="connsiteX156"/>
                  <a:gd fmla="*/ 1851930 h 2276723" name="connsiteY156"/>
                  <a:gd fmla="*/ 426742 w 1362770" name="connsiteX157"/>
                  <a:gd fmla="*/ 1867238 h 2276723" name="connsiteY157"/>
                  <a:gd fmla="*/ 416073 w 1362770" name="connsiteX158"/>
                  <a:gd fmla="*/ 1878719 h 2276723" name="connsiteY158"/>
                  <a:gd fmla="*/ 405405 w 1362770" name="connsiteX159"/>
                  <a:gd fmla="*/ 1886373 h 2276723" name="connsiteY159"/>
                  <a:gd fmla="*/ 387624 w 1362770" name="connsiteX160"/>
                  <a:gd fmla="*/ 1905508 h 2276723" name="connsiteY160"/>
                  <a:gd fmla="*/ 366287 w 1362770" name="connsiteX161"/>
                  <a:gd fmla="*/ 1916988 h 2276723" name="connsiteY161"/>
                  <a:gd fmla="*/ 344950 w 1362770" name="connsiteX162"/>
                  <a:gd fmla="*/ 1932296 h 2276723" name="connsiteY162"/>
                  <a:gd fmla="*/ 330725 w 1362770" name="connsiteX163"/>
                  <a:gd fmla="*/ 1939950 h 2276723" name="connsiteY163"/>
                  <a:gd fmla="*/ 320056 w 1362770" name="connsiteX164"/>
                  <a:gd fmla="*/ 1943777 h 2276723" name="connsiteY164"/>
                  <a:gd fmla="*/ 280938 w 1362770" name="connsiteX165"/>
                  <a:gd fmla="*/ 1970566 h 2276723" name="connsiteY165"/>
                  <a:gd fmla="*/ 270270 w 1362770" name="connsiteX166"/>
                  <a:gd fmla="*/ 1974393 h 2276723" name="connsiteY166"/>
                  <a:gd fmla="*/ 234708 w 1362770" name="connsiteX167"/>
                  <a:gd fmla="*/ 1997355 h 2276723" name="connsiteY167"/>
                  <a:gd fmla="*/ 224039 w 1362770" name="connsiteX168"/>
                  <a:gd fmla="*/ 2001182 h 2276723" name="connsiteY168"/>
                  <a:gd fmla="*/ 199146 w 1362770" name="connsiteX169"/>
                  <a:gd fmla="*/ 2020316 h 2276723" name="connsiteY169"/>
                  <a:gd fmla="*/ 174253 w 1362770" name="connsiteX170"/>
                  <a:gd fmla="*/ 2031797 h 2276723" name="connsiteY170"/>
                  <a:gd fmla="*/ 152916 w 1362770" name="connsiteX171"/>
                  <a:gd fmla="*/ 2047105 h 2276723" name="connsiteY171"/>
                  <a:gd fmla="*/ 128023 w 1362770" name="connsiteX172"/>
                  <a:gd fmla="*/ 2081548 h 2276723" name="connsiteY172"/>
                  <a:gd fmla="*/ 110241 w 1362770" name="connsiteX173"/>
                  <a:gd fmla="*/ 2100683 h 2276723" name="connsiteY173"/>
                  <a:gd fmla="*/ 99573 w 1362770" name="connsiteX174"/>
                  <a:gd fmla="*/ 2112164 h 2276723" name="connsiteY174"/>
                  <a:gd fmla="*/ 92461 w 1362770" name="connsiteX175"/>
                  <a:gd fmla="*/ 2123645 h 2276723" name="connsiteY175"/>
                  <a:gd fmla="*/ 88905 w 1362770" name="connsiteX176"/>
                  <a:gd fmla="*/ 2188703 h 2276723" name="connsiteY176"/>
                  <a:gd fmla="*/ 96017 w 1362770" name="connsiteX177"/>
                  <a:gd fmla="*/ 2211665 h 2276723" name="connsiteY177"/>
                  <a:gd fmla="*/ 96017 w 1362770" name="connsiteX178"/>
                  <a:gd fmla="*/ 2257588 h 2276723" name="connsiteY178"/>
                  <a:gd fmla="*/ 88905 w 1362770" name="connsiteX179"/>
                  <a:gd fmla="*/ 2272896 h 2276723" name="connsiteY179"/>
                  <a:gd fmla="*/ 64011 w 1362770" name="connsiteX180"/>
                  <a:gd fmla="*/ 2265243 h 2276723" name="connsiteY180"/>
                  <a:gd fmla="*/ 53343 w 1362770" name="connsiteX181"/>
                  <a:gd fmla="*/ 2257588 h 2276723" name="connsiteY181"/>
                  <a:gd fmla="*/ 39118 w 1362770" name="connsiteX182"/>
                  <a:gd fmla="*/ 2234627 h 2276723" name="connsiteY182"/>
                  <a:gd fmla="*/ 14225 w 1362770" name="connsiteX183"/>
                  <a:gd fmla="*/ 2200184 h 2276723" name="connsiteY183"/>
                  <a:gd fmla="*/ 10668 w 1362770" name="connsiteX184"/>
                  <a:gd fmla="*/ 2123645 h 2276723" name="connsiteY184"/>
                  <a:gd fmla="*/ 7112 w 1362770" name="connsiteX185"/>
                  <a:gd fmla="*/ 2066240 h 2276723" name="connsiteY185"/>
                  <a:gd fmla="*/ 0 w 1362770" name="connsiteX186"/>
                  <a:gd fmla="*/ 2012663 h 2276723" name="connsiteY186"/>
                  <a:gd fmla="*/ 3556 w 1362770" name="connsiteX187"/>
                  <a:gd fmla="*/ 2001182 h 2276723" name="connsiteY187"/>
                  <a:gd fmla="*/ 21337 w 1362770" name="connsiteX188"/>
                  <a:gd fmla="*/ 1978220 h 2276723" name="connsiteY188"/>
                  <a:gd fmla="*/ 24893 w 1362770" name="connsiteX189"/>
                  <a:gd fmla="*/ 1966739 h 2276723" name="connsiteY189"/>
                  <a:gd fmla="*/ 35562 w 1362770" name="connsiteX190"/>
                  <a:gd fmla="*/ 1959085 h 2276723" name="connsiteY190"/>
                  <a:gd fmla="*/ 88905 w 1362770" name="connsiteX191"/>
                  <a:gd fmla="*/ 1955258 h 2276723" name="connsiteY191"/>
                  <a:gd fmla="*/ 110241 w 1362770" name="connsiteX192"/>
                  <a:gd fmla="*/ 1943777 h 2276723" name="connsiteY192"/>
                  <a:gd fmla="*/ 142247 w 1362770" name="connsiteX193"/>
                  <a:gd fmla="*/ 1920815 h 2276723" name="connsiteY193"/>
                  <a:gd fmla="*/ 152916 w 1362770" name="connsiteX194"/>
                  <a:gd fmla="*/ 1916988 h 2276723" name="connsiteY194"/>
                  <a:gd fmla="*/ 174253 w 1362770" name="connsiteX195"/>
                  <a:gd fmla="*/ 1909334 h 2276723" name="connsiteY195"/>
                  <a:gd fmla="*/ 184921 w 1362770" name="connsiteX196"/>
                  <a:gd fmla="*/ 1901680 h 2276723" name="connsiteY196"/>
                  <a:gd fmla="*/ 206258 w 1362770" name="connsiteX197"/>
                  <a:gd fmla="*/ 1886373 h 2276723" name="connsiteY197"/>
                  <a:gd fmla="*/ 213371 w 1362770" name="connsiteX198"/>
                  <a:gd fmla="*/ 1871065 h 2276723" name="connsiteY198"/>
                  <a:gd fmla="*/ 224039 w 1362770" name="connsiteX199"/>
                  <a:gd fmla="*/ 1863411 h 2276723" name="connsiteY199"/>
                  <a:gd fmla="*/ 234708 w 1362770" name="connsiteX200"/>
                  <a:gd fmla="*/ 1851930 h 2276723" name="connsiteY200"/>
                  <a:gd fmla="*/ 256045 w 1362770" name="connsiteX201"/>
                  <a:gd fmla="*/ 1828968 h 2276723" name="connsiteY201"/>
                  <a:gd fmla="*/ 273826 w 1362770" name="connsiteX202"/>
                  <a:gd fmla="*/ 1809833 h 2276723" name="connsiteY202"/>
                  <a:gd fmla="*/ 295163 w 1362770" name="connsiteX203"/>
                  <a:gd fmla="*/ 1794525 h 2276723" name="connsiteY203"/>
                  <a:gd fmla="*/ 309388 w 1362770" name="connsiteX204"/>
                  <a:gd fmla="*/ 1790698 h 2276723" name="connsiteY204"/>
                  <a:gd fmla="*/ 330725 w 1362770" name="connsiteX205"/>
                  <a:gd fmla="*/ 1779217 h 2276723" name="connsiteY205"/>
                  <a:gd fmla="*/ 366287 w 1362770" name="connsiteX206"/>
                  <a:gd fmla="*/ 1771564 h 2276723" name="connsiteY206"/>
                  <a:gd fmla="*/ 401849 w 1362770" name="connsiteX207"/>
                  <a:gd fmla="*/ 1760083 h 2276723" name="connsiteY207"/>
                  <a:gd fmla="*/ 426742 w 1362770" name="connsiteX208"/>
                  <a:gd fmla="*/ 1752429 h 2276723" name="connsiteY208"/>
                  <a:gd fmla="*/ 437411 w 1362770" name="connsiteX209"/>
                  <a:gd fmla="*/ 1744775 h 2276723" name="connsiteY209"/>
                  <a:gd fmla="*/ 458748 w 1362770" name="connsiteX210"/>
                  <a:gd fmla="*/ 1733294 h 2276723" name="connsiteY210"/>
                  <a:gd fmla="*/ 462304 w 1362770" name="connsiteX211"/>
                  <a:gd fmla="*/ 1721813 h 2276723" name="connsiteY211"/>
                  <a:gd fmla="*/ 472972 w 1362770" name="connsiteX212"/>
                  <a:gd fmla="*/ 1714159 h 2276723" name="connsiteY212"/>
                  <a:gd fmla="*/ 476529 w 1362770" name="connsiteX213"/>
                  <a:gd fmla="*/ 1622312 h 2276723" name="connsiteY213"/>
                  <a:gd fmla="*/ 483641 w 1362770" name="connsiteX214"/>
                  <a:gd fmla="*/ 1599350 h 2276723" name="connsiteY214"/>
                  <a:gd fmla="*/ 487197 w 1362770" name="connsiteX215"/>
                  <a:gd fmla="*/ 1568734 h 2276723" name="connsiteY215"/>
                  <a:gd fmla="*/ 512090 w 1362770" name="connsiteX216"/>
                  <a:gd fmla="*/ 1545773 h 2276723" name="connsiteY216"/>
                  <a:gd fmla="*/ 515647 w 1362770" name="connsiteX217"/>
                  <a:gd fmla="*/ 1534292 h 2276723" name="connsiteY217"/>
                  <a:gd fmla="*/ 526315 w 1362770" name="connsiteX218"/>
                  <a:gd fmla="*/ 1526638 h 2276723" name="connsiteY218"/>
                  <a:gd fmla="*/ 536984 w 1362770" name="connsiteX219"/>
                  <a:gd fmla="*/ 1473060 h 2276723" name="connsiteY219"/>
                  <a:gd fmla="*/ 540540 w 1362770" name="connsiteX220"/>
                  <a:gd fmla="*/ 1461579 h 2276723" name="connsiteY220"/>
                  <a:gd fmla="*/ 551208 w 1362770" name="connsiteX221"/>
                  <a:gd fmla="*/ 1438618 h 2276723" name="connsiteY221"/>
                  <a:gd fmla="*/ 561877 w 1362770" name="connsiteX222"/>
                  <a:gd fmla="*/ 1427137 h 2276723" name="connsiteY222"/>
                  <a:gd fmla="*/ 572545 w 1362770" name="connsiteX223"/>
                  <a:gd fmla="*/ 1323808 h 2276723" name="connsiteY223"/>
                  <a:gd fmla="*/ 565433 w 1362770" name="connsiteX224"/>
                  <a:gd fmla="*/ 1270231 h 2276723" name="connsiteY224"/>
                  <a:gd fmla="*/ 561877 w 1362770" name="connsiteX225"/>
                  <a:gd fmla="*/ 1254923 h 2276723" name="connsiteY225"/>
                  <a:gd fmla="*/ 554764 w 1362770" name="connsiteX226"/>
                  <a:gd fmla="*/ 1243442 h 2276723" name="connsiteY226"/>
                  <a:gd fmla="*/ 547652 w 1362770" name="connsiteX227"/>
                  <a:gd fmla="*/ 1220480 h 2276723" name="connsiteY227"/>
                  <a:gd fmla="*/ 540540 w 1362770" name="connsiteX228"/>
                  <a:gd fmla="*/ 1174557 h 2276723" name="connsiteY228"/>
                  <a:gd fmla="*/ 529871 w 1362770" name="connsiteX229"/>
                  <a:gd fmla="*/ 1147768 h 2276723" name="connsiteY229"/>
                  <a:gd fmla="*/ 526315 w 1362770" name="connsiteX230"/>
                  <a:gd fmla="*/ 1124806 h 2276723" name="connsiteY230"/>
                  <a:gd fmla="*/ 519203 w 1362770" name="connsiteX231"/>
                  <a:gd fmla="*/ 1090364 h 2276723" name="connsiteY231"/>
                  <a:gd fmla="*/ 515647 w 1362770" name="connsiteX232"/>
                  <a:gd fmla="*/ 1078883 h 2276723" name="connsiteY232"/>
                  <a:gd fmla="*/ 512090 w 1362770" name="connsiteX233"/>
                  <a:gd fmla="*/ 1032959 h 2276723" name="connsiteY233"/>
                  <a:gd fmla="*/ 515647 w 1362770" name="connsiteX234"/>
                  <a:gd fmla="*/ 1013824 h 2276723" name="connsiteY234"/>
                  <a:gd fmla="*/ 519203 w 1362770" name="connsiteX235"/>
                  <a:gd fmla="*/ 990862 h 2276723" name="connsiteY235"/>
                  <a:gd fmla="*/ 522759 w 1362770" name="connsiteX236"/>
                  <a:gd fmla="*/ 979382 h 2276723" name="connsiteY236"/>
                  <a:gd fmla="*/ 533427 w 1362770" name="connsiteX237"/>
                  <a:gd fmla="*/ 975554 h 2276723" name="connsiteY237"/>
                  <a:gd fmla="*/ 540540 w 1362770" name="connsiteX238"/>
                  <a:gd fmla="*/ 964073 h 2276723" name="connsiteY238"/>
                  <a:gd fmla="*/ 551208 w 1362770" name="connsiteX239"/>
                  <a:gd fmla="*/ 952593 h 2276723" name="connsiteY239"/>
                  <a:gd fmla="*/ 559362 w 1362770" name="connsiteX240"/>
                  <a:gd fmla="*/ 950119 h 2276723" name="connsiteY240"/>
                  <a:gd fmla="*/ 559650 w 1362770" name="connsiteX241"/>
                  <a:gd fmla="*/ 950006 h 2276723" name="connsiteY241"/>
                  <a:gd fmla="*/ 524953 w 1362770" name="connsiteX242"/>
                  <a:gd fmla="*/ 932147 h 2276723" name="connsiteY242"/>
                  <a:gd fmla="*/ 288032 w 1362770" name="connsiteX243"/>
                  <a:gd fmla="*/ 509588 h 2276723" name="connsiteY243"/>
                  <a:gd fmla="*/ 825401 w 1362770" name="connsiteX244"/>
                  <a:gd fmla="*/ 0 h 2276723" name="connsiteY2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</a:cxnLst>
                <a:rect b="b" l="l" r="r" t="t"/>
                <a:pathLst>
                  <a:path h="2276723" w="1362770">
                    <a:moveTo>
                      <a:pt x="989606" y="1585424"/>
                    </a:moveTo>
                    <a:lnTo>
                      <a:pt x="989957" y="1585931"/>
                    </a:lnTo>
                    <a:cubicBezTo>
                      <a:pt x="990135" y="1586207"/>
                      <a:pt x="990105" y="1586184"/>
                      <a:pt x="989702" y="1585574"/>
                    </a:cubicBezTo>
                    <a:close/>
                    <a:moveTo>
                      <a:pt x="650978" y="1020780"/>
                    </a:moveTo>
                    <a:cubicBezTo>
                      <a:pt x="644349" y="1019888"/>
                      <a:pt x="639187" y="1022190"/>
                      <a:pt x="631326" y="1025010"/>
                    </a:cubicBezTo>
                    <a:cubicBezTo>
                      <a:pt x="623465" y="1027830"/>
                      <a:pt x="606346" y="1026112"/>
                      <a:pt x="603812" y="1037699"/>
                    </a:cubicBezTo>
                    <a:cubicBezTo>
                      <a:pt x="599301" y="1058332"/>
                      <a:pt x="599882" y="1079950"/>
                      <a:pt x="599882" y="1101146"/>
                    </a:cubicBezTo>
                    <a:cubicBezTo>
                      <a:pt x="599882" y="1105605"/>
                      <a:pt x="603527" y="1109388"/>
                      <a:pt x="603812" y="1113836"/>
                    </a:cubicBezTo>
                    <a:cubicBezTo>
                      <a:pt x="606158" y="1150434"/>
                      <a:pt x="606432" y="1187152"/>
                      <a:pt x="607742" y="1223811"/>
                    </a:cubicBezTo>
                    <a:cubicBezTo>
                      <a:pt x="617166" y="1254232"/>
                      <a:pt x="605734" y="1216246"/>
                      <a:pt x="615604" y="1253419"/>
                    </a:cubicBezTo>
                    <a:cubicBezTo>
                      <a:pt x="617845" y="1261861"/>
                      <a:pt x="619164" y="1270139"/>
                      <a:pt x="627395" y="1274568"/>
                    </a:cubicBezTo>
                    <a:cubicBezTo>
                      <a:pt x="632227" y="1277168"/>
                      <a:pt x="637877" y="1277388"/>
                      <a:pt x="643117" y="1278798"/>
                    </a:cubicBezTo>
                    <a:cubicBezTo>
                      <a:pt x="647048" y="1275978"/>
                      <a:pt x="651220" y="1273514"/>
                      <a:pt x="654909" y="1270339"/>
                    </a:cubicBezTo>
                    <a:cubicBezTo>
                      <a:pt x="662925" y="1263437"/>
                      <a:pt x="677349" y="1242896"/>
                      <a:pt x="678492" y="1236500"/>
                    </a:cubicBezTo>
                    <a:cubicBezTo>
                      <a:pt x="683446" y="1208774"/>
                      <a:pt x="681112" y="1180103"/>
                      <a:pt x="682422" y="1151904"/>
                    </a:cubicBezTo>
                    <a:cubicBezTo>
                      <a:pt x="689697" y="1128420"/>
                      <a:pt x="690283" y="1129755"/>
                      <a:pt x="690283" y="1092687"/>
                    </a:cubicBezTo>
                    <a:cubicBezTo>
                      <a:pt x="690283" y="1086873"/>
                      <a:pt x="687663" y="1081407"/>
                      <a:pt x="686353" y="1075768"/>
                    </a:cubicBezTo>
                    <a:lnTo>
                      <a:pt x="678492" y="1067308"/>
                    </a:lnTo>
                    <a:cubicBezTo>
                      <a:pt x="672632" y="1061003"/>
                      <a:pt x="673996" y="1050078"/>
                      <a:pt x="670631" y="1041929"/>
                    </a:cubicBezTo>
                    <a:cubicBezTo>
                      <a:pt x="667857" y="1035211"/>
                      <a:pt x="658993" y="1021858"/>
                      <a:pt x="650978" y="1020780"/>
                    </a:cubicBezTo>
                    <a:close/>
                    <a:moveTo>
                      <a:pt x="825401" y="0"/>
                    </a:moveTo>
                    <a:cubicBezTo>
                      <a:pt x="1122182" y="0"/>
                      <a:pt x="1362770" y="228150"/>
                      <a:pt x="1362770" y="509588"/>
                    </a:cubicBezTo>
                    <a:cubicBezTo>
                      <a:pt x="1362770" y="720667"/>
                      <a:pt x="1227439" y="901771"/>
                      <a:pt x="1034570" y="979130"/>
                    </a:cubicBezTo>
                    <a:lnTo>
                      <a:pt x="942290" y="1006294"/>
                    </a:lnTo>
                    <a:lnTo>
                      <a:pt x="941556" y="1037992"/>
                    </a:lnTo>
                    <a:cubicBezTo>
                      <a:pt x="940926" y="1052712"/>
                      <a:pt x="939977" y="1072259"/>
                      <a:pt x="938832" y="1101844"/>
                    </a:cubicBezTo>
                    <a:cubicBezTo>
                      <a:pt x="956613" y="1108223"/>
                      <a:pt x="945944" y="1106947"/>
                      <a:pt x="970837" y="1098017"/>
                    </a:cubicBezTo>
                    <a:cubicBezTo>
                      <a:pt x="1004677" y="1094983"/>
                      <a:pt x="1009515" y="1106620"/>
                      <a:pt x="1020624" y="1082709"/>
                    </a:cubicBezTo>
                    <a:cubicBezTo>
                      <a:pt x="1022300" y="1079101"/>
                      <a:pt x="1022995" y="1075055"/>
                      <a:pt x="1024180" y="1071229"/>
                    </a:cubicBezTo>
                    <a:cubicBezTo>
                      <a:pt x="1024180" y="1071229"/>
                      <a:pt x="1018538" y="1056178"/>
                      <a:pt x="1017068" y="1048267"/>
                    </a:cubicBezTo>
                    <a:cubicBezTo>
                      <a:pt x="1014963" y="1036940"/>
                      <a:pt x="1009525" y="1024549"/>
                      <a:pt x="1013512" y="1013824"/>
                    </a:cubicBezTo>
                    <a:cubicBezTo>
                      <a:pt x="1015757" y="1007785"/>
                      <a:pt x="1025366" y="1011273"/>
                      <a:pt x="1031293" y="1009997"/>
                    </a:cubicBezTo>
                    <a:cubicBezTo>
                      <a:pt x="1034849" y="1012548"/>
                      <a:pt x="1039590" y="1013824"/>
                      <a:pt x="1041961" y="1017651"/>
                    </a:cubicBezTo>
                    <a:cubicBezTo>
                      <a:pt x="1051724" y="1033410"/>
                      <a:pt x="1038285" y="1032091"/>
                      <a:pt x="1052630" y="1044440"/>
                    </a:cubicBezTo>
                    <a:cubicBezTo>
                      <a:pt x="1055557" y="1046960"/>
                      <a:pt x="1059742" y="1046991"/>
                      <a:pt x="1063298" y="1048267"/>
                    </a:cubicBezTo>
                    <a:cubicBezTo>
                      <a:pt x="1066854" y="1046991"/>
                      <a:pt x="1071316" y="1047292"/>
                      <a:pt x="1073967" y="1044440"/>
                    </a:cubicBezTo>
                    <a:cubicBezTo>
                      <a:pt x="1076617" y="1041587"/>
                      <a:pt x="1074268" y="1034960"/>
                      <a:pt x="1077523" y="1032959"/>
                    </a:cubicBezTo>
                    <a:cubicBezTo>
                      <a:pt x="1083783" y="1029109"/>
                      <a:pt x="1091748" y="1030408"/>
                      <a:pt x="1098860" y="1029132"/>
                    </a:cubicBezTo>
                    <a:cubicBezTo>
                      <a:pt x="1116721" y="1033937"/>
                      <a:pt x="1108449" y="1031296"/>
                      <a:pt x="1123753" y="1036786"/>
                    </a:cubicBezTo>
                    <a:cubicBezTo>
                      <a:pt x="1130866" y="1039337"/>
                      <a:pt x="1141536" y="1037336"/>
                      <a:pt x="1145090" y="1044440"/>
                    </a:cubicBezTo>
                    <a:cubicBezTo>
                      <a:pt x="1151298" y="1056846"/>
                      <a:pt x="1147461" y="1072504"/>
                      <a:pt x="1148647" y="1086537"/>
                    </a:cubicBezTo>
                    <a:cubicBezTo>
                      <a:pt x="1148647" y="1086537"/>
                      <a:pt x="1163939" y="1095340"/>
                      <a:pt x="1169983" y="1101844"/>
                    </a:cubicBezTo>
                    <a:cubicBezTo>
                      <a:pt x="1172634" y="1104697"/>
                      <a:pt x="1172354" y="1109499"/>
                      <a:pt x="1173540" y="1113325"/>
                    </a:cubicBezTo>
                    <a:cubicBezTo>
                      <a:pt x="1172354" y="1117152"/>
                      <a:pt x="1173336" y="1123002"/>
                      <a:pt x="1169983" y="1124806"/>
                    </a:cubicBezTo>
                    <a:cubicBezTo>
                      <a:pt x="1154471" y="1133153"/>
                      <a:pt x="1102137" y="1125331"/>
                      <a:pt x="1095304" y="1124806"/>
                    </a:cubicBezTo>
                    <a:cubicBezTo>
                      <a:pt x="1075215" y="1130211"/>
                      <a:pt x="1085872" y="1127602"/>
                      <a:pt x="1063298" y="1132460"/>
                    </a:cubicBezTo>
                    <a:cubicBezTo>
                      <a:pt x="1059107" y="1133362"/>
                      <a:pt x="1056186" y="1137563"/>
                      <a:pt x="1052630" y="1140114"/>
                    </a:cubicBezTo>
                    <a:lnTo>
                      <a:pt x="1031293" y="1155422"/>
                    </a:lnTo>
                    <a:lnTo>
                      <a:pt x="1009956" y="1163076"/>
                    </a:lnTo>
                    <a:cubicBezTo>
                      <a:pt x="1001846" y="1165985"/>
                      <a:pt x="995731" y="1173281"/>
                      <a:pt x="988618" y="1178384"/>
                    </a:cubicBezTo>
                    <a:lnTo>
                      <a:pt x="974394" y="1182211"/>
                    </a:lnTo>
                    <a:cubicBezTo>
                      <a:pt x="970247" y="1183326"/>
                      <a:pt x="967281" y="1187313"/>
                      <a:pt x="963725" y="1189865"/>
                    </a:cubicBezTo>
                    <a:lnTo>
                      <a:pt x="942388" y="1205172"/>
                    </a:lnTo>
                    <a:cubicBezTo>
                      <a:pt x="935276" y="1210275"/>
                      <a:pt x="927095" y="1213976"/>
                      <a:pt x="921051" y="1220480"/>
                    </a:cubicBezTo>
                    <a:cubicBezTo>
                      <a:pt x="918400" y="1223333"/>
                      <a:pt x="917909" y="1227952"/>
                      <a:pt x="917495" y="1231961"/>
                    </a:cubicBezTo>
                    <a:cubicBezTo>
                      <a:pt x="915527" y="1251021"/>
                      <a:pt x="913939" y="1270188"/>
                      <a:pt x="913939" y="1289366"/>
                    </a:cubicBezTo>
                    <a:cubicBezTo>
                      <a:pt x="913939" y="1328932"/>
                      <a:pt x="916309" y="1368457"/>
                      <a:pt x="917495" y="1408002"/>
                    </a:cubicBezTo>
                    <a:cubicBezTo>
                      <a:pt x="919866" y="1413104"/>
                      <a:pt x="921977" y="1418356"/>
                      <a:pt x="924607" y="1423310"/>
                    </a:cubicBezTo>
                    <a:cubicBezTo>
                      <a:pt x="926728" y="1427303"/>
                      <a:pt x="930491" y="1430385"/>
                      <a:pt x="931719" y="1434791"/>
                    </a:cubicBezTo>
                    <a:cubicBezTo>
                      <a:pt x="934128" y="1443431"/>
                      <a:pt x="933898" y="1452682"/>
                      <a:pt x="935276" y="1461579"/>
                    </a:cubicBezTo>
                    <a:cubicBezTo>
                      <a:pt x="936742" y="1471050"/>
                      <a:pt x="939831" y="1486389"/>
                      <a:pt x="942388" y="1496022"/>
                    </a:cubicBezTo>
                    <a:cubicBezTo>
                      <a:pt x="948347" y="1518467"/>
                      <a:pt x="942666" y="1496620"/>
                      <a:pt x="953057" y="1518984"/>
                    </a:cubicBezTo>
                    <a:cubicBezTo>
                      <a:pt x="954733" y="1522592"/>
                      <a:pt x="955427" y="1526638"/>
                      <a:pt x="956613" y="1530465"/>
                    </a:cubicBezTo>
                    <a:cubicBezTo>
                      <a:pt x="958983" y="1534292"/>
                      <a:pt x="961814" y="1537832"/>
                      <a:pt x="963725" y="1541946"/>
                    </a:cubicBezTo>
                    <a:cubicBezTo>
                      <a:pt x="965402" y="1545554"/>
                      <a:pt x="964940" y="1550276"/>
                      <a:pt x="967281" y="1553426"/>
                    </a:cubicBezTo>
                    <a:cubicBezTo>
                      <a:pt x="985664" y="1578155"/>
                      <a:pt x="972568" y="1543704"/>
                      <a:pt x="981506" y="1572561"/>
                    </a:cubicBezTo>
                    <a:cubicBezTo>
                      <a:pt x="984054" y="1576674"/>
                      <a:pt x="985902" y="1579623"/>
                      <a:pt x="987213" y="1581695"/>
                    </a:cubicBezTo>
                    <a:lnTo>
                      <a:pt x="989606" y="1585424"/>
                    </a:lnTo>
                    <a:lnTo>
                      <a:pt x="988963" y="1584498"/>
                    </a:lnTo>
                    <a:cubicBezTo>
                      <a:pt x="987241" y="1582164"/>
                      <a:pt x="984813" y="1579678"/>
                      <a:pt x="992175" y="1595523"/>
                    </a:cubicBezTo>
                    <a:cubicBezTo>
                      <a:pt x="1005962" y="1625198"/>
                      <a:pt x="993905" y="1589627"/>
                      <a:pt x="1002843" y="1618485"/>
                    </a:cubicBezTo>
                    <a:cubicBezTo>
                      <a:pt x="1012035" y="1633322"/>
                      <a:pt x="1008604" y="1625602"/>
                      <a:pt x="1013512" y="1641447"/>
                    </a:cubicBezTo>
                    <a:cubicBezTo>
                      <a:pt x="1016901" y="1652390"/>
                      <a:pt x="1030697" y="1662424"/>
                      <a:pt x="1031293" y="1675890"/>
                    </a:cubicBezTo>
                    <a:cubicBezTo>
                      <a:pt x="1033492" y="1725600"/>
                      <a:pt x="1033663" y="1775391"/>
                      <a:pt x="1034849" y="1825141"/>
                    </a:cubicBezTo>
                    <a:lnTo>
                      <a:pt x="1038405" y="1848103"/>
                    </a:lnTo>
                    <a:lnTo>
                      <a:pt x="1045517" y="1894027"/>
                    </a:lnTo>
                    <a:cubicBezTo>
                      <a:pt x="1045517" y="1894027"/>
                      <a:pt x="1050944" y="1909127"/>
                      <a:pt x="1052630" y="1916988"/>
                    </a:cubicBezTo>
                    <a:cubicBezTo>
                      <a:pt x="1054515" y="1925778"/>
                      <a:pt x="1054686" y="1934902"/>
                      <a:pt x="1056186" y="1943777"/>
                    </a:cubicBezTo>
                    <a:cubicBezTo>
                      <a:pt x="1057060" y="1948952"/>
                      <a:pt x="1058682" y="1953951"/>
                      <a:pt x="1059742" y="1959085"/>
                    </a:cubicBezTo>
                    <a:cubicBezTo>
                      <a:pt x="1061053" y="1965435"/>
                      <a:pt x="1062113" y="1971842"/>
                      <a:pt x="1063298" y="1978220"/>
                    </a:cubicBezTo>
                    <a:cubicBezTo>
                      <a:pt x="1068434" y="2005853"/>
                      <a:pt x="1068040" y="2034349"/>
                      <a:pt x="1070410" y="2062413"/>
                    </a:cubicBezTo>
                    <a:lnTo>
                      <a:pt x="1073967" y="2073894"/>
                    </a:lnTo>
                    <a:lnTo>
                      <a:pt x="1081079" y="2096856"/>
                    </a:lnTo>
                    <a:cubicBezTo>
                      <a:pt x="1085164" y="2103449"/>
                      <a:pt x="1092015" y="2116135"/>
                      <a:pt x="1098860" y="2119818"/>
                    </a:cubicBezTo>
                    <a:cubicBezTo>
                      <a:pt x="1104266" y="2122727"/>
                      <a:pt x="1110624" y="2123028"/>
                      <a:pt x="1116641" y="2123645"/>
                    </a:cubicBezTo>
                    <a:cubicBezTo>
                      <a:pt x="1135558" y="2125583"/>
                      <a:pt x="1154573" y="2126196"/>
                      <a:pt x="1173540" y="2127472"/>
                    </a:cubicBezTo>
                    <a:cubicBezTo>
                      <a:pt x="1173540" y="2127472"/>
                      <a:pt x="1188026" y="2123094"/>
                      <a:pt x="1194877" y="2119818"/>
                    </a:cubicBezTo>
                    <a:cubicBezTo>
                      <a:pt x="1201068" y="2116856"/>
                      <a:pt x="1215173" y="2103510"/>
                      <a:pt x="1219770" y="2100683"/>
                    </a:cubicBezTo>
                    <a:cubicBezTo>
                      <a:pt x="1223025" y="2098681"/>
                      <a:pt x="1226882" y="2098131"/>
                      <a:pt x="1230439" y="2096856"/>
                    </a:cubicBezTo>
                    <a:cubicBezTo>
                      <a:pt x="1238736" y="2098131"/>
                      <a:pt x="1247835" y="2096649"/>
                      <a:pt x="1255332" y="2100683"/>
                    </a:cubicBezTo>
                    <a:cubicBezTo>
                      <a:pt x="1258685" y="2102487"/>
                      <a:pt x="1258888" y="2108130"/>
                      <a:pt x="1258888" y="2112164"/>
                    </a:cubicBezTo>
                    <a:cubicBezTo>
                      <a:pt x="1258888" y="2116198"/>
                      <a:pt x="1256362" y="2119766"/>
                      <a:pt x="1255332" y="2123645"/>
                    </a:cubicBezTo>
                    <a:cubicBezTo>
                      <a:pt x="1253989" y="2128702"/>
                      <a:pt x="1252961" y="2133850"/>
                      <a:pt x="1251776" y="2138952"/>
                    </a:cubicBezTo>
                    <a:cubicBezTo>
                      <a:pt x="1245781" y="2148629"/>
                      <a:pt x="1243211" y="2150597"/>
                      <a:pt x="1241107" y="2161914"/>
                    </a:cubicBezTo>
                    <a:cubicBezTo>
                      <a:pt x="1239463" y="2170759"/>
                      <a:pt x="1240664" y="2180328"/>
                      <a:pt x="1237551" y="2188703"/>
                    </a:cubicBezTo>
                    <a:cubicBezTo>
                      <a:pt x="1235683" y="2193728"/>
                      <a:pt x="1230439" y="2196357"/>
                      <a:pt x="1226882" y="2200184"/>
                    </a:cubicBezTo>
                    <a:lnTo>
                      <a:pt x="1216214" y="2204011"/>
                    </a:lnTo>
                    <a:lnTo>
                      <a:pt x="1205545" y="2207838"/>
                    </a:lnTo>
                    <a:cubicBezTo>
                      <a:pt x="1198433" y="2210389"/>
                      <a:pt x="1191059" y="2212215"/>
                      <a:pt x="1184208" y="2215492"/>
                    </a:cubicBezTo>
                    <a:cubicBezTo>
                      <a:pt x="1180303" y="2217360"/>
                      <a:pt x="1177363" y="2221089"/>
                      <a:pt x="1173540" y="2223146"/>
                    </a:cubicBezTo>
                    <a:cubicBezTo>
                      <a:pt x="1159694" y="2230595"/>
                      <a:pt x="1164604" y="2223440"/>
                      <a:pt x="1148647" y="2230800"/>
                    </a:cubicBezTo>
                    <a:cubicBezTo>
                      <a:pt x="1144718" y="2232612"/>
                      <a:pt x="1141534" y="2235902"/>
                      <a:pt x="1137978" y="2238454"/>
                    </a:cubicBezTo>
                    <a:cubicBezTo>
                      <a:pt x="1119229" y="2245179"/>
                      <a:pt x="1134400" y="2237835"/>
                      <a:pt x="1116641" y="2253762"/>
                    </a:cubicBezTo>
                    <a:cubicBezTo>
                      <a:pt x="1113357" y="2256706"/>
                      <a:pt x="1109256" y="2258471"/>
                      <a:pt x="1105972" y="2261415"/>
                    </a:cubicBezTo>
                    <a:cubicBezTo>
                      <a:pt x="1102109" y="2264880"/>
                      <a:pt x="1100199" y="2271657"/>
                      <a:pt x="1095304" y="2272896"/>
                    </a:cubicBezTo>
                    <a:cubicBezTo>
                      <a:pt x="1079108" y="2276997"/>
                      <a:pt x="1062113" y="2275448"/>
                      <a:pt x="1045517" y="2276723"/>
                    </a:cubicBezTo>
                    <a:cubicBezTo>
                      <a:pt x="1045394" y="2276690"/>
                      <a:pt x="1022324" y="2270899"/>
                      <a:pt x="1020624" y="2269069"/>
                    </a:cubicBezTo>
                    <a:cubicBezTo>
                      <a:pt x="1017973" y="2266217"/>
                      <a:pt x="1017803" y="2261544"/>
                      <a:pt x="1017068" y="2257588"/>
                    </a:cubicBezTo>
                    <a:cubicBezTo>
                      <a:pt x="1015424" y="2248743"/>
                      <a:pt x="1015156" y="2239645"/>
                      <a:pt x="1013512" y="2230800"/>
                    </a:cubicBezTo>
                    <a:cubicBezTo>
                      <a:pt x="1012777" y="2226844"/>
                      <a:pt x="1010572" y="2223298"/>
                      <a:pt x="1009956" y="2219319"/>
                    </a:cubicBezTo>
                    <a:cubicBezTo>
                      <a:pt x="1008191" y="2207924"/>
                      <a:pt x="1007585" y="2196357"/>
                      <a:pt x="1006399" y="2184876"/>
                    </a:cubicBezTo>
                    <a:cubicBezTo>
                      <a:pt x="1001295" y="2162904"/>
                      <a:pt x="1004658" y="2174452"/>
                      <a:pt x="995731" y="2150433"/>
                    </a:cubicBezTo>
                    <a:cubicBezTo>
                      <a:pt x="994339" y="2146688"/>
                      <a:pt x="993360" y="2142779"/>
                      <a:pt x="992175" y="2138952"/>
                    </a:cubicBezTo>
                    <a:lnTo>
                      <a:pt x="981506" y="2104510"/>
                    </a:lnTo>
                    <a:cubicBezTo>
                      <a:pt x="979537" y="2099213"/>
                      <a:pt x="976482" y="2094445"/>
                      <a:pt x="974394" y="2089202"/>
                    </a:cubicBezTo>
                    <a:cubicBezTo>
                      <a:pt x="972917" y="2085494"/>
                      <a:pt x="972514" y="2081329"/>
                      <a:pt x="970837" y="2077721"/>
                    </a:cubicBezTo>
                    <a:cubicBezTo>
                      <a:pt x="968926" y="2073607"/>
                      <a:pt x="964762" y="2070702"/>
                      <a:pt x="963725" y="2066240"/>
                    </a:cubicBezTo>
                    <a:cubicBezTo>
                      <a:pt x="961122" y="2055033"/>
                      <a:pt x="961354" y="2043278"/>
                      <a:pt x="960169" y="2031797"/>
                    </a:cubicBezTo>
                    <a:cubicBezTo>
                      <a:pt x="960169" y="2031797"/>
                      <a:pt x="955029" y="2016619"/>
                      <a:pt x="953057" y="2008835"/>
                    </a:cubicBezTo>
                    <a:cubicBezTo>
                      <a:pt x="951466" y="2002560"/>
                      <a:pt x="950966" y="1996011"/>
                      <a:pt x="949501" y="1989701"/>
                    </a:cubicBezTo>
                    <a:cubicBezTo>
                      <a:pt x="948591" y="1985787"/>
                      <a:pt x="946679" y="1982175"/>
                      <a:pt x="945944" y="1978220"/>
                    </a:cubicBezTo>
                    <a:cubicBezTo>
                      <a:pt x="944300" y="1969375"/>
                      <a:pt x="943663" y="1960346"/>
                      <a:pt x="942388" y="1951431"/>
                    </a:cubicBezTo>
                    <a:cubicBezTo>
                      <a:pt x="941292" y="1943762"/>
                      <a:pt x="940246" y="1936078"/>
                      <a:pt x="938832" y="1928469"/>
                    </a:cubicBezTo>
                    <a:cubicBezTo>
                      <a:pt x="937873" y="1923312"/>
                      <a:pt x="936618" y="1918219"/>
                      <a:pt x="935276" y="1913161"/>
                    </a:cubicBezTo>
                    <a:cubicBezTo>
                      <a:pt x="934246" y="1909283"/>
                      <a:pt x="932289" y="1905668"/>
                      <a:pt x="931719" y="1901680"/>
                    </a:cubicBezTo>
                    <a:cubicBezTo>
                      <a:pt x="929908" y="1889009"/>
                      <a:pt x="929349" y="1876168"/>
                      <a:pt x="928163" y="1863411"/>
                    </a:cubicBezTo>
                    <a:cubicBezTo>
                      <a:pt x="926978" y="1858308"/>
                      <a:pt x="925950" y="1853160"/>
                      <a:pt x="924607" y="1848103"/>
                    </a:cubicBezTo>
                    <a:cubicBezTo>
                      <a:pt x="923577" y="1844224"/>
                      <a:pt x="921721" y="1840591"/>
                      <a:pt x="921051" y="1836622"/>
                    </a:cubicBezTo>
                    <a:cubicBezTo>
                      <a:pt x="919341" y="1826503"/>
                      <a:pt x="918680" y="1816212"/>
                      <a:pt x="917495" y="1806006"/>
                    </a:cubicBezTo>
                    <a:cubicBezTo>
                      <a:pt x="909298" y="1770723"/>
                      <a:pt x="919813" y="1814322"/>
                      <a:pt x="906826" y="1767737"/>
                    </a:cubicBezTo>
                    <a:cubicBezTo>
                      <a:pt x="905422" y="1762699"/>
                      <a:pt x="904455" y="1757531"/>
                      <a:pt x="903270" y="1752429"/>
                    </a:cubicBezTo>
                    <a:cubicBezTo>
                      <a:pt x="889579" y="1737695"/>
                      <a:pt x="895391" y="1745451"/>
                      <a:pt x="885489" y="1729467"/>
                    </a:cubicBezTo>
                    <a:cubicBezTo>
                      <a:pt x="880748" y="1721813"/>
                      <a:pt x="871265" y="1719262"/>
                      <a:pt x="864152" y="1714159"/>
                    </a:cubicBezTo>
                    <a:cubicBezTo>
                      <a:pt x="855475" y="1711047"/>
                      <a:pt x="849709" y="1710097"/>
                      <a:pt x="842815" y="1702678"/>
                    </a:cubicBezTo>
                    <a:cubicBezTo>
                      <a:pt x="839793" y="1699426"/>
                      <a:pt x="838074" y="1695024"/>
                      <a:pt x="835703" y="1691197"/>
                    </a:cubicBezTo>
                    <a:cubicBezTo>
                      <a:pt x="809213" y="1672193"/>
                      <a:pt x="841749" y="1696619"/>
                      <a:pt x="814366" y="1672062"/>
                    </a:cubicBezTo>
                    <a:cubicBezTo>
                      <a:pt x="811082" y="1669118"/>
                      <a:pt x="807253" y="1666960"/>
                      <a:pt x="803697" y="1664409"/>
                    </a:cubicBezTo>
                    <a:cubicBezTo>
                      <a:pt x="797459" y="1659933"/>
                      <a:pt x="799369" y="1648938"/>
                      <a:pt x="796585" y="1641447"/>
                    </a:cubicBezTo>
                    <a:cubicBezTo>
                      <a:pt x="794616" y="1636150"/>
                      <a:pt x="791843" y="1631241"/>
                      <a:pt x="789472" y="1626139"/>
                    </a:cubicBezTo>
                    <a:cubicBezTo>
                      <a:pt x="785916" y="1623588"/>
                      <a:pt x="782087" y="1621429"/>
                      <a:pt x="778804" y="1618485"/>
                    </a:cubicBezTo>
                    <a:cubicBezTo>
                      <a:pt x="774940" y="1615020"/>
                      <a:pt x="772320" y="1610006"/>
                      <a:pt x="768135" y="1607004"/>
                    </a:cubicBezTo>
                    <a:cubicBezTo>
                      <a:pt x="765016" y="1604766"/>
                      <a:pt x="761023" y="1604453"/>
                      <a:pt x="757467" y="1603177"/>
                    </a:cubicBezTo>
                    <a:cubicBezTo>
                      <a:pt x="748283" y="1605648"/>
                      <a:pt x="728989" y="1610423"/>
                      <a:pt x="721905" y="1614658"/>
                    </a:cubicBezTo>
                    <a:cubicBezTo>
                      <a:pt x="713057" y="1619947"/>
                      <a:pt x="700658" y="1643215"/>
                      <a:pt x="697012" y="1649101"/>
                    </a:cubicBezTo>
                    <a:cubicBezTo>
                      <a:pt x="682787" y="1659306"/>
                      <a:pt x="688714" y="1652928"/>
                      <a:pt x="679231" y="1668236"/>
                    </a:cubicBezTo>
                    <a:cubicBezTo>
                      <a:pt x="673651" y="1677242"/>
                      <a:pt x="665006" y="1683543"/>
                      <a:pt x="657894" y="1691197"/>
                    </a:cubicBezTo>
                    <a:cubicBezTo>
                      <a:pt x="654337" y="1692473"/>
                      <a:pt x="650105" y="1692442"/>
                      <a:pt x="647225" y="1695024"/>
                    </a:cubicBezTo>
                    <a:cubicBezTo>
                      <a:pt x="642672" y="1699107"/>
                      <a:pt x="640002" y="1705142"/>
                      <a:pt x="636557" y="1710332"/>
                    </a:cubicBezTo>
                    <a:cubicBezTo>
                      <a:pt x="627939" y="1723315"/>
                      <a:pt x="630292" y="1719076"/>
                      <a:pt x="625888" y="1733294"/>
                    </a:cubicBezTo>
                    <a:cubicBezTo>
                      <a:pt x="621147" y="1737121"/>
                      <a:pt x="615854" y="1740265"/>
                      <a:pt x="611663" y="1744775"/>
                    </a:cubicBezTo>
                    <a:cubicBezTo>
                      <a:pt x="604770" y="1752194"/>
                      <a:pt x="603887" y="1758399"/>
                      <a:pt x="600995" y="1767737"/>
                    </a:cubicBezTo>
                    <a:cubicBezTo>
                      <a:pt x="592569" y="1781338"/>
                      <a:pt x="584362" y="1795409"/>
                      <a:pt x="572545" y="1806006"/>
                    </a:cubicBezTo>
                    <a:cubicBezTo>
                      <a:pt x="569262" y="1808951"/>
                      <a:pt x="564899" y="1810408"/>
                      <a:pt x="561877" y="1813660"/>
                    </a:cubicBezTo>
                    <a:cubicBezTo>
                      <a:pt x="545792" y="1830970"/>
                      <a:pt x="564865" y="1821518"/>
                      <a:pt x="544096" y="1828968"/>
                    </a:cubicBezTo>
                    <a:cubicBezTo>
                      <a:pt x="528686" y="1830244"/>
                      <a:pt x="513215" y="1830852"/>
                      <a:pt x="497865" y="1832795"/>
                    </a:cubicBezTo>
                    <a:cubicBezTo>
                      <a:pt x="490832" y="1833685"/>
                      <a:pt x="466090" y="1842465"/>
                      <a:pt x="462304" y="1844276"/>
                    </a:cubicBezTo>
                    <a:cubicBezTo>
                      <a:pt x="458398" y="1846144"/>
                      <a:pt x="455346" y="1849648"/>
                      <a:pt x="451635" y="1851930"/>
                    </a:cubicBezTo>
                    <a:cubicBezTo>
                      <a:pt x="440567" y="1858736"/>
                      <a:pt x="436195" y="1858761"/>
                      <a:pt x="426742" y="1867238"/>
                    </a:cubicBezTo>
                    <a:cubicBezTo>
                      <a:pt x="422878" y="1870703"/>
                      <a:pt x="419937" y="1875254"/>
                      <a:pt x="416073" y="1878719"/>
                    </a:cubicBezTo>
                    <a:cubicBezTo>
                      <a:pt x="412790" y="1881663"/>
                      <a:pt x="408427" y="1883120"/>
                      <a:pt x="405405" y="1886373"/>
                    </a:cubicBezTo>
                    <a:cubicBezTo>
                      <a:pt x="381695" y="1911887"/>
                      <a:pt x="416075" y="1885096"/>
                      <a:pt x="387624" y="1905508"/>
                    </a:cubicBezTo>
                    <a:cubicBezTo>
                      <a:pt x="360808" y="1915126"/>
                      <a:pt x="393862" y="1902151"/>
                      <a:pt x="366287" y="1916988"/>
                    </a:cubicBezTo>
                    <a:cubicBezTo>
                      <a:pt x="345700" y="1928065"/>
                      <a:pt x="365174" y="1910532"/>
                      <a:pt x="344950" y="1932296"/>
                    </a:cubicBezTo>
                    <a:cubicBezTo>
                      <a:pt x="340208" y="1934848"/>
                      <a:pt x="335598" y="1937703"/>
                      <a:pt x="330725" y="1939950"/>
                    </a:cubicBezTo>
                    <a:cubicBezTo>
                      <a:pt x="327280" y="1941539"/>
                      <a:pt x="323409" y="1941973"/>
                      <a:pt x="320056" y="1943777"/>
                    </a:cubicBezTo>
                    <a:cubicBezTo>
                      <a:pt x="310010" y="1949183"/>
                      <a:pt x="289396" y="1964498"/>
                      <a:pt x="280938" y="1970566"/>
                    </a:cubicBezTo>
                    <a:cubicBezTo>
                      <a:pt x="277382" y="1971842"/>
                      <a:pt x="273715" y="1972804"/>
                      <a:pt x="270270" y="1974393"/>
                    </a:cubicBezTo>
                    <a:cubicBezTo>
                      <a:pt x="254960" y="1981454"/>
                      <a:pt x="249877" y="1986472"/>
                      <a:pt x="234708" y="1997355"/>
                    </a:cubicBezTo>
                    <a:cubicBezTo>
                      <a:pt x="231152" y="1998630"/>
                      <a:pt x="227392" y="1999378"/>
                      <a:pt x="224039" y="2001182"/>
                    </a:cubicBezTo>
                    <a:cubicBezTo>
                      <a:pt x="216518" y="2005229"/>
                      <a:pt x="205587" y="2015984"/>
                      <a:pt x="199146" y="2020316"/>
                    </a:cubicBezTo>
                    <a:cubicBezTo>
                      <a:pt x="189101" y="2027073"/>
                      <a:pt x="184624" y="2028077"/>
                      <a:pt x="174253" y="2031797"/>
                    </a:cubicBezTo>
                    <a:cubicBezTo>
                      <a:pt x="166143" y="2034706"/>
                      <a:pt x="159663" y="2041458"/>
                      <a:pt x="152916" y="2047105"/>
                    </a:cubicBezTo>
                    <a:cubicBezTo>
                      <a:pt x="141345" y="2056790"/>
                      <a:pt x="136297" y="2068192"/>
                      <a:pt x="128023" y="2081548"/>
                    </a:cubicBezTo>
                    <a:cubicBezTo>
                      <a:pt x="108464" y="2095580"/>
                      <a:pt x="125059" y="2081548"/>
                      <a:pt x="110241" y="2100683"/>
                    </a:cubicBezTo>
                    <a:cubicBezTo>
                      <a:pt x="107022" y="2104841"/>
                      <a:pt x="102793" y="2108006"/>
                      <a:pt x="99573" y="2112164"/>
                    </a:cubicBezTo>
                    <a:cubicBezTo>
                      <a:pt x="96837" y="2115697"/>
                      <a:pt x="93095" y="2119096"/>
                      <a:pt x="92461" y="2123645"/>
                    </a:cubicBezTo>
                    <a:cubicBezTo>
                      <a:pt x="89466" y="2145128"/>
                      <a:pt x="90090" y="2167017"/>
                      <a:pt x="88905" y="2188703"/>
                    </a:cubicBezTo>
                    <a:cubicBezTo>
                      <a:pt x="88905" y="2188703"/>
                      <a:pt x="94331" y="2203804"/>
                      <a:pt x="96017" y="2211665"/>
                    </a:cubicBezTo>
                    <a:cubicBezTo>
                      <a:pt x="100065" y="2230543"/>
                      <a:pt x="101478" y="2239956"/>
                      <a:pt x="96017" y="2257588"/>
                    </a:cubicBezTo>
                    <a:cubicBezTo>
                      <a:pt x="94340" y="2263001"/>
                      <a:pt x="91275" y="2267794"/>
                      <a:pt x="88905" y="2272896"/>
                    </a:cubicBezTo>
                    <a:cubicBezTo>
                      <a:pt x="84347" y="2271670"/>
                      <a:pt x="69113" y="2267988"/>
                      <a:pt x="64011" y="2265243"/>
                    </a:cubicBezTo>
                    <a:cubicBezTo>
                      <a:pt x="60189" y="2263186"/>
                      <a:pt x="56899" y="2260140"/>
                      <a:pt x="53343" y="2257588"/>
                    </a:cubicBezTo>
                    <a:cubicBezTo>
                      <a:pt x="46230" y="2252486"/>
                      <a:pt x="44366" y="2241888"/>
                      <a:pt x="39118" y="2234627"/>
                    </a:cubicBezTo>
                    <a:cubicBezTo>
                      <a:pt x="30648" y="2222907"/>
                      <a:pt x="17230" y="2216999"/>
                      <a:pt x="14225" y="2200184"/>
                    </a:cubicBezTo>
                    <a:cubicBezTo>
                      <a:pt x="9742" y="2175099"/>
                      <a:pt x="12023" y="2149148"/>
                      <a:pt x="10668" y="2123645"/>
                    </a:cubicBezTo>
                    <a:cubicBezTo>
                      <a:pt x="9652" y="2104499"/>
                      <a:pt x="8298" y="2085375"/>
                      <a:pt x="7112" y="2066240"/>
                    </a:cubicBezTo>
                    <a:cubicBezTo>
                      <a:pt x="2326" y="2045634"/>
                      <a:pt x="0" y="2038763"/>
                      <a:pt x="0" y="2012663"/>
                    </a:cubicBezTo>
                    <a:cubicBezTo>
                      <a:pt x="0" y="2008629"/>
                      <a:pt x="2371" y="2005009"/>
                      <a:pt x="3556" y="2001182"/>
                    </a:cubicBezTo>
                    <a:cubicBezTo>
                      <a:pt x="11421" y="1992718"/>
                      <a:pt x="16386" y="1988876"/>
                      <a:pt x="21337" y="1978220"/>
                    </a:cubicBezTo>
                    <a:cubicBezTo>
                      <a:pt x="23013" y="1974612"/>
                      <a:pt x="22552" y="1969889"/>
                      <a:pt x="24893" y="1966739"/>
                    </a:cubicBezTo>
                    <a:cubicBezTo>
                      <a:pt x="27563" y="1963147"/>
                      <a:pt x="32006" y="1961636"/>
                      <a:pt x="35562" y="1959085"/>
                    </a:cubicBezTo>
                    <a:cubicBezTo>
                      <a:pt x="53343" y="1957809"/>
                      <a:pt x="71193" y="1957376"/>
                      <a:pt x="88905" y="1955258"/>
                    </a:cubicBezTo>
                    <a:cubicBezTo>
                      <a:pt x="97738" y="1954202"/>
                      <a:pt x="103169" y="1948851"/>
                      <a:pt x="110241" y="1943777"/>
                    </a:cubicBezTo>
                    <a:lnTo>
                      <a:pt x="142247" y="1920815"/>
                    </a:lnTo>
                    <a:cubicBezTo>
                      <a:pt x="145366" y="1918578"/>
                      <a:pt x="149360" y="1918264"/>
                      <a:pt x="152916" y="1916988"/>
                    </a:cubicBezTo>
                    <a:lnTo>
                      <a:pt x="174253" y="1909334"/>
                    </a:lnTo>
                    <a:cubicBezTo>
                      <a:pt x="178307" y="1907880"/>
                      <a:pt x="181365" y="1904232"/>
                      <a:pt x="184921" y="1901680"/>
                    </a:cubicBezTo>
                    <a:cubicBezTo>
                      <a:pt x="192034" y="1896578"/>
                      <a:pt x="200214" y="1892877"/>
                      <a:pt x="206258" y="1886373"/>
                    </a:cubicBezTo>
                    <a:cubicBezTo>
                      <a:pt x="210007" y="1882339"/>
                      <a:pt x="211000" y="1876167"/>
                      <a:pt x="213371" y="1871065"/>
                    </a:cubicBezTo>
                    <a:lnTo>
                      <a:pt x="224039" y="1863411"/>
                    </a:lnTo>
                    <a:cubicBezTo>
                      <a:pt x="228224" y="1860409"/>
                      <a:pt x="231152" y="1855757"/>
                      <a:pt x="234708" y="1851930"/>
                    </a:cubicBezTo>
                    <a:cubicBezTo>
                      <a:pt x="241820" y="1844276"/>
                      <a:pt x="248527" y="1836159"/>
                      <a:pt x="256045" y="1828968"/>
                    </a:cubicBezTo>
                    <a:cubicBezTo>
                      <a:pt x="275442" y="1810413"/>
                      <a:pt x="259170" y="1833490"/>
                      <a:pt x="273826" y="1809833"/>
                    </a:cubicBezTo>
                    <a:cubicBezTo>
                      <a:pt x="278567" y="1802179"/>
                      <a:pt x="288051" y="1799628"/>
                      <a:pt x="295163" y="1794525"/>
                    </a:cubicBezTo>
                    <a:cubicBezTo>
                      <a:pt x="299905" y="1793250"/>
                      <a:pt x="304896" y="1792770"/>
                      <a:pt x="309388" y="1790698"/>
                    </a:cubicBezTo>
                    <a:cubicBezTo>
                      <a:pt x="340559" y="1776323"/>
                      <a:pt x="300756" y="1788432"/>
                      <a:pt x="330725" y="1779217"/>
                    </a:cubicBezTo>
                    <a:cubicBezTo>
                      <a:pt x="349998" y="1773292"/>
                      <a:pt x="343001" y="1776576"/>
                      <a:pt x="366287" y="1771564"/>
                    </a:cubicBezTo>
                    <a:cubicBezTo>
                      <a:pt x="382677" y="1768036"/>
                      <a:pt x="383709" y="1765939"/>
                      <a:pt x="401849" y="1760083"/>
                    </a:cubicBezTo>
                    <a:cubicBezTo>
                      <a:pt x="407548" y="1758243"/>
                      <a:pt x="420765" y="1755645"/>
                      <a:pt x="426742" y="1752429"/>
                    </a:cubicBezTo>
                    <a:cubicBezTo>
                      <a:pt x="430565" y="1750372"/>
                      <a:pt x="433588" y="1746832"/>
                      <a:pt x="437411" y="1744775"/>
                    </a:cubicBezTo>
                    <a:cubicBezTo>
                      <a:pt x="446000" y="1740153"/>
                      <a:pt x="451953" y="1742433"/>
                      <a:pt x="458748" y="1733294"/>
                    </a:cubicBezTo>
                    <a:cubicBezTo>
                      <a:pt x="461089" y="1730144"/>
                      <a:pt x="459962" y="1724963"/>
                      <a:pt x="462304" y="1721813"/>
                    </a:cubicBezTo>
                    <a:cubicBezTo>
                      <a:pt x="464974" y="1718222"/>
                      <a:pt x="472322" y="1718705"/>
                      <a:pt x="472972" y="1714159"/>
                    </a:cubicBezTo>
                    <a:cubicBezTo>
                      <a:pt x="477302" y="1683873"/>
                      <a:pt x="475343" y="1652928"/>
                      <a:pt x="476529" y="1622312"/>
                    </a:cubicBezTo>
                    <a:cubicBezTo>
                      <a:pt x="476529" y="1622312"/>
                      <a:pt x="482070" y="1607239"/>
                      <a:pt x="483641" y="1599350"/>
                    </a:cubicBezTo>
                    <a:cubicBezTo>
                      <a:pt x="485643" y="1589294"/>
                      <a:pt x="486012" y="1578940"/>
                      <a:pt x="487197" y="1568734"/>
                    </a:cubicBezTo>
                    <a:cubicBezTo>
                      <a:pt x="497448" y="1561380"/>
                      <a:pt x="504251" y="1557583"/>
                      <a:pt x="512090" y="1545773"/>
                    </a:cubicBezTo>
                    <a:cubicBezTo>
                      <a:pt x="514269" y="1542490"/>
                      <a:pt x="514461" y="1538119"/>
                      <a:pt x="515647" y="1534292"/>
                    </a:cubicBezTo>
                    <a:cubicBezTo>
                      <a:pt x="519203" y="1531740"/>
                      <a:pt x="523579" y="1530171"/>
                      <a:pt x="526315" y="1526638"/>
                    </a:cubicBezTo>
                    <a:cubicBezTo>
                      <a:pt x="537624" y="1512034"/>
                      <a:pt x="535441" y="1489656"/>
                      <a:pt x="536984" y="1473060"/>
                    </a:cubicBezTo>
                    <a:cubicBezTo>
                      <a:pt x="538169" y="1469233"/>
                      <a:pt x="538863" y="1465187"/>
                      <a:pt x="540540" y="1461579"/>
                    </a:cubicBezTo>
                    <a:cubicBezTo>
                      <a:pt x="554328" y="1431903"/>
                      <a:pt x="542269" y="1467476"/>
                      <a:pt x="551208" y="1438618"/>
                    </a:cubicBezTo>
                    <a:cubicBezTo>
                      <a:pt x="554764" y="1434791"/>
                      <a:pt x="558954" y="1431541"/>
                      <a:pt x="561877" y="1427137"/>
                    </a:cubicBezTo>
                    <a:cubicBezTo>
                      <a:pt x="580657" y="1398843"/>
                      <a:pt x="571521" y="1349158"/>
                      <a:pt x="572545" y="1323808"/>
                    </a:cubicBezTo>
                    <a:cubicBezTo>
                      <a:pt x="563981" y="1296160"/>
                      <a:pt x="572358" y="1326127"/>
                      <a:pt x="565433" y="1270231"/>
                    </a:cubicBezTo>
                    <a:cubicBezTo>
                      <a:pt x="564787" y="1265017"/>
                      <a:pt x="563062" y="1260026"/>
                      <a:pt x="561877" y="1254923"/>
                    </a:cubicBezTo>
                    <a:lnTo>
                      <a:pt x="554764" y="1243442"/>
                    </a:lnTo>
                    <a:cubicBezTo>
                      <a:pt x="550606" y="1236729"/>
                      <a:pt x="549806" y="1228208"/>
                      <a:pt x="547652" y="1220480"/>
                    </a:cubicBezTo>
                    <a:cubicBezTo>
                      <a:pt x="542617" y="1202420"/>
                      <a:pt x="543061" y="1196263"/>
                      <a:pt x="540540" y="1174557"/>
                    </a:cubicBezTo>
                    <a:cubicBezTo>
                      <a:pt x="536191" y="1165196"/>
                      <a:pt x="531964" y="1157904"/>
                      <a:pt x="529871" y="1147768"/>
                    </a:cubicBezTo>
                    <a:cubicBezTo>
                      <a:pt x="528307" y="1140193"/>
                      <a:pt x="527500" y="1132460"/>
                      <a:pt x="526315" y="1124806"/>
                    </a:cubicBezTo>
                    <a:cubicBezTo>
                      <a:pt x="518310" y="1098963"/>
                      <a:pt x="527546" y="1130771"/>
                      <a:pt x="519203" y="1090364"/>
                    </a:cubicBezTo>
                    <a:cubicBezTo>
                      <a:pt x="518389" y="1086426"/>
                      <a:pt x="516142" y="1082881"/>
                      <a:pt x="515647" y="1078883"/>
                    </a:cubicBezTo>
                    <a:cubicBezTo>
                      <a:pt x="513760" y="1063657"/>
                      <a:pt x="513276" y="1048267"/>
                      <a:pt x="512090" y="1032959"/>
                    </a:cubicBezTo>
                    <a:cubicBezTo>
                      <a:pt x="513276" y="1026581"/>
                      <a:pt x="514565" y="1020224"/>
                      <a:pt x="515647" y="1013824"/>
                    </a:cubicBezTo>
                    <a:cubicBezTo>
                      <a:pt x="516936" y="1006190"/>
                      <a:pt x="517638" y="998437"/>
                      <a:pt x="519203" y="990862"/>
                    </a:cubicBezTo>
                    <a:cubicBezTo>
                      <a:pt x="520016" y="986924"/>
                      <a:pt x="521573" y="983208"/>
                      <a:pt x="522759" y="979382"/>
                    </a:cubicBezTo>
                    <a:cubicBezTo>
                      <a:pt x="526315" y="978106"/>
                      <a:pt x="530500" y="978075"/>
                      <a:pt x="533427" y="975554"/>
                    </a:cubicBezTo>
                    <a:cubicBezTo>
                      <a:pt x="536765" y="972681"/>
                      <a:pt x="537803" y="967607"/>
                      <a:pt x="540540" y="964073"/>
                    </a:cubicBezTo>
                    <a:cubicBezTo>
                      <a:pt x="543759" y="959916"/>
                      <a:pt x="547652" y="956420"/>
                      <a:pt x="551208" y="952593"/>
                    </a:cubicBezTo>
                    <a:cubicBezTo>
                      <a:pt x="551208" y="952593"/>
                      <a:pt x="554866" y="951581"/>
                      <a:pt x="559362" y="950119"/>
                    </a:cubicBezTo>
                    <a:lnTo>
                      <a:pt x="559650" y="950006"/>
                    </a:lnTo>
                    <a:lnTo>
                      <a:pt x="524953" y="932147"/>
                    </a:lnTo>
                    <a:cubicBezTo>
                      <a:pt x="382012" y="840570"/>
                      <a:pt x="288032" y="685487"/>
                      <a:pt x="288032" y="509588"/>
                    </a:cubicBezTo>
                    <a:cubicBezTo>
                      <a:pt x="288032" y="228150"/>
                      <a:pt x="528620" y="0"/>
                      <a:pt x="825401" y="0"/>
                    </a:cubicBezTo>
                    <a:close/>
                  </a:path>
                </a:pathLst>
              </a:custGeom>
              <a:noFill/>
              <a:ln>
                <a:solidFill>
                  <a:srgbClr val="335A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cs typeface="+mn-ea"/>
                  <a:sym charset="0" panose="020b0500000000000000" pitchFamily="34" typeface="Context Reprise LightExp SSi"/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 bwMode="auto">
              <a:xfrm>
                <a:off x="4020476" y="3516204"/>
                <a:ext cx="1076413" cy="1003265"/>
              </a:xfrm>
              <a:custGeom>
                <a:gdLst>
                  <a:gd fmla="*/ 449153 w 1074738" name="connsiteX0"/>
                  <a:gd fmla="*/ 514058 h 1001741" name="connsiteY0"/>
                  <a:gd fmla="*/ 449027 w 1074738" name="connsiteX1"/>
                  <a:gd fmla="*/ 514277 h 1001741" name="connsiteY1"/>
                  <a:gd fmla="*/ 448391 w 1074738" name="connsiteX2"/>
                  <a:gd fmla="*/ 515317 h 1001741" name="connsiteY2"/>
                  <a:gd fmla="*/ 498252 w 1074738" name="connsiteX3"/>
                  <a:gd fmla="*/ 493263 h 1001741" name="connsiteY3"/>
                  <a:gd fmla="*/ 498783 w 1074738" name="connsiteX4"/>
                  <a:gd fmla="*/ 496664 h 1001741" name="connsiteY4"/>
                  <a:gd fmla="*/ 496429 w 1074738" name="connsiteX5"/>
                  <a:gd fmla="*/ 504665 h 1001741" name="connsiteY5"/>
                  <a:gd fmla="*/ 497203 w 1074738" name="connsiteX6"/>
                  <a:gd fmla="*/ 496074 h 1001741" name="connsiteY6"/>
                  <a:gd fmla="*/ 502000 w 1074738" name="connsiteX7"/>
                  <a:gd fmla="*/ 483230 h 1001741" name="connsiteY7"/>
                  <a:gd fmla="*/ 498252 w 1074738" name="connsiteX8"/>
                  <a:gd fmla="*/ 493263 h 1001741" name="connsiteY8"/>
                  <a:gd fmla="*/ 497180 w 1074738" name="connsiteX9"/>
                  <a:gd fmla="*/ 486389 h 1001741" name="connsiteY9"/>
                  <a:gd fmla="*/ 609781 w 1074738" name="connsiteX10"/>
                  <a:gd fmla="*/ 479485 h 1001741" name="connsiteY10"/>
                  <a:gd fmla="*/ 617010 w 1074738" name="connsiteX11"/>
                  <a:gd fmla="*/ 484222 h 1001741" name="connsiteY11"/>
                  <a:gd fmla="*/ 613871 w 1074738" name="connsiteX12"/>
                  <a:gd fmla="*/ 485329 h 1001741" name="connsiteY12"/>
                  <a:gd fmla="*/ 603203 w 1074738" name="connsiteX13"/>
                  <a:gd fmla="*/ 481502 h 1001741" name="connsiteY13"/>
                  <a:gd fmla="*/ 599019 w 1074738" name="connsiteX14"/>
                  <a:gd fmla="*/ 480376 h 1001741" name="connsiteY14"/>
                  <a:gd fmla="*/ 569747 w 1074738" name="connsiteX15"/>
                  <a:gd fmla="*/ 470203 h 1001741" name="connsiteY15"/>
                  <a:gd fmla="*/ 599019 w 1074738" name="connsiteX16"/>
                  <a:gd fmla="*/ 480376 h 1001741" name="connsiteY16"/>
                  <a:gd fmla="*/ 588978 w 1074738" name="connsiteX17"/>
                  <a:gd fmla="*/ 477675 h 1001741" name="connsiteY17"/>
                  <a:gd fmla="*/ 556697 w 1074738" name="connsiteX18"/>
                  <a:gd fmla="*/ 465667 h 1001741" name="connsiteY18"/>
                  <a:gd fmla="*/ 558827 w 1074738" name="connsiteX19"/>
                  <a:gd fmla="*/ 465960 h 1001741" name="connsiteY19"/>
                  <a:gd fmla="*/ 569747 w 1074738" name="connsiteX20"/>
                  <a:gd fmla="*/ 470203 h 1001741" name="connsiteY20"/>
                  <a:gd fmla="*/ 512031 w 1074738" name="connsiteX21"/>
                  <a:gd fmla="*/ 460275 h 1001741" name="connsiteY21"/>
                  <a:gd fmla="*/ 526568 w 1074738" name="connsiteX22"/>
                  <a:gd fmla="*/ 461880 h 1001741" name="connsiteY22"/>
                  <a:gd fmla="*/ 533340 w 1074738" name="connsiteX23"/>
                  <a:gd fmla="*/ 462682 h 1001741" name="connsiteY23"/>
                  <a:gd fmla="*/ 515709 w 1074738" name="connsiteX24"/>
                  <a:gd fmla="*/ 474242 h 1001741" name="connsiteY24"/>
                  <a:gd fmla="*/ 502000 w 1074738" name="connsiteX25"/>
                  <a:gd fmla="*/ 483230 h 1001741" name="connsiteY25"/>
                  <a:gd fmla="*/ 504266 w 1074738" name="connsiteX26"/>
                  <a:gd fmla="*/ 477161 h 1001741" name="connsiteY26"/>
                  <a:gd fmla="*/ 537942 w 1074738" name="connsiteX27"/>
                  <a:gd fmla="*/ 459665 h 1001741" name="connsiteY27"/>
                  <a:gd fmla="*/ 542048 w 1074738" name="connsiteX28"/>
                  <a:gd fmla="*/ 460576 h 1001741" name="connsiteY28"/>
                  <a:gd fmla="*/ 556697 w 1074738" name="connsiteX29"/>
                  <a:gd fmla="*/ 465667 h 1001741" name="connsiteY29"/>
                  <a:gd fmla="*/ 545282 w 1074738" name="connsiteX30"/>
                  <a:gd fmla="*/ 464098 h 1001741" name="connsiteY30"/>
                  <a:gd fmla="*/ 533340 w 1074738" name="connsiteX31"/>
                  <a:gd fmla="*/ 462682 h 1001741" name="connsiteY31"/>
                  <a:gd fmla="*/ 537845 w 1074738" name="connsiteX32"/>
                  <a:gd fmla="*/ 459643 h 1001741" name="connsiteY32"/>
                  <a:gd fmla="*/ 537966 w 1074738" name="connsiteX33"/>
                  <a:gd fmla="*/ 459649 h 1001741" name="connsiteY33"/>
                  <a:gd fmla="*/ 537942 w 1074738" name="connsiteX34"/>
                  <a:gd fmla="*/ 459665 h 1001741" name="connsiteY34"/>
                  <a:gd fmla="*/ 538218 w 1074738" name="connsiteX35"/>
                  <a:gd fmla="*/ 459484 h 1001741" name="connsiteY35"/>
                  <a:gd fmla="*/ 539511 w 1074738" name="connsiteX36"/>
                  <a:gd fmla="*/ 459694 h 1001741" name="connsiteY36"/>
                  <a:gd fmla="*/ 539601 w 1074738" name="connsiteX37"/>
                  <a:gd fmla="*/ 459725 h 1001741" name="connsiteY37"/>
                  <a:gd fmla="*/ 537966 w 1074738" name="connsiteX38"/>
                  <a:gd fmla="*/ 459649 h 1001741" name="connsiteY38"/>
                  <a:gd fmla="*/ 514369 w 1074738" name="connsiteX39"/>
                  <a:gd fmla="*/ 457315 h 1001741" name="connsiteY39"/>
                  <a:gd fmla="*/ 534248 w 1074738" name="connsiteX40"/>
                  <a:gd fmla="*/ 458846 h 1001741" name="connsiteY40"/>
                  <a:gd fmla="*/ 537845 w 1074738" name="connsiteX41"/>
                  <a:gd fmla="*/ 459643 h 1001741" name="connsiteY41"/>
                  <a:gd fmla="*/ 513339 w 1074738" name="connsiteX42"/>
                  <a:gd fmla="*/ 458501 h 1001741" name="connsiteY42"/>
                  <a:gd fmla="*/ 515634 w 1074738" name="connsiteX43"/>
                  <a:gd fmla="*/ 455536 h 1001741" name="connsiteY43"/>
                  <a:gd fmla="*/ 515900 w 1074738" name="connsiteX44"/>
                  <a:gd fmla="*/ 455551 h 1001741" name="connsiteY44"/>
                  <a:gd fmla="*/ 514369 w 1074738" name="connsiteX45"/>
                  <a:gd fmla="*/ 457315 h 1001741" name="connsiteY45"/>
                  <a:gd fmla="*/ 513742 w 1074738" name="connsiteX46"/>
                  <a:gd fmla="*/ 457266 h 1001741" name="connsiteY46"/>
                  <a:gd fmla="*/ 507296 w 1074738" name="connsiteX47"/>
                  <a:gd fmla="*/ 456757 h 1001741" name="connsiteY47"/>
                  <a:gd fmla="*/ 507837 w 1074738" name="connsiteX48"/>
                  <a:gd fmla="*/ 456678 h 1001741" name="connsiteY48"/>
                  <a:gd fmla="*/ 537369 w 1074738" name="connsiteX49"/>
                  <a:gd fmla="*/ 0 h 1001741" name="connsiteY49"/>
                  <a:gd fmla="*/ 1074738 w 1074738" name="connsiteX50"/>
                  <a:gd fmla="*/ 509588 h 1001741" name="connsiteY50"/>
                  <a:gd fmla="*/ 746538 w 1074738" name="connsiteX51"/>
                  <a:gd fmla="*/ 979130 h 1001741" name="connsiteY51"/>
                  <a:gd fmla="*/ 669726 w 1074738" name="connsiteX52"/>
                  <a:gd fmla="*/ 1001741 h 1001741" name="connsiteY52"/>
                  <a:gd fmla="*/ 668899 w 1074738" name="connsiteX53"/>
                  <a:gd fmla="*/ 988513 h 1001741" name="connsiteY53"/>
                  <a:gd fmla="*/ 663658 w 1074738" name="connsiteX54"/>
                  <a:gd fmla="*/ 917776 h 1001741" name="connsiteY54"/>
                  <a:gd fmla="*/ 660101 w 1074738" name="connsiteX55"/>
                  <a:gd fmla="*/ 887160 h 1001741" name="connsiteY55"/>
                  <a:gd fmla="*/ 645877 w 1074738" name="connsiteX56"/>
                  <a:gd fmla="*/ 822102 h 1001741" name="connsiteY56"/>
                  <a:gd fmla="*/ 663658 w 1074738" name="connsiteX57"/>
                  <a:gd fmla="*/ 802967 h 1001741" name="connsiteY57"/>
                  <a:gd fmla="*/ 684995 w 1074738" name="connsiteX58"/>
                  <a:gd fmla="*/ 795313 h 1001741" name="connsiteY58"/>
                  <a:gd fmla="*/ 692107 w 1074738" name="connsiteX59"/>
                  <a:gd fmla="*/ 783832 h 1001741" name="connsiteY59"/>
                  <a:gd fmla="*/ 699219 w 1074738" name="connsiteX60"/>
                  <a:gd fmla="*/ 768524 h 1001741" name="connsiteY60"/>
                  <a:gd fmla="*/ 709888 w 1074738" name="connsiteX61"/>
                  <a:gd fmla="*/ 760871 h 1001741" name="connsiteY61"/>
                  <a:gd fmla="*/ 713444 w 1074738" name="connsiteX62"/>
                  <a:gd fmla="*/ 718774 h 1001741" name="connsiteY62"/>
                  <a:gd fmla="*/ 709888 w 1074738" name="connsiteX63"/>
                  <a:gd fmla="*/ 691985 h 1001741" name="connsiteY63"/>
                  <a:gd fmla="*/ 695663 w 1074738" name="connsiteX64"/>
                  <a:gd fmla="*/ 653715 h 1001741" name="connsiteY64"/>
                  <a:gd fmla="*/ 674326 w 1074738" name="connsiteX65"/>
                  <a:gd fmla="*/ 619273 h 1001741" name="connsiteY65"/>
                  <a:gd fmla="*/ 667214 w 1074738" name="connsiteX66"/>
                  <a:gd fmla="*/ 558041 h 1001741" name="connsiteY66"/>
                  <a:gd fmla="*/ 660101 w 1074738" name="connsiteX67"/>
                  <a:gd fmla="*/ 546560 h 1001741" name="connsiteY67"/>
                  <a:gd fmla="*/ 652989 w 1074738" name="connsiteX68"/>
                  <a:gd fmla="*/ 523598 h 1001741" name="connsiteY68"/>
                  <a:gd fmla="*/ 642321 w 1074738" name="connsiteX69"/>
                  <a:gd fmla="*/ 512118 h 1001741" name="connsiteY69"/>
                  <a:gd fmla="*/ 624540 w 1074738" name="connsiteX70"/>
                  <a:gd fmla="*/ 489156 h 1001741" name="connsiteY70"/>
                  <a:gd fmla="*/ 617010 w 1074738" name="connsiteX71"/>
                  <a:gd fmla="*/ 484222 h 1001741" name="connsiteY71"/>
                  <a:gd fmla="*/ 622914 w 1074738" name="connsiteX72"/>
                  <a:gd fmla="*/ 482139 h 1001741" name="connsiteY72"/>
                  <a:gd fmla="*/ 631652 w 1074738" name="connsiteX73"/>
                  <a:gd fmla="*/ 477675 h 1001741" name="connsiteY73"/>
                  <a:gd fmla="*/ 609781 w 1074738" name="connsiteX74"/>
                  <a:gd fmla="*/ 479485 h 1001741" name="connsiteY74"/>
                  <a:gd fmla="*/ 609768 w 1074738" name="connsiteX75"/>
                  <a:gd fmla="*/ 479477 h 1001741" name="connsiteY75"/>
                  <a:gd fmla="*/ 592534 w 1074738" name="connsiteX76"/>
                  <a:gd fmla="*/ 473848 h 1001741" name="connsiteY76"/>
                  <a:gd fmla="*/ 560528 w 1074738" name="connsiteX77"/>
                  <a:gd fmla="*/ 466194 h 1001741" name="connsiteY77"/>
                  <a:gd fmla="*/ 558827 w 1074738" name="connsiteX78"/>
                  <a:gd fmla="*/ 465960 h 1001741" name="connsiteY78"/>
                  <a:gd fmla="*/ 548858 w 1074738" name="connsiteX79"/>
                  <a:gd fmla="*/ 462087 h 1001741" name="connsiteY79"/>
                  <a:gd fmla="*/ 542048 w 1074738" name="connsiteX80"/>
                  <a:gd fmla="*/ 460576 h 1001741" name="connsiteY80"/>
                  <a:gd fmla="*/ 539601 w 1074738" name="connsiteX81"/>
                  <a:gd fmla="*/ 459725 h 1001741" name="connsiteY81"/>
                  <a:gd fmla="*/ 539747 w 1074738" name="connsiteX82"/>
                  <a:gd fmla="*/ 459732 h 1001741" name="connsiteY82"/>
                  <a:gd fmla="*/ 539511 w 1074738" name="connsiteX83"/>
                  <a:gd fmla="*/ 459694 h 1001741" name="connsiteY83"/>
                  <a:gd fmla="*/ 538456 w 1074738" name="connsiteX84"/>
                  <a:gd fmla="*/ 459328 h 1001741" name="connsiteY84"/>
                  <a:gd fmla="*/ 538218 w 1074738" name="connsiteX85"/>
                  <a:gd fmla="*/ 459484 h 1001741" name="connsiteY85"/>
                  <a:gd fmla="*/ 534294 w 1074738" name="connsiteX86"/>
                  <a:gd fmla="*/ 458849 h 1001741" name="connsiteY86"/>
                  <a:gd fmla="*/ 534248 w 1074738" name="connsiteX87"/>
                  <a:gd fmla="*/ 458846 h 1001741" name="connsiteY87"/>
                  <a:gd fmla="*/ 520603 w 1074738" name="connsiteX88"/>
                  <a:gd fmla="*/ 455818 h 1001741" name="connsiteY88"/>
                  <a:gd fmla="*/ 515900 w 1074738" name="connsiteX89"/>
                  <a:gd fmla="*/ 455551 h 1001741" name="connsiteY89"/>
                  <a:gd fmla="*/ 515954 w 1074738" name="connsiteX90"/>
                  <a:gd fmla="*/ 455489 h 1001741" name="connsiteY90"/>
                  <a:gd fmla="*/ 515634 w 1074738" name="connsiteX91"/>
                  <a:gd fmla="*/ 455536 h 1001741" name="connsiteY91"/>
                  <a:gd fmla="*/ 501221 w 1074738" name="connsiteX92"/>
                  <a:gd fmla="*/ 454718 h 1001741" name="connsiteY92"/>
                  <a:gd fmla="*/ 487720 w 1074738" name="connsiteX93"/>
                  <a:gd fmla="*/ 454636 h 1001741" name="connsiteY93"/>
                  <a:gd fmla="*/ 493185 w 1074738" name="connsiteX94"/>
                  <a:gd fmla="*/ 455642 h 1001741" name="connsiteY94"/>
                  <a:gd fmla="*/ 507296 w 1074738" name="connsiteX95"/>
                  <a:gd fmla="*/ 456757 h 1001741" name="connsiteY95"/>
                  <a:gd fmla="*/ 499720 w 1074738" name="connsiteX96"/>
                  <a:gd fmla="*/ 457866 h 1001741" name="connsiteY96"/>
                  <a:gd fmla="*/ 513339 w 1074738" name="connsiteX97"/>
                  <a:gd fmla="*/ 458501 h 1001741" name="connsiteY97"/>
                  <a:gd fmla="*/ 512292 w 1074738" name="connsiteX98"/>
                  <a:gd fmla="*/ 459706 h 1001741" name="connsiteY98"/>
                  <a:gd fmla="*/ 512031 w 1074738" name="connsiteX99"/>
                  <a:gd fmla="*/ 460275 h 1001741" name="connsiteY99"/>
                  <a:gd fmla="*/ 508654 w 1074738" name="connsiteX100"/>
                  <a:gd fmla="*/ 459902 h 1001741" name="connsiteY100"/>
                  <a:gd fmla="*/ 495808 w 1074738" name="connsiteX101"/>
                  <a:gd fmla="*/ 458524 h 1001741" name="connsiteY101"/>
                  <a:gd fmla="*/ 496223 w 1074738" name="connsiteX102"/>
                  <a:gd fmla="*/ 480253 h 1001741" name="connsiteY102"/>
                  <a:gd fmla="*/ 497180 w 1074738" name="connsiteX103"/>
                  <a:gd fmla="*/ 486389 h 1001741" name="connsiteY103"/>
                  <a:gd fmla="*/ 492961 w 1074738" name="connsiteX104"/>
                  <a:gd fmla="*/ 489156 h 1001741" name="connsiteY104"/>
                  <a:gd fmla="*/ 492517 w 1074738" name="connsiteX105"/>
                  <a:gd fmla="*/ 483935 h 1001741" name="connsiteY105"/>
                  <a:gd fmla="*/ 488786 w 1074738" name="connsiteX106"/>
                  <a:gd fmla="*/ 461709 h 1001741" name="connsiteY106"/>
                  <a:gd fmla="*/ 485849 w 1074738" name="connsiteX107"/>
                  <a:gd fmla="*/ 477675 h 1001741" name="connsiteY107"/>
                  <a:gd fmla="*/ 468068 w 1074738" name="connsiteX108"/>
                  <a:gd fmla="*/ 496810 h 1001741" name="connsiteY108"/>
                  <a:gd fmla="*/ 457399 w 1074738" name="connsiteX109"/>
                  <a:gd fmla="*/ 500637 h 1001741" name="connsiteY109"/>
                  <a:gd fmla="*/ 450648 w 1074738" name="connsiteX110"/>
                  <a:gd fmla="*/ 511589 h 1001741" name="connsiteY110"/>
                  <a:gd fmla="*/ 449153 w 1074738" name="connsiteX111"/>
                  <a:gd fmla="*/ 514058 h 1001741" name="connsiteY111"/>
                  <a:gd fmla="*/ 450957 w 1074738" name="connsiteX112"/>
                  <a:gd fmla="*/ 510927 h 1001741" name="connsiteY112"/>
                  <a:gd fmla="*/ 439618 w 1074738" name="connsiteX113"/>
                  <a:gd fmla="*/ 523598 h 1001741" name="connsiteY113"/>
                  <a:gd fmla="*/ 425393 w 1074738" name="connsiteX114"/>
                  <a:gd fmla="*/ 546560 h 1001741" name="connsiteY114"/>
                  <a:gd fmla="*/ 418281 w 1074738" name="connsiteX115"/>
                  <a:gd fmla="*/ 558041 h 1001741" name="connsiteY115"/>
                  <a:gd fmla="*/ 414725 w 1074738" name="connsiteX116"/>
                  <a:gd fmla="*/ 569522 h 1001741" name="connsiteY116"/>
                  <a:gd fmla="*/ 407613 w 1074738" name="connsiteX117"/>
                  <a:gd fmla="*/ 581003 h 1001741" name="connsiteY117"/>
                  <a:gd fmla="*/ 404057 w 1074738" name="connsiteX118"/>
                  <a:gd fmla="*/ 596311 h 1001741" name="connsiteY118"/>
                  <a:gd fmla="*/ 407613 w 1074738" name="connsiteX119"/>
                  <a:gd fmla="*/ 657542 h 1001741" name="connsiteY119"/>
                  <a:gd fmla="*/ 411169 w 1074738" name="connsiteX120"/>
                  <a:gd fmla="*/ 680504 h 1001741" name="connsiteY120"/>
                  <a:gd fmla="*/ 421837 w 1074738" name="connsiteX121"/>
                  <a:gd fmla="*/ 691985 h 1001741" name="connsiteY121"/>
                  <a:gd fmla="*/ 425393 w 1074738" name="connsiteX122"/>
                  <a:gd fmla="*/ 703466 h 1001741" name="connsiteY122"/>
                  <a:gd fmla="*/ 436062 w 1074738" name="connsiteX123"/>
                  <a:gd fmla="*/ 707293 h 1001741" name="connsiteY123"/>
                  <a:gd fmla="*/ 446731 w 1074738" name="connsiteX124"/>
                  <a:gd fmla="*/ 714947 h 1001741" name="connsiteY124"/>
                  <a:gd fmla="*/ 460955 w 1074738" name="connsiteX125"/>
                  <a:gd fmla="*/ 722601 h 1001741" name="connsiteY125"/>
                  <a:gd fmla="*/ 496517 w 1074738" name="connsiteX126"/>
                  <a:gd fmla="*/ 753216 h 1001741" name="connsiteY126"/>
                  <a:gd fmla="*/ 503630 w 1074738" name="connsiteX127"/>
                  <a:gd fmla="*/ 764697 h 1001741" name="connsiteY127"/>
                  <a:gd fmla="*/ 514298 w 1074738" name="connsiteX128"/>
                  <a:gd fmla="*/ 768524 h 1001741" name="connsiteY128"/>
                  <a:gd fmla="*/ 521410 w 1074738" name="connsiteX129"/>
                  <a:gd fmla="*/ 791486 h 1001741" name="connsiteY129"/>
                  <a:gd fmla="*/ 514298 w 1074738" name="connsiteX130"/>
                  <a:gd fmla="*/ 848891 h 1001741" name="connsiteY130"/>
                  <a:gd fmla="*/ 510742 w 1074738" name="connsiteX131"/>
                  <a:gd fmla="*/ 860372 h 1001741" name="connsiteY131"/>
                  <a:gd fmla="*/ 478736 w 1074738" name="connsiteX132"/>
                  <a:gd fmla="*/ 887160 h 1001741" name="connsiteY132"/>
                  <a:gd fmla="*/ 457399 w 1074738" name="connsiteX133"/>
                  <a:gd fmla="*/ 894814 h 1001741" name="connsiteY133"/>
                  <a:gd fmla="*/ 436062 w 1074738" name="connsiteX134"/>
                  <a:gd fmla="*/ 906295 h 1001741" name="connsiteY134"/>
                  <a:gd fmla="*/ 407613 w 1074738" name="connsiteX135"/>
                  <a:gd fmla="*/ 921603 h 1001741" name="connsiteY135"/>
                  <a:gd fmla="*/ 396944 w 1074738" name="connsiteX136"/>
                  <a:gd fmla="*/ 929257 h 1001741" name="connsiteY136"/>
                  <a:gd fmla="*/ 372051 w 1074738" name="connsiteX137"/>
                  <a:gd fmla="*/ 936911 h 1001741" name="connsiteY137"/>
                  <a:gd fmla="*/ 361382 w 1074738" name="connsiteX138"/>
                  <a:gd fmla="*/ 940738 h 1001741" name="connsiteY138"/>
                  <a:gd fmla="*/ 347158 w 1074738" name="connsiteX139"/>
                  <a:gd fmla="*/ 948392 h 1001741" name="connsiteY139"/>
                  <a:gd fmla="*/ 325820 w 1074738" name="connsiteX140"/>
                  <a:gd fmla="*/ 952219 h 1001741" name="connsiteY140"/>
                  <a:gd fmla="*/ 313021 w 1074738" name="connsiteX141"/>
                  <a:gd fmla="*/ 960698 h 1001741" name="connsiteY141"/>
                  <a:gd fmla="*/ 303183 w 1074738" name="connsiteX142"/>
                  <a:gd fmla="*/ 966253 h 1001741" name="connsiteY142"/>
                  <a:gd fmla="*/ 236921 w 1074738" name="connsiteX143"/>
                  <a:gd fmla="*/ 932147 h 1001741" name="connsiteY143"/>
                  <a:gd fmla="*/ 0 w 1074738" name="connsiteX144"/>
                  <a:gd fmla="*/ 509588 h 1001741" name="connsiteY144"/>
                  <a:gd fmla="*/ 537369 w 1074738" name="connsiteX145"/>
                  <a:gd fmla="*/ 0 h 1001741" name="connsiteY1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b="b" l="l" r="r" t="t"/>
                <a:pathLst>
                  <a:path h="1001741" w="1074738">
                    <a:moveTo>
                      <a:pt x="449153" y="514058"/>
                    </a:moveTo>
                    <a:lnTo>
                      <a:pt x="449027" y="514277"/>
                    </a:lnTo>
                    <a:cubicBezTo>
                      <a:pt x="448511" y="515145"/>
                      <a:pt x="448210" y="515628"/>
                      <a:pt x="448391" y="515317"/>
                    </a:cubicBezTo>
                    <a:close/>
                    <a:moveTo>
                      <a:pt x="498252" y="493263"/>
                    </a:moveTo>
                    <a:lnTo>
                      <a:pt x="498783" y="496664"/>
                    </a:lnTo>
                    <a:cubicBezTo>
                      <a:pt x="499088" y="501237"/>
                      <a:pt x="498573" y="504409"/>
                      <a:pt x="496429" y="504665"/>
                    </a:cubicBezTo>
                    <a:cubicBezTo>
                      <a:pt x="495046" y="504830"/>
                      <a:pt x="495600" y="501312"/>
                      <a:pt x="497203" y="496074"/>
                    </a:cubicBezTo>
                    <a:close/>
                    <a:moveTo>
                      <a:pt x="502000" y="483230"/>
                    </a:moveTo>
                    <a:lnTo>
                      <a:pt x="498252" y="493263"/>
                    </a:lnTo>
                    <a:lnTo>
                      <a:pt x="497180" y="486389"/>
                    </a:lnTo>
                    <a:close/>
                    <a:moveTo>
                      <a:pt x="609781" y="479485"/>
                    </a:moveTo>
                    <a:lnTo>
                      <a:pt x="617010" y="484222"/>
                    </a:lnTo>
                    <a:lnTo>
                      <a:pt x="613871" y="485329"/>
                    </a:lnTo>
                    <a:cubicBezTo>
                      <a:pt x="610152" y="485829"/>
                      <a:pt x="606807" y="482610"/>
                      <a:pt x="603203" y="481502"/>
                    </a:cubicBezTo>
                    <a:lnTo>
                      <a:pt x="599019" y="480376"/>
                    </a:lnTo>
                    <a:close/>
                    <a:moveTo>
                      <a:pt x="569747" y="470203"/>
                    </a:moveTo>
                    <a:lnTo>
                      <a:pt x="599019" y="480376"/>
                    </a:lnTo>
                    <a:lnTo>
                      <a:pt x="588978" y="477675"/>
                    </a:lnTo>
                    <a:close/>
                    <a:moveTo>
                      <a:pt x="556697" y="465667"/>
                    </a:moveTo>
                    <a:lnTo>
                      <a:pt x="558827" y="465960"/>
                    </a:lnTo>
                    <a:lnTo>
                      <a:pt x="569747" y="470203"/>
                    </a:lnTo>
                    <a:close/>
                    <a:moveTo>
                      <a:pt x="512031" y="460275"/>
                    </a:moveTo>
                    <a:lnTo>
                      <a:pt x="526568" y="461880"/>
                    </a:lnTo>
                    <a:lnTo>
                      <a:pt x="533340" y="462682"/>
                    </a:lnTo>
                    <a:lnTo>
                      <a:pt x="515709" y="474242"/>
                    </a:lnTo>
                    <a:lnTo>
                      <a:pt x="502000" y="483230"/>
                    </a:lnTo>
                    <a:lnTo>
                      <a:pt x="504266" y="477161"/>
                    </a:lnTo>
                    <a:close/>
                    <a:moveTo>
                      <a:pt x="537942" y="459665"/>
                    </a:moveTo>
                    <a:lnTo>
                      <a:pt x="542048" y="460576"/>
                    </a:lnTo>
                    <a:lnTo>
                      <a:pt x="556697" y="465667"/>
                    </a:lnTo>
                    <a:lnTo>
                      <a:pt x="545282" y="464098"/>
                    </a:lnTo>
                    <a:lnTo>
                      <a:pt x="533340" y="462682"/>
                    </a:lnTo>
                    <a:close/>
                    <a:moveTo>
                      <a:pt x="537845" y="459643"/>
                    </a:moveTo>
                    <a:lnTo>
                      <a:pt x="537966" y="459649"/>
                    </a:lnTo>
                    <a:lnTo>
                      <a:pt x="537942" y="459665"/>
                    </a:lnTo>
                    <a:close/>
                    <a:moveTo>
                      <a:pt x="538218" y="459484"/>
                    </a:moveTo>
                    <a:lnTo>
                      <a:pt x="539511" y="459694"/>
                    </a:lnTo>
                    <a:lnTo>
                      <a:pt x="539601" y="459725"/>
                    </a:lnTo>
                    <a:lnTo>
                      <a:pt x="537966" y="459649"/>
                    </a:lnTo>
                    <a:close/>
                    <a:moveTo>
                      <a:pt x="514369" y="457315"/>
                    </a:moveTo>
                    <a:lnTo>
                      <a:pt x="534248" y="458846"/>
                    </a:lnTo>
                    <a:lnTo>
                      <a:pt x="537845" y="459643"/>
                    </a:lnTo>
                    <a:lnTo>
                      <a:pt x="513339" y="458501"/>
                    </a:lnTo>
                    <a:close/>
                    <a:moveTo>
                      <a:pt x="515634" y="455536"/>
                    </a:moveTo>
                    <a:lnTo>
                      <a:pt x="515900" y="455551"/>
                    </a:lnTo>
                    <a:lnTo>
                      <a:pt x="514369" y="457315"/>
                    </a:lnTo>
                    <a:lnTo>
                      <a:pt x="513742" y="457266"/>
                    </a:lnTo>
                    <a:lnTo>
                      <a:pt x="507296" y="456757"/>
                    </a:lnTo>
                    <a:lnTo>
                      <a:pt x="507837" y="456678"/>
                    </a:lnTo>
                    <a:close/>
                    <a:moveTo>
                      <a:pt x="537369" y="0"/>
                    </a:moveTo>
                    <a:cubicBezTo>
                      <a:pt x="834150" y="0"/>
                      <a:pt x="1074738" y="228150"/>
                      <a:pt x="1074738" y="509588"/>
                    </a:cubicBezTo>
                    <a:cubicBezTo>
                      <a:pt x="1074738" y="720667"/>
                      <a:pt x="939407" y="901771"/>
                      <a:pt x="746538" y="979130"/>
                    </a:cubicBezTo>
                    <a:lnTo>
                      <a:pt x="669726" y="1001741"/>
                    </a:lnTo>
                    <a:lnTo>
                      <a:pt x="668899" y="988513"/>
                    </a:lnTo>
                    <a:cubicBezTo>
                      <a:pt x="667759" y="972263"/>
                      <a:pt x="666053" y="950421"/>
                      <a:pt x="663658" y="917776"/>
                    </a:cubicBezTo>
                    <a:cubicBezTo>
                      <a:pt x="662906" y="907523"/>
                      <a:pt x="662070" y="897224"/>
                      <a:pt x="660101" y="887160"/>
                    </a:cubicBezTo>
                    <a:cubicBezTo>
                      <a:pt x="636648" y="767275"/>
                      <a:pt x="657463" y="896917"/>
                      <a:pt x="645877" y="822102"/>
                    </a:cubicBezTo>
                    <a:cubicBezTo>
                      <a:pt x="650631" y="806752"/>
                      <a:pt x="646756" y="810243"/>
                      <a:pt x="663658" y="802967"/>
                    </a:cubicBezTo>
                    <a:cubicBezTo>
                      <a:pt x="670618" y="799971"/>
                      <a:pt x="684995" y="795313"/>
                      <a:pt x="684995" y="795313"/>
                    </a:cubicBezTo>
                    <a:cubicBezTo>
                      <a:pt x="687365" y="791486"/>
                      <a:pt x="689986" y="787826"/>
                      <a:pt x="692107" y="783832"/>
                    </a:cubicBezTo>
                    <a:cubicBezTo>
                      <a:pt x="694737" y="778879"/>
                      <a:pt x="695826" y="772907"/>
                      <a:pt x="699219" y="768524"/>
                    </a:cubicBezTo>
                    <a:cubicBezTo>
                      <a:pt x="701955" y="764991"/>
                      <a:pt x="706332" y="763422"/>
                      <a:pt x="709888" y="760871"/>
                    </a:cubicBezTo>
                    <a:cubicBezTo>
                      <a:pt x="722200" y="740996"/>
                      <a:pt x="717758" y="753587"/>
                      <a:pt x="713444" y="718774"/>
                    </a:cubicBezTo>
                    <a:cubicBezTo>
                      <a:pt x="712337" y="709833"/>
                      <a:pt x="711773" y="700774"/>
                      <a:pt x="709888" y="691985"/>
                    </a:cubicBezTo>
                    <a:cubicBezTo>
                      <a:pt x="705204" y="670144"/>
                      <a:pt x="703226" y="671620"/>
                      <a:pt x="695663" y="653715"/>
                    </a:cubicBezTo>
                    <a:cubicBezTo>
                      <a:pt x="682237" y="621928"/>
                      <a:pt x="693015" y="632680"/>
                      <a:pt x="674326" y="619273"/>
                    </a:cubicBezTo>
                    <a:cubicBezTo>
                      <a:pt x="673648" y="609780"/>
                      <a:pt x="674890" y="574561"/>
                      <a:pt x="667214" y="558041"/>
                    </a:cubicBezTo>
                    <a:cubicBezTo>
                      <a:pt x="665302" y="553927"/>
                      <a:pt x="662472" y="550387"/>
                      <a:pt x="660101" y="546560"/>
                    </a:cubicBezTo>
                    <a:cubicBezTo>
                      <a:pt x="657731" y="538906"/>
                      <a:pt x="658290" y="529303"/>
                      <a:pt x="652989" y="523598"/>
                    </a:cubicBezTo>
                    <a:cubicBezTo>
                      <a:pt x="649433" y="519772"/>
                      <a:pt x="645540" y="516275"/>
                      <a:pt x="642321" y="512118"/>
                    </a:cubicBezTo>
                    <a:cubicBezTo>
                      <a:pt x="629605" y="495698"/>
                      <a:pt x="641540" y="504402"/>
                      <a:pt x="624540" y="489156"/>
                    </a:cubicBezTo>
                    <a:lnTo>
                      <a:pt x="617010" y="484222"/>
                    </a:lnTo>
                    <a:lnTo>
                      <a:pt x="622914" y="482139"/>
                    </a:lnTo>
                    <a:cubicBezTo>
                      <a:pt x="625827" y="480651"/>
                      <a:pt x="628689" y="478950"/>
                      <a:pt x="631652" y="477675"/>
                    </a:cubicBezTo>
                    <a:lnTo>
                      <a:pt x="609781" y="479485"/>
                    </a:lnTo>
                    <a:cubicBezTo>
                      <a:pt x="609777" y="479482"/>
                      <a:pt x="609772" y="479480"/>
                      <a:pt x="609768" y="479477"/>
                    </a:cubicBezTo>
                    <a:cubicBezTo>
                      <a:pt x="604679" y="477219"/>
                      <a:pt x="599179" y="475636"/>
                      <a:pt x="592534" y="473848"/>
                    </a:cubicBezTo>
                    <a:cubicBezTo>
                      <a:pt x="582875" y="471249"/>
                      <a:pt x="576649" y="468748"/>
                      <a:pt x="560528" y="466194"/>
                    </a:cubicBezTo>
                    <a:lnTo>
                      <a:pt x="558827" y="465960"/>
                    </a:lnTo>
                    <a:lnTo>
                      <a:pt x="548858" y="462087"/>
                    </a:lnTo>
                    <a:lnTo>
                      <a:pt x="542048" y="460576"/>
                    </a:lnTo>
                    <a:lnTo>
                      <a:pt x="539601" y="459725"/>
                    </a:lnTo>
                    <a:lnTo>
                      <a:pt x="539747" y="459732"/>
                    </a:lnTo>
                    <a:lnTo>
                      <a:pt x="539511" y="459694"/>
                    </a:lnTo>
                    <a:lnTo>
                      <a:pt x="538456" y="459328"/>
                    </a:lnTo>
                    <a:lnTo>
                      <a:pt x="538218" y="459484"/>
                    </a:lnTo>
                    <a:lnTo>
                      <a:pt x="534294" y="458849"/>
                    </a:lnTo>
                    <a:lnTo>
                      <a:pt x="534248" y="458846"/>
                    </a:lnTo>
                    <a:lnTo>
                      <a:pt x="520603" y="455818"/>
                    </a:lnTo>
                    <a:lnTo>
                      <a:pt x="515900" y="455551"/>
                    </a:lnTo>
                    <a:lnTo>
                      <a:pt x="515954" y="455489"/>
                    </a:lnTo>
                    <a:lnTo>
                      <a:pt x="515634" y="455536"/>
                    </a:lnTo>
                    <a:lnTo>
                      <a:pt x="501221" y="454718"/>
                    </a:lnTo>
                    <a:cubicBezTo>
                      <a:pt x="495907" y="454752"/>
                      <a:pt x="491573" y="454955"/>
                      <a:pt x="487720" y="454636"/>
                    </a:cubicBezTo>
                    <a:cubicBezTo>
                      <a:pt x="485349" y="454795"/>
                      <a:pt x="488010" y="455167"/>
                      <a:pt x="493185" y="455642"/>
                    </a:cubicBezTo>
                    <a:lnTo>
                      <a:pt x="507296" y="456757"/>
                    </a:lnTo>
                    <a:lnTo>
                      <a:pt x="499720" y="457866"/>
                    </a:lnTo>
                    <a:lnTo>
                      <a:pt x="513339" y="458501"/>
                    </a:lnTo>
                    <a:lnTo>
                      <a:pt x="512292" y="459706"/>
                    </a:lnTo>
                    <a:lnTo>
                      <a:pt x="512031" y="460275"/>
                    </a:lnTo>
                    <a:lnTo>
                      <a:pt x="508654" y="459902"/>
                    </a:lnTo>
                    <a:cubicBezTo>
                      <a:pt x="503291" y="459322"/>
                      <a:pt x="498772" y="458843"/>
                      <a:pt x="495808" y="458524"/>
                    </a:cubicBezTo>
                    <a:cubicBezTo>
                      <a:pt x="491659" y="457249"/>
                      <a:pt x="493958" y="468527"/>
                      <a:pt x="496223" y="480253"/>
                    </a:cubicBezTo>
                    <a:lnTo>
                      <a:pt x="497180" y="486389"/>
                    </a:lnTo>
                    <a:lnTo>
                      <a:pt x="492961" y="489156"/>
                    </a:lnTo>
                    <a:cubicBezTo>
                      <a:pt x="492961" y="489141"/>
                      <a:pt x="492714" y="487064"/>
                      <a:pt x="492517" y="483935"/>
                    </a:cubicBezTo>
                    <a:cubicBezTo>
                      <a:pt x="492488" y="481650"/>
                      <a:pt x="488815" y="463994"/>
                      <a:pt x="488786" y="461709"/>
                    </a:cubicBezTo>
                    <a:lnTo>
                      <a:pt x="485849" y="477675"/>
                    </a:lnTo>
                    <a:cubicBezTo>
                      <a:pt x="458097" y="482154"/>
                      <a:pt x="480494" y="483437"/>
                      <a:pt x="468068" y="496810"/>
                    </a:cubicBezTo>
                    <a:cubicBezTo>
                      <a:pt x="465417" y="499662"/>
                      <a:pt x="460955" y="499361"/>
                      <a:pt x="457399" y="500637"/>
                    </a:cubicBezTo>
                    <a:cubicBezTo>
                      <a:pt x="454222" y="505765"/>
                      <a:pt x="452061" y="509279"/>
                      <a:pt x="450648" y="511589"/>
                    </a:cubicBezTo>
                    <a:lnTo>
                      <a:pt x="449153" y="514058"/>
                    </a:lnTo>
                    <a:lnTo>
                      <a:pt x="450957" y="510927"/>
                    </a:lnTo>
                    <a:cubicBezTo>
                      <a:pt x="453682" y="506015"/>
                      <a:pt x="455591" y="501499"/>
                      <a:pt x="439618" y="523598"/>
                    </a:cubicBezTo>
                    <a:cubicBezTo>
                      <a:pt x="434370" y="530860"/>
                      <a:pt x="430135" y="538906"/>
                      <a:pt x="425393" y="546560"/>
                    </a:cubicBezTo>
                    <a:lnTo>
                      <a:pt x="418281" y="558041"/>
                    </a:lnTo>
                    <a:cubicBezTo>
                      <a:pt x="417096" y="561868"/>
                      <a:pt x="416401" y="565914"/>
                      <a:pt x="414725" y="569522"/>
                    </a:cubicBezTo>
                    <a:cubicBezTo>
                      <a:pt x="412814" y="573636"/>
                      <a:pt x="409296" y="576775"/>
                      <a:pt x="407613" y="581003"/>
                    </a:cubicBezTo>
                    <a:cubicBezTo>
                      <a:pt x="405687" y="585837"/>
                      <a:pt x="405242" y="591208"/>
                      <a:pt x="404057" y="596311"/>
                    </a:cubicBezTo>
                    <a:cubicBezTo>
                      <a:pt x="405242" y="616721"/>
                      <a:pt x="405892" y="637176"/>
                      <a:pt x="407613" y="657542"/>
                    </a:cubicBezTo>
                    <a:cubicBezTo>
                      <a:pt x="408265" y="665270"/>
                      <a:pt x="408240" y="673413"/>
                      <a:pt x="411169" y="680504"/>
                    </a:cubicBezTo>
                    <a:cubicBezTo>
                      <a:pt x="413211" y="685450"/>
                      <a:pt x="418281" y="688158"/>
                      <a:pt x="421837" y="691985"/>
                    </a:cubicBezTo>
                    <a:cubicBezTo>
                      <a:pt x="423023" y="695812"/>
                      <a:pt x="422743" y="700613"/>
                      <a:pt x="425393" y="703466"/>
                    </a:cubicBezTo>
                    <a:cubicBezTo>
                      <a:pt x="428044" y="706318"/>
                      <a:pt x="432709" y="705489"/>
                      <a:pt x="436062" y="707293"/>
                    </a:cubicBezTo>
                    <a:cubicBezTo>
                      <a:pt x="439885" y="709350"/>
                      <a:pt x="443020" y="712665"/>
                      <a:pt x="446731" y="714947"/>
                    </a:cubicBezTo>
                    <a:cubicBezTo>
                      <a:pt x="451333" y="717777"/>
                      <a:pt x="456816" y="719037"/>
                      <a:pt x="460955" y="722601"/>
                    </a:cubicBezTo>
                    <a:cubicBezTo>
                      <a:pt x="502765" y="758595"/>
                      <a:pt x="464482" y="735979"/>
                      <a:pt x="496517" y="753216"/>
                    </a:cubicBezTo>
                    <a:cubicBezTo>
                      <a:pt x="498888" y="757043"/>
                      <a:pt x="500292" y="761824"/>
                      <a:pt x="503630" y="764697"/>
                    </a:cubicBezTo>
                    <a:cubicBezTo>
                      <a:pt x="506557" y="767217"/>
                      <a:pt x="512119" y="765242"/>
                      <a:pt x="514298" y="768524"/>
                    </a:cubicBezTo>
                    <a:cubicBezTo>
                      <a:pt x="518656" y="775089"/>
                      <a:pt x="521410" y="791486"/>
                      <a:pt x="521410" y="791486"/>
                    </a:cubicBezTo>
                    <a:cubicBezTo>
                      <a:pt x="519040" y="810621"/>
                      <a:pt x="517247" y="829849"/>
                      <a:pt x="514298" y="848891"/>
                    </a:cubicBezTo>
                    <a:cubicBezTo>
                      <a:pt x="513682" y="852870"/>
                      <a:pt x="512821" y="857015"/>
                      <a:pt x="510742" y="860372"/>
                    </a:cubicBezTo>
                    <a:cubicBezTo>
                      <a:pt x="505482" y="868863"/>
                      <a:pt x="484792" y="884988"/>
                      <a:pt x="478736" y="887160"/>
                    </a:cubicBezTo>
                    <a:cubicBezTo>
                      <a:pt x="471624" y="889712"/>
                      <a:pt x="463637" y="890339"/>
                      <a:pt x="457399" y="894814"/>
                    </a:cubicBezTo>
                    <a:cubicBezTo>
                      <a:pt x="443612" y="904706"/>
                      <a:pt x="450785" y="901014"/>
                      <a:pt x="436062" y="906295"/>
                    </a:cubicBezTo>
                    <a:cubicBezTo>
                      <a:pt x="411346" y="924027"/>
                      <a:pt x="442410" y="902880"/>
                      <a:pt x="407613" y="921603"/>
                    </a:cubicBezTo>
                    <a:cubicBezTo>
                      <a:pt x="403790" y="923660"/>
                      <a:pt x="400767" y="927200"/>
                      <a:pt x="396944" y="929257"/>
                    </a:cubicBezTo>
                    <a:cubicBezTo>
                      <a:pt x="391261" y="932315"/>
                      <a:pt x="377367" y="935277"/>
                      <a:pt x="372051" y="936911"/>
                    </a:cubicBezTo>
                    <a:cubicBezTo>
                      <a:pt x="368446" y="938019"/>
                      <a:pt x="364828" y="939149"/>
                      <a:pt x="361382" y="940738"/>
                    </a:cubicBezTo>
                    <a:cubicBezTo>
                      <a:pt x="356510" y="942985"/>
                      <a:pt x="352235" y="946753"/>
                      <a:pt x="347158" y="948392"/>
                    </a:cubicBezTo>
                    <a:cubicBezTo>
                      <a:pt x="340251" y="950622"/>
                      <a:pt x="332933" y="950943"/>
                      <a:pt x="325820" y="952219"/>
                    </a:cubicBezTo>
                    <a:cubicBezTo>
                      <a:pt x="297270" y="962461"/>
                      <a:pt x="332590" y="948761"/>
                      <a:pt x="313021" y="960698"/>
                    </a:cubicBezTo>
                    <a:lnTo>
                      <a:pt x="303183" y="966253"/>
                    </a:lnTo>
                    <a:lnTo>
                      <a:pt x="236921" y="932147"/>
                    </a:lnTo>
                    <a:cubicBezTo>
                      <a:pt x="93980" y="840570"/>
                      <a:pt x="0" y="685487"/>
                      <a:pt x="0" y="509588"/>
                    </a:cubicBezTo>
                    <a:cubicBezTo>
                      <a:pt x="0" y="228150"/>
                      <a:pt x="240588" y="0"/>
                      <a:pt x="537369" y="0"/>
                    </a:cubicBezTo>
                    <a:close/>
                  </a:path>
                </a:pathLst>
              </a:custGeom>
              <a:noFill/>
              <a:ln>
                <a:solidFill>
                  <a:srgbClr val="335A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cs typeface="+mn-ea"/>
                  <a:sym charset="0" panose="020b0500000000000000" pitchFamily="34" typeface="Context Reprise LightExp SSi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2268580" y="6310906"/>
              <a:ext cx="7265486" cy="1383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lang="zh-CN" sz="2000">
                  <a:solidFill>
                    <a:srgbClr val="335A69"/>
                  </a:solidFill>
                  <a:latin charset="-122" pitchFamily="50" typeface="造字工房悦黑体验版纤细体"/>
                  <a:ea charset="-122" pitchFamily="50" typeface="造字工房悦黑体验版纤细体"/>
                  <a:cs typeface="+mn-ea"/>
                  <a:sym charset="0" panose="020b0500000000000000" pitchFamily="34" typeface="Context Reprise LightExp SSi"/>
                </a:rPr>
                <a:t>城市的岸边作品</a:t>
              </a:r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2790825" y="4537075"/>
            <a:ext cx="6553200" cy="0"/>
          </a:xfrm>
          <a:prstGeom prst="line">
            <a:avLst/>
          </a:prstGeom>
          <a:ln>
            <a:solidFill>
              <a:srgbClr val="335A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" name="椭圆 4095"/>
          <p:cNvSpPr/>
          <p:nvPr/>
        </p:nvSpPr>
        <p:spPr>
          <a:xfrm>
            <a:off x="4511675" y="549275"/>
            <a:ext cx="3168650" cy="3167063"/>
          </a:xfrm>
          <a:prstGeom prst="ellipse">
            <a:avLst/>
          </a:prstGeom>
          <a:noFill/>
          <a:ln cmpd="thickThin" w="76200">
            <a:solidFill>
              <a:srgbClr val="3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0C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14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10" name="矩形 9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9912349" y="1997075"/>
            <a:ext cx="1280160" cy="27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會基友</a:t>
            </a:r>
          </a:p>
        </p:txBody>
      </p:sp>
      <p:sp>
        <p:nvSpPr>
          <p:cNvPr id="13316" name="矩形 1"/>
          <p:cNvSpPr>
            <a:spLocks noChangeArrowheads="1"/>
          </p:cNvSpPr>
          <p:nvPr/>
        </p:nvSpPr>
        <p:spPr bwMode="auto">
          <a:xfrm>
            <a:off x="6302375" y="2060575"/>
            <a:ext cx="2377440" cy="29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闲居少邻并，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草径入荒园。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鸟宿池边树，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僧敲月下门。</a:t>
            </a:r>
          </a:p>
        </p:txBody>
      </p:sp>
      <p:sp>
        <p:nvSpPr>
          <p:cNvPr id="13317" name="矩形 13"/>
          <p:cNvSpPr>
            <a:spLocks noChangeArrowheads="1"/>
          </p:cNvSpPr>
          <p:nvPr/>
        </p:nvSpPr>
        <p:spPr bwMode="auto">
          <a:xfrm>
            <a:off x="6383338" y="2060575"/>
            <a:ext cx="457200" cy="24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《题李凝幽居》唐·贾岛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272" l="4591" r="9710" t="3272"/>
          <a:stretch>
            <a:fillRect/>
          </a:stretch>
        </p:blipFill>
        <p:spPr>
          <a:xfrm>
            <a:off x="1271464" y="1412776"/>
            <a:ext cx="4032448" cy="4032448"/>
          </a:xfrm>
          <a:custGeom>
            <a:gdLst>
              <a:gd fmla="*/ 1475951 w 4032448" name="connsiteX0"/>
              <a:gd fmla="*/ 0 h 4032448" name="connsiteY0"/>
              <a:gd fmla="*/ 2556497 w 4032448" name="connsiteX1"/>
              <a:gd fmla="*/ 0 h 4032448" name="connsiteY1"/>
              <a:gd fmla="*/ 3492175 w 4032448" name="connsiteX2"/>
              <a:gd fmla="*/ 540273 h 4032448" name="connsiteY2"/>
              <a:gd fmla="*/ 4032448 w 4032448" name="connsiteX3"/>
              <a:gd fmla="*/ 1475951 h 4032448" name="connsiteY3"/>
              <a:gd fmla="*/ 4032448 w 4032448" name="connsiteX4"/>
              <a:gd fmla="*/ 2556497 h 4032448" name="connsiteY4"/>
              <a:gd fmla="*/ 3492175 w 4032448" name="connsiteX5"/>
              <a:gd fmla="*/ 3492175 h 4032448" name="connsiteY5"/>
              <a:gd fmla="*/ 2556497 w 4032448" name="connsiteX6"/>
              <a:gd fmla="*/ 4032448 h 4032448" name="connsiteY6"/>
              <a:gd fmla="*/ 1475951 w 4032448" name="connsiteX7"/>
              <a:gd fmla="*/ 4032448 h 4032448" name="connsiteY7"/>
              <a:gd fmla="*/ 540273 w 4032448" name="connsiteX8"/>
              <a:gd fmla="*/ 3492175 h 4032448" name="connsiteY8"/>
              <a:gd fmla="*/ 0 w 4032448" name="connsiteX9"/>
              <a:gd fmla="*/ 2556497 h 4032448" name="connsiteY9"/>
              <a:gd fmla="*/ 0 w 4032448" name="connsiteX10"/>
              <a:gd fmla="*/ 1475951 h 4032448" name="connsiteY10"/>
              <a:gd fmla="*/ 540273 w 4032448" name="connsiteX11"/>
              <a:gd fmla="*/ 540273 h 4032448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032448" w="4032448">
                <a:moveTo>
                  <a:pt x="1475951" y="0"/>
                </a:moveTo>
                <a:lnTo>
                  <a:pt x="2556497" y="0"/>
                </a:lnTo>
                <a:lnTo>
                  <a:pt x="3492175" y="540273"/>
                </a:lnTo>
                <a:lnTo>
                  <a:pt x="4032448" y="1475951"/>
                </a:lnTo>
                <a:lnTo>
                  <a:pt x="4032448" y="2556497"/>
                </a:lnTo>
                <a:lnTo>
                  <a:pt x="3492175" y="3492175"/>
                </a:lnTo>
                <a:lnTo>
                  <a:pt x="2556497" y="4032448"/>
                </a:lnTo>
                <a:lnTo>
                  <a:pt x="1475951" y="4032448"/>
                </a:lnTo>
                <a:lnTo>
                  <a:pt x="540273" y="3492175"/>
                </a:lnTo>
                <a:lnTo>
                  <a:pt x="0" y="2556497"/>
                </a:lnTo>
                <a:lnTo>
                  <a:pt x="0" y="1475951"/>
                </a:lnTo>
                <a:lnTo>
                  <a:pt x="540273" y="540273"/>
                </a:lnTo>
                <a:close/>
              </a:path>
            </a:pathLst>
          </a:custGeom>
          <a:ln w="76200">
            <a:solidFill>
              <a:srgbClr val="F5D77D"/>
            </a:solidFill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9697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38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9696449" y="2151063"/>
            <a:ext cx="1645920" cy="24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96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叹气</a:t>
            </a:r>
          </a:p>
        </p:txBody>
      </p:sp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7104064" y="1412875"/>
            <a:ext cx="2377440" cy="390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独怜幽草涧边生，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上有黄鹂深树鸣。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春潮带雨晚来急，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野渡无人舟自横。</a:t>
            </a:r>
          </a:p>
        </p:txBody>
      </p:sp>
      <p:sp>
        <p:nvSpPr>
          <p:cNvPr id="14341" name="矩形 1"/>
          <p:cNvSpPr>
            <a:spLocks noChangeArrowheads="1"/>
          </p:cNvSpPr>
          <p:nvPr/>
        </p:nvSpPr>
        <p:spPr bwMode="auto">
          <a:xfrm>
            <a:off x="6672264" y="2492375"/>
            <a:ext cx="457200" cy="24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《滁州西涧》唐·韦应物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00" l="4591" r="4070"/>
          <a:stretch>
            <a:fillRect/>
          </a:stretch>
        </p:blipFill>
        <p:spPr>
          <a:xfrm>
            <a:off x="1343472" y="1400502"/>
            <a:ext cx="4297819" cy="4056996"/>
          </a:xfrm>
          <a:custGeom>
            <a:gdLst>
              <a:gd fmla="*/ 2099202 w 4297819" name="connsiteX0"/>
              <a:gd fmla="*/ 0 h 4056996" name="connsiteY0"/>
              <a:gd fmla="*/ 2198618 w 4297819" name="connsiteX1"/>
              <a:gd fmla="*/ 0 h 4056996" name="connsiteY1"/>
              <a:gd fmla="*/ 4297819 w 4297819" name="connsiteX2"/>
              <a:gd fmla="*/ 1527283 h 4056996" name="connsiteY2"/>
              <a:gd fmla="*/ 3477009 w 4297819" name="connsiteX3"/>
              <a:gd fmla="*/ 4056996 h 4056996" name="connsiteY3"/>
              <a:gd fmla="*/ 820810 w 4297819" name="connsiteX4"/>
              <a:gd fmla="*/ 4056996 h 4056996" name="connsiteY4"/>
              <a:gd fmla="*/ 0 w 4297819" name="connsiteX5"/>
              <a:gd fmla="*/ 1527283 h 405699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056996" w="4297819">
                <a:moveTo>
                  <a:pt x="2099202" y="0"/>
                </a:moveTo>
                <a:lnTo>
                  <a:pt x="2198618" y="0"/>
                </a:lnTo>
                <a:lnTo>
                  <a:pt x="4297819" y="1527283"/>
                </a:lnTo>
                <a:lnTo>
                  <a:pt x="3477009" y="4056996"/>
                </a:lnTo>
                <a:lnTo>
                  <a:pt x="820810" y="4056996"/>
                </a:lnTo>
                <a:lnTo>
                  <a:pt x="0" y="1527283"/>
                </a:lnTo>
                <a:close/>
              </a:path>
            </a:pathLst>
          </a:custGeom>
          <a:ln w="76200">
            <a:solidFill>
              <a:srgbClr val="BABABC"/>
            </a:solidFill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C9D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2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9696449" y="2151063"/>
            <a:ext cx="1645920" cy="24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96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織布</a:t>
            </a:r>
          </a:p>
        </p:txBody>
      </p:sp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4872038" y="2420938"/>
            <a:ext cx="4572000" cy="29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十七为君妇，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心中常苦悲。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君既为府吏，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守节情不移。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贱妾留空房，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相见常日稀。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鸡鸣入机织，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夜夜不得息。</a:t>
            </a:r>
          </a:p>
        </p:txBody>
      </p:sp>
      <p:sp>
        <p:nvSpPr>
          <p:cNvPr id="15365" name="矩形 1"/>
          <p:cNvSpPr>
            <a:spLocks noChangeArrowheads="1"/>
          </p:cNvSpPr>
          <p:nvPr/>
        </p:nvSpPr>
        <p:spPr bwMode="auto">
          <a:xfrm>
            <a:off x="4440238" y="2420938"/>
            <a:ext cx="457200" cy="24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《孔雀东南飞》汉·佚名</a:t>
            </a:r>
          </a:p>
        </p:txBody>
      </p:sp>
      <p:pic>
        <p:nvPicPr>
          <p:cNvPr id="1536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9425" y="2852738"/>
            <a:ext cx="3713163" cy="2447925"/>
          </a:xfrm>
          <a:prstGeom prst="rect">
            <a:avLst/>
          </a:prstGeom>
          <a:noFill/>
          <a:ln w="76200">
            <a:solidFill>
              <a:srgbClr val="DBE1E3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A981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9983789" y="2205038"/>
            <a:ext cx="1280160" cy="27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洗衣服</a:t>
            </a:r>
          </a:p>
        </p:txBody>
      </p:sp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6302375" y="2060575"/>
            <a:ext cx="2377440" cy="29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明月松间照，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清泉石上流。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竹喧归浣女，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莲动下渔舟。</a:t>
            </a:r>
          </a:p>
        </p:txBody>
      </p:sp>
      <p:sp>
        <p:nvSpPr>
          <p:cNvPr id="16389" name="矩形 1"/>
          <p:cNvSpPr>
            <a:spLocks noChangeArrowheads="1"/>
          </p:cNvSpPr>
          <p:nvPr/>
        </p:nvSpPr>
        <p:spPr bwMode="auto">
          <a:xfrm>
            <a:off x="6383338" y="2420938"/>
            <a:ext cx="457200" cy="22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《山居秋暝》唐·王维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6377" r="1220" t="710"/>
          <a:stretch>
            <a:fillRect/>
          </a:stretch>
        </p:blipFill>
        <p:spPr>
          <a:xfrm>
            <a:off x="839416" y="1628800"/>
            <a:ext cx="4052187" cy="4010482"/>
          </a:xfrm>
          <a:custGeom>
            <a:gdLst>
              <a:gd fmla="*/ 1096099 w 4052187" name="connsiteX0"/>
              <a:gd fmla="*/ 0 h 4010482" name="connsiteY0"/>
              <a:gd fmla="*/ 2899489 w 4052187" name="connsiteX1"/>
              <a:gd fmla="*/ 179 h 4010482" name="connsiteY1"/>
              <a:gd fmla="*/ 4052187 w 4052187" name="connsiteX2"/>
              <a:gd fmla="*/ 1432453 h 4010482" name="connsiteY2"/>
              <a:gd fmla="*/ 3686168 w 4052187" name="connsiteX3"/>
              <a:gd fmla="*/ 3218306 h 4010482" name="connsiteY3"/>
              <a:gd fmla="*/ 2082044 w 4052187" name="connsiteX4"/>
              <a:gd fmla="*/ 4010482 h 4010482" name="connsiteY4"/>
              <a:gd fmla="*/ 2072029 w 4052187" name="connsiteX5"/>
              <a:gd fmla="*/ 4010482 h 4010482" name="connsiteY5"/>
              <a:gd fmla="*/ 436568 w 4052187" name="connsiteX6"/>
              <a:gd fmla="*/ 3217980 h 4010482" name="connsiteY6"/>
              <a:gd fmla="*/ 0 w 4052187" name="connsiteX7"/>
              <a:gd fmla="*/ 1432055 h 401048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010482" w="4052187">
                <a:moveTo>
                  <a:pt x="1096099" y="0"/>
                </a:moveTo>
                <a:lnTo>
                  <a:pt x="2899489" y="179"/>
                </a:lnTo>
                <a:lnTo>
                  <a:pt x="4052187" y="1432453"/>
                </a:lnTo>
                <a:lnTo>
                  <a:pt x="3686168" y="3218306"/>
                </a:lnTo>
                <a:lnTo>
                  <a:pt x="2082044" y="4010482"/>
                </a:lnTo>
                <a:lnTo>
                  <a:pt x="2072029" y="4010482"/>
                </a:lnTo>
                <a:lnTo>
                  <a:pt x="436568" y="3217980"/>
                </a:lnTo>
                <a:lnTo>
                  <a:pt x="0" y="1432055"/>
                </a:lnTo>
                <a:close/>
              </a:path>
            </a:pathLst>
          </a:custGeom>
          <a:ln w="76200">
            <a:solidFill>
              <a:srgbClr val="C6ACA4"/>
            </a:solidFill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99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10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9912349" y="2459038"/>
            <a:ext cx="1280160" cy="18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送人</a:t>
            </a: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4800600" y="1484313"/>
            <a:ext cx="4572000" cy="390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浔阳江头夜送客，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枫叶荻花秋瑟瑟。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主人下马客在船，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举酒欲饮无管弦。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醉不成欢惨将别，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别时茫茫江浸月。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忽闻水上琵琶声，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主人忘归客不发。</a:t>
            </a:r>
          </a:p>
        </p:txBody>
      </p:sp>
      <p:sp>
        <p:nvSpPr>
          <p:cNvPr id="17413" name="矩形 1"/>
          <p:cNvSpPr>
            <a:spLocks noChangeArrowheads="1"/>
          </p:cNvSpPr>
          <p:nvPr/>
        </p:nvSpPr>
        <p:spPr bwMode="auto">
          <a:xfrm>
            <a:off x="4440238" y="2852738"/>
            <a:ext cx="457200" cy="22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《琵琶行》唐·白居易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84" l="3846" r="3843"/>
          <a:stretch>
            <a:fillRect/>
          </a:stretch>
        </p:blipFill>
        <p:spPr>
          <a:xfrm>
            <a:off x="479376" y="1916832"/>
            <a:ext cx="3456384" cy="3456384"/>
          </a:xfrm>
          <a:custGeom>
            <a:gdLst>
              <a:gd fmla="*/ 1728192 w 3456384" name="connsiteX0"/>
              <a:gd fmla="*/ 0 h 3456384" name="connsiteY0"/>
              <a:gd fmla="*/ 3456384 w 3456384" name="connsiteX1"/>
              <a:gd fmla="*/ 1728192 h 3456384" name="connsiteY1"/>
              <a:gd fmla="*/ 1728192 w 3456384" name="connsiteX2"/>
              <a:gd fmla="*/ 3456384 h 3456384" name="connsiteY2"/>
              <a:gd fmla="*/ 0 w 3456384" name="connsiteX3"/>
              <a:gd fmla="*/ 1728192 h 3456384" name="connsiteY3"/>
              <a:gd fmla="*/ 1728192 w 3456384" name="connsiteX4"/>
              <a:gd fmla="*/ 0 h 345638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56384" w="3456384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82646"/>
                  <a:pt x="2682646" y="3456384"/>
                  <a:pt x="1728192" y="3456384"/>
                </a:cubicBezTo>
                <a:cubicBezTo>
                  <a:pt x="773738" y="3456384"/>
                  <a:pt x="0" y="2682646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  <a:ln w="76200">
            <a:solidFill>
              <a:srgbClr val="FBB6A1"/>
            </a:solidFill>
          </a:ln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D9B6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9983789" y="2205038"/>
            <a:ext cx="1280160" cy="27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想媳婦</a:t>
            </a:r>
          </a:p>
        </p:txBody>
      </p:sp>
      <p:sp>
        <p:nvSpPr>
          <p:cNvPr id="18436" name="矩形 1"/>
          <p:cNvSpPr>
            <a:spLocks noChangeArrowheads="1"/>
          </p:cNvSpPr>
          <p:nvPr/>
        </p:nvSpPr>
        <p:spPr bwMode="auto">
          <a:xfrm>
            <a:off x="3902075" y="2060575"/>
            <a:ext cx="4876800" cy="30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秋风清，秋月明，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落叶聚还散，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寒鸦栖复惊。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相亲相见知何日，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此时此夜难为情；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入我相思门，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知我相思苦，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长相思兮长相忆，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短相思兮无穷极，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早知如此绊人心，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何如当初莫相识。</a:t>
            </a:r>
          </a:p>
        </p:txBody>
      </p:sp>
      <p:sp>
        <p:nvSpPr>
          <p:cNvPr id="18437" name="矩形 1"/>
          <p:cNvSpPr>
            <a:spLocks noChangeArrowheads="1"/>
          </p:cNvSpPr>
          <p:nvPr/>
        </p:nvSpPr>
        <p:spPr bwMode="auto">
          <a:xfrm>
            <a:off x="3935413" y="2852738"/>
            <a:ext cx="457200" cy="20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《秋风词》唐·李白</a:t>
            </a:r>
          </a:p>
        </p:txBody>
      </p:sp>
      <p:pic>
        <p:nvPicPr>
          <p:cNvPr id="1843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9425" y="1916113"/>
            <a:ext cx="3240088" cy="3576637"/>
          </a:xfrm>
          <a:prstGeom prst="rect">
            <a:avLst/>
          </a:prstGeom>
          <a:noFill/>
          <a:ln w="76200">
            <a:solidFill>
              <a:srgbClr val="E6CF63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DB5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9983789" y="2205038"/>
            <a:ext cx="1280160" cy="27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想老公</a:t>
            </a:r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5748338" y="2060575"/>
            <a:ext cx="3474720" cy="344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花自飘零水自流。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一种相思，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两处闲愁。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此情无计可消除。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才下眉头，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却上心头。</a:t>
            </a:r>
          </a:p>
        </p:txBody>
      </p:sp>
      <p:sp>
        <p:nvSpPr>
          <p:cNvPr id="19461" name="矩形 1"/>
          <p:cNvSpPr>
            <a:spLocks noChangeArrowheads="1"/>
          </p:cNvSpPr>
          <p:nvPr/>
        </p:nvSpPr>
        <p:spPr bwMode="auto">
          <a:xfrm>
            <a:off x="5087938" y="3429000"/>
            <a:ext cx="457200" cy="22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《一剪梅》宋·李清照</a:t>
            </a:r>
          </a:p>
        </p:txBody>
      </p:sp>
      <p:pic>
        <p:nvPicPr>
          <p:cNvPr id="1946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810" l="10551"/>
          <a:stretch>
            <a:fillRect/>
          </a:stretch>
        </p:blipFill>
        <p:spPr bwMode="auto">
          <a:xfrm>
            <a:off x="622300" y="2781300"/>
            <a:ext cx="4268788" cy="1976438"/>
          </a:xfrm>
          <a:prstGeom prst="rect">
            <a:avLst/>
          </a:prstGeom>
          <a:noFill/>
          <a:ln w="76200">
            <a:solidFill>
              <a:srgbClr val="E7929E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494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10220324" y="1557338"/>
            <a:ext cx="914400" cy="36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TW" sz="48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想睡別人老公</a:t>
            </a:r>
          </a:p>
        </p:txBody>
      </p:sp>
      <p:sp>
        <p:nvSpPr>
          <p:cNvPr id="20484" name="矩形 1"/>
          <p:cNvSpPr>
            <a:spLocks noChangeArrowheads="1"/>
          </p:cNvSpPr>
          <p:nvPr/>
        </p:nvSpPr>
        <p:spPr bwMode="auto">
          <a:xfrm>
            <a:off x="4764088" y="2060575"/>
            <a:ext cx="4450080" cy="30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君知妾有夫，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赠妾双明珠。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感君缠绵意，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系在红罗襦。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妾家高楼连苑起，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良人执戟明光里。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知君用心如日月，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事夫誓拟同生死。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还君明珠双泪垂，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恨不相逢未嫁时。</a:t>
            </a:r>
          </a:p>
        </p:txBody>
      </p:sp>
      <p:sp>
        <p:nvSpPr>
          <p:cNvPr id="20485" name="矩形 1"/>
          <p:cNvSpPr>
            <a:spLocks noChangeArrowheads="1"/>
          </p:cNvSpPr>
          <p:nvPr/>
        </p:nvSpPr>
        <p:spPr bwMode="auto">
          <a:xfrm>
            <a:off x="4295775" y="2781300"/>
            <a:ext cx="457200" cy="20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《节妇吟》唐·张籍</a:t>
            </a:r>
          </a:p>
        </p:txBody>
      </p:sp>
      <p:pic>
        <p:nvPicPr>
          <p:cNvPr id="2048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3888" y="2420938"/>
            <a:ext cx="3397250" cy="2016125"/>
          </a:xfrm>
          <a:prstGeom prst="rect">
            <a:avLst/>
          </a:prstGeom>
          <a:noFill/>
          <a:ln w="76200">
            <a:solidFill>
              <a:srgbClr val="87829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AA8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10" name="矩形 9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9983789" y="2205038"/>
            <a:ext cx="1280160" cy="27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偷東西</a:t>
            </a:r>
          </a:p>
        </p:txBody>
      </p:sp>
      <p:sp>
        <p:nvSpPr>
          <p:cNvPr id="21508" name="矩形 1"/>
          <p:cNvSpPr>
            <a:spLocks noChangeArrowheads="1"/>
          </p:cNvSpPr>
          <p:nvPr/>
        </p:nvSpPr>
        <p:spPr bwMode="auto">
          <a:xfrm>
            <a:off x="6856414" y="2060575"/>
            <a:ext cx="2377440" cy="29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闻有狗盗者，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昼伏夜潜行。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摩弓拭箭镞，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夜射不待明。</a:t>
            </a:r>
          </a:p>
        </p:txBody>
      </p:sp>
      <p:sp>
        <p:nvSpPr>
          <p:cNvPr id="21509" name="矩形 13"/>
          <p:cNvSpPr>
            <a:spLocks noChangeArrowheads="1"/>
          </p:cNvSpPr>
          <p:nvPr/>
        </p:nvSpPr>
        <p:spPr bwMode="auto">
          <a:xfrm>
            <a:off x="6456362" y="2565400"/>
            <a:ext cx="457200" cy="20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《箭镞》唐·白居易</a:t>
            </a:r>
          </a:p>
        </p:txBody>
      </p:sp>
      <p:pic>
        <p:nvPicPr>
          <p:cNvPr id="2151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74825" y="1844675"/>
            <a:ext cx="3116263" cy="3438525"/>
          </a:xfrm>
          <a:prstGeom prst="rect">
            <a:avLst/>
          </a:prstGeom>
          <a:noFill/>
          <a:ln w="76200">
            <a:solidFill>
              <a:srgbClr val="C7AB91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ED5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22531" name="矩形 3"/>
          <p:cNvSpPr>
            <a:spLocks noChangeArrowheads="1"/>
          </p:cNvSpPr>
          <p:nvPr/>
        </p:nvSpPr>
        <p:spPr bwMode="auto">
          <a:xfrm>
            <a:off x="9983789" y="2205038"/>
            <a:ext cx="1280160" cy="27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逛青楼</a:t>
            </a:r>
          </a:p>
        </p:txBody>
      </p:sp>
      <p:sp>
        <p:nvSpPr>
          <p:cNvPr id="22532" name="矩形 1"/>
          <p:cNvSpPr>
            <a:spLocks noChangeArrowheads="1"/>
          </p:cNvSpPr>
          <p:nvPr/>
        </p:nvSpPr>
        <p:spPr bwMode="auto">
          <a:xfrm>
            <a:off x="6302375" y="2060575"/>
            <a:ext cx="2926080" cy="1626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落魄江湖载酒行，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楚腰纤细掌中轻。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十年一觉扬州梦，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赢得青楼薄幸名。　　劝君莫惜金缕衣，劝君惜取少年时。花开堪折直须折，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莫待无花空折枝。</a:t>
            </a:r>
          </a:p>
        </p:txBody>
      </p:sp>
      <p:sp>
        <p:nvSpPr>
          <p:cNvPr id="22533" name="矩形 1"/>
          <p:cNvSpPr>
            <a:spLocks noChangeArrowheads="1"/>
          </p:cNvSpPr>
          <p:nvPr/>
        </p:nvSpPr>
        <p:spPr bwMode="auto">
          <a:xfrm>
            <a:off x="5880100" y="3860800"/>
            <a:ext cx="457200" cy="17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《遣怀》唐·杜牧</a:t>
            </a:r>
          </a:p>
        </p:txBody>
      </p:sp>
      <p:pic>
        <p:nvPicPr>
          <p:cNvPr id="22534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35413" y="1700213"/>
            <a:ext cx="857250" cy="723900"/>
          </a:xfrm>
          <a:prstGeom prst="rect">
            <a:avLst/>
          </a:prstGeom>
          <a:solidFill>
            <a:srgbClr val="49416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6763" y="2420938"/>
            <a:ext cx="4752975" cy="2847975"/>
          </a:xfrm>
          <a:prstGeom prst="rect">
            <a:avLst/>
          </a:prstGeom>
          <a:noFill/>
          <a:ln w="76200">
            <a:solidFill>
              <a:srgbClr val="F3907B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335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98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4099" name="矩形 3"/>
          <p:cNvSpPr>
            <a:spLocks noChangeArrowheads="1"/>
          </p:cNvSpPr>
          <p:nvPr/>
        </p:nvSpPr>
        <p:spPr bwMode="auto">
          <a:xfrm>
            <a:off x="9696449" y="2151063"/>
            <a:ext cx="1645920" cy="24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96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睡覺</a:t>
            </a:r>
          </a:p>
        </p:txBody>
      </p:sp>
      <p:pic>
        <p:nvPicPr>
          <p:cNvPr descr="C:\Users\Administrator\AppData\Local\YNote\Data\huangshiyouhome@163.com\4c91dfc84c27423db89a32ee5c46b353\640.jpeg" id="10" name="图片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61" l="3077" r="24615"/>
          <a:stretch>
            <a:fillRect/>
          </a:stretch>
        </p:blipFill>
        <p:spPr bwMode="auto">
          <a:xfrm>
            <a:off x="1847528" y="1744556"/>
            <a:ext cx="3384376" cy="3384376"/>
          </a:xfrm>
          <a:custGeom>
            <a:gdLst>
              <a:gd fmla="*/ 1692188 w 3384376" name="connsiteX0"/>
              <a:gd fmla="*/ 0 h 3384376" name="connsiteY0"/>
              <a:gd fmla="*/ 3384376 w 3384376" name="connsiteX1"/>
              <a:gd fmla="*/ 1692188 h 3384376" name="connsiteY1"/>
              <a:gd fmla="*/ 1692188 w 3384376" name="connsiteX2"/>
              <a:gd fmla="*/ 3384376 h 3384376" name="connsiteY2"/>
              <a:gd fmla="*/ 0 w 3384376" name="connsiteX3"/>
              <a:gd fmla="*/ 1692188 h 3384376" name="connsiteY3"/>
              <a:gd fmla="*/ 1692188 w 3384376" name="connsiteX4"/>
              <a:gd fmla="*/ 0 h 33843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84376" w="3384376">
                <a:moveTo>
                  <a:pt x="1692188" y="0"/>
                </a:moveTo>
                <a:cubicBezTo>
                  <a:pt x="2626758" y="0"/>
                  <a:pt x="3384376" y="757618"/>
                  <a:pt x="3384376" y="1692188"/>
                </a:cubicBezTo>
                <a:cubicBezTo>
                  <a:pt x="3384376" y="2626758"/>
                  <a:pt x="2626758" y="3384376"/>
                  <a:pt x="1692188" y="3384376"/>
                </a:cubicBezTo>
                <a:cubicBezTo>
                  <a:pt x="757618" y="3384376"/>
                  <a:pt x="0" y="2626758"/>
                  <a:pt x="0" y="1692188"/>
                </a:cubicBezTo>
                <a:cubicBezTo>
                  <a:pt x="0" y="757618"/>
                  <a:pt x="757618" y="0"/>
                  <a:pt x="1692188" y="0"/>
                </a:cubicBezTo>
                <a:close/>
              </a:path>
            </a:pathLst>
          </a:custGeom>
          <a:noFill/>
          <a:ln w="76200">
            <a:solidFill>
              <a:srgbClr val="79929C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矩形 1"/>
          <p:cNvSpPr>
            <a:spLocks noChangeArrowheads="1"/>
          </p:cNvSpPr>
          <p:nvPr/>
        </p:nvSpPr>
        <p:spPr bwMode="auto">
          <a:xfrm>
            <a:off x="6302375" y="2060575"/>
            <a:ext cx="2377440" cy="29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春眠不觉晓，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处处闻啼鸟。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夜来风雨声，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花落知多少。</a:t>
            </a:r>
          </a:p>
        </p:txBody>
      </p:sp>
      <p:sp>
        <p:nvSpPr>
          <p:cNvPr id="4102" name="矩形 1"/>
          <p:cNvSpPr>
            <a:spLocks noChangeArrowheads="1"/>
          </p:cNvSpPr>
          <p:nvPr/>
        </p:nvSpPr>
        <p:spPr bwMode="auto">
          <a:xfrm>
            <a:off x="6383338" y="2636838"/>
            <a:ext cx="457200" cy="20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《春晓》唐·孟浩然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2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4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9912349" y="1536700"/>
            <a:ext cx="1280160" cy="36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各種爬樓</a:t>
            </a:r>
          </a:p>
        </p:txBody>
      </p:sp>
      <p:sp>
        <p:nvSpPr>
          <p:cNvPr id="23556" name="矩形 1"/>
          <p:cNvSpPr>
            <a:spLocks noChangeArrowheads="1"/>
          </p:cNvSpPr>
          <p:nvPr/>
        </p:nvSpPr>
        <p:spPr bwMode="auto">
          <a:xfrm>
            <a:off x="4681538" y="1906588"/>
            <a:ext cx="5059680" cy="248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无言独上西楼，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月如钩，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寂寞梧桐深院锁清秋。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剪不断，理还乱，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是离愁，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别是一般滋味在心头。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春花秋月何时了，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往事知多少。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小楼昨夜又东风，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故国不堪回首月明中。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雕阑玉砌应犹在，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只是朱颜改。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小楼寒，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夜长帘幕低垂。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恨潇潇、无情风雨，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夜来揉损琼肌。</a:t>
            </a:r>
          </a:p>
        </p:txBody>
      </p:sp>
      <p:sp>
        <p:nvSpPr>
          <p:cNvPr id="23557" name="矩形 1"/>
          <p:cNvSpPr>
            <a:spLocks noChangeArrowheads="1"/>
          </p:cNvSpPr>
          <p:nvPr/>
        </p:nvSpPr>
        <p:spPr bwMode="auto">
          <a:xfrm>
            <a:off x="3935413" y="1835150"/>
            <a:ext cx="731520" cy="3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《相见欢·林花谢了春红》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                南唐·李煜</a:t>
            </a:r>
          </a:p>
        </p:txBody>
      </p:sp>
      <p:pic>
        <p:nvPicPr>
          <p:cNvPr id="2355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7988" y="2195513"/>
            <a:ext cx="3457575" cy="2828925"/>
          </a:xfrm>
          <a:prstGeom prst="rect">
            <a:avLst/>
          </a:prstGeom>
          <a:noFill/>
          <a:ln w="76200">
            <a:solidFill>
              <a:srgbClr val="F6F1E7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0D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8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9983789" y="2459038"/>
            <a:ext cx="1280160" cy="18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拉屎</a:t>
            </a:r>
          </a:p>
        </p:txBody>
      </p:sp>
      <p:sp>
        <p:nvSpPr>
          <p:cNvPr id="24580" name="矩形 1"/>
          <p:cNvSpPr>
            <a:spLocks noChangeArrowheads="1"/>
          </p:cNvSpPr>
          <p:nvPr/>
        </p:nvSpPr>
        <p:spPr bwMode="auto">
          <a:xfrm>
            <a:off x="5159375" y="1773238"/>
            <a:ext cx="4572000" cy="390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郁金堂北画楼东，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换骨神方上药通。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露气暗连青桂苑，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风声偏猎紫兰丛。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长筹未必输孙皓，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香枣何劳问石崇。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忆事怀人兼得句，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翠衾归卧绣帘中。</a:t>
            </a:r>
          </a:p>
        </p:txBody>
      </p:sp>
      <p:sp>
        <p:nvSpPr>
          <p:cNvPr id="24581" name="矩形 1"/>
          <p:cNvSpPr>
            <a:spLocks noChangeArrowheads="1"/>
          </p:cNvSpPr>
          <p:nvPr/>
        </p:nvSpPr>
        <p:spPr bwMode="auto">
          <a:xfrm>
            <a:off x="4440238" y="3429000"/>
            <a:ext cx="4572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《药转》唐·李商隐</a:t>
            </a:r>
          </a:p>
        </p:txBody>
      </p:sp>
      <p:pic>
        <p:nvPicPr>
          <p:cNvPr id="24582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9788" y="1341438"/>
            <a:ext cx="3200400" cy="4572000"/>
          </a:xfrm>
          <a:prstGeom prst="rect">
            <a:avLst/>
          </a:prstGeom>
          <a:noFill/>
          <a:ln w="76200">
            <a:solidFill>
              <a:srgbClr val="F5EACC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9D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22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5123" name="矩形 3"/>
          <p:cNvSpPr>
            <a:spLocks noChangeArrowheads="1"/>
          </p:cNvSpPr>
          <p:nvPr/>
        </p:nvSpPr>
        <p:spPr bwMode="auto">
          <a:xfrm>
            <a:off x="9696449" y="2151063"/>
            <a:ext cx="1645920" cy="24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96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喝酒</a:t>
            </a:r>
          </a:p>
        </p:txBody>
      </p: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6959599" y="2060575"/>
            <a:ext cx="2377440" cy="29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绿蚁新醅酒，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红泥小火炉。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晚来天欲雪，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能饮一杯无。</a:t>
            </a: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6383338" y="2133600"/>
            <a:ext cx="457200" cy="24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《问刘十九》唐·白居易</a:t>
            </a:r>
          </a:p>
        </p:txBody>
      </p:sp>
      <p:pic>
        <p:nvPicPr>
          <p:cNvPr id="512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485"/>
          <a:stretch>
            <a:fillRect/>
          </a:stretch>
        </p:blipFill>
        <p:spPr bwMode="auto">
          <a:xfrm>
            <a:off x="1343025" y="2270125"/>
            <a:ext cx="4048125" cy="2317750"/>
          </a:xfrm>
          <a:prstGeom prst="rect">
            <a:avLst/>
          </a:prstGeom>
          <a:noFill/>
          <a:ln w="76200">
            <a:solidFill>
              <a:srgbClr val="BE7278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A0B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70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7171" name="矩形 3"/>
          <p:cNvSpPr>
            <a:spLocks noChangeArrowheads="1"/>
          </p:cNvSpPr>
          <p:nvPr/>
        </p:nvSpPr>
        <p:spPr bwMode="auto">
          <a:xfrm>
            <a:off x="9983789" y="2205038"/>
            <a:ext cx="1280160" cy="18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喝茶</a:t>
            </a:r>
          </a:p>
        </p:txBody>
      </p:sp>
      <p:sp>
        <p:nvSpPr>
          <p:cNvPr id="7172" name="矩形 1"/>
          <p:cNvSpPr>
            <a:spLocks noChangeArrowheads="1"/>
          </p:cNvSpPr>
          <p:nvPr/>
        </p:nvSpPr>
        <p:spPr bwMode="auto">
          <a:xfrm>
            <a:off x="4656138" y="1557338"/>
            <a:ext cx="4572000" cy="390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活水还须活火烹，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自临钓石取深清。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大瓢贮月归春瓮，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小杓分江入夜瓶。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雪乳已翻煎处脚，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松风忽作泻时声。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枯肠未晚禁三碗，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生听荒城长短更。</a:t>
            </a:r>
          </a:p>
        </p:txBody>
      </p:sp>
      <p:sp>
        <p:nvSpPr>
          <p:cNvPr id="7173" name="矩形 1"/>
          <p:cNvSpPr>
            <a:spLocks noChangeArrowheads="1"/>
          </p:cNvSpPr>
          <p:nvPr/>
        </p:nvSpPr>
        <p:spPr bwMode="auto">
          <a:xfrm>
            <a:off x="4151313" y="2852738"/>
            <a:ext cx="457200" cy="22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《汲江煎茶》宋·苏轼</a:t>
            </a:r>
          </a:p>
        </p:txBody>
      </p:sp>
      <p:pic>
        <p:nvPicPr>
          <p:cNvPr id="717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16050" y="1114425"/>
            <a:ext cx="2287588" cy="4629150"/>
          </a:xfrm>
          <a:prstGeom prst="rect">
            <a:avLst/>
          </a:prstGeom>
          <a:noFill/>
          <a:ln w="76200">
            <a:solidFill>
              <a:srgbClr val="C0CCA3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5D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94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9912349" y="1536700"/>
            <a:ext cx="1280160" cy="36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等人下棋</a:t>
            </a:r>
          </a:p>
        </p:txBody>
      </p: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6383338" y="1268413"/>
            <a:ext cx="2377440" cy="390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黄梅时节家家雨，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青草池塘处处蛙。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有约不来过夜半，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闲敲棋子落灯花。</a:t>
            </a:r>
          </a:p>
        </p:txBody>
      </p:sp>
      <p:sp>
        <p:nvSpPr>
          <p:cNvPr id="8197" name="矩形 1"/>
          <p:cNvSpPr>
            <a:spLocks noChangeArrowheads="1"/>
          </p:cNvSpPr>
          <p:nvPr/>
        </p:nvSpPr>
        <p:spPr bwMode="auto">
          <a:xfrm>
            <a:off x="6527799" y="2924175"/>
            <a:ext cx="457200" cy="20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《约客》宋·赵师秀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78" l="12243" r="14301" t="3478"/>
          <a:stretch>
            <a:fillRect/>
          </a:stretch>
        </p:blipFill>
        <p:spPr>
          <a:xfrm>
            <a:off x="1415480" y="1700808"/>
            <a:ext cx="3456384" cy="3456384"/>
          </a:xfrm>
          <a:custGeom>
            <a:gdLst>
              <a:gd fmla="*/ 1728192 w 3456384" name="connsiteX0"/>
              <a:gd fmla="*/ 0 h 3456384" name="connsiteY0"/>
              <a:gd fmla="*/ 3456384 w 3456384" name="connsiteX1"/>
              <a:gd fmla="*/ 1728192 h 3456384" name="connsiteY1"/>
              <a:gd fmla="*/ 1728192 w 3456384" name="connsiteX2"/>
              <a:gd fmla="*/ 3456384 h 3456384" name="connsiteY2"/>
              <a:gd fmla="*/ 0 w 3456384" name="connsiteX3"/>
              <a:gd fmla="*/ 1728192 h 3456384" name="connsiteY3"/>
              <a:gd fmla="*/ 1728192 w 3456384" name="connsiteX4"/>
              <a:gd fmla="*/ 0 h 345638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56384" w="3456384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82646"/>
                  <a:pt x="2682646" y="3456384"/>
                  <a:pt x="1728192" y="3456384"/>
                </a:cubicBezTo>
                <a:cubicBezTo>
                  <a:pt x="773738" y="3456384"/>
                  <a:pt x="0" y="2682646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  <a:ln w="76200">
            <a:solidFill>
              <a:srgbClr val="948C7E"/>
            </a:solidFill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49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8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9219" name="矩形 3"/>
          <p:cNvSpPr>
            <a:spLocks noChangeArrowheads="1"/>
          </p:cNvSpPr>
          <p:nvPr/>
        </p:nvSpPr>
        <p:spPr bwMode="auto">
          <a:xfrm>
            <a:off x="9983789" y="2205038"/>
            <a:ext cx="1280160" cy="27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看月亮</a:t>
            </a:r>
          </a:p>
        </p:txBody>
      </p:sp>
      <p:sp>
        <p:nvSpPr>
          <p:cNvPr id="9220" name="矩形 1"/>
          <p:cNvSpPr>
            <a:spLocks noChangeArrowheads="1"/>
          </p:cNvSpPr>
          <p:nvPr/>
        </p:nvSpPr>
        <p:spPr bwMode="auto">
          <a:xfrm>
            <a:off x="6856414" y="2060575"/>
            <a:ext cx="2377440" cy="29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床前明月光，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疑是地上霜。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举头望明月，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低头思故乡。</a:t>
            </a:r>
          </a:p>
        </p:txBody>
      </p:sp>
      <p:sp>
        <p:nvSpPr>
          <p:cNvPr id="9221" name="矩形 1"/>
          <p:cNvSpPr>
            <a:spLocks noChangeArrowheads="1"/>
          </p:cNvSpPr>
          <p:nvPr/>
        </p:nvSpPr>
        <p:spPr bwMode="auto">
          <a:xfrm>
            <a:off x="5951538" y="2708275"/>
            <a:ext cx="457200" cy="20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《静夜思》唐·李白</a:t>
            </a:r>
          </a:p>
        </p:txBody>
      </p:sp>
      <p:pic>
        <p:nvPicPr>
          <p:cNvPr id="922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9788" y="2349500"/>
            <a:ext cx="4772025" cy="2790825"/>
          </a:xfrm>
          <a:prstGeom prst="rect">
            <a:avLst/>
          </a:prstGeom>
          <a:noFill/>
          <a:ln w="76200">
            <a:solidFill>
              <a:srgbClr val="877777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0243" name="矩形 3"/>
          <p:cNvSpPr>
            <a:spLocks noChangeArrowheads="1"/>
          </p:cNvSpPr>
          <p:nvPr/>
        </p:nvSpPr>
        <p:spPr bwMode="auto">
          <a:xfrm>
            <a:off x="9912349" y="2205038"/>
            <a:ext cx="1280160" cy="18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打獵</a:t>
            </a:r>
          </a:p>
        </p:txBody>
      </p:sp>
      <p:sp>
        <p:nvSpPr>
          <p:cNvPr id="10244" name="矩形 1"/>
          <p:cNvSpPr>
            <a:spLocks noChangeArrowheads="1"/>
          </p:cNvSpPr>
          <p:nvPr/>
        </p:nvSpPr>
        <p:spPr bwMode="auto">
          <a:xfrm>
            <a:off x="6856414" y="2060575"/>
            <a:ext cx="2377440" cy="29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林暗草惊风，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将军夜引弓。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平明寻白羽，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没在石棱中。</a:t>
            </a:r>
          </a:p>
        </p:txBody>
      </p:sp>
      <p:sp>
        <p:nvSpPr>
          <p:cNvPr id="10245" name="矩形 1"/>
          <p:cNvSpPr>
            <a:spLocks noChangeArrowheads="1"/>
          </p:cNvSpPr>
          <p:nvPr/>
        </p:nvSpPr>
        <p:spPr bwMode="auto">
          <a:xfrm>
            <a:off x="5951538" y="2636838"/>
            <a:ext cx="457200" cy="20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《塞下曲》唐·卢纶</a:t>
            </a:r>
          </a:p>
        </p:txBody>
      </p:sp>
      <p:pic>
        <p:nvPicPr>
          <p:cNvPr id="1024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6763" y="2708275"/>
            <a:ext cx="4752975" cy="2324100"/>
          </a:xfrm>
          <a:prstGeom prst="rect">
            <a:avLst/>
          </a:prstGeom>
          <a:noFill/>
          <a:ln w="76200">
            <a:solidFill>
              <a:srgbClr val="6D737A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71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6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9912349" y="1997075"/>
            <a:ext cx="1280160" cy="18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72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打仗</a:t>
            </a:r>
          </a:p>
        </p:txBody>
      </p:sp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6856414" y="2060575"/>
            <a:ext cx="2377440" cy="29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月黑雁飞高，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单于夜遁逃，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欲将轻骑逐，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大雪满弓刀。</a:t>
            </a:r>
          </a:p>
        </p:txBody>
      </p:sp>
      <p:sp>
        <p:nvSpPr>
          <p:cNvPr id="11269" name="矩形 1"/>
          <p:cNvSpPr>
            <a:spLocks noChangeArrowheads="1"/>
          </p:cNvSpPr>
          <p:nvPr/>
        </p:nvSpPr>
        <p:spPr bwMode="auto">
          <a:xfrm>
            <a:off x="6383338" y="2133600"/>
            <a:ext cx="457200" cy="24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《题李凝幽居》唐·贾岛</a:t>
            </a:r>
          </a:p>
        </p:txBody>
      </p:sp>
      <p:pic>
        <p:nvPicPr>
          <p:cNvPr id="1127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58925" y="1773238"/>
            <a:ext cx="2490788" cy="3546475"/>
          </a:xfrm>
          <a:prstGeom prst="rect">
            <a:avLst/>
          </a:prstGeom>
          <a:noFill/>
          <a:ln w="76200">
            <a:solidFill>
              <a:srgbClr val="A19484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74A2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290" name="组合 7"/>
          <p:cNvGrpSpPr/>
          <p:nvPr/>
        </p:nvGrpSpPr>
        <p:grpSpPr>
          <a:xfrm>
            <a:off x="9840913" y="1268413"/>
            <a:ext cx="1655762" cy="4321175"/>
            <a:chOff x="6312024" y="908720"/>
            <a:chExt cx="1656184" cy="4320480"/>
          </a:xfrm>
        </p:grpSpPr>
        <p:sp>
          <p:nvSpPr>
            <p:cNvPr id="5" name="矩形 4"/>
            <p:cNvSpPr/>
            <p:nvPr/>
          </p:nvSpPr>
          <p:spPr>
            <a:xfrm>
              <a:off x="6312024" y="908720"/>
              <a:ext cx="1656184" cy="432048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6456523" y="1053159"/>
              <a:ext cx="1362422" cy="4031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altLang="en-US" lang="zh-CN"/>
            </a:p>
          </p:txBody>
        </p:sp>
      </p:grpSp>
      <p:sp>
        <p:nvSpPr>
          <p:cNvPr id="12291" name="矩形 3"/>
          <p:cNvSpPr>
            <a:spLocks noChangeArrowheads="1"/>
          </p:cNvSpPr>
          <p:nvPr/>
        </p:nvSpPr>
        <p:spPr bwMode="auto">
          <a:xfrm>
            <a:off x="9696449" y="2151063"/>
            <a:ext cx="1645920" cy="24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9600">
                <a:solidFill>
                  <a:srgbClr val="000000"/>
                </a:solidFill>
                <a:latin charset="-120" pitchFamily="50" typeface="TypeLand 康熙字典體 Trial"/>
                <a:ea charset="-120" pitchFamily="50" typeface="TypeLand 康熙字典體 Trial"/>
              </a:rPr>
              <a:t>發呆</a:t>
            </a:r>
          </a:p>
        </p:txBody>
      </p:sp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6856414" y="2060575"/>
            <a:ext cx="2377440" cy="29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人闲桂花落，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夜静春山空。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月出惊山鸟，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36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时鸣春涧中。</a:t>
            </a:r>
          </a:p>
        </p:txBody>
      </p:sp>
      <p:sp>
        <p:nvSpPr>
          <p:cNvPr id="12293" name="矩形 1"/>
          <p:cNvSpPr>
            <a:spLocks noChangeArrowheads="1"/>
          </p:cNvSpPr>
          <p:nvPr/>
        </p:nvSpPr>
        <p:spPr bwMode="auto">
          <a:xfrm>
            <a:off x="6383338" y="2636838"/>
            <a:ext cx="457200" cy="20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800">
                <a:solidFill>
                  <a:srgbClr val="000000"/>
                </a:solidFill>
                <a:latin charset="-122" panose="01010104010101010101" pitchFamily="2" typeface="腾祥铁山楷书繁"/>
                <a:ea charset="-122" panose="01010104010101010101" pitchFamily="2" typeface="腾祥铁山楷书繁"/>
              </a:rPr>
              <a:t>《鸟鸣涧》唐·王维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225" l="14340" r="45530" t="853"/>
          <a:stretch>
            <a:fillRect/>
          </a:stretch>
        </p:blipFill>
        <p:spPr>
          <a:xfrm>
            <a:off x="1919536" y="1916832"/>
            <a:ext cx="3384550" cy="3384550"/>
          </a:xfrm>
          <a:custGeom>
            <a:gdLst>
              <a:gd fmla="*/ 1692275 w 3384550" name="connsiteX0"/>
              <a:gd fmla="*/ 0 h 3384550" name="connsiteY0"/>
              <a:gd fmla="*/ 3384550 w 3384550" name="connsiteX1"/>
              <a:gd fmla="*/ 1692275 h 3384550" name="connsiteY1"/>
              <a:gd fmla="*/ 1692275 w 3384550" name="connsiteX2"/>
              <a:gd fmla="*/ 3384550 h 3384550" name="connsiteY2"/>
              <a:gd fmla="*/ 0 w 3384550" name="connsiteX3"/>
              <a:gd fmla="*/ 1692275 h 3384550" name="connsiteY3"/>
              <a:gd fmla="*/ 1692275 w 3384550" name="connsiteX4"/>
              <a:gd fmla="*/ 0 h 338455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84550" w="3384550">
                <a:moveTo>
                  <a:pt x="1692275" y="0"/>
                </a:moveTo>
                <a:cubicBezTo>
                  <a:pt x="2626893" y="0"/>
                  <a:pt x="3384550" y="757657"/>
                  <a:pt x="3384550" y="1692275"/>
                </a:cubicBezTo>
                <a:cubicBezTo>
                  <a:pt x="3384550" y="2626893"/>
                  <a:pt x="2626893" y="3384550"/>
                  <a:pt x="1692275" y="3384550"/>
                </a:cubicBezTo>
                <a:cubicBezTo>
                  <a:pt x="757657" y="3384550"/>
                  <a:pt x="0" y="2626893"/>
                  <a:pt x="0" y="1692275"/>
                </a:cubicBezTo>
                <a:cubicBezTo>
                  <a:pt x="0" y="757657"/>
                  <a:pt x="757657" y="0"/>
                  <a:pt x="1692275" y="0"/>
                </a:cubicBezTo>
                <a:close/>
              </a:path>
            </a:pathLst>
          </a:custGeom>
          <a:ln w="76200">
            <a:solidFill>
              <a:srgbClr val="A3C2BE"/>
            </a:solidFill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170</Paragraphs>
  <Slides>21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1">
      <vt:lpstr>Arial</vt:lpstr>
      <vt:lpstr>Calibri Light</vt:lpstr>
      <vt:lpstr>Calibri</vt:lpstr>
      <vt:lpstr>宋体</vt:lpstr>
      <vt:lpstr>腾祥铁山楷书繁</vt:lpstr>
      <vt:lpstr>TypeLand 康熙字典體 Trial</vt:lpstr>
      <vt:lpstr>华文黑体</vt:lpstr>
      <vt:lpstr>Context Reprise LightExp SSi</vt:lpstr>
      <vt:lpstr>造字工房悦黑体验版纤细体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2021-08-22T11:50:59Z</dcterms:created>
  <cp:lastPrinted>2021-08-22T11:50:59Z</cp:lastPrinted>
  <dcterms:modified xsi:type="dcterms:W3CDTF">2021-08-22T05:37:22Z</dcterms:modified>
  <cp:revision>1</cp:revision>
</cp:coreProperties>
</file>