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77" r:id="rId6"/>
    <p:sldId id="258" r:id="rId7"/>
    <p:sldId id="259" r:id="rId8"/>
    <p:sldId id="260" r:id="rId9"/>
    <p:sldId id="261" r:id="rId10"/>
    <p:sldId id="282" r:id="rId11"/>
    <p:sldId id="263" r:id="rId12"/>
    <p:sldId id="264" r:id="rId13"/>
    <p:sldId id="265" r:id="rId14"/>
    <p:sldId id="266" r:id="rId15"/>
    <p:sldId id="283" r:id="rId16"/>
    <p:sldId id="268" r:id="rId17"/>
    <p:sldId id="269" r:id="rId18"/>
    <p:sldId id="270" r:id="rId19"/>
    <p:sldId id="271" r:id="rId20"/>
    <p:sldId id="284" r:id="rId21"/>
    <p:sldId id="273" r:id="rId22"/>
    <p:sldId id="274" r:id="rId23"/>
    <p:sldId id="275" r:id="rId24"/>
    <p:sldId id="276" r:id="rId25"/>
    <p:sldId id="285" r:id="rId26"/>
  </p:sldIdLst>
  <p:sldSz cx="9144000" cy="5141913"/>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guide id="3" pos="1292">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3450" autoAdjust="0"/>
  </p:normalViewPr>
  <p:slideViewPr>
    <p:cSldViewPr showGuides="1">
      <p:cViewPr varScale="1">
        <p:scale>
          <a:sx n="109" d="100"/>
          <a:sy n="109" d="100"/>
        </p:scale>
        <p:origin x="474" y="102"/>
      </p:cViewPr>
      <p:guideLst>
        <p:guide orient="horz" pos="1619"/>
        <p:guide pos="2880"/>
        <p:guide pos="1292"/>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44898-C4BB-437C-9A8D-230A78619F8D}"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AF454-C1DB-447C-9EEC-A5F3AC4DF9C4}" type="slidenum">
              <a:rPr lang="zh-CN" altLang="en-US" smtClean="0"/>
              <a:t>‹#›</a:t>
            </a:fld>
            <a:endParaRPr lang="zh-CN" altLang="en-US"/>
          </a:p>
        </p:txBody>
      </p:sp>
    </p:spTree>
    <p:extLst>
      <p:ext uri="{BB962C8B-B14F-4D97-AF65-F5344CB8AC3E}">
        <p14:creationId val="350878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665131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736697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578953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575912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195136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150842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594173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60691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1359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316351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581590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744144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851722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571728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211432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665131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323979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851611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336076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588579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796146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521825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76944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326"/>
            <a:ext cx="7772400" cy="1102179"/>
          </a:xfrm>
        </p:spPr>
        <p:txBody>
          <a:bodyPr/>
          <a:lstStyle/>
          <a:p>
            <a:r>
              <a:rPr lang="zh-CN" altLang="en-US"/>
              <a:t>单击此处编辑母版标题样式</a:t>
            </a:r>
          </a:p>
        </p:txBody>
      </p:sp>
      <p:sp>
        <p:nvSpPr>
          <p:cNvPr id="3" name="副标题 2"/>
          <p:cNvSpPr>
            <a:spLocks noGrp="1"/>
          </p:cNvSpPr>
          <p:nvPr>
            <p:ph type="subTitle" idx="1"/>
          </p:nvPr>
        </p:nvSpPr>
        <p:spPr>
          <a:xfrm>
            <a:off x="1371600" y="2913751"/>
            <a:ext cx="6400800" cy="13140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106287987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232840878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34"/>
            <a:ext cx="2057400" cy="328868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34"/>
            <a:ext cx="6019800" cy="328868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98630430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69166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146134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855146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267098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986509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056044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164272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58939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198880069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8612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03019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70349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4156"/>
            <a:ext cx="7772400" cy="1021241"/>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363"/>
            <a:ext cx="7772400" cy="11247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205705750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899835"/>
            <a:ext cx="4038600" cy="254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899835"/>
            <a:ext cx="4038600" cy="254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109829732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15"/>
            <a:ext cx="8229600" cy="856986"/>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80"/>
            <a:ext cx="4040188"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0653"/>
            <a:ext cx="4040188"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0980"/>
            <a:ext cx="4041775"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0653"/>
            <a:ext cx="4041775"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202910813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215831040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51872275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24"/>
            <a:ext cx="3008313" cy="871269"/>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25"/>
            <a:ext cx="5111750" cy="4388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5993"/>
            <a:ext cx="3008313" cy="3517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396623428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9339"/>
            <a:ext cx="5486400" cy="42492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439"/>
            <a:ext cx="5486400" cy="30851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4262"/>
            <a:ext cx="5486400" cy="603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65C0B0F-957D-4B21-995C-671B925970BC}"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86CF50-A36E-4027-A15B-F18594CC304E}" type="slidenum">
              <a:rPr lang="zh-CN" altLang="en-US" smtClean="0"/>
              <a:t>‹#›</a:t>
            </a:fld>
            <a:endParaRPr lang="zh-CN" altLang="en-US"/>
          </a:p>
        </p:txBody>
      </p:sp>
    </p:spTree>
    <p:extLst>
      <p:ext uri="{BB962C8B-B14F-4D97-AF65-F5344CB8AC3E}">
        <p14:creationId val="319530245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15"/>
            <a:ext cx="8229600" cy="85698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199780"/>
            <a:ext cx="8229600" cy="339342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5792"/>
            <a:ext cx="2133600" cy="273759"/>
          </a:xfrm>
          <a:prstGeom prst="rect">
            <a:avLst/>
          </a:prstGeom>
        </p:spPr>
        <p:txBody>
          <a:bodyPr vert="horz" lIns="91440" tIns="45720" rIns="91440" bIns="45720" rtlCol="0" anchor="ctr"/>
          <a:lstStyle>
            <a:lvl1pPr algn="l">
              <a:defRPr sz="1200">
                <a:solidFill>
                  <a:schemeClr val="tx1">
                    <a:tint val="75000"/>
                  </a:schemeClr>
                </a:solidFill>
              </a:defRPr>
            </a:lvl1pPr>
          </a:lstStyle>
          <a:p>
            <a:fld id="{B65C0B0F-957D-4B21-995C-671B925970BC}" type="datetimeFigureOut">
              <a:rPr lang="zh-CN" altLang="en-US" smtClean="0"/>
              <a:t>2018/6/4</a:t>
            </a:fld>
            <a:endParaRPr lang="zh-CN" altLang="en-US"/>
          </a:p>
        </p:txBody>
      </p:sp>
      <p:sp>
        <p:nvSpPr>
          <p:cNvPr id="5" name="页脚占位符 4"/>
          <p:cNvSpPr>
            <a:spLocks noGrp="1"/>
          </p:cNvSpPr>
          <p:nvPr>
            <p:ph type="ftr" sz="quarter" idx="3"/>
          </p:nvPr>
        </p:nvSpPr>
        <p:spPr>
          <a:xfrm>
            <a:off x="3124200" y="4765792"/>
            <a:ext cx="2895600" cy="2737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5792"/>
            <a:ext cx="2133600" cy="273759"/>
          </a:xfrm>
          <a:prstGeom prst="rect">
            <a:avLst/>
          </a:prstGeom>
        </p:spPr>
        <p:txBody>
          <a:bodyPr vert="horz" lIns="91440" tIns="45720" rIns="91440" bIns="45720" rtlCol="0" anchor="ctr"/>
          <a:lstStyle>
            <a:lvl1pPr algn="r">
              <a:defRPr sz="1200">
                <a:solidFill>
                  <a:schemeClr val="tx1">
                    <a:tint val="75000"/>
                  </a:schemeClr>
                </a:solidFill>
              </a:defRPr>
            </a:lvl1pPr>
          </a:lstStyle>
          <a:p>
            <a:fld id="{4A86CF50-A36E-4027-A15B-F18594CC304E}" type="slidenum">
              <a:rPr lang="zh-CN" altLang="en-US" smtClean="0"/>
              <a:t>‹#›</a:t>
            </a:fld>
            <a:endParaRPr lang="zh-CN" altLang="en-US"/>
          </a:p>
        </p:txBody>
      </p:sp>
    </p:spTree>
    <p:extLst>
      <p:ext uri="{BB962C8B-B14F-4D97-AF65-F5344CB8AC3E}">
        <p14:creationId val="257759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1343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 Id="rId8" Target="../media/image1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7.png" Type="http://schemas.openxmlformats.org/officeDocument/2006/relationships/image"/><Relationship Id="rId4" Target="../media/image1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9.jpeg" Type="http://schemas.openxmlformats.org/officeDocument/2006/relationships/image"/><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 Id="rId9"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jpeg" Type="http://schemas.openxmlformats.org/officeDocument/2006/relationships/image"/><Relationship Id="rId4" Target="../media/image4.jpeg" Type="http://schemas.openxmlformats.org/officeDocument/2006/relationships/image"/><Relationship Id="rId5" Target="../media/image3.jpeg" Type="http://schemas.openxmlformats.org/officeDocument/2006/relationships/image"/><Relationship Id="rId6"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p:cNvSpPr/>
          <p:nvPr/>
        </p:nvSpPr>
        <p:spPr>
          <a:xfrm>
            <a:off x="-684584" y="3363044"/>
            <a:ext cx="2448272" cy="2448272"/>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7" name="椭圆 16"/>
          <p:cNvSpPr/>
          <p:nvPr/>
        </p:nvSpPr>
        <p:spPr>
          <a:xfrm>
            <a:off x="2195736" y="4299148"/>
            <a:ext cx="1584176" cy="158417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0" name="椭圆 19"/>
          <p:cNvSpPr/>
          <p:nvPr/>
        </p:nvSpPr>
        <p:spPr>
          <a:xfrm>
            <a:off x="1982565" y="3723084"/>
            <a:ext cx="438268" cy="438268"/>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3" name="椭圆 22"/>
          <p:cNvSpPr/>
          <p:nvPr/>
        </p:nvSpPr>
        <p:spPr>
          <a:xfrm>
            <a:off x="7812360" y="3219028"/>
            <a:ext cx="2376264" cy="2376264"/>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3" name="椭圆 42"/>
          <p:cNvSpPr/>
          <p:nvPr/>
        </p:nvSpPr>
        <p:spPr>
          <a:xfrm>
            <a:off x="3561704" y="3720900"/>
            <a:ext cx="2387800" cy="238780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4" name="椭圆 43"/>
          <p:cNvSpPr/>
          <p:nvPr/>
        </p:nvSpPr>
        <p:spPr>
          <a:xfrm>
            <a:off x="7452320" y="3435052"/>
            <a:ext cx="936104" cy="936104"/>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5" name="椭圆 44"/>
          <p:cNvSpPr/>
          <p:nvPr/>
        </p:nvSpPr>
        <p:spPr>
          <a:xfrm>
            <a:off x="6156175" y="4421832"/>
            <a:ext cx="1605507" cy="1605507"/>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8" name="椭圆 17"/>
          <p:cNvSpPr/>
          <p:nvPr/>
        </p:nvSpPr>
        <p:spPr>
          <a:xfrm>
            <a:off x="3544134" y="960737"/>
            <a:ext cx="827788" cy="82778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9" name="TextBox 18"/>
          <p:cNvSpPr txBox="1"/>
          <p:nvPr/>
        </p:nvSpPr>
        <p:spPr>
          <a:xfrm>
            <a:off x="3738878" y="1020688"/>
            <a:ext cx="455930" cy="701040"/>
          </a:xfrm>
          <a:prstGeom prst="rect">
            <a:avLst/>
          </a:prstGeom>
          <a:noFill/>
        </p:spPr>
        <p:txBody>
          <a:bodyPr rtlCol="0" wrap="none">
            <a:spAutoFit/>
          </a:bodyPr>
          <a:lstStyle>
            <a:defPPr>
              <a:defRPr lang="zh-CN"/>
            </a:defPPr>
            <a:lvl1pPr algn="ctr">
              <a:defRPr sz="4000">
                <a:solidFill>
                  <a:schemeClr val="bg1"/>
                </a:solidFill>
                <a:latin charset="0" panose="020b0806030902050204" pitchFamily="34" typeface="Impact"/>
              </a:defRPr>
            </a:lvl1pPr>
          </a:lstStyle>
          <a:p>
            <a:r>
              <a:rPr altLang="zh-CN" lang="en-US"/>
              <a:t>0</a:t>
            </a:r>
          </a:p>
        </p:txBody>
      </p:sp>
      <p:sp>
        <p:nvSpPr>
          <p:cNvPr id="21" name="椭圆 20"/>
          <p:cNvSpPr/>
          <p:nvPr/>
        </p:nvSpPr>
        <p:spPr>
          <a:xfrm>
            <a:off x="4763334" y="960737"/>
            <a:ext cx="827788" cy="827788"/>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2" name="TextBox 21"/>
          <p:cNvSpPr txBox="1"/>
          <p:nvPr/>
        </p:nvSpPr>
        <p:spPr>
          <a:xfrm>
            <a:off x="4957691" y="1020688"/>
            <a:ext cx="376555" cy="701040"/>
          </a:xfrm>
          <a:prstGeom prst="rect">
            <a:avLst/>
          </a:prstGeom>
          <a:noFill/>
        </p:spPr>
        <p:txBody>
          <a:bodyPr rtlCol="0" wrap="none">
            <a:spAutoFit/>
          </a:bodyPr>
          <a:lstStyle>
            <a:defPPr>
              <a:defRPr lang="zh-CN"/>
            </a:defPPr>
            <a:lvl1pPr algn="ctr">
              <a:defRPr sz="4000">
                <a:solidFill>
                  <a:schemeClr val="bg1"/>
                </a:solidFill>
                <a:latin charset="0" panose="020b0806030902050204" pitchFamily="34" typeface="Impact"/>
              </a:defRPr>
            </a:lvl1pPr>
          </a:lstStyle>
          <a:p>
            <a:r>
              <a:rPr altLang="zh-CN" lang="en-US"/>
              <a:t>1</a:t>
            </a:r>
          </a:p>
        </p:txBody>
      </p:sp>
      <p:sp>
        <p:nvSpPr>
          <p:cNvPr id="24" name="椭圆 23"/>
          <p:cNvSpPr/>
          <p:nvPr/>
        </p:nvSpPr>
        <p:spPr>
          <a:xfrm>
            <a:off x="5986260" y="960737"/>
            <a:ext cx="827788" cy="827788"/>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5" name="TextBox 24"/>
          <p:cNvSpPr txBox="1"/>
          <p:nvPr/>
        </p:nvSpPr>
        <p:spPr>
          <a:xfrm>
            <a:off x="6219113" y="1020688"/>
            <a:ext cx="381318" cy="701040"/>
          </a:xfrm>
          <a:prstGeom prst="rect">
            <a:avLst/>
          </a:prstGeom>
          <a:noFill/>
        </p:spPr>
        <p:txBody>
          <a:bodyPr rtlCol="0" wrap="none">
            <a:spAutoFit/>
          </a:bodyPr>
          <a:lstStyle>
            <a:defPPr>
              <a:defRPr lang="zh-CN"/>
            </a:defPPr>
            <a:lvl1pPr algn="ctr">
              <a:defRPr sz="4000">
                <a:solidFill>
                  <a:schemeClr val="bg1"/>
                </a:solidFill>
                <a:latin charset="0" panose="020b0806030902050204" pitchFamily="34" typeface="Impact"/>
              </a:defRPr>
            </a:lvl1pPr>
          </a:lstStyle>
          <a:p>
            <a:r>
              <a:rPr altLang="zh-CN" lang="en-US"/>
              <a:t>7</a:t>
            </a:r>
          </a:p>
        </p:txBody>
      </p:sp>
      <p:sp>
        <p:nvSpPr>
          <p:cNvPr id="26" name="TextBox 25"/>
          <p:cNvSpPr txBox="1"/>
          <p:nvPr/>
        </p:nvSpPr>
        <p:spPr>
          <a:xfrm>
            <a:off x="1838959" y="2100808"/>
            <a:ext cx="5466080" cy="579120"/>
          </a:xfrm>
          <a:prstGeom prst="rect">
            <a:avLst/>
          </a:prstGeom>
          <a:noFill/>
        </p:spPr>
        <p:txBody>
          <a:bodyPr rtlCol="0" wrap="none">
            <a:spAutoFit/>
          </a:bodyPr>
          <a:lstStyle/>
          <a:p>
            <a:pPr algn="ctr"/>
            <a:r>
              <a:rPr altLang="en-US" b="1" lang="zh-CN" sz="3200">
                <a:solidFill>
                  <a:schemeClr val="tx1">
                    <a:lumMod val="65000"/>
                    <a:lumOff val="35000"/>
                  </a:schemeClr>
                </a:solidFill>
                <a:latin charset="-122" panose="020b0503020204020204" pitchFamily="34" typeface="微软雅黑"/>
                <a:ea charset="-122" panose="020b0503020204020204" pitchFamily="34" typeface="微软雅黑"/>
              </a:rPr>
              <a:t>简约四色微立体商务汇报模板</a:t>
            </a:r>
          </a:p>
        </p:txBody>
      </p:sp>
      <p:sp>
        <p:nvSpPr>
          <p:cNvPr id="27" name="TextBox 26"/>
          <p:cNvSpPr txBox="1"/>
          <p:nvPr/>
        </p:nvSpPr>
        <p:spPr>
          <a:xfrm>
            <a:off x="3080635" y="2754029"/>
            <a:ext cx="2982734" cy="335280"/>
          </a:xfrm>
          <a:prstGeom prst="rect">
            <a:avLst/>
          </a:prstGeom>
          <a:noFill/>
        </p:spPr>
        <p:txBody>
          <a:bodyPr rtlCol="0" wrap="none">
            <a:spAutoFit/>
          </a:bodyPr>
          <a:lstStyle/>
          <a:p>
            <a:pPr algn="ctr"/>
            <a:r>
              <a:rPr altLang="zh-CN" lang="en-US" sz="16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rPr>
              <a:t>BUSINESS ANNUAL REPORT</a:t>
            </a:r>
          </a:p>
        </p:txBody>
      </p:sp>
      <p:sp>
        <p:nvSpPr>
          <p:cNvPr id="4" name="椭圆 3"/>
          <p:cNvSpPr/>
          <p:nvPr/>
        </p:nvSpPr>
        <p:spPr>
          <a:xfrm>
            <a:off x="2324934" y="960737"/>
            <a:ext cx="827788" cy="82778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 name="TextBox 4"/>
          <p:cNvSpPr txBox="1"/>
          <p:nvPr/>
        </p:nvSpPr>
        <p:spPr>
          <a:xfrm>
            <a:off x="2519594" y="1020688"/>
            <a:ext cx="438468" cy="701040"/>
          </a:xfrm>
          <a:prstGeom prst="rect">
            <a:avLst/>
          </a:prstGeom>
          <a:noFill/>
        </p:spPr>
        <p:txBody>
          <a:bodyPr rtlCol="0" wrap="none">
            <a:spAutoFit/>
          </a:bodyPr>
          <a:lstStyle/>
          <a:p>
            <a:pPr algn="ctr"/>
            <a:r>
              <a:rPr altLang="zh-CN" lang="en-US" sz="4000">
                <a:solidFill>
                  <a:schemeClr val="bg1"/>
                </a:solidFill>
                <a:latin charset="0" panose="020b0806030902050204" pitchFamily="34" typeface="Impact"/>
              </a:rPr>
              <a:t>2</a:t>
            </a:r>
          </a:p>
        </p:txBody>
      </p:sp>
      <p:sp>
        <p:nvSpPr>
          <p:cNvPr id="28" name="TextBox 27"/>
          <p:cNvSpPr txBox="1"/>
          <p:nvPr/>
        </p:nvSpPr>
        <p:spPr>
          <a:xfrm>
            <a:off x="3886042" y="3158421"/>
            <a:ext cx="1371917" cy="274320"/>
          </a:xfrm>
          <a:prstGeom prst="rect">
            <a:avLst/>
          </a:prstGeom>
          <a:noFill/>
        </p:spPr>
        <p:txBody>
          <a:bodyPr rtlCol="0" wrap="non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汇报人：优页PPT</a:t>
            </a:r>
          </a:p>
        </p:txBody>
      </p:sp>
    </p:spTree>
    <p:extLst>
      <p:ext uri="{BB962C8B-B14F-4D97-AF65-F5344CB8AC3E}">
        <p14:creationId val="2333241934"/>
      </p:ext>
    </p:extLst>
  </p:cSld>
  <p:clrMapOvr>
    <a:masterClrMapping/>
  </p:clrMapOvr>
  <mc:AlternateContent>
    <mc:Choice Requires="p14">
      <p:transition p14:dur="15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par>
                                <p:cTn autoRev="1" fill="hold" grpId="1" id="10" nodeType="withEffect" presetClass="emph" presetID="6" presetSubtype="0">
                                  <p:stCondLst>
                                    <p:cond delay="300"/>
                                  </p:stCondLst>
                                  <p:childTnLst>
                                    <p:animScale>
                                      <p:cBhvr>
                                        <p:cTn dur="150" fill="hold" id="11"/>
                                        <p:tgtEl>
                                          <p:spTgt spid="4"/>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16"/>
                                        </p:tgtEl>
                                        <p:attrNameLst>
                                          <p:attrName>style.visibility</p:attrName>
                                        </p:attrNameLst>
                                      </p:cBhvr>
                                      <p:to>
                                        <p:strVal val="visible"/>
                                      </p:to>
                                    </p:set>
                                    <p:anim calcmode="lin" valueType="num">
                                      <p:cBhvr>
                                        <p:cTn dur="300" fill="hold" id="14"/>
                                        <p:tgtEl>
                                          <p:spTgt spid="16"/>
                                        </p:tgtEl>
                                        <p:attrNameLst>
                                          <p:attrName>ppt_w</p:attrName>
                                        </p:attrNameLst>
                                      </p:cBhvr>
                                      <p:tavLst>
                                        <p:tav tm="0">
                                          <p:val>
                                            <p:fltVal val="0"/>
                                          </p:val>
                                        </p:tav>
                                        <p:tav tm="100000">
                                          <p:val>
                                            <p:strVal val="#ppt_w"/>
                                          </p:val>
                                        </p:tav>
                                      </p:tavLst>
                                    </p:anim>
                                    <p:anim calcmode="lin" valueType="num">
                                      <p:cBhvr>
                                        <p:cTn dur="300" fill="hold" id="15"/>
                                        <p:tgtEl>
                                          <p:spTgt spid="16"/>
                                        </p:tgtEl>
                                        <p:attrNameLst>
                                          <p:attrName>ppt_h</p:attrName>
                                        </p:attrNameLst>
                                      </p:cBhvr>
                                      <p:tavLst>
                                        <p:tav tm="0">
                                          <p:val>
                                            <p:fltVal val="0"/>
                                          </p:val>
                                        </p:tav>
                                        <p:tav tm="100000">
                                          <p:val>
                                            <p:strVal val="#ppt_h"/>
                                          </p:val>
                                        </p:tav>
                                      </p:tavLst>
                                    </p:anim>
                                    <p:animEffect filter="fade" transition="in">
                                      <p:cBhvr>
                                        <p:cTn dur="300" id="16"/>
                                        <p:tgtEl>
                                          <p:spTgt spid="16"/>
                                        </p:tgtEl>
                                      </p:cBhvr>
                                    </p:animEffect>
                                  </p:childTnLst>
                                </p:cTn>
                              </p:par>
                              <p:par>
                                <p:cTn autoRev="1" fill="hold" grpId="1" id="17" nodeType="withEffect" presetClass="emph" presetID="6" presetSubtype="0">
                                  <p:stCondLst>
                                    <p:cond delay="400"/>
                                  </p:stCondLst>
                                  <p:childTnLst>
                                    <p:animScale>
                                      <p:cBhvr>
                                        <p:cTn dur="150" fill="hold" id="18"/>
                                        <p:tgtEl>
                                          <p:spTgt spid="16"/>
                                        </p:tgtEl>
                                      </p:cBhvr>
                                      <p:by x="110000" y="110000"/>
                                    </p:animScale>
                                  </p:childTnLst>
                                </p:cTn>
                              </p:par>
                              <p:par>
                                <p:cTn fill="hold" grpId="0" id="19" nodeType="withEffect" presetClass="entr" presetID="53" presetSubtype="0">
                                  <p:stCondLst>
                                    <p:cond delay="200"/>
                                  </p:stCondLst>
                                  <p:childTnLst>
                                    <p:set>
                                      <p:cBhvr>
                                        <p:cTn dur="1" fill="hold" id="20">
                                          <p:stCondLst>
                                            <p:cond delay="0"/>
                                          </p:stCondLst>
                                        </p:cTn>
                                        <p:tgtEl>
                                          <p:spTgt spid="5"/>
                                        </p:tgtEl>
                                        <p:attrNameLst>
                                          <p:attrName>style.visibility</p:attrName>
                                        </p:attrNameLst>
                                      </p:cBhvr>
                                      <p:to>
                                        <p:strVal val="visible"/>
                                      </p:to>
                                    </p:set>
                                    <p:anim calcmode="lin" valueType="num">
                                      <p:cBhvr>
                                        <p:cTn dur="300" fill="hold" id="21"/>
                                        <p:tgtEl>
                                          <p:spTgt spid="5"/>
                                        </p:tgtEl>
                                        <p:attrNameLst>
                                          <p:attrName>ppt_w</p:attrName>
                                        </p:attrNameLst>
                                      </p:cBhvr>
                                      <p:tavLst>
                                        <p:tav tm="0">
                                          <p:val>
                                            <p:fltVal val="0"/>
                                          </p:val>
                                        </p:tav>
                                        <p:tav tm="100000">
                                          <p:val>
                                            <p:strVal val="#ppt_w"/>
                                          </p:val>
                                        </p:tav>
                                      </p:tavLst>
                                    </p:anim>
                                    <p:anim calcmode="lin" valueType="num">
                                      <p:cBhvr>
                                        <p:cTn dur="300" fill="hold" id="22"/>
                                        <p:tgtEl>
                                          <p:spTgt spid="5"/>
                                        </p:tgtEl>
                                        <p:attrNameLst>
                                          <p:attrName>ppt_h</p:attrName>
                                        </p:attrNameLst>
                                      </p:cBhvr>
                                      <p:tavLst>
                                        <p:tav tm="0">
                                          <p:val>
                                            <p:fltVal val="0"/>
                                          </p:val>
                                        </p:tav>
                                        <p:tav tm="100000">
                                          <p:val>
                                            <p:strVal val="#ppt_h"/>
                                          </p:val>
                                        </p:tav>
                                      </p:tavLst>
                                    </p:anim>
                                    <p:animEffect filter="fade" transition="in">
                                      <p:cBhvr>
                                        <p:cTn dur="300" id="23"/>
                                        <p:tgtEl>
                                          <p:spTgt spid="5"/>
                                        </p:tgtEl>
                                      </p:cBhvr>
                                    </p:animEffect>
                                  </p:childTnLst>
                                </p:cTn>
                              </p:par>
                              <p:par>
                                <p:cTn autoRev="1" fill="hold" grpId="1" id="24" nodeType="withEffect" presetClass="emph" presetID="6" presetSubtype="0">
                                  <p:stCondLst>
                                    <p:cond delay="500"/>
                                  </p:stCondLst>
                                  <p:childTnLst>
                                    <p:animScale>
                                      <p:cBhvr>
                                        <p:cTn dur="150" fill="hold" id="25"/>
                                        <p:tgtEl>
                                          <p:spTgt spid="5"/>
                                        </p:tgtEl>
                                      </p:cBhvr>
                                      <p:by x="110000" y="110000"/>
                                    </p:animScale>
                                  </p:childTnLst>
                                </p:cTn>
                              </p:par>
                              <p:par>
                                <p:cTn fill="hold" grpId="0" id="26" nodeType="withEffect" presetClass="entr" presetID="53" presetSubtype="0">
                                  <p:stCondLst>
                                    <p:cond delay="500"/>
                                  </p:stCondLst>
                                  <p:childTnLst>
                                    <p:set>
                                      <p:cBhvr>
                                        <p:cTn dur="1" fill="hold" id="27">
                                          <p:stCondLst>
                                            <p:cond delay="0"/>
                                          </p:stCondLst>
                                        </p:cTn>
                                        <p:tgtEl>
                                          <p:spTgt spid="18"/>
                                        </p:tgtEl>
                                        <p:attrNameLst>
                                          <p:attrName>style.visibility</p:attrName>
                                        </p:attrNameLst>
                                      </p:cBhvr>
                                      <p:to>
                                        <p:strVal val="visible"/>
                                      </p:to>
                                    </p:set>
                                    <p:anim calcmode="lin" valueType="num">
                                      <p:cBhvr>
                                        <p:cTn dur="300" fill="hold" id="28"/>
                                        <p:tgtEl>
                                          <p:spTgt spid="18"/>
                                        </p:tgtEl>
                                        <p:attrNameLst>
                                          <p:attrName>ppt_w</p:attrName>
                                        </p:attrNameLst>
                                      </p:cBhvr>
                                      <p:tavLst>
                                        <p:tav tm="0">
                                          <p:val>
                                            <p:fltVal val="0"/>
                                          </p:val>
                                        </p:tav>
                                        <p:tav tm="100000">
                                          <p:val>
                                            <p:strVal val="#ppt_w"/>
                                          </p:val>
                                        </p:tav>
                                      </p:tavLst>
                                    </p:anim>
                                    <p:anim calcmode="lin" valueType="num">
                                      <p:cBhvr>
                                        <p:cTn dur="300" fill="hold" id="29"/>
                                        <p:tgtEl>
                                          <p:spTgt spid="18"/>
                                        </p:tgtEl>
                                        <p:attrNameLst>
                                          <p:attrName>ppt_h</p:attrName>
                                        </p:attrNameLst>
                                      </p:cBhvr>
                                      <p:tavLst>
                                        <p:tav tm="0">
                                          <p:val>
                                            <p:fltVal val="0"/>
                                          </p:val>
                                        </p:tav>
                                        <p:tav tm="100000">
                                          <p:val>
                                            <p:strVal val="#ppt_h"/>
                                          </p:val>
                                        </p:tav>
                                      </p:tavLst>
                                    </p:anim>
                                    <p:animEffect filter="fade" transition="in">
                                      <p:cBhvr>
                                        <p:cTn dur="300" id="30"/>
                                        <p:tgtEl>
                                          <p:spTgt spid="18"/>
                                        </p:tgtEl>
                                      </p:cBhvr>
                                    </p:animEffect>
                                  </p:childTnLst>
                                </p:cTn>
                              </p:par>
                              <p:par>
                                <p:cTn autoRev="1" fill="hold" grpId="1" id="31" nodeType="withEffect" presetClass="emph" presetID="6" presetSubtype="0">
                                  <p:stCondLst>
                                    <p:cond delay="800"/>
                                  </p:stCondLst>
                                  <p:childTnLst>
                                    <p:animScale>
                                      <p:cBhvr>
                                        <p:cTn dur="150" fill="hold" id="32"/>
                                        <p:tgtEl>
                                          <p:spTgt spid="18"/>
                                        </p:tgtEl>
                                      </p:cBhvr>
                                      <p:by x="110000" y="110000"/>
                                    </p:animScale>
                                  </p:childTnLst>
                                </p:cTn>
                              </p:par>
                              <p:par>
                                <p:cTn fill="hold" grpId="0" id="33" nodeType="withEffect" presetClass="entr" presetID="53" presetSubtype="0">
                                  <p:stCondLst>
                                    <p:cond delay="600"/>
                                  </p:stCondLst>
                                  <p:childTnLst>
                                    <p:set>
                                      <p:cBhvr>
                                        <p:cTn dur="1" fill="hold" id="34">
                                          <p:stCondLst>
                                            <p:cond delay="0"/>
                                          </p:stCondLst>
                                        </p:cTn>
                                        <p:tgtEl>
                                          <p:spTgt spid="17"/>
                                        </p:tgtEl>
                                        <p:attrNameLst>
                                          <p:attrName>style.visibility</p:attrName>
                                        </p:attrNameLst>
                                      </p:cBhvr>
                                      <p:to>
                                        <p:strVal val="visible"/>
                                      </p:to>
                                    </p:set>
                                    <p:anim calcmode="lin" valueType="num">
                                      <p:cBhvr>
                                        <p:cTn dur="300" fill="hold" id="35"/>
                                        <p:tgtEl>
                                          <p:spTgt spid="17"/>
                                        </p:tgtEl>
                                        <p:attrNameLst>
                                          <p:attrName>ppt_w</p:attrName>
                                        </p:attrNameLst>
                                      </p:cBhvr>
                                      <p:tavLst>
                                        <p:tav tm="0">
                                          <p:val>
                                            <p:fltVal val="0"/>
                                          </p:val>
                                        </p:tav>
                                        <p:tav tm="100000">
                                          <p:val>
                                            <p:strVal val="#ppt_w"/>
                                          </p:val>
                                        </p:tav>
                                      </p:tavLst>
                                    </p:anim>
                                    <p:anim calcmode="lin" valueType="num">
                                      <p:cBhvr>
                                        <p:cTn dur="300" fill="hold" id="36"/>
                                        <p:tgtEl>
                                          <p:spTgt spid="17"/>
                                        </p:tgtEl>
                                        <p:attrNameLst>
                                          <p:attrName>ppt_h</p:attrName>
                                        </p:attrNameLst>
                                      </p:cBhvr>
                                      <p:tavLst>
                                        <p:tav tm="0">
                                          <p:val>
                                            <p:fltVal val="0"/>
                                          </p:val>
                                        </p:tav>
                                        <p:tav tm="100000">
                                          <p:val>
                                            <p:strVal val="#ppt_h"/>
                                          </p:val>
                                        </p:tav>
                                      </p:tavLst>
                                    </p:anim>
                                    <p:animEffect filter="fade" transition="in">
                                      <p:cBhvr>
                                        <p:cTn dur="300" id="37"/>
                                        <p:tgtEl>
                                          <p:spTgt spid="17"/>
                                        </p:tgtEl>
                                      </p:cBhvr>
                                    </p:animEffect>
                                  </p:childTnLst>
                                </p:cTn>
                              </p:par>
                              <p:par>
                                <p:cTn autoRev="1" fill="hold" grpId="1" id="38" nodeType="withEffect" presetClass="emph" presetID="6" presetSubtype="0">
                                  <p:stCondLst>
                                    <p:cond delay="900"/>
                                  </p:stCondLst>
                                  <p:childTnLst>
                                    <p:animScale>
                                      <p:cBhvr>
                                        <p:cTn dur="150" fill="hold" id="39"/>
                                        <p:tgtEl>
                                          <p:spTgt spid="17"/>
                                        </p:tgtEl>
                                      </p:cBhvr>
                                      <p:by x="110000" y="110000"/>
                                    </p:animScale>
                                  </p:childTnLst>
                                </p:cTn>
                              </p:par>
                              <p:par>
                                <p:cTn fill="hold" grpId="0" id="40" nodeType="withEffect" presetClass="entr" presetID="53" presetSubtype="0">
                                  <p:stCondLst>
                                    <p:cond delay="700"/>
                                  </p:stCondLst>
                                  <p:childTnLst>
                                    <p:set>
                                      <p:cBhvr>
                                        <p:cTn dur="1" fill="hold" id="41">
                                          <p:stCondLst>
                                            <p:cond delay="0"/>
                                          </p:stCondLst>
                                        </p:cTn>
                                        <p:tgtEl>
                                          <p:spTgt spid="19"/>
                                        </p:tgtEl>
                                        <p:attrNameLst>
                                          <p:attrName>style.visibility</p:attrName>
                                        </p:attrNameLst>
                                      </p:cBhvr>
                                      <p:to>
                                        <p:strVal val="visible"/>
                                      </p:to>
                                    </p:set>
                                    <p:anim calcmode="lin" valueType="num">
                                      <p:cBhvr>
                                        <p:cTn dur="300" fill="hold" id="42"/>
                                        <p:tgtEl>
                                          <p:spTgt spid="19"/>
                                        </p:tgtEl>
                                        <p:attrNameLst>
                                          <p:attrName>ppt_w</p:attrName>
                                        </p:attrNameLst>
                                      </p:cBhvr>
                                      <p:tavLst>
                                        <p:tav tm="0">
                                          <p:val>
                                            <p:fltVal val="0"/>
                                          </p:val>
                                        </p:tav>
                                        <p:tav tm="100000">
                                          <p:val>
                                            <p:strVal val="#ppt_w"/>
                                          </p:val>
                                        </p:tav>
                                      </p:tavLst>
                                    </p:anim>
                                    <p:anim calcmode="lin" valueType="num">
                                      <p:cBhvr>
                                        <p:cTn dur="300" fill="hold" id="43"/>
                                        <p:tgtEl>
                                          <p:spTgt spid="19"/>
                                        </p:tgtEl>
                                        <p:attrNameLst>
                                          <p:attrName>ppt_h</p:attrName>
                                        </p:attrNameLst>
                                      </p:cBhvr>
                                      <p:tavLst>
                                        <p:tav tm="0">
                                          <p:val>
                                            <p:fltVal val="0"/>
                                          </p:val>
                                        </p:tav>
                                        <p:tav tm="100000">
                                          <p:val>
                                            <p:strVal val="#ppt_h"/>
                                          </p:val>
                                        </p:tav>
                                      </p:tavLst>
                                    </p:anim>
                                    <p:animEffect filter="fade" transition="in">
                                      <p:cBhvr>
                                        <p:cTn dur="300" id="44"/>
                                        <p:tgtEl>
                                          <p:spTgt spid="19"/>
                                        </p:tgtEl>
                                      </p:cBhvr>
                                    </p:animEffect>
                                  </p:childTnLst>
                                </p:cTn>
                              </p:par>
                              <p:par>
                                <p:cTn autoRev="1" fill="hold" grpId="1" id="45" nodeType="withEffect" presetClass="emph" presetID="6" presetSubtype="0">
                                  <p:stCondLst>
                                    <p:cond delay="1000"/>
                                  </p:stCondLst>
                                  <p:childTnLst>
                                    <p:animScale>
                                      <p:cBhvr>
                                        <p:cTn dur="150" fill="hold" id="46"/>
                                        <p:tgtEl>
                                          <p:spTgt spid="19"/>
                                        </p:tgtEl>
                                      </p:cBhvr>
                                      <p:by x="110000" y="110000"/>
                                    </p:animScale>
                                  </p:childTnLst>
                                </p:cTn>
                              </p:par>
                              <p:par>
                                <p:cTn fill="hold" grpId="0" id="47" nodeType="withEffect" presetClass="entr" presetID="53" presetSubtype="0">
                                  <p:stCondLst>
                                    <p:cond delay="1000"/>
                                  </p:stCondLst>
                                  <p:childTnLst>
                                    <p:set>
                                      <p:cBhvr>
                                        <p:cTn dur="1" fill="hold" id="48">
                                          <p:stCondLst>
                                            <p:cond delay="0"/>
                                          </p:stCondLst>
                                        </p:cTn>
                                        <p:tgtEl>
                                          <p:spTgt spid="21"/>
                                        </p:tgtEl>
                                        <p:attrNameLst>
                                          <p:attrName>style.visibility</p:attrName>
                                        </p:attrNameLst>
                                      </p:cBhvr>
                                      <p:to>
                                        <p:strVal val="visible"/>
                                      </p:to>
                                    </p:set>
                                    <p:anim calcmode="lin" valueType="num">
                                      <p:cBhvr>
                                        <p:cTn dur="300" fill="hold" id="49"/>
                                        <p:tgtEl>
                                          <p:spTgt spid="21"/>
                                        </p:tgtEl>
                                        <p:attrNameLst>
                                          <p:attrName>ppt_w</p:attrName>
                                        </p:attrNameLst>
                                      </p:cBhvr>
                                      <p:tavLst>
                                        <p:tav tm="0">
                                          <p:val>
                                            <p:fltVal val="0"/>
                                          </p:val>
                                        </p:tav>
                                        <p:tav tm="100000">
                                          <p:val>
                                            <p:strVal val="#ppt_w"/>
                                          </p:val>
                                        </p:tav>
                                      </p:tavLst>
                                    </p:anim>
                                    <p:anim calcmode="lin" valueType="num">
                                      <p:cBhvr>
                                        <p:cTn dur="300" fill="hold" id="50"/>
                                        <p:tgtEl>
                                          <p:spTgt spid="21"/>
                                        </p:tgtEl>
                                        <p:attrNameLst>
                                          <p:attrName>ppt_h</p:attrName>
                                        </p:attrNameLst>
                                      </p:cBhvr>
                                      <p:tavLst>
                                        <p:tav tm="0">
                                          <p:val>
                                            <p:fltVal val="0"/>
                                          </p:val>
                                        </p:tav>
                                        <p:tav tm="100000">
                                          <p:val>
                                            <p:strVal val="#ppt_h"/>
                                          </p:val>
                                        </p:tav>
                                      </p:tavLst>
                                    </p:anim>
                                    <p:animEffect filter="fade" transition="in">
                                      <p:cBhvr>
                                        <p:cTn dur="300" id="51"/>
                                        <p:tgtEl>
                                          <p:spTgt spid="21"/>
                                        </p:tgtEl>
                                      </p:cBhvr>
                                    </p:animEffect>
                                  </p:childTnLst>
                                </p:cTn>
                              </p:par>
                              <p:par>
                                <p:cTn autoRev="1" fill="hold" grpId="1" id="52" nodeType="withEffect" presetClass="emph" presetID="6" presetSubtype="0">
                                  <p:stCondLst>
                                    <p:cond delay="1300"/>
                                  </p:stCondLst>
                                  <p:childTnLst>
                                    <p:animScale>
                                      <p:cBhvr>
                                        <p:cTn dur="150" fill="hold" id="53"/>
                                        <p:tgtEl>
                                          <p:spTgt spid="21"/>
                                        </p:tgtEl>
                                      </p:cBhvr>
                                      <p:by x="110000" y="110000"/>
                                    </p:animScale>
                                  </p:childTnLst>
                                </p:cTn>
                              </p:par>
                              <p:par>
                                <p:cTn fill="hold" grpId="0" id="54" nodeType="withEffect" presetClass="entr" presetID="53" presetSubtype="0">
                                  <p:stCondLst>
                                    <p:cond delay="1100"/>
                                  </p:stCondLst>
                                  <p:childTnLst>
                                    <p:set>
                                      <p:cBhvr>
                                        <p:cTn dur="1" fill="hold" id="55">
                                          <p:stCondLst>
                                            <p:cond delay="0"/>
                                          </p:stCondLst>
                                        </p:cTn>
                                        <p:tgtEl>
                                          <p:spTgt spid="20"/>
                                        </p:tgtEl>
                                        <p:attrNameLst>
                                          <p:attrName>style.visibility</p:attrName>
                                        </p:attrNameLst>
                                      </p:cBhvr>
                                      <p:to>
                                        <p:strVal val="visible"/>
                                      </p:to>
                                    </p:set>
                                    <p:anim calcmode="lin" valueType="num">
                                      <p:cBhvr>
                                        <p:cTn dur="300" fill="hold" id="56"/>
                                        <p:tgtEl>
                                          <p:spTgt spid="20"/>
                                        </p:tgtEl>
                                        <p:attrNameLst>
                                          <p:attrName>ppt_w</p:attrName>
                                        </p:attrNameLst>
                                      </p:cBhvr>
                                      <p:tavLst>
                                        <p:tav tm="0">
                                          <p:val>
                                            <p:fltVal val="0"/>
                                          </p:val>
                                        </p:tav>
                                        <p:tav tm="100000">
                                          <p:val>
                                            <p:strVal val="#ppt_w"/>
                                          </p:val>
                                        </p:tav>
                                      </p:tavLst>
                                    </p:anim>
                                    <p:anim calcmode="lin" valueType="num">
                                      <p:cBhvr>
                                        <p:cTn dur="300" fill="hold" id="57"/>
                                        <p:tgtEl>
                                          <p:spTgt spid="20"/>
                                        </p:tgtEl>
                                        <p:attrNameLst>
                                          <p:attrName>ppt_h</p:attrName>
                                        </p:attrNameLst>
                                      </p:cBhvr>
                                      <p:tavLst>
                                        <p:tav tm="0">
                                          <p:val>
                                            <p:fltVal val="0"/>
                                          </p:val>
                                        </p:tav>
                                        <p:tav tm="100000">
                                          <p:val>
                                            <p:strVal val="#ppt_h"/>
                                          </p:val>
                                        </p:tav>
                                      </p:tavLst>
                                    </p:anim>
                                    <p:animEffect filter="fade" transition="in">
                                      <p:cBhvr>
                                        <p:cTn dur="300" id="58"/>
                                        <p:tgtEl>
                                          <p:spTgt spid="20"/>
                                        </p:tgtEl>
                                      </p:cBhvr>
                                    </p:animEffect>
                                  </p:childTnLst>
                                </p:cTn>
                              </p:par>
                              <p:par>
                                <p:cTn autoRev="1" fill="hold" grpId="1" id="59" nodeType="withEffect" presetClass="emph" presetID="6" presetSubtype="0">
                                  <p:stCondLst>
                                    <p:cond delay="1400"/>
                                  </p:stCondLst>
                                  <p:childTnLst>
                                    <p:animScale>
                                      <p:cBhvr>
                                        <p:cTn dur="150" fill="hold" id="60"/>
                                        <p:tgtEl>
                                          <p:spTgt spid="20"/>
                                        </p:tgtEl>
                                      </p:cBhvr>
                                      <p:by x="110000" y="110000"/>
                                    </p:animScale>
                                  </p:childTnLst>
                                </p:cTn>
                              </p:par>
                              <p:par>
                                <p:cTn fill="hold" grpId="0" id="61" nodeType="withEffect" presetClass="entr" presetID="53" presetSubtype="0">
                                  <p:stCondLst>
                                    <p:cond delay="1200"/>
                                  </p:stCondLst>
                                  <p:childTnLst>
                                    <p:set>
                                      <p:cBhvr>
                                        <p:cTn dur="1" fill="hold" id="62">
                                          <p:stCondLst>
                                            <p:cond delay="0"/>
                                          </p:stCondLst>
                                        </p:cTn>
                                        <p:tgtEl>
                                          <p:spTgt spid="22"/>
                                        </p:tgtEl>
                                        <p:attrNameLst>
                                          <p:attrName>style.visibility</p:attrName>
                                        </p:attrNameLst>
                                      </p:cBhvr>
                                      <p:to>
                                        <p:strVal val="visible"/>
                                      </p:to>
                                    </p:set>
                                    <p:anim calcmode="lin" valueType="num">
                                      <p:cBhvr>
                                        <p:cTn dur="300" fill="hold" id="63"/>
                                        <p:tgtEl>
                                          <p:spTgt spid="22"/>
                                        </p:tgtEl>
                                        <p:attrNameLst>
                                          <p:attrName>ppt_w</p:attrName>
                                        </p:attrNameLst>
                                      </p:cBhvr>
                                      <p:tavLst>
                                        <p:tav tm="0">
                                          <p:val>
                                            <p:fltVal val="0"/>
                                          </p:val>
                                        </p:tav>
                                        <p:tav tm="100000">
                                          <p:val>
                                            <p:strVal val="#ppt_w"/>
                                          </p:val>
                                        </p:tav>
                                      </p:tavLst>
                                    </p:anim>
                                    <p:anim calcmode="lin" valueType="num">
                                      <p:cBhvr>
                                        <p:cTn dur="300" fill="hold" id="64"/>
                                        <p:tgtEl>
                                          <p:spTgt spid="22"/>
                                        </p:tgtEl>
                                        <p:attrNameLst>
                                          <p:attrName>ppt_h</p:attrName>
                                        </p:attrNameLst>
                                      </p:cBhvr>
                                      <p:tavLst>
                                        <p:tav tm="0">
                                          <p:val>
                                            <p:fltVal val="0"/>
                                          </p:val>
                                        </p:tav>
                                        <p:tav tm="100000">
                                          <p:val>
                                            <p:strVal val="#ppt_h"/>
                                          </p:val>
                                        </p:tav>
                                      </p:tavLst>
                                    </p:anim>
                                    <p:animEffect filter="fade" transition="in">
                                      <p:cBhvr>
                                        <p:cTn dur="300" id="65"/>
                                        <p:tgtEl>
                                          <p:spTgt spid="22"/>
                                        </p:tgtEl>
                                      </p:cBhvr>
                                    </p:animEffect>
                                  </p:childTnLst>
                                </p:cTn>
                              </p:par>
                              <p:par>
                                <p:cTn autoRev="1" fill="hold" grpId="1" id="66" nodeType="withEffect" presetClass="emph" presetID="6" presetSubtype="0">
                                  <p:stCondLst>
                                    <p:cond delay="1500"/>
                                  </p:stCondLst>
                                  <p:childTnLst>
                                    <p:animScale>
                                      <p:cBhvr>
                                        <p:cTn dur="150" fill="hold" id="67"/>
                                        <p:tgtEl>
                                          <p:spTgt spid="22"/>
                                        </p:tgtEl>
                                      </p:cBhvr>
                                      <p:by x="110000" y="110000"/>
                                    </p:animScale>
                                  </p:childTnLst>
                                </p:cTn>
                              </p:par>
                              <p:par>
                                <p:cTn fill="hold" grpId="0" id="68" nodeType="withEffect" presetClass="entr" presetID="53" presetSubtype="0">
                                  <p:stCondLst>
                                    <p:cond delay="1500"/>
                                  </p:stCondLst>
                                  <p:childTnLst>
                                    <p:set>
                                      <p:cBhvr>
                                        <p:cTn dur="1" fill="hold" id="69">
                                          <p:stCondLst>
                                            <p:cond delay="0"/>
                                          </p:stCondLst>
                                        </p:cTn>
                                        <p:tgtEl>
                                          <p:spTgt spid="24"/>
                                        </p:tgtEl>
                                        <p:attrNameLst>
                                          <p:attrName>style.visibility</p:attrName>
                                        </p:attrNameLst>
                                      </p:cBhvr>
                                      <p:to>
                                        <p:strVal val="visible"/>
                                      </p:to>
                                    </p:set>
                                    <p:anim calcmode="lin" valueType="num">
                                      <p:cBhvr>
                                        <p:cTn dur="300" fill="hold" id="70"/>
                                        <p:tgtEl>
                                          <p:spTgt spid="24"/>
                                        </p:tgtEl>
                                        <p:attrNameLst>
                                          <p:attrName>ppt_w</p:attrName>
                                        </p:attrNameLst>
                                      </p:cBhvr>
                                      <p:tavLst>
                                        <p:tav tm="0">
                                          <p:val>
                                            <p:fltVal val="0"/>
                                          </p:val>
                                        </p:tav>
                                        <p:tav tm="100000">
                                          <p:val>
                                            <p:strVal val="#ppt_w"/>
                                          </p:val>
                                        </p:tav>
                                      </p:tavLst>
                                    </p:anim>
                                    <p:anim calcmode="lin" valueType="num">
                                      <p:cBhvr>
                                        <p:cTn dur="300" fill="hold" id="71"/>
                                        <p:tgtEl>
                                          <p:spTgt spid="24"/>
                                        </p:tgtEl>
                                        <p:attrNameLst>
                                          <p:attrName>ppt_h</p:attrName>
                                        </p:attrNameLst>
                                      </p:cBhvr>
                                      <p:tavLst>
                                        <p:tav tm="0">
                                          <p:val>
                                            <p:fltVal val="0"/>
                                          </p:val>
                                        </p:tav>
                                        <p:tav tm="100000">
                                          <p:val>
                                            <p:strVal val="#ppt_h"/>
                                          </p:val>
                                        </p:tav>
                                      </p:tavLst>
                                    </p:anim>
                                    <p:animEffect filter="fade" transition="in">
                                      <p:cBhvr>
                                        <p:cTn dur="300" id="72"/>
                                        <p:tgtEl>
                                          <p:spTgt spid="24"/>
                                        </p:tgtEl>
                                      </p:cBhvr>
                                    </p:animEffect>
                                  </p:childTnLst>
                                </p:cTn>
                              </p:par>
                              <p:par>
                                <p:cTn autoRev="1" fill="hold" grpId="1" id="73" nodeType="withEffect" presetClass="emph" presetID="6" presetSubtype="0">
                                  <p:stCondLst>
                                    <p:cond delay="1800"/>
                                  </p:stCondLst>
                                  <p:childTnLst>
                                    <p:animScale>
                                      <p:cBhvr>
                                        <p:cTn dur="150" fill="hold" id="74"/>
                                        <p:tgtEl>
                                          <p:spTgt spid="24"/>
                                        </p:tgtEl>
                                      </p:cBhvr>
                                      <p:by x="110000" y="110000"/>
                                    </p:animScale>
                                  </p:childTnLst>
                                </p:cTn>
                              </p:par>
                              <p:par>
                                <p:cTn fill="hold" grpId="0" id="75" nodeType="withEffect" presetClass="entr" presetID="53" presetSubtype="0">
                                  <p:stCondLst>
                                    <p:cond delay="1600"/>
                                  </p:stCondLst>
                                  <p:childTnLst>
                                    <p:set>
                                      <p:cBhvr>
                                        <p:cTn dur="1" fill="hold" id="76">
                                          <p:stCondLst>
                                            <p:cond delay="0"/>
                                          </p:stCondLst>
                                        </p:cTn>
                                        <p:tgtEl>
                                          <p:spTgt spid="23"/>
                                        </p:tgtEl>
                                        <p:attrNameLst>
                                          <p:attrName>style.visibility</p:attrName>
                                        </p:attrNameLst>
                                      </p:cBhvr>
                                      <p:to>
                                        <p:strVal val="visible"/>
                                      </p:to>
                                    </p:set>
                                    <p:anim calcmode="lin" valueType="num">
                                      <p:cBhvr>
                                        <p:cTn dur="300" fill="hold" id="77"/>
                                        <p:tgtEl>
                                          <p:spTgt spid="23"/>
                                        </p:tgtEl>
                                        <p:attrNameLst>
                                          <p:attrName>ppt_w</p:attrName>
                                        </p:attrNameLst>
                                      </p:cBhvr>
                                      <p:tavLst>
                                        <p:tav tm="0">
                                          <p:val>
                                            <p:fltVal val="0"/>
                                          </p:val>
                                        </p:tav>
                                        <p:tav tm="100000">
                                          <p:val>
                                            <p:strVal val="#ppt_w"/>
                                          </p:val>
                                        </p:tav>
                                      </p:tavLst>
                                    </p:anim>
                                    <p:anim calcmode="lin" valueType="num">
                                      <p:cBhvr>
                                        <p:cTn dur="300" fill="hold" id="78"/>
                                        <p:tgtEl>
                                          <p:spTgt spid="23"/>
                                        </p:tgtEl>
                                        <p:attrNameLst>
                                          <p:attrName>ppt_h</p:attrName>
                                        </p:attrNameLst>
                                      </p:cBhvr>
                                      <p:tavLst>
                                        <p:tav tm="0">
                                          <p:val>
                                            <p:fltVal val="0"/>
                                          </p:val>
                                        </p:tav>
                                        <p:tav tm="100000">
                                          <p:val>
                                            <p:strVal val="#ppt_h"/>
                                          </p:val>
                                        </p:tav>
                                      </p:tavLst>
                                    </p:anim>
                                    <p:animEffect filter="fade" transition="in">
                                      <p:cBhvr>
                                        <p:cTn dur="300" id="79"/>
                                        <p:tgtEl>
                                          <p:spTgt spid="23"/>
                                        </p:tgtEl>
                                      </p:cBhvr>
                                    </p:animEffect>
                                  </p:childTnLst>
                                </p:cTn>
                              </p:par>
                              <p:par>
                                <p:cTn autoRev="1" fill="hold" grpId="1" id="80" nodeType="withEffect" presetClass="emph" presetID="6" presetSubtype="0">
                                  <p:stCondLst>
                                    <p:cond delay="1900"/>
                                  </p:stCondLst>
                                  <p:childTnLst>
                                    <p:animScale>
                                      <p:cBhvr>
                                        <p:cTn dur="150" fill="hold" id="81"/>
                                        <p:tgtEl>
                                          <p:spTgt spid="23"/>
                                        </p:tgtEl>
                                      </p:cBhvr>
                                      <p:by x="110000" y="110000"/>
                                    </p:animScale>
                                  </p:childTnLst>
                                </p:cTn>
                              </p:par>
                              <p:par>
                                <p:cTn fill="hold" grpId="0" id="82" nodeType="withEffect" presetClass="entr" presetID="53" presetSubtype="0">
                                  <p:stCondLst>
                                    <p:cond delay="1700"/>
                                  </p:stCondLst>
                                  <p:childTnLst>
                                    <p:set>
                                      <p:cBhvr>
                                        <p:cTn dur="1" fill="hold" id="83">
                                          <p:stCondLst>
                                            <p:cond delay="0"/>
                                          </p:stCondLst>
                                        </p:cTn>
                                        <p:tgtEl>
                                          <p:spTgt spid="25"/>
                                        </p:tgtEl>
                                        <p:attrNameLst>
                                          <p:attrName>style.visibility</p:attrName>
                                        </p:attrNameLst>
                                      </p:cBhvr>
                                      <p:to>
                                        <p:strVal val="visible"/>
                                      </p:to>
                                    </p:set>
                                    <p:anim calcmode="lin" valueType="num">
                                      <p:cBhvr>
                                        <p:cTn dur="300" fill="hold" id="84"/>
                                        <p:tgtEl>
                                          <p:spTgt spid="25"/>
                                        </p:tgtEl>
                                        <p:attrNameLst>
                                          <p:attrName>ppt_w</p:attrName>
                                        </p:attrNameLst>
                                      </p:cBhvr>
                                      <p:tavLst>
                                        <p:tav tm="0">
                                          <p:val>
                                            <p:fltVal val="0"/>
                                          </p:val>
                                        </p:tav>
                                        <p:tav tm="100000">
                                          <p:val>
                                            <p:strVal val="#ppt_w"/>
                                          </p:val>
                                        </p:tav>
                                      </p:tavLst>
                                    </p:anim>
                                    <p:anim calcmode="lin" valueType="num">
                                      <p:cBhvr>
                                        <p:cTn dur="300" fill="hold" id="85"/>
                                        <p:tgtEl>
                                          <p:spTgt spid="25"/>
                                        </p:tgtEl>
                                        <p:attrNameLst>
                                          <p:attrName>ppt_h</p:attrName>
                                        </p:attrNameLst>
                                      </p:cBhvr>
                                      <p:tavLst>
                                        <p:tav tm="0">
                                          <p:val>
                                            <p:fltVal val="0"/>
                                          </p:val>
                                        </p:tav>
                                        <p:tav tm="100000">
                                          <p:val>
                                            <p:strVal val="#ppt_h"/>
                                          </p:val>
                                        </p:tav>
                                      </p:tavLst>
                                    </p:anim>
                                    <p:animEffect filter="fade" transition="in">
                                      <p:cBhvr>
                                        <p:cTn dur="300" id="86"/>
                                        <p:tgtEl>
                                          <p:spTgt spid="25"/>
                                        </p:tgtEl>
                                      </p:cBhvr>
                                    </p:animEffect>
                                  </p:childTnLst>
                                </p:cTn>
                              </p:par>
                              <p:par>
                                <p:cTn autoRev="1" fill="hold" grpId="1" id="87" nodeType="withEffect" presetClass="emph" presetID="6" presetSubtype="0">
                                  <p:stCondLst>
                                    <p:cond delay="2000"/>
                                  </p:stCondLst>
                                  <p:childTnLst>
                                    <p:animScale>
                                      <p:cBhvr>
                                        <p:cTn dur="150" fill="hold" id="88"/>
                                        <p:tgtEl>
                                          <p:spTgt spid="25"/>
                                        </p:tgtEl>
                                      </p:cBhvr>
                                      <p:by x="110000" y="110000"/>
                                    </p:animScale>
                                  </p:childTnLst>
                                </p:cTn>
                              </p:par>
                              <p:par>
                                <p:cTn fill="hold" grpId="0" id="89" nodeType="withEffect" presetClass="entr" presetID="2" presetSubtype="4">
                                  <p:stCondLst>
                                    <p:cond delay="2000"/>
                                  </p:stCondLst>
                                  <p:childTnLst>
                                    <p:set>
                                      <p:cBhvr>
                                        <p:cTn dur="1" fill="hold" id="90">
                                          <p:stCondLst>
                                            <p:cond delay="0"/>
                                          </p:stCondLst>
                                        </p:cTn>
                                        <p:tgtEl>
                                          <p:spTgt spid="26"/>
                                        </p:tgtEl>
                                        <p:attrNameLst>
                                          <p:attrName>style.visibility</p:attrName>
                                        </p:attrNameLst>
                                      </p:cBhvr>
                                      <p:to>
                                        <p:strVal val="visible"/>
                                      </p:to>
                                    </p:set>
                                    <p:anim calcmode="lin" valueType="num">
                                      <p:cBhvr additive="base">
                                        <p:cTn dur="600" fill="hold" id="91"/>
                                        <p:tgtEl>
                                          <p:spTgt spid="26"/>
                                        </p:tgtEl>
                                        <p:attrNameLst>
                                          <p:attrName>ppt_x</p:attrName>
                                        </p:attrNameLst>
                                      </p:cBhvr>
                                      <p:tavLst>
                                        <p:tav tm="0">
                                          <p:val>
                                            <p:strVal val="#ppt_x"/>
                                          </p:val>
                                        </p:tav>
                                        <p:tav tm="100000">
                                          <p:val>
                                            <p:strVal val="#ppt_x"/>
                                          </p:val>
                                        </p:tav>
                                      </p:tavLst>
                                    </p:anim>
                                    <p:anim calcmode="lin" valueType="num">
                                      <p:cBhvr additive="base">
                                        <p:cTn dur="600" fill="hold" id="92"/>
                                        <p:tgtEl>
                                          <p:spTgt spid="26"/>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2100"/>
                                  </p:stCondLst>
                                  <p:childTnLst>
                                    <p:set>
                                      <p:cBhvr>
                                        <p:cTn dur="1" fill="hold" id="94">
                                          <p:stCondLst>
                                            <p:cond delay="0"/>
                                          </p:stCondLst>
                                        </p:cTn>
                                        <p:tgtEl>
                                          <p:spTgt spid="27"/>
                                        </p:tgtEl>
                                        <p:attrNameLst>
                                          <p:attrName>style.visibility</p:attrName>
                                        </p:attrNameLst>
                                      </p:cBhvr>
                                      <p:to>
                                        <p:strVal val="visible"/>
                                      </p:to>
                                    </p:set>
                                    <p:anim calcmode="lin" valueType="num">
                                      <p:cBhvr additive="base">
                                        <p:cTn dur="600" fill="hold" id="95"/>
                                        <p:tgtEl>
                                          <p:spTgt spid="27"/>
                                        </p:tgtEl>
                                        <p:attrNameLst>
                                          <p:attrName>ppt_x</p:attrName>
                                        </p:attrNameLst>
                                      </p:cBhvr>
                                      <p:tavLst>
                                        <p:tav tm="0">
                                          <p:val>
                                            <p:strVal val="#ppt_x"/>
                                          </p:val>
                                        </p:tav>
                                        <p:tav tm="100000">
                                          <p:val>
                                            <p:strVal val="#ppt_x"/>
                                          </p:val>
                                        </p:tav>
                                      </p:tavLst>
                                    </p:anim>
                                    <p:anim calcmode="lin" valueType="num">
                                      <p:cBhvr additive="base">
                                        <p:cTn dur="600" fill="hold" id="96"/>
                                        <p:tgtEl>
                                          <p:spTgt spid="27"/>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2100"/>
                                  </p:stCondLst>
                                  <p:childTnLst>
                                    <p:set>
                                      <p:cBhvr>
                                        <p:cTn dur="1" fill="hold" id="98">
                                          <p:stCondLst>
                                            <p:cond delay="0"/>
                                          </p:stCondLst>
                                        </p:cTn>
                                        <p:tgtEl>
                                          <p:spTgt spid="28"/>
                                        </p:tgtEl>
                                        <p:attrNameLst>
                                          <p:attrName>style.visibility</p:attrName>
                                        </p:attrNameLst>
                                      </p:cBhvr>
                                      <p:to>
                                        <p:strVal val="visible"/>
                                      </p:to>
                                    </p:set>
                                    <p:anim calcmode="lin" valueType="num">
                                      <p:cBhvr additive="base">
                                        <p:cTn dur="600" fill="hold" id="99"/>
                                        <p:tgtEl>
                                          <p:spTgt spid="28"/>
                                        </p:tgtEl>
                                        <p:attrNameLst>
                                          <p:attrName>ppt_x</p:attrName>
                                        </p:attrNameLst>
                                      </p:cBhvr>
                                      <p:tavLst>
                                        <p:tav tm="0">
                                          <p:val>
                                            <p:strVal val="#ppt_x"/>
                                          </p:val>
                                        </p:tav>
                                        <p:tav tm="100000">
                                          <p:val>
                                            <p:strVal val="#ppt_x"/>
                                          </p:val>
                                        </p:tav>
                                      </p:tavLst>
                                    </p:anim>
                                    <p:anim calcmode="lin" valueType="num">
                                      <p:cBhvr additive="base">
                                        <p:cTn dur="600" fill="hold" id="100"/>
                                        <p:tgtEl>
                                          <p:spTgt spid="28"/>
                                        </p:tgtEl>
                                        <p:attrNameLst>
                                          <p:attrName>ppt_y</p:attrName>
                                        </p:attrNameLst>
                                      </p:cBhvr>
                                      <p:tavLst>
                                        <p:tav tm="0">
                                          <p:val>
                                            <p:strVal val="1+#ppt_h/2"/>
                                          </p:val>
                                        </p:tav>
                                        <p:tav tm="100000">
                                          <p:val>
                                            <p:strVal val="#ppt_y"/>
                                          </p:val>
                                        </p:tav>
                                      </p:tavLst>
                                    </p:anim>
                                  </p:childTnLst>
                                </p:cTn>
                              </p:par>
                              <p:par>
                                <p:cTn fill="hold" grpId="0" id="101" nodeType="withEffect" presetClass="entr" presetID="53" presetSubtype="0">
                                  <p:stCondLst>
                                    <p:cond delay="1100"/>
                                  </p:stCondLst>
                                  <p:childTnLst>
                                    <p:set>
                                      <p:cBhvr>
                                        <p:cTn dur="1" fill="hold" id="102">
                                          <p:stCondLst>
                                            <p:cond delay="0"/>
                                          </p:stCondLst>
                                        </p:cTn>
                                        <p:tgtEl>
                                          <p:spTgt spid="43"/>
                                        </p:tgtEl>
                                        <p:attrNameLst>
                                          <p:attrName>style.visibility</p:attrName>
                                        </p:attrNameLst>
                                      </p:cBhvr>
                                      <p:to>
                                        <p:strVal val="visible"/>
                                      </p:to>
                                    </p:set>
                                    <p:anim calcmode="lin" valueType="num">
                                      <p:cBhvr>
                                        <p:cTn dur="300" fill="hold" id="103"/>
                                        <p:tgtEl>
                                          <p:spTgt spid="43"/>
                                        </p:tgtEl>
                                        <p:attrNameLst>
                                          <p:attrName>ppt_w</p:attrName>
                                        </p:attrNameLst>
                                      </p:cBhvr>
                                      <p:tavLst>
                                        <p:tav tm="0">
                                          <p:val>
                                            <p:fltVal val="0"/>
                                          </p:val>
                                        </p:tav>
                                        <p:tav tm="100000">
                                          <p:val>
                                            <p:strVal val="#ppt_w"/>
                                          </p:val>
                                        </p:tav>
                                      </p:tavLst>
                                    </p:anim>
                                    <p:anim calcmode="lin" valueType="num">
                                      <p:cBhvr>
                                        <p:cTn dur="300" fill="hold" id="104"/>
                                        <p:tgtEl>
                                          <p:spTgt spid="43"/>
                                        </p:tgtEl>
                                        <p:attrNameLst>
                                          <p:attrName>ppt_h</p:attrName>
                                        </p:attrNameLst>
                                      </p:cBhvr>
                                      <p:tavLst>
                                        <p:tav tm="0">
                                          <p:val>
                                            <p:fltVal val="0"/>
                                          </p:val>
                                        </p:tav>
                                        <p:tav tm="100000">
                                          <p:val>
                                            <p:strVal val="#ppt_h"/>
                                          </p:val>
                                        </p:tav>
                                      </p:tavLst>
                                    </p:anim>
                                    <p:animEffect filter="fade" transition="in">
                                      <p:cBhvr>
                                        <p:cTn dur="300" id="105"/>
                                        <p:tgtEl>
                                          <p:spTgt spid="43"/>
                                        </p:tgtEl>
                                      </p:cBhvr>
                                    </p:animEffect>
                                  </p:childTnLst>
                                </p:cTn>
                              </p:par>
                              <p:par>
                                <p:cTn autoRev="1" fill="hold" grpId="1" id="106" nodeType="withEffect" presetClass="emph" presetID="6" presetSubtype="0">
                                  <p:stCondLst>
                                    <p:cond delay="1400"/>
                                  </p:stCondLst>
                                  <p:childTnLst>
                                    <p:animScale>
                                      <p:cBhvr>
                                        <p:cTn dur="150" fill="hold" id="107"/>
                                        <p:tgtEl>
                                          <p:spTgt spid="43"/>
                                        </p:tgtEl>
                                      </p:cBhvr>
                                      <p:by x="110000" y="110000"/>
                                    </p:animScale>
                                  </p:childTnLst>
                                </p:cTn>
                              </p:par>
                              <p:par>
                                <p:cTn fill="hold" grpId="0" id="108" nodeType="withEffect" presetClass="entr" presetID="53" presetSubtype="0">
                                  <p:stCondLst>
                                    <p:cond delay="600"/>
                                  </p:stCondLst>
                                  <p:childTnLst>
                                    <p:set>
                                      <p:cBhvr>
                                        <p:cTn dur="1" fill="hold" id="109">
                                          <p:stCondLst>
                                            <p:cond delay="0"/>
                                          </p:stCondLst>
                                        </p:cTn>
                                        <p:tgtEl>
                                          <p:spTgt spid="44"/>
                                        </p:tgtEl>
                                        <p:attrNameLst>
                                          <p:attrName>style.visibility</p:attrName>
                                        </p:attrNameLst>
                                      </p:cBhvr>
                                      <p:to>
                                        <p:strVal val="visible"/>
                                      </p:to>
                                    </p:set>
                                    <p:anim calcmode="lin" valueType="num">
                                      <p:cBhvr>
                                        <p:cTn dur="300" fill="hold" id="110"/>
                                        <p:tgtEl>
                                          <p:spTgt spid="44"/>
                                        </p:tgtEl>
                                        <p:attrNameLst>
                                          <p:attrName>ppt_w</p:attrName>
                                        </p:attrNameLst>
                                      </p:cBhvr>
                                      <p:tavLst>
                                        <p:tav tm="0">
                                          <p:val>
                                            <p:fltVal val="0"/>
                                          </p:val>
                                        </p:tav>
                                        <p:tav tm="100000">
                                          <p:val>
                                            <p:strVal val="#ppt_w"/>
                                          </p:val>
                                        </p:tav>
                                      </p:tavLst>
                                    </p:anim>
                                    <p:anim calcmode="lin" valueType="num">
                                      <p:cBhvr>
                                        <p:cTn dur="300" fill="hold" id="111"/>
                                        <p:tgtEl>
                                          <p:spTgt spid="44"/>
                                        </p:tgtEl>
                                        <p:attrNameLst>
                                          <p:attrName>ppt_h</p:attrName>
                                        </p:attrNameLst>
                                      </p:cBhvr>
                                      <p:tavLst>
                                        <p:tav tm="0">
                                          <p:val>
                                            <p:fltVal val="0"/>
                                          </p:val>
                                        </p:tav>
                                        <p:tav tm="100000">
                                          <p:val>
                                            <p:strVal val="#ppt_h"/>
                                          </p:val>
                                        </p:tav>
                                      </p:tavLst>
                                    </p:anim>
                                    <p:animEffect filter="fade" transition="in">
                                      <p:cBhvr>
                                        <p:cTn dur="300" id="112"/>
                                        <p:tgtEl>
                                          <p:spTgt spid="44"/>
                                        </p:tgtEl>
                                      </p:cBhvr>
                                    </p:animEffect>
                                  </p:childTnLst>
                                </p:cTn>
                              </p:par>
                              <p:par>
                                <p:cTn autoRev="1" fill="hold" grpId="1" id="113" nodeType="withEffect" presetClass="emph" presetID="6" presetSubtype="0">
                                  <p:stCondLst>
                                    <p:cond delay="900"/>
                                  </p:stCondLst>
                                  <p:childTnLst>
                                    <p:animScale>
                                      <p:cBhvr>
                                        <p:cTn dur="150" fill="hold" id="114"/>
                                        <p:tgtEl>
                                          <p:spTgt spid="44"/>
                                        </p:tgtEl>
                                      </p:cBhvr>
                                      <p:by x="110000" y="110000"/>
                                    </p:animScale>
                                  </p:childTnLst>
                                </p:cTn>
                              </p:par>
                              <p:par>
                                <p:cTn fill="hold" grpId="0" id="115" nodeType="withEffect" presetClass="entr" presetID="53" presetSubtype="0">
                                  <p:stCondLst>
                                    <p:cond delay="100"/>
                                  </p:stCondLst>
                                  <p:childTnLst>
                                    <p:set>
                                      <p:cBhvr>
                                        <p:cTn dur="1" fill="hold" id="116">
                                          <p:stCondLst>
                                            <p:cond delay="0"/>
                                          </p:stCondLst>
                                        </p:cTn>
                                        <p:tgtEl>
                                          <p:spTgt spid="45"/>
                                        </p:tgtEl>
                                        <p:attrNameLst>
                                          <p:attrName>style.visibility</p:attrName>
                                        </p:attrNameLst>
                                      </p:cBhvr>
                                      <p:to>
                                        <p:strVal val="visible"/>
                                      </p:to>
                                    </p:set>
                                    <p:anim calcmode="lin" valueType="num">
                                      <p:cBhvr>
                                        <p:cTn dur="300" fill="hold" id="117"/>
                                        <p:tgtEl>
                                          <p:spTgt spid="45"/>
                                        </p:tgtEl>
                                        <p:attrNameLst>
                                          <p:attrName>ppt_w</p:attrName>
                                        </p:attrNameLst>
                                      </p:cBhvr>
                                      <p:tavLst>
                                        <p:tav tm="0">
                                          <p:val>
                                            <p:fltVal val="0"/>
                                          </p:val>
                                        </p:tav>
                                        <p:tav tm="100000">
                                          <p:val>
                                            <p:strVal val="#ppt_w"/>
                                          </p:val>
                                        </p:tav>
                                      </p:tavLst>
                                    </p:anim>
                                    <p:anim calcmode="lin" valueType="num">
                                      <p:cBhvr>
                                        <p:cTn dur="300" fill="hold" id="118"/>
                                        <p:tgtEl>
                                          <p:spTgt spid="45"/>
                                        </p:tgtEl>
                                        <p:attrNameLst>
                                          <p:attrName>ppt_h</p:attrName>
                                        </p:attrNameLst>
                                      </p:cBhvr>
                                      <p:tavLst>
                                        <p:tav tm="0">
                                          <p:val>
                                            <p:fltVal val="0"/>
                                          </p:val>
                                        </p:tav>
                                        <p:tav tm="100000">
                                          <p:val>
                                            <p:strVal val="#ppt_h"/>
                                          </p:val>
                                        </p:tav>
                                      </p:tavLst>
                                    </p:anim>
                                    <p:animEffect filter="fade" transition="in">
                                      <p:cBhvr>
                                        <p:cTn dur="300" id="119"/>
                                        <p:tgtEl>
                                          <p:spTgt spid="45"/>
                                        </p:tgtEl>
                                      </p:cBhvr>
                                    </p:animEffect>
                                  </p:childTnLst>
                                </p:cTn>
                              </p:par>
                              <p:par>
                                <p:cTn autoRev="1" fill="hold" grpId="1" id="120" nodeType="withEffect" presetClass="emph" presetID="6" presetSubtype="0">
                                  <p:stCondLst>
                                    <p:cond delay="400"/>
                                  </p:stCondLst>
                                  <p:childTnLst>
                                    <p:animScale>
                                      <p:cBhvr>
                                        <p:cTn dur="150" fill="hold" id="121"/>
                                        <p:tgtEl>
                                          <p:spTgt spid="45"/>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1" spid="16"/>
      <p:bldP grpId="0" spid="17"/>
      <p:bldP grpId="1" spid="17"/>
      <p:bldP grpId="0" spid="20"/>
      <p:bldP grpId="1" spid="20"/>
      <p:bldP grpId="0" spid="23"/>
      <p:bldP grpId="1" spid="23"/>
      <p:bldP grpId="0" spid="43"/>
      <p:bldP grpId="1" spid="43"/>
      <p:bldP grpId="0" spid="44"/>
      <p:bldP grpId="1" spid="44"/>
      <p:bldP grpId="0" spid="45"/>
      <p:bldP grpId="1" spid="45"/>
      <p:bldP grpId="0" spid="18"/>
      <p:bldP grpId="1" spid="18"/>
      <p:bldP grpId="0" spid="19"/>
      <p:bldP grpId="1" spid="19"/>
      <p:bldP grpId="0" spid="21"/>
      <p:bldP grpId="1" spid="21"/>
      <p:bldP grpId="0" spid="22"/>
      <p:bldP grpId="1" spid="22"/>
      <p:bldP grpId="0" spid="24"/>
      <p:bldP grpId="1" spid="24"/>
      <p:bldP grpId="0" spid="25"/>
      <p:bldP grpId="1" spid="25"/>
      <p:bldP grpId="0" spid="26"/>
      <p:bldP grpId="0" spid="27"/>
      <p:bldP grpId="0" spid="4"/>
      <p:bldP grpId="1" spid="4"/>
      <p:bldP grpId="0" spid="5"/>
      <p:bldP grpId="1" spid="5"/>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圆角矩形 35"/>
          <p:cNvSpPr/>
          <p:nvPr/>
        </p:nvSpPr>
        <p:spPr>
          <a:xfrm>
            <a:off x="5220072" y="1808500"/>
            <a:ext cx="1190253" cy="245629"/>
          </a:xfrm>
          <a:prstGeom prst="roundRect">
            <a:avLst>
              <a:gd fmla="val 50000" name="adj"/>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7" name="Oval 5"/>
          <p:cNvSpPr>
            <a:spLocks noChangeArrowheads="1"/>
          </p:cNvSpPr>
          <p:nvPr/>
        </p:nvSpPr>
        <p:spPr bwMode="auto">
          <a:xfrm>
            <a:off x="519113" y="2720975"/>
            <a:ext cx="381000" cy="381000"/>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 name="Oval 2"/>
          <p:cNvSpPr>
            <a:spLocks noChangeArrowheads="1"/>
          </p:cNvSpPr>
          <p:nvPr/>
        </p:nvSpPr>
        <p:spPr bwMode="auto">
          <a:xfrm>
            <a:off x="3843338" y="2582863"/>
            <a:ext cx="269875" cy="266700"/>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 name="Oval 3"/>
          <p:cNvSpPr>
            <a:spLocks noChangeArrowheads="1"/>
          </p:cNvSpPr>
          <p:nvPr/>
        </p:nvSpPr>
        <p:spPr bwMode="auto">
          <a:xfrm>
            <a:off x="2776538" y="1841500"/>
            <a:ext cx="269875" cy="269875"/>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6" name="Oval 4"/>
          <p:cNvSpPr>
            <a:spLocks noChangeArrowheads="1"/>
          </p:cNvSpPr>
          <p:nvPr/>
        </p:nvSpPr>
        <p:spPr bwMode="auto">
          <a:xfrm>
            <a:off x="1574800" y="1774825"/>
            <a:ext cx="203200" cy="20320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8" name="Oval 6"/>
          <p:cNvSpPr>
            <a:spLocks noChangeArrowheads="1"/>
          </p:cNvSpPr>
          <p:nvPr/>
        </p:nvSpPr>
        <p:spPr bwMode="auto">
          <a:xfrm>
            <a:off x="884238" y="3389313"/>
            <a:ext cx="163512" cy="163512"/>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9" name="Oval 7"/>
          <p:cNvSpPr>
            <a:spLocks noChangeArrowheads="1"/>
          </p:cNvSpPr>
          <p:nvPr/>
        </p:nvSpPr>
        <p:spPr bwMode="auto">
          <a:xfrm>
            <a:off x="2524125" y="3922713"/>
            <a:ext cx="222250" cy="222250"/>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3" name="Oval 12"/>
          <p:cNvSpPr>
            <a:spLocks noChangeArrowheads="1"/>
          </p:cNvSpPr>
          <p:nvPr/>
        </p:nvSpPr>
        <p:spPr bwMode="auto">
          <a:xfrm>
            <a:off x="1104900" y="3463925"/>
            <a:ext cx="419100" cy="41910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4" name="Oval 13"/>
          <p:cNvSpPr>
            <a:spLocks noChangeArrowheads="1"/>
          </p:cNvSpPr>
          <p:nvPr/>
        </p:nvSpPr>
        <p:spPr bwMode="auto">
          <a:xfrm>
            <a:off x="2608263" y="3335338"/>
            <a:ext cx="336550" cy="334962"/>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2" name="Rectangle 31"/>
          <p:cNvSpPr>
            <a:spLocks noChangeArrowheads="1"/>
          </p:cNvSpPr>
          <p:nvPr/>
        </p:nvSpPr>
        <p:spPr bwMode="auto">
          <a:xfrm>
            <a:off x="5220072" y="1793875"/>
            <a:ext cx="1440160" cy="274320"/>
          </a:xfrm>
          <a:prstGeom prst="rect">
            <a:avLst/>
          </a:prstGeom>
          <a:noFill/>
          <a:ln>
            <a:noFill/>
          </a:ln>
          <a:effectLst/>
        </p:spPr>
        <p:txBody>
          <a:bodyPr wrap="square">
            <a:spAutoFit/>
          </a:bodyPr>
          <a:lstStyle/>
          <a:p>
            <a:r>
              <a:rPr altLang="zh-CN" lang="zh-CN" sz="1200">
                <a:solidFill>
                  <a:schemeClr val="bg1"/>
                </a:solidFill>
              </a:rPr>
              <a:t>TECHNOLOGH</a:t>
            </a:r>
          </a:p>
        </p:txBody>
      </p:sp>
      <p:sp>
        <p:nvSpPr>
          <p:cNvPr id="33" name="Line 32"/>
          <p:cNvSpPr>
            <a:spLocks noChangeShapeType="1"/>
          </p:cNvSpPr>
          <p:nvPr/>
        </p:nvSpPr>
        <p:spPr bwMode="auto">
          <a:xfrm>
            <a:off x="5329238" y="2559050"/>
            <a:ext cx="931862" cy="0"/>
          </a:xfrm>
          <a:prstGeom prst="line">
            <a:avLst/>
          </a:prstGeom>
          <a:noFill/>
          <a:ln>
            <a:gradFill>
              <a:gsLst>
                <a:gs pos="0">
                  <a:srgbClr val="FFFFFF">
                    <a:alpha val="0"/>
                  </a:srgbClr>
                </a:gs>
                <a:gs pos="100000">
                  <a:schemeClr val="bg1">
                    <a:alpha val="0"/>
                  </a:schemeClr>
                </a:gs>
                <a:gs pos="50000">
                  <a:schemeClr val="bg1"/>
                </a:gs>
              </a:gsLst>
              <a:lin ang="0" scaled="0"/>
            </a:gradFill>
            <a:prstDash val="dash"/>
          </a:ln>
          <a:ex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lumMod val="65000"/>
                  <a:lumOff val="35000"/>
                </a:schemeClr>
              </a:solidFill>
            </a:endParaRPr>
          </a:p>
        </p:txBody>
      </p:sp>
      <p:sp>
        <p:nvSpPr>
          <p:cNvPr id="34" name="Rectangle 33"/>
          <p:cNvSpPr>
            <a:spLocks noChangeArrowheads="1"/>
          </p:cNvSpPr>
          <p:nvPr/>
        </p:nvSpPr>
        <p:spPr bwMode="auto">
          <a:xfrm>
            <a:off x="5329238" y="2714972"/>
            <a:ext cx="3024187" cy="1316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a:p>
            <a:pPr>
              <a:lnSpc>
                <a:spcPct val="120000"/>
              </a:lnSpc>
            </a:pPr>
            <a:endParaRPr altLang="zh-CN" lang="en-US" sz="800">
              <a:solidFill>
                <a:schemeClr val="bg1">
                  <a:lumMod val="50000"/>
                </a:schemeClr>
              </a:solidFill>
            </a:endParaRPr>
          </a:p>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34"/>
          <p:cNvSpPr>
            <a:spLocks noChangeArrowheads="1"/>
          </p:cNvSpPr>
          <p:nvPr/>
        </p:nvSpPr>
        <p:spPr bwMode="auto">
          <a:xfrm>
            <a:off x="5329238" y="2422430"/>
            <a:ext cx="161902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pPr>
            <a:r>
              <a:rPr altLang="zh-CN" lang="en-US" sz="1000">
                <a:solidFill>
                  <a:schemeClr val="tx1">
                    <a:lumMod val="65000"/>
                    <a:lumOff val="35000"/>
                  </a:schemeClr>
                </a:solidFill>
              </a:rPr>
              <a:t>Marketing Information</a:t>
            </a:r>
          </a:p>
        </p:txBody>
      </p:sp>
      <p:grpSp>
        <p:nvGrpSpPr>
          <p:cNvPr id="41" name="组合 40"/>
          <p:cNvGrpSpPr/>
          <p:nvPr/>
        </p:nvGrpSpPr>
        <p:grpSpPr>
          <a:xfrm>
            <a:off x="744538" y="2065338"/>
            <a:ext cx="1298575" cy="1301750"/>
            <a:chOff x="744538" y="2065338"/>
            <a:chExt cx="1298575" cy="1301750"/>
          </a:xfrm>
        </p:grpSpPr>
        <p:sp>
          <p:nvSpPr>
            <p:cNvPr id="10" name="Oval 11"/>
            <p:cNvSpPr>
              <a:spLocks noChangeArrowheads="1"/>
            </p:cNvSpPr>
            <p:nvPr/>
          </p:nvSpPr>
          <p:spPr bwMode="auto">
            <a:xfrm>
              <a:off x="792144" y="2114550"/>
              <a:ext cx="1201776" cy="1203326"/>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15" name="Oval 14"/>
            <p:cNvSpPr>
              <a:spLocks noChangeArrowheads="1"/>
            </p:cNvSpPr>
            <p:nvPr/>
          </p:nvSpPr>
          <p:spPr bwMode="auto">
            <a:xfrm>
              <a:off x="744538" y="2065338"/>
              <a:ext cx="1298575" cy="1301750"/>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3" name="组合 2"/>
          <p:cNvGrpSpPr/>
          <p:nvPr/>
        </p:nvGrpSpPr>
        <p:grpSpPr>
          <a:xfrm>
            <a:off x="3065760" y="1804988"/>
            <a:ext cx="911225" cy="911225"/>
            <a:chOff x="3048000" y="1841500"/>
            <a:chExt cx="911225" cy="911225"/>
          </a:xfrm>
        </p:grpSpPr>
        <p:sp>
          <p:nvSpPr>
            <p:cNvPr id="20" name="Oval 19"/>
            <p:cNvSpPr>
              <a:spLocks noChangeArrowheads="1"/>
            </p:cNvSpPr>
            <p:nvPr/>
          </p:nvSpPr>
          <p:spPr bwMode="auto">
            <a:xfrm>
              <a:off x="3094809" y="1888332"/>
              <a:ext cx="817608" cy="819150"/>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1" name="Oval 20"/>
            <p:cNvSpPr>
              <a:spLocks noChangeArrowheads="1"/>
            </p:cNvSpPr>
            <p:nvPr/>
          </p:nvSpPr>
          <p:spPr bwMode="auto">
            <a:xfrm>
              <a:off x="3048000" y="1841500"/>
              <a:ext cx="911225" cy="911225"/>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2" name="组合 1"/>
          <p:cNvGrpSpPr/>
          <p:nvPr/>
        </p:nvGrpSpPr>
        <p:grpSpPr>
          <a:xfrm>
            <a:off x="1866900" y="1533822"/>
            <a:ext cx="755650" cy="752475"/>
            <a:chOff x="1831975" y="1600200"/>
            <a:chExt cx="755650" cy="752475"/>
          </a:xfrm>
        </p:grpSpPr>
        <p:sp>
          <p:nvSpPr>
            <p:cNvPr id="24" name="Oval 23"/>
            <p:cNvSpPr>
              <a:spLocks noChangeArrowheads="1"/>
            </p:cNvSpPr>
            <p:nvPr/>
          </p:nvSpPr>
          <p:spPr bwMode="auto">
            <a:xfrm>
              <a:off x="1881253" y="1647825"/>
              <a:ext cx="660270" cy="657226"/>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5" name="Oval 24"/>
            <p:cNvSpPr>
              <a:spLocks noChangeArrowheads="1"/>
            </p:cNvSpPr>
            <p:nvPr/>
          </p:nvSpPr>
          <p:spPr bwMode="auto">
            <a:xfrm>
              <a:off x="1831975" y="1600200"/>
              <a:ext cx="755650" cy="752475"/>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30" name="Rectangle 29"/>
          <p:cNvSpPr>
            <a:spLocks noChangeArrowheads="1"/>
          </p:cNvSpPr>
          <p:nvPr/>
        </p:nvSpPr>
        <p:spPr bwMode="auto">
          <a:xfrm>
            <a:off x="873596" y="2380298"/>
            <a:ext cx="1034108"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sz="900">
                <a:solidFill>
                  <a:schemeClr val="bg1"/>
                </a:solidFill>
              </a:rPr>
              <a:t>We have many PowerPoint templates that has been specifically designed.</a:t>
            </a:r>
          </a:p>
        </p:txBody>
      </p:sp>
      <p:sp>
        <p:nvSpPr>
          <p:cNvPr id="27" name="Rectangle 26"/>
          <p:cNvSpPr>
            <a:spLocks noChangeArrowheads="1"/>
          </p:cNvSpPr>
          <p:nvPr/>
        </p:nvSpPr>
        <p:spPr bwMode="auto">
          <a:xfrm>
            <a:off x="1878013" y="1737518"/>
            <a:ext cx="74453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zh-CN" lang="zh-CN">
                <a:solidFill>
                  <a:schemeClr val="bg1"/>
                </a:solidFill>
                <a:latin charset="0" panose="020b0806030902050204" pitchFamily="34" typeface="Impact"/>
              </a:rPr>
              <a:t>10%</a:t>
            </a:r>
          </a:p>
        </p:txBody>
      </p:sp>
      <p:sp>
        <p:nvSpPr>
          <p:cNvPr id="29" name="Rectangle 28"/>
          <p:cNvSpPr>
            <a:spLocks noChangeArrowheads="1"/>
          </p:cNvSpPr>
          <p:nvPr/>
        </p:nvSpPr>
        <p:spPr bwMode="auto">
          <a:xfrm>
            <a:off x="3156248" y="2084794"/>
            <a:ext cx="74453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zh-CN" lang="zh-CN">
                <a:solidFill>
                  <a:schemeClr val="bg1"/>
                </a:solidFill>
                <a:latin charset="0" panose="020b0806030902050204" pitchFamily="34" typeface="Impact"/>
              </a:rPr>
              <a:t>$50M</a:t>
            </a:r>
          </a:p>
        </p:txBody>
      </p:sp>
      <p:sp>
        <p:nvSpPr>
          <p:cNvPr id="37"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38"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grpSp>
        <p:nvGrpSpPr>
          <p:cNvPr id="39" name="组合 38"/>
          <p:cNvGrpSpPr/>
          <p:nvPr/>
        </p:nvGrpSpPr>
        <p:grpSpPr>
          <a:xfrm>
            <a:off x="2154238" y="2279650"/>
            <a:ext cx="982662" cy="984250"/>
            <a:chOff x="2154238" y="2279650"/>
            <a:chExt cx="982662" cy="984250"/>
          </a:xfrm>
        </p:grpSpPr>
        <p:sp>
          <p:nvSpPr>
            <p:cNvPr id="16" name="Oval 15"/>
            <p:cNvSpPr>
              <a:spLocks noChangeArrowheads="1"/>
            </p:cNvSpPr>
            <p:nvPr/>
          </p:nvSpPr>
          <p:spPr bwMode="auto">
            <a:xfrm>
              <a:off x="2205832" y="2331244"/>
              <a:ext cx="881062" cy="88106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7" name="Oval 16"/>
            <p:cNvSpPr>
              <a:spLocks noChangeArrowheads="1"/>
            </p:cNvSpPr>
            <p:nvPr/>
          </p:nvSpPr>
          <p:spPr bwMode="auto">
            <a:xfrm>
              <a:off x="2154238" y="2279650"/>
              <a:ext cx="982662" cy="984250"/>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26" name="Rectangle 25"/>
          <p:cNvSpPr>
            <a:spLocks noChangeArrowheads="1"/>
          </p:cNvSpPr>
          <p:nvPr/>
        </p:nvSpPr>
        <p:spPr bwMode="auto">
          <a:xfrm>
            <a:off x="2188294" y="2510790"/>
            <a:ext cx="920900" cy="548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zh-CN" lang="zh-CN" sz="1000">
                <a:solidFill>
                  <a:schemeClr val="bg1"/>
                </a:solidFill>
              </a:rPr>
              <a:t>Insert  content in this area</a:t>
            </a:r>
          </a:p>
        </p:txBody>
      </p:sp>
      <p:grpSp>
        <p:nvGrpSpPr>
          <p:cNvPr id="42" name="组合 41"/>
          <p:cNvGrpSpPr/>
          <p:nvPr/>
        </p:nvGrpSpPr>
        <p:grpSpPr>
          <a:xfrm>
            <a:off x="3026668" y="2846388"/>
            <a:ext cx="1257300" cy="1254125"/>
            <a:chOff x="2984500" y="2827338"/>
            <a:chExt cx="1257300" cy="1254125"/>
          </a:xfrm>
        </p:grpSpPr>
        <p:sp>
          <p:nvSpPr>
            <p:cNvPr id="18" name="Oval 17"/>
            <p:cNvSpPr>
              <a:spLocks noChangeArrowheads="1"/>
            </p:cNvSpPr>
            <p:nvPr/>
          </p:nvSpPr>
          <p:spPr bwMode="auto">
            <a:xfrm>
              <a:off x="3036816" y="2876550"/>
              <a:ext cx="1152668" cy="115728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9" name="Oval 18"/>
            <p:cNvSpPr>
              <a:spLocks noChangeArrowheads="1"/>
            </p:cNvSpPr>
            <p:nvPr/>
          </p:nvSpPr>
          <p:spPr bwMode="auto">
            <a:xfrm>
              <a:off x="2984500" y="2827338"/>
              <a:ext cx="1257300" cy="1254125"/>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31" name="Rectangle 30"/>
          <p:cNvSpPr>
            <a:spLocks noChangeArrowheads="1"/>
          </p:cNvSpPr>
          <p:nvPr/>
        </p:nvSpPr>
        <p:spPr bwMode="auto">
          <a:xfrm>
            <a:off x="3111376" y="3172778"/>
            <a:ext cx="110058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sz="900">
                <a:solidFill>
                  <a:schemeClr val="bg1"/>
                </a:solidFill>
              </a:rPr>
              <a:t>We have many PowerPoint templates that has been specifically designed.</a:t>
            </a:r>
          </a:p>
        </p:txBody>
      </p:sp>
      <p:grpSp>
        <p:nvGrpSpPr>
          <p:cNvPr id="40" name="组合 39"/>
          <p:cNvGrpSpPr/>
          <p:nvPr/>
        </p:nvGrpSpPr>
        <p:grpSpPr>
          <a:xfrm>
            <a:off x="1643063" y="3189288"/>
            <a:ext cx="909637" cy="911225"/>
            <a:chOff x="1643063" y="3189288"/>
            <a:chExt cx="909637" cy="911225"/>
          </a:xfrm>
        </p:grpSpPr>
        <p:sp>
          <p:nvSpPr>
            <p:cNvPr id="22" name="Oval 21"/>
            <p:cNvSpPr>
              <a:spLocks noChangeArrowheads="1"/>
            </p:cNvSpPr>
            <p:nvPr/>
          </p:nvSpPr>
          <p:spPr bwMode="auto">
            <a:xfrm>
              <a:off x="1690713" y="3238500"/>
              <a:ext cx="814338" cy="81280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3" name="Oval 22"/>
            <p:cNvSpPr>
              <a:spLocks noChangeArrowheads="1"/>
            </p:cNvSpPr>
            <p:nvPr/>
          </p:nvSpPr>
          <p:spPr bwMode="auto">
            <a:xfrm>
              <a:off x="1643063" y="3189288"/>
              <a:ext cx="909637" cy="911225"/>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28" name="Rectangle 27"/>
          <p:cNvSpPr>
            <a:spLocks noChangeArrowheads="1"/>
          </p:cNvSpPr>
          <p:nvPr/>
        </p:nvSpPr>
        <p:spPr bwMode="auto">
          <a:xfrm>
            <a:off x="1724025" y="3483540"/>
            <a:ext cx="744538"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zh-CN" lang="zh-CN">
                <a:solidFill>
                  <a:schemeClr val="bg1"/>
                </a:solidFill>
                <a:latin charset="0" panose="020b0806030902050204" pitchFamily="34" typeface="Impact"/>
              </a:rPr>
              <a:t>20%</a:t>
            </a:r>
          </a:p>
        </p:txBody>
      </p:sp>
    </p:spTree>
    <p:extLst>
      <p:ext uri="{BB962C8B-B14F-4D97-AF65-F5344CB8AC3E}">
        <p14:creationId val="90620611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000" fill="hold" id="7"/>
                                        <p:tgtEl>
                                          <p:spTgt spid="37"/>
                                        </p:tgtEl>
                                        <p:attrNameLst>
                                          <p:attrName>ppt_x</p:attrName>
                                        </p:attrNameLst>
                                      </p:cBhvr>
                                      <p:tavLst>
                                        <p:tav tm="0">
                                          <p:val>
                                            <p:strVal val="#ppt_x"/>
                                          </p:val>
                                        </p:tav>
                                        <p:tav tm="100000">
                                          <p:val>
                                            <p:strVal val="#ppt_x"/>
                                          </p:val>
                                        </p:tav>
                                      </p:tavLst>
                                    </p:anim>
                                    <p:anim calcmode="lin" valueType="num">
                                      <p:cBhvr additive="base">
                                        <p:cTn dur="1000" fill="hold" id="8"/>
                                        <p:tgtEl>
                                          <p:spTgt spid="3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1000" fill="hold" id="11"/>
                                        <p:tgtEl>
                                          <p:spTgt spid="38"/>
                                        </p:tgtEl>
                                        <p:attrNameLst>
                                          <p:attrName>ppt_x</p:attrName>
                                        </p:attrNameLst>
                                      </p:cBhvr>
                                      <p:tavLst>
                                        <p:tav tm="0">
                                          <p:val>
                                            <p:strVal val="#ppt_x"/>
                                          </p:val>
                                        </p:tav>
                                        <p:tav tm="100000">
                                          <p:val>
                                            <p:strVal val="#ppt_x"/>
                                          </p:val>
                                        </p:tav>
                                      </p:tavLst>
                                    </p:anim>
                                    <p:anim calcmode="lin" valueType="num">
                                      <p:cBhvr additive="base">
                                        <p:cTn dur="1000" fill="hold" id="12"/>
                                        <p:tgtEl>
                                          <p:spTgt spid="38"/>
                                        </p:tgtEl>
                                        <p:attrNameLst>
                                          <p:attrName>ppt_y</p:attrName>
                                        </p:attrNameLst>
                                      </p:cBhvr>
                                      <p:tavLst>
                                        <p:tav tm="0">
                                          <p:val>
                                            <p:strVal val="0-#ppt_h/2"/>
                                          </p:val>
                                        </p:tav>
                                        <p:tav tm="100000">
                                          <p:val>
                                            <p:strVal val="#ppt_y"/>
                                          </p:val>
                                        </p:tav>
                                      </p:tavLst>
                                    </p:anim>
                                  </p:childTnLst>
                                </p:cTn>
                              </p:par>
                              <p:par>
                                <p:cTn fill="hold" id="13" nodeType="withEffect" presetClass="entr" presetID="53" presetSubtype="0">
                                  <p:stCondLst>
                                    <p:cond delay="1000"/>
                                  </p:stCondLst>
                                  <p:childTnLst>
                                    <p:set>
                                      <p:cBhvr>
                                        <p:cTn dur="1" fill="hold" id="14">
                                          <p:stCondLst>
                                            <p:cond delay="0"/>
                                          </p:stCondLst>
                                        </p:cTn>
                                        <p:tgtEl>
                                          <p:spTgt spid="2"/>
                                        </p:tgtEl>
                                        <p:attrNameLst>
                                          <p:attrName>style.visibility</p:attrName>
                                        </p:attrNameLst>
                                      </p:cBhvr>
                                      <p:to>
                                        <p:strVal val="visible"/>
                                      </p:to>
                                    </p:set>
                                    <p:anim calcmode="lin" valueType="num">
                                      <p:cBhvr>
                                        <p:cTn dur="300" fill="hold" id="15"/>
                                        <p:tgtEl>
                                          <p:spTgt spid="2"/>
                                        </p:tgtEl>
                                        <p:attrNameLst>
                                          <p:attrName>ppt_w</p:attrName>
                                        </p:attrNameLst>
                                      </p:cBhvr>
                                      <p:tavLst>
                                        <p:tav tm="0">
                                          <p:val>
                                            <p:fltVal val="0"/>
                                          </p:val>
                                        </p:tav>
                                        <p:tav tm="100000">
                                          <p:val>
                                            <p:strVal val="#ppt_w"/>
                                          </p:val>
                                        </p:tav>
                                      </p:tavLst>
                                    </p:anim>
                                    <p:anim calcmode="lin" valueType="num">
                                      <p:cBhvr>
                                        <p:cTn dur="300" fill="hold" id="16"/>
                                        <p:tgtEl>
                                          <p:spTgt spid="2"/>
                                        </p:tgtEl>
                                        <p:attrNameLst>
                                          <p:attrName>ppt_h</p:attrName>
                                        </p:attrNameLst>
                                      </p:cBhvr>
                                      <p:tavLst>
                                        <p:tav tm="0">
                                          <p:val>
                                            <p:fltVal val="0"/>
                                          </p:val>
                                        </p:tav>
                                        <p:tav tm="100000">
                                          <p:val>
                                            <p:strVal val="#ppt_h"/>
                                          </p:val>
                                        </p:tav>
                                      </p:tavLst>
                                    </p:anim>
                                    <p:animEffect filter="fade" transition="in">
                                      <p:cBhvr>
                                        <p:cTn dur="300" id="17"/>
                                        <p:tgtEl>
                                          <p:spTgt spid="2"/>
                                        </p:tgtEl>
                                      </p:cBhvr>
                                    </p:animEffect>
                                  </p:childTnLst>
                                </p:cTn>
                              </p:par>
                              <p:par>
                                <p:cTn autoRev="1" fill="hold" id="18" nodeType="withEffect" presetClass="emph" presetID="6" presetSubtype="0">
                                  <p:stCondLst>
                                    <p:cond delay="1300"/>
                                  </p:stCondLst>
                                  <p:childTnLst>
                                    <p:animScale>
                                      <p:cBhvr>
                                        <p:cTn dur="150" fill="hold" id="19"/>
                                        <p:tgtEl>
                                          <p:spTgt spid="2"/>
                                        </p:tgtEl>
                                      </p:cBhvr>
                                      <p:by x="110000" y="110000"/>
                                    </p:animScale>
                                  </p:childTnLst>
                                </p:cTn>
                              </p:par>
                              <p:par>
                                <p:cTn fill="hold" grpId="0" id="20" nodeType="withEffect" presetClass="entr" presetID="53" presetSubtype="0">
                                  <p:stCondLst>
                                    <p:cond delay="1300"/>
                                  </p:stCondLst>
                                  <p:childTnLst>
                                    <p:set>
                                      <p:cBhvr>
                                        <p:cTn dur="1" fill="hold" id="21">
                                          <p:stCondLst>
                                            <p:cond delay="0"/>
                                          </p:stCondLst>
                                        </p:cTn>
                                        <p:tgtEl>
                                          <p:spTgt spid="27"/>
                                        </p:tgtEl>
                                        <p:attrNameLst>
                                          <p:attrName>style.visibility</p:attrName>
                                        </p:attrNameLst>
                                      </p:cBhvr>
                                      <p:to>
                                        <p:strVal val="visible"/>
                                      </p:to>
                                    </p:set>
                                    <p:anim calcmode="lin" valueType="num">
                                      <p:cBhvr>
                                        <p:cTn dur="300" fill="hold" id="22"/>
                                        <p:tgtEl>
                                          <p:spTgt spid="27"/>
                                        </p:tgtEl>
                                        <p:attrNameLst>
                                          <p:attrName>ppt_w</p:attrName>
                                        </p:attrNameLst>
                                      </p:cBhvr>
                                      <p:tavLst>
                                        <p:tav tm="0">
                                          <p:val>
                                            <p:fltVal val="0"/>
                                          </p:val>
                                        </p:tav>
                                        <p:tav tm="100000">
                                          <p:val>
                                            <p:strVal val="#ppt_w"/>
                                          </p:val>
                                        </p:tav>
                                      </p:tavLst>
                                    </p:anim>
                                    <p:anim calcmode="lin" valueType="num">
                                      <p:cBhvr>
                                        <p:cTn dur="300" fill="hold" id="23"/>
                                        <p:tgtEl>
                                          <p:spTgt spid="27"/>
                                        </p:tgtEl>
                                        <p:attrNameLst>
                                          <p:attrName>ppt_h</p:attrName>
                                        </p:attrNameLst>
                                      </p:cBhvr>
                                      <p:tavLst>
                                        <p:tav tm="0">
                                          <p:val>
                                            <p:fltVal val="0"/>
                                          </p:val>
                                        </p:tav>
                                        <p:tav tm="100000">
                                          <p:val>
                                            <p:strVal val="#ppt_h"/>
                                          </p:val>
                                        </p:tav>
                                      </p:tavLst>
                                    </p:anim>
                                    <p:animEffect filter="fade" transition="in">
                                      <p:cBhvr>
                                        <p:cTn dur="300" id="24"/>
                                        <p:tgtEl>
                                          <p:spTgt spid="27"/>
                                        </p:tgtEl>
                                      </p:cBhvr>
                                    </p:animEffect>
                                  </p:childTnLst>
                                </p:cTn>
                              </p:par>
                              <p:par>
                                <p:cTn autoRev="1" fill="hold" grpId="1" id="25" nodeType="withEffect" presetClass="emph" presetID="6" presetSubtype="0">
                                  <p:stCondLst>
                                    <p:cond delay="1600"/>
                                  </p:stCondLst>
                                  <p:childTnLst>
                                    <p:animScale>
                                      <p:cBhvr>
                                        <p:cTn dur="150" fill="hold" id="26"/>
                                        <p:tgtEl>
                                          <p:spTgt spid="27"/>
                                        </p:tgtEl>
                                      </p:cBhvr>
                                      <p:by x="110000" y="110000"/>
                                    </p:animScale>
                                  </p:childTnLst>
                                </p:cTn>
                              </p:par>
                              <p:par>
                                <p:cTn fill="hold" id="27" nodeType="withEffect" presetClass="entr" presetID="53" presetSubtype="0">
                                  <p:stCondLst>
                                    <p:cond delay="1100"/>
                                  </p:stCondLst>
                                  <p:childTnLst>
                                    <p:set>
                                      <p:cBhvr>
                                        <p:cTn dur="1" fill="hold" id="28">
                                          <p:stCondLst>
                                            <p:cond delay="0"/>
                                          </p:stCondLst>
                                        </p:cTn>
                                        <p:tgtEl>
                                          <p:spTgt spid="3"/>
                                        </p:tgtEl>
                                        <p:attrNameLst>
                                          <p:attrName>style.visibility</p:attrName>
                                        </p:attrNameLst>
                                      </p:cBhvr>
                                      <p:to>
                                        <p:strVal val="visible"/>
                                      </p:to>
                                    </p:set>
                                    <p:anim calcmode="lin" valueType="num">
                                      <p:cBhvr>
                                        <p:cTn dur="300" fill="hold" id="29"/>
                                        <p:tgtEl>
                                          <p:spTgt spid="3"/>
                                        </p:tgtEl>
                                        <p:attrNameLst>
                                          <p:attrName>ppt_w</p:attrName>
                                        </p:attrNameLst>
                                      </p:cBhvr>
                                      <p:tavLst>
                                        <p:tav tm="0">
                                          <p:val>
                                            <p:fltVal val="0"/>
                                          </p:val>
                                        </p:tav>
                                        <p:tav tm="100000">
                                          <p:val>
                                            <p:strVal val="#ppt_w"/>
                                          </p:val>
                                        </p:tav>
                                      </p:tavLst>
                                    </p:anim>
                                    <p:anim calcmode="lin" valueType="num">
                                      <p:cBhvr>
                                        <p:cTn dur="300" fill="hold" id="30"/>
                                        <p:tgtEl>
                                          <p:spTgt spid="3"/>
                                        </p:tgtEl>
                                        <p:attrNameLst>
                                          <p:attrName>ppt_h</p:attrName>
                                        </p:attrNameLst>
                                      </p:cBhvr>
                                      <p:tavLst>
                                        <p:tav tm="0">
                                          <p:val>
                                            <p:fltVal val="0"/>
                                          </p:val>
                                        </p:tav>
                                        <p:tav tm="100000">
                                          <p:val>
                                            <p:strVal val="#ppt_h"/>
                                          </p:val>
                                        </p:tav>
                                      </p:tavLst>
                                    </p:anim>
                                    <p:animEffect filter="fade" transition="in">
                                      <p:cBhvr>
                                        <p:cTn dur="300" id="31"/>
                                        <p:tgtEl>
                                          <p:spTgt spid="3"/>
                                        </p:tgtEl>
                                      </p:cBhvr>
                                    </p:animEffect>
                                  </p:childTnLst>
                                </p:cTn>
                              </p:par>
                              <p:par>
                                <p:cTn autoRev="1" fill="hold" id="32" nodeType="withEffect" presetClass="emph" presetID="6" presetSubtype="0">
                                  <p:stCondLst>
                                    <p:cond delay="1400"/>
                                  </p:stCondLst>
                                  <p:childTnLst>
                                    <p:animScale>
                                      <p:cBhvr>
                                        <p:cTn dur="150" fill="hold" id="33"/>
                                        <p:tgtEl>
                                          <p:spTgt spid="3"/>
                                        </p:tgtEl>
                                      </p:cBhvr>
                                      <p:by x="110000" y="110000"/>
                                    </p:animScale>
                                  </p:childTnLst>
                                </p:cTn>
                              </p:par>
                              <p:par>
                                <p:cTn fill="hold" grpId="0" id="34" nodeType="withEffect" presetClass="entr" presetID="53" presetSubtype="0">
                                  <p:stCondLst>
                                    <p:cond delay="1400"/>
                                  </p:stCondLst>
                                  <p:childTnLst>
                                    <p:set>
                                      <p:cBhvr>
                                        <p:cTn dur="1" fill="hold" id="35">
                                          <p:stCondLst>
                                            <p:cond delay="0"/>
                                          </p:stCondLst>
                                        </p:cTn>
                                        <p:tgtEl>
                                          <p:spTgt spid="29"/>
                                        </p:tgtEl>
                                        <p:attrNameLst>
                                          <p:attrName>style.visibility</p:attrName>
                                        </p:attrNameLst>
                                      </p:cBhvr>
                                      <p:to>
                                        <p:strVal val="visible"/>
                                      </p:to>
                                    </p:set>
                                    <p:anim calcmode="lin" valueType="num">
                                      <p:cBhvr>
                                        <p:cTn dur="300" fill="hold" id="36"/>
                                        <p:tgtEl>
                                          <p:spTgt spid="29"/>
                                        </p:tgtEl>
                                        <p:attrNameLst>
                                          <p:attrName>ppt_w</p:attrName>
                                        </p:attrNameLst>
                                      </p:cBhvr>
                                      <p:tavLst>
                                        <p:tav tm="0">
                                          <p:val>
                                            <p:fltVal val="0"/>
                                          </p:val>
                                        </p:tav>
                                        <p:tav tm="100000">
                                          <p:val>
                                            <p:strVal val="#ppt_w"/>
                                          </p:val>
                                        </p:tav>
                                      </p:tavLst>
                                    </p:anim>
                                    <p:anim calcmode="lin" valueType="num">
                                      <p:cBhvr>
                                        <p:cTn dur="300" fill="hold" id="37"/>
                                        <p:tgtEl>
                                          <p:spTgt spid="29"/>
                                        </p:tgtEl>
                                        <p:attrNameLst>
                                          <p:attrName>ppt_h</p:attrName>
                                        </p:attrNameLst>
                                      </p:cBhvr>
                                      <p:tavLst>
                                        <p:tav tm="0">
                                          <p:val>
                                            <p:fltVal val="0"/>
                                          </p:val>
                                        </p:tav>
                                        <p:tav tm="100000">
                                          <p:val>
                                            <p:strVal val="#ppt_h"/>
                                          </p:val>
                                        </p:tav>
                                      </p:tavLst>
                                    </p:anim>
                                    <p:animEffect filter="fade" transition="in">
                                      <p:cBhvr>
                                        <p:cTn dur="300" id="38"/>
                                        <p:tgtEl>
                                          <p:spTgt spid="29"/>
                                        </p:tgtEl>
                                      </p:cBhvr>
                                    </p:animEffect>
                                  </p:childTnLst>
                                </p:cTn>
                              </p:par>
                              <p:par>
                                <p:cTn autoRev="1" fill="hold" grpId="1" id="39" nodeType="withEffect" presetClass="emph" presetID="6" presetSubtype="0">
                                  <p:stCondLst>
                                    <p:cond delay="1700"/>
                                  </p:stCondLst>
                                  <p:childTnLst>
                                    <p:animScale>
                                      <p:cBhvr>
                                        <p:cTn dur="150" fill="hold" id="40"/>
                                        <p:tgtEl>
                                          <p:spTgt spid="29"/>
                                        </p:tgtEl>
                                      </p:cBhvr>
                                      <p:by x="110000" y="110000"/>
                                    </p:animScale>
                                  </p:childTnLst>
                                </p:cTn>
                              </p:par>
                              <p:par>
                                <p:cTn fill="hold" id="41" nodeType="withEffect" presetClass="entr" presetID="53" presetSubtype="0">
                                  <p:stCondLst>
                                    <p:cond delay="1200"/>
                                  </p:stCondLst>
                                  <p:childTnLst>
                                    <p:set>
                                      <p:cBhvr>
                                        <p:cTn dur="1" fill="hold" id="42">
                                          <p:stCondLst>
                                            <p:cond delay="0"/>
                                          </p:stCondLst>
                                        </p:cTn>
                                        <p:tgtEl>
                                          <p:spTgt spid="39"/>
                                        </p:tgtEl>
                                        <p:attrNameLst>
                                          <p:attrName>style.visibility</p:attrName>
                                        </p:attrNameLst>
                                      </p:cBhvr>
                                      <p:to>
                                        <p:strVal val="visible"/>
                                      </p:to>
                                    </p:set>
                                    <p:anim calcmode="lin" valueType="num">
                                      <p:cBhvr>
                                        <p:cTn dur="300" fill="hold" id="43"/>
                                        <p:tgtEl>
                                          <p:spTgt spid="39"/>
                                        </p:tgtEl>
                                        <p:attrNameLst>
                                          <p:attrName>ppt_w</p:attrName>
                                        </p:attrNameLst>
                                      </p:cBhvr>
                                      <p:tavLst>
                                        <p:tav tm="0">
                                          <p:val>
                                            <p:fltVal val="0"/>
                                          </p:val>
                                        </p:tav>
                                        <p:tav tm="100000">
                                          <p:val>
                                            <p:strVal val="#ppt_w"/>
                                          </p:val>
                                        </p:tav>
                                      </p:tavLst>
                                    </p:anim>
                                    <p:anim calcmode="lin" valueType="num">
                                      <p:cBhvr>
                                        <p:cTn dur="300" fill="hold" id="44"/>
                                        <p:tgtEl>
                                          <p:spTgt spid="39"/>
                                        </p:tgtEl>
                                        <p:attrNameLst>
                                          <p:attrName>ppt_h</p:attrName>
                                        </p:attrNameLst>
                                      </p:cBhvr>
                                      <p:tavLst>
                                        <p:tav tm="0">
                                          <p:val>
                                            <p:fltVal val="0"/>
                                          </p:val>
                                        </p:tav>
                                        <p:tav tm="100000">
                                          <p:val>
                                            <p:strVal val="#ppt_h"/>
                                          </p:val>
                                        </p:tav>
                                      </p:tavLst>
                                    </p:anim>
                                    <p:animEffect filter="fade" transition="in">
                                      <p:cBhvr>
                                        <p:cTn dur="300" id="45"/>
                                        <p:tgtEl>
                                          <p:spTgt spid="39"/>
                                        </p:tgtEl>
                                      </p:cBhvr>
                                    </p:animEffect>
                                  </p:childTnLst>
                                </p:cTn>
                              </p:par>
                              <p:par>
                                <p:cTn autoRev="1" fill="hold" id="46" nodeType="withEffect" presetClass="emph" presetID="6" presetSubtype="0">
                                  <p:stCondLst>
                                    <p:cond delay="1500"/>
                                  </p:stCondLst>
                                  <p:childTnLst>
                                    <p:animScale>
                                      <p:cBhvr>
                                        <p:cTn dur="150" fill="hold" id="47"/>
                                        <p:tgtEl>
                                          <p:spTgt spid="39"/>
                                        </p:tgtEl>
                                      </p:cBhvr>
                                      <p:by x="110000" y="110000"/>
                                    </p:animScale>
                                  </p:childTnLst>
                                </p:cTn>
                              </p:par>
                              <p:par>
                                <p:cTn fill="hold" grpId="0" id="48" nodeType="withEffect" presetClass="entr" presetID="53" presetSubtype="0">
                                  <p:stCondLst>
                                    <p:cond delay="1500"/>
                                  </p:stCondLst>
                                  <p:childTnLst>
                                    <p:set>
                                      <p:cBhvr>
                                        <p:cTn dur="1" fill="hold" id="49">
                                          <p:stCondLst>
                                            <p:cond delay="0"/>
                                          </p:stCondLst>
                                        </p:cTn>
                                        <p:tgtEl>
                                          <p:spTgt spid="26"/>
                                        </p:tgtEl>
                                        <p:attrNameLst>
                                          <p:attrName>style.visibility</p:attrName>
                                        </p:attrNameLst>
                                      </p:cBhvr>
                                      <p:to>
                                        <p:strVal val="visible"/>
                                      </p:to>
                                    </p:set>
                                    <p:anim calcmode="lin" valueType="num">
                                      <p:cBhvr>
                                        <p:cTn dur="300" fill="hold" id="50"/>
                                        <p:tgtEl>
                                          <p:spTgt spid="26"/>
                                        </p:tgtEl>
                                        <p:attrNameLst>
                                          <p:attrName>ppt_w</p:attrName>
                                        </p:attrNameLst>
                                      </p:cBhvr>
                                      <p:tavLst>
                                        <p:tav tm="0">
                                          <p:val>
                                            <p:fltVal val="0"/>
                                          </p:val>
                                        </p:tav>
                                        <p:tav tm="100000">
                                          <p:val>
                                            <p:strVal val="#ppt_w"/>
                                          </p:val>
                                        </p:tav>
                                      </p:tavLst>
                                    </p:anim>
                                    <p:anim calcmode="lin" valueType="num">
                                      <p:cBhvr>
                                        <p:cTn dur="300" fill="hold" id="51"/>
                                        <p:tgtEl>
                                          <p:spTgt spid="26"/>
                                        </p:tgtEl>
                                        <p:attrNameLst>
                                          <p:attrName>ppt_h</p:attrName>
                                        </p:attrNameLst>
                                      </p:cBhvr>
                                      <p:tavLst>
                                        <p:tav tm="0">
                                          <p:val>
                                            <p:fltVal val="0"/>
                                          </p:val>
                                        </p:tav>
                                        <p:tav tm="100000">
                                          <p:val>
                                            <p:strVal val="#ppt_h"/>
                                          </p:val>
                                        </p:tav>
                                      </p:tavLst>
                                    </p:anim>
                                    <p:animEffect filter="fade" transition="in">
                                      <p:cBhvr>
                                        <p:cTn dur="300" id="52"/>
                                        <p:tgtEl>
                                          <p:spTgt spid="26"/>
                                        </p:tgtEl>
                                      </p:cBhvr>
                                    </p:animEffect>
                                  </p:childTnLst>
                                </p:cTn>
                              </p:par>
                              <p:par>
                                <p:cTn autoRev="1" fill="hold" grpId="1" id="53" nodeType="withEffect" presetClass="emph" presetID="6" presetSubtype="0">
                                  <p:stCondLst>
                                    <p:cond delay="1800"/>
                                  </p:stCondLst>
                                  <p:childTnLst>
                                    <p:animScale>
                                      <p:cBhvr>
                                        <p:cTn dur="150" fill="hold" id="54"/>
                                        <p:tgtEl>
                                          <p:spTgt spid="26"/>
                                        </p:tgtEl>
                                      </p:cBhvr>
                                      <p:by x="110000" y="110000"/>
                                    </p:animScale>
                                  </p:childTnLst>
                                </p:cTn>
                              </p:par>
                              <p:par>
                                <p:cTn fill="hold" id="55" nodeType="withEffect" presetClass="entr" presetID="53" presetSubtype="0">
                                  <p:stCondLst>
                                    <p:cond delay="1300"/>
                                  </p:stCondLst>
                                  <p:childTnLst>
                                    <p:set>
                                      <p:cBhvr>
                                        <p:cTn dur="1" fill="hold" id="56">
                                          <p:stCondLst>
                                            <p:cond delay="0"/>
                                          </p:stCondLst>
                                        </p:cTn>
                                        <p:tgtEl>
                                          <p:spTgt spid="41"/>
                                        </p:tgtEl>
                                        <p:attrNameLst>
                                          <p:attrName>style.visibility</p:attrName>
                                        </p:attrNameLst>
                                      </p:cBhvr>
                                      <p:to>
                                        <p:strVal val="visible"/>
                                      </p:to>
                                    </p:set>
                                    <p:anim calcmode="lin" valueType="num">
                                      <p:cBhvr>
                                        <p:cTn dur="300" fill="hold" id="57"/>
                                        <p:tgtEl>
                                          <p:spTgt spid="41"/>
                                        </p:tgtEl>
                                        <p:attrNameLst>
                                          <p:attrName>ppt_w</p:attrName>
                                        </p:attrNameLst>
                                      </p:cBhvr>
                                      <p:tavLst>
                                        <p:tav tm="0">
                                          <p:val>
                                            <p:fltVal val="0"/>
                                          </p:val>
                                        </p:tav>
                                        <p:tav tm="100000">
                                          <p:val>
                                            <p:strVal val="#ppt_w"/>
                                          </p:val>
                                        </p:tav>
                                      </p:tavLst>
                                    </p:anim>
                                    <p:anim calcmode="lin" valueType="num">
                                      <p:cBhvr>
                                        <p:cTn dur="300" fill="hold" id="58"/>
                                        <p:tgtEl>
                                          <p:spTgt spid="41"/>
                                        </p:tgtEl>
                                        <p:attrNameLst>
                                          <p:attrName>ppt_h</p:attrName>
                                        </p:attrNameLst>
                                      </p:cBhvr>
                                      <p:tavLst>
                                        <p:tav tm="0">
                                          <p:val>
                                            <p:fltVal val="0"/>
                                          </p:val>
                                        </p:tav>
                                        <p:tav tm="100000">
                                          <p:val>
                                            <p:strVal val="#ppt_h"/>
                                          </p:val>
                                        </p:tav>
                                      </p:tavLst>
                                    </p:anim>
                                    <p:animEffect filter="fade" transition="in">
                                      <p:cBhvr>
                                        <p:cTn dur="300" id="59"/>
                                        <p:tgtEl>
                                          <p:spTgt spid="41"/>
                                        </p:tgtEl>
                                      </p:cBhvr>
                                    </p:animEffect>
                                  </p:childTnLst>
                                </p:cTn>
                              </p:par>
                              <p:par>
                                <p:cTn autoRev="1" fill="hold" id="60" nodeType="withEffect" presetClass="emph" presetID="6" presetSubtype="0">
                                  <p:stCondLst>
                                    <p:cond delay="1600"/>
                                  </p:stCondLst>
                                  <p:childTnLst>
                                    <p:animScale>
                                      <p:cBhvr>
                                        <p:cTn dur="150" fill="hold" id="61"/>
                                        <p:tgtEl>
                                          <p:spTgt spid="41"/>
                                        </p:tgtEl>
                                      </p:cBhvr>
                                      <p:by x="110000" y="110000"/>
                                    </p:animScale>
                                  </p:childTnLst>
                                </p:cTn>
                              </p:par>
                              <p:par>
                                <p:cTn fill="hold" grpId="0" id="62" nodeType="withEffect" presetClass="entr" presetID="53" presetSubtype="0">
                                  <p:stCondLst>
                                    <p:cond delay="1600"/>
                                  </p:stCondLst>
                                  <p:childTnLst>
                                    <p:set>
                                      <p:cBhvr>
                                        <p:cTn dur="1" fill="hold" id="63">
                                          <p:stCondLst>
                                            <p:cond delay="0"/>
                                          </p:stCondLst>
                                        </p:cTn>
                                        <p:tgtEl>
                                          <p:spTgt spid="30"/>
                                        </p:tgtEl>
                                        <p:attrNameLst>
                                          <p:attrName>style.visibility</p:attrName>
                                        </p:attrNameLst>
                                      </p:cBhvr>
                                      <p:to>
                                        <p:strVal val="visible"/>
                                      </p:to>
                                    </p:set>
                                    <p:anim calcmode="lin" valueType="num">
                                      <p:cBhvr>
                                        <p:cTn dur="300" fill="hold" id="64"/>
                                        <p:tgtEl>
                                          <p:spTgt spid="30"/>
                                        </p:tgtEl>
                                        <p:attrNameLst>
                                          <p:attrName>ppt_w</p:attrName>
                                        </p:attrNameLst>
                                      </p:cBhvr>
                                      <p:tavLst>
                                        <p:tav tm="0">
                                          <p:val>
                                            <p:fltVal val="0"/>
                                          </p:val>
                                        </p:tav>
                                        <p:tav tm="100000">
                                          <p:val>
                                            <p:strVal val="#ppt_w"/>
                                          </p:val>
                                        </p:tav>
                                      </p:tavLst>
                                    </p:anim>
                                    <p:anim calcmode="lin" valueType="num">
                                      <p:cBhvr>
                                        <p:cTn dur="300" fill="hold" id="65"/>
                                        <p:tgtEl>
                                          <p:spTgt spid="30"/>
                                        </p:tgtEl>
                                        <p:attrNameLst>
                                          <p:attrName>ppt_h</p:attrName>
                                        </p:attrNameLst>
                                      </p:cBhvr>
                                      <p:tavLst>
                                        <p:tav tm="0">
                                          <p:val>
                                            <p:fltVal val="0"/>
                                          </p:val>
                                        </p:tav>
                                        <p:tav tm="100000">
                                          <p:val>
                                            <p:strVal val="#ppt_h"/>
                                          </p:val>
                                        </p:tav>
                                      </p:tavLst>
                                    </p:anim>
                                    <p:animEffect filter="fade" transition="in">
                                      <p:cBhvr>
                                        <p:cTn dur="300" id="66"/>
                                        <p:tgtEl>
                                          <p:spTgt spid="30"/>
                                        </p:tgtEl>
                                      </p:cBhvr>
                                    </p:animEffect>
                                  </p:childTnLst>
                                </p:cTn>
                              </p:par>
                              <p:par>
                                <p:cTn autoRev="1" fill="hold" grpId="1" id="67" nodeType="withEffect" presetClass="emph" presetID="6" presetSubtype="0">
                                  <p:stCondLst>
                                    <p:cond delay="1900"/>
                                  </p:stCondLst>
                                  <p:childTnLst>
                                    <p:animScale>
                                      <p:cBhvr>
                                        <p:cTn dur="150" fill="hold" id="68"/>
                                        <p:tgtEl>
                                          <p:spTgt spid="30"/>
                                        </p:tgtEl>
                                      </p:cBhvr>
                                      <p:by x="110000" y="110000"/>
                                    </p:animScale>
                                  </p:childTnLst>
                                </p:cTn>
                              </p:par>
                              <p:par>
                                <p:cTn fill="hold" id="69" nodeType="withEffect" presetClass="entr" presetID="53" presetSubtype="0">
                                  <p:stCondLst>
                                    <p:cond delay="1400"/>
                                  </p:stCondLst>
                                  <p:childTnLst>
                                    <p:set>
                                      <p:cBhvr>
                                        <p:cTn dur="1" fill="hold" id="70">
                                          <p:stCondLst>
                                            <p:cond delay="0"/>
                                          </p:stCondLst>
                                        </p:cTn>
                                        <p:tgtEl>
                                          <p:spTgt spid="40"/>
                                        </p:tgtEl>
                                        <p:attrNameLst>
                                          <p:attrName>style.visibility</p:attrName>
                                        </p:attrNameLst>
                                      </p:cBhvr>
                                      <p:to>
                                        <p:strVal val="visible"/>
                                      </p:to>
                                    </p:set>
                                    <p:anim calcmode="lin" valueType="num">
                                      <p:cBhvr>
                                        <p:cTn dur="300" fill="hold" id="71"/>
                                        <p:tgtEl>
                                          <p:spTgt spid="40"/>
                                        </p:tgtEl>
                                        <p:attrNameLst>
                                          <p:attrName>ppt_w</p:attrName>
                                        </p:attrNameLst>
                                      </p:cBhvr>
                                      <p:tavLst>
                                        <p:tav tm="0">
                                          <p:val>
                                            <p:fltVal val="0"/>
                                          </p:val>
                                        </p:tav>
                                        <p:tav tm="100000">
                                          <p:val>
                                            <p:strVal val="#ppt_w"/>
                                          </p:val>
                                        </p:tav>
                                      </p:tavLst>
                                    </p:anim>
                                    <p:anim calcmode="lin" valueType="num">
                                      <p:cBhvr>
                                        <p:cTn dur="300" fill="hold" id="72"/>
                                        <p:tgtEl>
                                          <p:spTgt spid="40"/>
                                        </p:tgtEl>
                                        <p:attrNameLst>
                                          <p:attrName>ppt_h</p:attrName>
                                        </p:attrNameLst>
                                      </p:cBhvr>
                                      <p:tavLst>
                                        <p:tav tm="0">
                                          <p:val>
                                            <p:fltVal val="0"/>
                                          </p:val>
                                        </p:tav>
                                        <p:tav tm="100000">
                                          <p:val>
                                            <p:strVal val="#ppt_h"/>
                                          </p:val>
                                        </p:tav>
                                      </p:tavLst>
                                    </p:anim>
                                    <p:animEffect filter="fade" transition="in">
                                      <p:cBhvr>
                                        <p:cTn dur="300" id="73"/>
                                        <p:tgtEl>
                                          <p:spTgt spid="40"/>
                                        </p:tgtEl>
                                      </p:cBhvr>
                                    </p:animEffect>
                                  </p:childTnLst>
                                </p:cTn>
                              </p:par>
                              <p:par>
                                <p:cTn autoRev="1" fill="hold" id="74" nodeType="withEffect" presetClass="emph" presetID="6" presetSubtype="0">
                                  <p:stCondLst>
                                    <p:cond delay="1700"/>
                                  </p:stCondLst>
                                  <p:childTnLst>
                                    <p:animScale>
                                      <p:cBhvr>
                                        <p:cTn dur="150" fill="hold" id="75"/>
                                        <p:tgtEl>
                                          <p:spTgt spid="40"/>
                                        </p:tgtEl>
                                      </p:cBhvr>
                                      <p:by x="110000" y="110000"/>
                                    </p:animScale>
                                  </p:childTnLst>
                                </p:cTn>
                              </p:par>
                              <p:par>
                                <p:cTn fill="hold" grpId="0" id="76" nodeType="withEffect" presetClass="entr" presetID="53" presetSubtype="0">
                                  <p:stCondLst>
                                    <p:cond delay="1700"/>
                                  </p:stCondLst>
                                  <p:childTnLst>
                                    <p:set>
                                      <p:cBhvr>
                                        <p:cTn dur="1" fill="hold" id="77">
                                          <p:stCondLst>
                                            <p:cond delay="0"/>
                                          </p:stCondLst>
                                        </p:cTn>
                                        <p:tgtEl>
                                          <p:spTgt spid="28"/>
                                        </p:tgtEl>
                                        <p:attrNameLst>
                                          <p:attrName>style.visibility</p:attrName>
                                        </p:attrNameLst>
                                      </p:cBhvr>
                                      <p:to>
                                        <p:strVal val="visible"/>
                                      </p:to>
                                    </p:set>
                                    <p:anim calcmode="lin" valueType="num">
                                      <p:cBhvr>
                                        <p:cTn dur="300" fill="hold" id="78"/>
                                        <p:tgtEl>
                                          <p:spTgt spid="28"/>
                                        </p:tgtEl>
                                        <p:attrNameLst>
                                          <p:attrName>ppt_w</p:attrName>
                                        </p:attrNameLst>
                                      </p:cBhvr>
                                      <p:tavLst>
                                        <p:tav tm="0">
                                          <p:val>
                                            <p:fltVal val="0"/>
                                          </p:val>
                                        </p:tav>
                                        <p:tav tm="100000">
                                          <p:val>
                                            <p:strVal val="#ppt_w"/>
                                          </p:val>
                                        </p:tav>
                                      </p:tavLst>
                                    </p:anim>
                                    <p:anim calcmode="lin" valueType="num">
                                      <p:cBhvr>
                                        <p:cTn dur="300" fill="hold" id="79"/>
                                        <p:tgtEl>
                                          <p:spTgt spid="28"/>
                                        </p:tgtEl>
                                        <p:attrNameLst>
                                          <p:attrName>ppt_h</p:attrName>
                                        </p:attrNameLst>
                                      </p:cBhvr>
                                      <p:tavLst>
                                        <p:tav tm="0">
                                          <p:val>
                                            <p:fltVal val="0"/>
                                          </p:val>
                                        </p:tav>
                                        <p:tav tm="100000">
                                          <p:val>
                                            <p:strVal val="#ppt_h"/>
                                          </p:val>
                                        </p:tav>
                                      </p:tavLst>
                                    </p:anim>
                                    <p:animEffect filter="fade" transition="in">
                                      <p:cBhvr>
                                        <p:cTn dur="300" id="80"/>
                                        <p:tgtEl>
                                          <p:spTgt spid="28"/>
                                        </p:tgtEl>
                                      </p:cBhvr>
                                    </p:animEffect>
                                  </p:childTnLst>
                                </p:cTn>
                              </p:par>
                              <p:par>
                                <p:cTn autoRev="1" fill="hold" grpId="1" id="81" nodeType="withEffect" presetClass="emph" presetID="6" presetSubtype="0">
                                  <p:stCondLst>
                                    <p:cond delay="2000"/>
                                  </p:stCondLst>
                                  <p:childTnLst>
                                    <p:animScale>
                                      <p:cBhvr>
                                        <p:cTn dur="150" fill="hold" id="82"/>
                                        <p:tgtEl>
                                          <p:spTgt spid="28"/>
                                        </p:tgtEl>
                                      </p:cBhvr>
                                      <p:by x="110000" y="110000"/>
                                    </p:animScale>
                                  </p:childTnLst>
                                </p:cTn>
                              </p:par>
                              <p:par>
                                <p:cTn fill="hold" id="83" nodeType="withEffect" presetClass="entr" presetID="53" presetSubtype="0">
                                  <p:stCondLst>
                                    <p:cond delay="1500"/>
                                  </p:stCondLst>
                                  <p:childTnLst>
                                    <p:set>
                                      <p:cBhvr>
                                        <p:cTn dur="1" fill="hold" id="84">
                                          <p:stCondLst>
                                            <p:cond delay="0"/>
                                          </p:stCondLst>
                                        </p:cTn>
                                        <p:tgtEl>
                                          <p:spTgt spid="42"/>
                                        </p:tgtEl>
                                        <p:attrNameLst>
                                          <p:attrName>style.visibility</p:attrName>
                                        </p:attrNameLst>
                                      </p:cBhvr>
                                      <p:to>
                                        <p:strVal val="visible"/>
                                      </p:to>
                                    </p:set>
                                    <p:anim calcmode="lin" valueType="num">
                                      <p:cBhvr>
                                        <p:cTn dur="300" fill="hold" id="85"/>
                                        <p:tgtEl>
                                          <p:spTgt spid="42"/>
                                        </p:tgtEl>
                                        <p:attrNameLst>
                                          <p:attrName>ppt_w</p:attrName>
                                        </p:attrNameLst>
                                      </p:cBhvr>
                                      <p:tavLst>
                                        <p:tav tm="0">
                                          <p:val>
                                            <p:fltVal val="0"/>
                                          </p:val>
                                        </p:tav>
                                        <p:tav tm="100000">
                                          <p:val>
                                            <p:strVal val="#ppt_w"/>
                                          </p:val>
                                        </p:tav>
                                      </p:tavLst>
                                    </p:anim>
                                    <p:anim calcmode="lin" valueType="num">
                                      <p:cBhvr>
                                        <p:cTn dur="300" fill="hold" id="86"/>
                                        <p:tgtEl>
                                          <p:spTgt spid="42"/>
                                        </p:tgtEl>
                                        <p:attrNameLst>
                                          <p:attrName>ppt_h</p:attrName>
                                        </p:attrNameLst>
                                      </p:cBhvr>
                                      <p:tavLst>
                                        <p:tav tm="0">
                                          <p:val>
                                            <p:fltVal val="0"/>
                                          </p:val>
                                        </p:tav>
                                        <p:tav tm="100000">
                                          <p:val>
                                            <p:strVal val="#ppt_h"/>
                                          </p:val>
                                        </p:tav>
                                      </p:tavLst>
                                    </p:anim>
                                    <p:animEffect filter="fade" transition="in">
                                      <p:cBhvr>
                                        <p:cTn dur="300" id="87"/>
                                        <p:tgtEl>
                                          <p:spTgt spid="42"/>
                                        </p:tgtEl>
                                      </p:cBhvr>
                                    </p:animEffect>
                                  </p:childTnLst>
                                </p:cTn>
                              </p:par>
                              <p:par>
                                <p:cTn autoRev="1" fill="hold" id="88" nodeType="withEffect" presetClass="emph" presetID="6" presetSubtype="0">
                                  <p:stCondLst>
                                    <p:cond delay="1800"/>
                                  </p:stCondLst>
                                  <p:childTnLst>
                                    <p:animScale>
                                      <p:cBhvr>
                                        <p:cTn dur="150" fill="hold" id="89"/>
                                        <p:tgtEl>
                                          <p:spTgt spid="42"/>
                                        </p:tgtEl>
                                      </p:cBhvr>
                                      <p:by x="110000" y="110000"/>
                                    </p:animScale>
                                  </p:childTnLst>
                                </p:cTn>
                              </p:par>
                              <p:par>
                                <p:cTn fill="hold" grpId="0" id="90" nodeType="withEffect" presetClass="entr" presetID="53" presetSubtype="0">
                                  <p:stCondLst>
                                    <p:cond delay="1800"/>
                                  </p:stCondLst>
                                  <p:childTnLst>
                                    <p:set>
                                      <p:cBhvr>
                                        <p:cTn dur="1" fill="hold" id="91">
                                          <p:stCondLst>
                                            <p:cond delay="0"/>
                                          </p:stCondLst>
                                        </p:cTn>
                                        <p:tgtEl>
                                          <p:spTgt spid="31"/>
                                        </p:tgtEl>
                                        <p:attrNameLst>
                                          <p:attrName>style.visibility</p:attrName>
                                        </p:attrNameLst>
                                      </p:cBhvr>
                                      <p:to>
                                        <p:strVal val="visible"/>
                                      </p:to>
                                    </p:set>
                                    <p:anim calcmode="lin" valueType="num">
                                      <p:cBhvr>
                                        <p:cTn dur="300" fill="hold" id="92"/>
                                        <p:tgtEl>
                                          <p:spTgt spid="31"/>
                                        </p:tgtEl>
                                        <p:attrNameLst>
                                          <p:attrName>ppt_w</p:attrName>
                                        </p:attrNameLst>
                                      </p:cBhvr>
                                      <p:tavLst>
                                        <p:tav tm="0">
                                          <p:val>
                                            <p:fltVal val="0"/>
                                          </p:val>
                                        </p:tav>
                                        <p:tav tm="100000">
                                          <p:val>
                                            <p:strVal val="#ppt_w"/>
                                          </p:val>
                                        </p:tav>
                                      </p:tavLst>
                                    </p:anim>
                                    <p:anim calcmode="lin" valueType="num">
                                      <p:cBhvr>
                                        <p:cTn dur="300" fill="hold" id="93"/>
                                        <p:tgtEl>
                                          <p:spTgt spid="31"/>
                                        </p:tgtEl>
                                        <p:attrNameLst>
                                          <p:attrName>ppt_h</p:attrName>
                                        </p:attrNameLst>
                                      </p:cBhvr>
                                      <p:tavLst>
                                        <p:tav tm="0">
                                          <p:val>
                                            <p:fltVal val="0"/>
                                          </p:val>
                                        </p:tav>
                                        <p:tav tm="100000">
                                          <p:val>
                                            <p:strVal val="#ppt_h"/>
                                          </p:val>
                                        </p:tav>
                                      </p:tavLst>
                                    </p:anim>
                                    <p:animEffect filter="fade" transition="in">
                                      <p:cBhvr>
                                        <p:cTn dur="300" id="94"/>
                                        <p:tgtEl>
                                          <p:spTgt spid="31"/>
                                        </p:tgtEl>
                                      </p:cBhvr>
                                    </p:animEffect>
                                  </p:childTnLst>
                                </p:cTn>
                              </p:par>
                              <p:par>
                                <p:cTn autoRev="1" fill="hold" grpId="1" id="95" nodeType="withEffect" presetClass="emph" presetID="6" presetSubtype="0">
                                  <p:stCondLst>
                                    <p:cond delay="2100"/>
                                  </p:stCondLst>
                                  <p:childTnLst>
                                    <p:animScale>
                                      <p:cBhvr>
                                        <p:cTn dur="150" fill="hold" id="96"/>
                                        <p:tgtEl>
                                          <p:spTgt spid="31"/>
                                        </p:tgtEl>
                                      </p:cBhvr>
                                      <p:by x="110000" y="110000"/>
                                    </p:animScale>
                                  </p:childTnLst>
                                </p:cTn>
                              </p:par>
                              <p:par>
                                <p:cTn fill="hold" grpId="0" id="97" nodeType="withEffect" presetClass="entr" presetID="53" presetSubtype="0">
                                  <p:stCondLst>
                                    <p:cond delay="1000"/>
                                  </p:stCondLst>
                                  <p:childTnLst>
                                    <p:set>
                                      <p:cBhvr>
                                        <p:cTn dur="1" fill="hold" id="98">
                                          <p:stCondLst>
                                            <p:cond delay="0"/>
                                          </p:stCondLst>
                                        </p:cTn>
                                        <p:tgtEl>
                                          <p:spTgt spid="5"/>
                                        </p:tgtEl>
                                        <p:attrNameLst>
                                          <p:attrName>style.visibility</p:attrName>
                                        </p:attrNameLst>
                                      </p:cBhvr>
                                      <p:to>
                                        <p:strVal val="visible"/>
                                      </p:to>
                                    </p:set>
                                    <p:anim calcmode="lin" valueType="num">
                                      <p:cBhvr>
                                        <p:cTn dur="300" fill="hold" id="99"/>
                                        <p:tgtEl>
                                          <p:spTgt spid="5"/>
                                        </p:tgtEl>
                                        <p:attrNameLst>
                                          <p:attrName>ppt_w</p:attrName>
                                        </p:attrNameLst>
                                      </p:cBhvr>
                                      <p:tavLst>
                                        <p:tav tm="0">
                                          <p:val>
                                            <p:fltVal val="0"/>
                                          </p:val>
                                        </p:tav>
                                        <p:tav tm="100000">
                                          <p:val>
                                            <p:strVal val="#ppt_w"/>
                                          </p:val>
                                        </p:tav>
                                      </p:tavLst>
                                    </p:anim>
                                    <p:anim calcmode="lin" valueType="num">
                                      <p:cBhvr>
                                        <p:cTn dur="300" fill="hold" id="100"/>
                                        <p:tgtEl>
                                          <p:spTgt spid="5"/>
                                        </p:tgtEl>
                                        <p:attrNameLst>
                                          <p:attrName>ppt_h</p:attrName>
                                        </p:attrNameLst>
                                      </p:cBhvr>
                                      <p:tavLst>
                                        <p:tav tm="0">
                                          <p:val>
                                            <p:fltVal val="0"/>
                                          </p:val>
                                        </p:tav>
                                        <p:tav tm="100000">
                                          <p:val>
                                            <p:strVal val="#ppt_h"/>
                                          </p:val>
                                        </p:tav>
                                      </p:tavLst>
                                    </p:anim>
                                    <p:animEffect filter="fade" transition="in">
                                      <p:cBhvr>
                                        <p:cTn dur="300" id="101"/>
                                        <p:tgtEl>
                                          <p:spTgt spid="5"/>
                                        </p:tgtEl>
                                      </p:cBhvr>
                                    </p:animEffect>
                                  </p:childTnLst>
                                </p:cTn>
                              </p:par>
                              <p:par>
                                <p:cTn autoRev="1" fill="hold" grpId="1" id="102" nodeType="withEffect" presetClass="emph" presetID="6" presetSubtype="0">
                                  <p:stCondLst>
                                    <p:cond delay="1300"/>
                                  </p:stCondLst>
                                  <p:childTnLst>
                                    <p:animScale>
                                      <p:cBhvr>
                                        <p:cTn dur="150" fill="hold" id="103"/>
                                        <p:tgtEl>
                                          <p:spTgt spid="5"/>
                                        </p:tgtEl>
                                      </p:cBhvr>
                                      <p:by x="110000" y="110000"/>
                                    </p:animScale>
                                  </p:childTnLst>
                                </p:cTn>
                              </p:par>
                              <p:par>
                                <p:cTn fill="hold" grpId="0" id="104" nodeType="withEffect" presetClass="entr" presetID="53" presetSubtype="0">
                                  <p:stCondLst>
                                    <p:cond delay="1100"/>
                                  </p:stCondLst>
                                  <p:childTnLst>
                                    <p:set>
                                      <p:cBhvr>
                                        <p:cTn dur="1" fill="hold" id="105">
                                          <p:stCondLst>
                                            <p:cond delay="0"/>
                                          </p:stCondLst>
                                        </p:cTn>
                                        <p:tgtEl>
                                          <p:spTgt spid="6"/>
                                        </p:tgtEl>
                                        <p:attrNameLst>
                                          <p:attrName>style.visibility</p:attrName>
                                        </p:attrNameLst>
                                      </p:cBhvr>
                                      <p:to>
                                        <p:strVal val="visible"/>
                                      </p:to>
                                    </p:set>
                                    <p:anim calcmode="lin" valueType="num">
                                      <p:cBhvr>
                                        <p:cTn dur="300" fill="hold" id="106"/>
                                        <p:tgtEl>
                                          <p:spTgt spid="6"/>
                                        </p:tgtEl>
                                        <p:attrNameLst>
                                          <p:attrName>ppt_w</p:attrName>
                                        </p:attrNameLst>
                                      </p:cBhvr>
                                      <p:tavLst>
                                        <p:tav tm="0">
                                          <p:val>
                                            <p:fltVal val="0"/>
                                          </p:val>
                                        </p:tav>
                                        <p:tav tm="100000">
                                          <p:val>
                                            <p:strVal val="#ppt_w"/>
                                          </p:val>
                                        </p:tav>
                                      </p:tavLst>
                                    </p:anim>
                                    <p:anim calcmode="lin" valueType="num">
                                      <p:cBhvr>
                                        <p:cTn dur="300" fill="hold" id="107"/>
                                        <p:tgtEl>
                                          <p:spTgt spid="6"/>
                                        </p:tgtEl>
                                        <p:attrNameLst>
                                          <p:attrName>ppt_h</p:attrName>
                                        </p:attrNameLst>
                                      </p:cBhvr>
                                      <p:tavLst>
                                        <p:tav tm="0">
                                          <p:val>
                                            <p:fltVal val="0"/>
                                          </p:val>
                                        </p:tav>
                                        <p:tav tm="100000">
                                          <p:val>
                                            <p:strVal val="#ppt_h"/>
                                          </p:val>
                                        </p:tav>
                                      </p:tavLst>
                                    </p:anim>
                                    <p:animEffect filter="fade" transition="in">
                                      <p:cBhvr>
                                        <p:cTn dur="300" id="108"/>
                                        <p:tgtEl>
                                          <p:spTgt spid="6"/>
                                        </p:tgtEl>
                                      </p:cBhvr>
                                    </p:animEffect>
                                  </p:childTnLst>
                                </p:cTn>
                              </p:par>
                              <p:par>
                                <p:cTn autoRev="1" fill="hold" grpId="1" id="109" nodeType="withEffect" presetClass="emph" presetID="6" presetSubtype="0">
                                  <p:stCondLst>
                                    <p:cond delay="1400"/>
                                  </p:stCondLst>
                                  <p:childTnLst>
                                    <p:animScale>
                                      <p:cBhvr>
                                        <p:cTn dur="150" fill="hold" id="110"/>
                                        <p:tgtEl>
                                          <p:spTgt spid="6"/>
                                        </p:tgtEl>
                                      </p:cBhvr>
                                      <p:by x="110000" y="110000"/>
                                    </p:animScale>
                                  </p:childTnLst>
                                </p:cTn>
                              </p:par>
                              <p:par>
                                <p:cTn fill="hold" grpId="0" id="111" nodeType="withEffect" presetClass="entr" presetID="53" presetSubtype="0">
                                  <p:stCondLst>
                                    <p:cond delay="1300"/>
                                  </p:stCondLst>
                                  <p:childTnLst>
                                    <p:set>
                                      <p:cBhvr>
                                        <p:cTn dur="1" fill="hold" id="112">
                                          <p:stCondLst>
                                            <p:cond delay="0"/>
                                          </p:stCondLst>
                                        </p:cTn>
                                        <p:tgtEl>
                                          <p:spTgt spid="7"/>
                                        </p:tgtEl>
                                        <p:attrNameLst>
                                          <p:attrName>style.visibility</p:attrName>
                                        </p:attrNameLst>
                                      </p:cBhvr>
                                      <p:to>
                                        <p:strVal val="visible"/>
                                      </p:to>
                                    </p:set>
                                    <p:anim calcmode="lin" valueType="num">
                                      <p:cBhvr>
                                        <p:cTn dur="300" fill="hold" id="113"/>
                                        <p:tgtEl>
                                          <p:spTgt spid="7"/>
                                        </p:tgtEl>
                                        <p:attrNameLst>
                                          <p:attrName>ppt_w</p:attrName>
                                        </p:attrNameLst>
                                      </p:cBhvr>
                                      <p:tavLst>
                                        <p:tav tm="0">
                                          <p:val>
                                            <p:fltVal val="0"/>
                                          </p:val>
                                        </p:tav>
                                        <p:tav tm="100000">
                                          <p:val>
                                            <p:strVal val="#ppt_w"/>
                                          </p:val>
                                        </p:tav>
                                      </p:tavLst>
                                    </p:anim>
                                    <p:anim calcmode="lin" valueType="num">
                                      <p:cBhvr>
                                        <p:cTn dur="300" fill="hold" id="114"/>
                                        <p:tgtEl>
                                          <p:spTgt spid="7"/>
                                        </p:tgtEl>
                                        <p:attrNameLst>
                                          <p:attrName>ppt_h</p:attrName>
                                        </p:attrNameLst>
                                      </p:cBhvr>
                                      <p:tavLst>
                                        <p:tav tm="0">
                                          <p:val>
                                            <p:fltVal val="0"/>
                                          </p:val>
                                        </p:tav>
                                        <p:tav tm="100000">
                                          <p:val>
                                            <p:strVal val="#ppt_h"/>
                                          </p:val>
                                        </p:tav>
                                      </p:tavLst>
                                    </p:anim>
                                    <p:animEffect filter="fade" transition="in">
                                      <p:cBhvr>
                                        <p:cTn dur="300" id="115"/>
                                        <p:tgtEl>
                                          <p:spTgt spid="7"/>
                                        </p:tgtEl>
                                      </p:cBhvr>
                                    </p:animEffect>
                                  </p:childTnLst>
                                </p:cTn>
                              </p:par>
                              <p:par>
                                <p:cTn autoRev="1" fill="hold" grpId="1" id="116" nodeType="withEffect" presetClass="emph" presetID="6" presetSubtype="0">
                                  <p:stCondLst>
                                    <p:cond delay="1600"/>
                                  </p:stCondLst>
                                  <p:childTnLst>
                                    <p:animScale>
                                      <p:cBhvr>
                                        <p:cTn dur="150" fill="hold" id="117"/>
                                        <p:tgtEl>
                                          <p:spTgt spid="7"/>
                                        </p:tgtEl>
                                      </p:cBhvr>
                                      <p:by x="110000" y="110000"/>
                                    </p:animScale>
                                  </p:childTnLst>
                                </p:cTn>
                              </p:par>
                              <p:par>
                                <p:cTn fill="hold" grpId="0" id="118" nodeType="withEffect" presetClass="entr" presetID="53" presetSubtype="0">
                                  <p:stCondLst>
                                    <p:cond delay="1200"/>
                                  </p:stCondLst>
                                  <p:childTnLst>
                                    <p:set>
                                      <p:cBhvr>
                                        <p:cTn dur="1" fill="hold" id="119">
                                          <p:stCondLst>
                                            <p:cond delay="0"/>
                                          </p:stCondLst>
                                        </p:cTn>
                                        <p:tgtEl>
                                          <p:spTgt spid="8"/>
                                        </p:tgtEl>
                                        <p:attrNameLst>
                                          <p:attrName>style.visibility</p:attrName>
                                        </p:attrNameLst>
                                      </p:cBhvr>
                                      <p:to>
                                        <p:strVal val="visible"/>
                                      </p:to>
                                    </p:set>
                                    <p:anim calcmode="lin" valueType="num">
                                      <p:cBhvr>
                                        <p:cTn dur="300" fill="hold" id="120"/>
                                        <p:tgtEl>
                                          <p:spTgt spid="8"/>
                                        </p:tgtEl>
                                        <p:attrNameLst>
                                          <p:attrName>ppt_w</p:attrName>
                                        </p:attrNameLst>
                                      </p:cBhvr>
                                      <p:tavLst>
                                        <p:tav tm="0">
                                          <p:val>
                                            <p:fltVal val="0"/>
                                          </p:val>
                                        </p:tav>
                                        <p:tav tm="100000">
                                          <p:val>
                                            <p:strVal val="#ppt_w"/>
                                          </p:val>
                                        </p:tav>
                                      </p:tavLst>
                                    </p:anim>
                                    <p:anim calcmode="lin" valueType="num">
                                      <p:cBhvr>
                                        <p:cTn dur="300" fill="hold" id="121"/>
                                        <p:tgtEl>
                                          <p:spTgt spid="8"/>
                                        </p:tgtEl>
                                        <p:attrNameLst>
                                          <p:attrName>ppt_h</p:attrName>
                                        </p:attrNameLst>
                                      </p:cBhvr>
                                      <p:tavLst>
                                        <p:tav tm="0">
                                          <p:val>
                                            <p:fltVal val="0"/>
                                          </p:val>
                                        </p:tav>
                                        <p:tav tm="100000">
                                          <p:val>
                                            <p:strVal val="#ppt_h"/>
                                          </p:val>
                                        </p:tav>
                                      </p:tavLst>
                                    </p:anim>
                                    <p:animEffect filter="fade" transition="in">
                                      <p:cBhvr>
                                        <p:cTn dur="300" id="122"/>
                                        <p:tgtEl>
                                          <p:spTgt spid="8"/>
                                        </p:tgtEl>
                                      </p:cBhvr>
                                    </p:animEffect>
                                  </p:childTnLst>
                                </p:cTn>
                              </p:par>
                              <p:par>
                                <p:cTn autoRev="1" fill="hold" grpId="1" id="123" nodeType="withEffect" presetClass="emph" presetID="6" presetSubtype="0">
                                  <p:stCondLst>
                                    <p:cond delay="1500"/>
                                  </p:stCondLst>
                                  <p:childTnLst>
                                    <p:animScale>
                                      <p:cBhvr>
                                        <p:cTn dur="150" fill="hold" id="124"/>
                                        <p:tgtEl>
                                          <p:spTgt spid="8"/>
                                        </p:tgtEl>
                                      </p:cBhvr>
                                      <p:by x="110000" y="110000"/>
                                    </p:animScale>
                                  </p:childTnLst>
                                </p:cTn>
                              </p:par>
                              <p:par>
                                <p:cTn fill="hold" grpId="0" id="125" nodeType="withEffect" presetClass="entr" presetID="53" presetSubtype="0">
                                  <p:stCondLst>
                                    <p:cond delay="1400"/>
                                  </p:stCondLst>
                                  <p:childTnLst>
                                    <p:set>
                                      <p:cBhvr>
                                        <p:cTn dur="1" fill="hold" id="126">
                                          <p:stCondLst>
                                            <p:cond delay="0"/>
                                          </p:stCondLst>
                                        </p:cTn>
                                        <p:tgtEl>
                                          <p:spTgt spid="13"/>
                                        </p:tgtEl>
                                        <p:attrNameLst>
                                          <p:attrName>style.visibility</p:attrName>
                                        </p:attrNameLst>
                                      </p:cBhvr>
                                      <p:to>
                                        <p:strVal val="visible"/>
                                      </p:to>
                                    </p:set>
                                    <p:anim calcmode="lin" valueType="num">
                                      <p:cBhvr>
                                        <p:cTn dur="300" fill="hold" id="127"/>
                                        <p:tgtEl>
                                          <p:spTgt spid="13"/>
                                        </p:tgtEl>
                                        <p:attrNameLst>
                                          <p:attrName>ppt_w</p:attrName>
                                        </p:attrNameLst>
                                      </p:cBhvr>
                                      <p:tavLst>
                                        <p:tav tm="0">
                                          <p:val>
                                            <p:fltVal val="0"/>
                                          </p:val>
                                        </p:tav>
                                        <p:tav tm="100000">
                                          <p:val>
                                            <p:strVal val="#ppt_w"/>
                                          </p:val>
                                        </p:tav>
                                      </p:tavLst>
                                    </p:anim>
                                    <p:anim calcmode="lin" valueType="num">
                                      <p:cBhvr>
                                        <p:cTn dur="300" fill="hold" id="128"/>
                                        <p:tgtEl>
                                          <p:spTgt spid="13"/>
                                        </p:tgtEl>
                                        <p:attrNameLst>
                                          <p:attrName>ppt_h</p:attrName>
                                        </p:attrNameLst>
                                      </p:cBhvr>
                                      <p:tavLst>
                                        <p:tav tm="0">
                                          <p:val>
                                            <p:fltVal val="0"/>
                                          </p:val>
                                        </p:tav>
                                        <p:tav tm="100000">
                                          <p:val>
                                            <p:strVal val="#ppt_h"/>
                                          </p:val>
                                        </p:tav>
                                      </p:tavLst>
                                    </p:anim>
                                    <p:animEffect filter="fade" transition="in">
                                      <p:cBhvr>
                                        <p:cTn dur="300" id="129"/>
                                        <p:tgtEl>
                                          <p:spTgt spid="13"/>
                                        </p:tgtEl>
                                      </p:cBhvr>
                                    </p:animEffect>
                                  </p:childTnLst>
                                </p:cTn>
                              </p:par>
                              <p:par>
                                <p:cTn autoRev="1" fill="hold" grpId="1" id="130" nodeType="withEffect" presetClass="emph" presetID="6" presetSubtype="0">
                                  <p:stCondLst>
                                    <p:cond delay="1700"/>
                                  </p:stCondLst>
                                  <p:childTnLst>
                                    <p:animScale>
                                      <p:cBhvr>
                                        <p:cTn dur="150" fill="hold" id="131"/>
                                        <p:tgtEl>
                                          <p:spTgt spid="13"/>
                                        </p:tgtEl>
                                      </p:cBhvr>
                                      <p:by x="110000" y="110000"/>
                                    </p:animScale>
                                  </p:childTnLst>
                                </p:cTn>
                              </p:par>
                              <p:par>
                                <p:cTn fill="hold" grpId="0" id="132" nodeType="withEffect" presetClass="entr" presetID="53" presetSubtype="0">
                                  <p:stCondLst>
                                    <p:cond delay="1200"/>
                                  </p:stCondLst>
                                  <p:childTnLst>
                                    <p:set>
                                      <p:cBhvr>
                                        <p:cTn dur="1" fill="hold" id="133">
                                          <p:stCondLst>
                                            <p:cond delay="0"/>
                                          </p:stCondLst>
                                        </p:cTn>
                                        <p:tgtEl>
                                          <p:spTgt spid="14"/>
                                        </p:tgtEl>
                                        <p:attrNameLst>
                                          <p:attrName>style.visibility</p:attrName>
                                        </p:attrNameLst>
                                      </p:cBhvr>
                                      <p:to>
                                        <p:strVal val="visible"/>
                                      </p:to>
                                    </p:set>
                                    <p:anim calcmode="lin" valueType="num">
                                      <p:cBhvr>
                                        <p:cTn dur="300" fill="hold" id="134"/>
                                        <p:tgtEl>
                                          <p:spTgt spid="14"/>
                                        </p:tgtEl>
                                        <p:attrNameLst>
                                          <p:attrName>ppt_w</p:attrName>
                                        </p:attrNameLst>
                                      </p:cBhvr>
                                      <p:tavLst>
                                        <p:tav tm="0">
                                          <p:val>
                                            <p:fltVal val="0"/>
                                          </p:val>
                                        </p:tav>
                                        <p:tav tm="100000">
                                          <p:val>
                                            <p:strVal val="#ppt_w"/>
                                          </p:val>
                                        </p:tav>
                                      </p:tavLst>
                                    </p:anim>
                                    <p:anim calcmode="lin" valueType="num">
                                      <p:cBhvr>
                                        <p:cTn dur="300" fill="hold" id="135"/>
                                        <p:tgtEl>
                                          <p:spTgt spid="14"/>
                                        </p:tgtEl>
                                        <p:attrNameLst>
                                          <p:attrName>ppt_h</p:attrName>
                                        </p:attrNameLst>
                                      </p:cBhvr>
                                      <p:tavLst>
                                        <p:tav tm="0">
                                          <p:val>
                                            <p:fltVal val="0"/>
                                          </p:val>
                                        </p:tav>
                                        <p:tav tm="100000">
                                          <p:val>
                                            <p:strVal val="#ppt_h"/>
                                          </p:val>
                                        </p:tav>
                                      </p:tavLst>
                                    </p:anim>
                                    <p:animEffect filter="fade" transition="in">
                                      <p:cBhvr>
                                        <p:cTn dur="300" id="136"/>
                                        <p:tgtEl>
                                          <p:spTgt spid="14"/>
                                        </p:tgtEl>
                                      </p:cBhvr>
                                    </p:animEffect>
                                  </p:childTnLst>
                                </p:cTn>
                              </p:par>
                              <p:par>
                                <p:cTn autoRev="1" fill="hold" grpId="1" id="137" nodeType="withEffect" presetClass="emph" presetID="6" presetSubtype="0">
                                  <p:stCondLst>
                                    <p:cond delay="1500"/>
                                  </p:stCondLst>
                                  <p:childTnLst>
                                    <p:animScale>
                                      <p:cBhvr>
                                        <p:cTn dur="150" fill="hold" id="138"/>
                                        <p:tgtEl>
                                          <p:spTgt spid="14"/>
                                        </p:tgtEl>
                                      </p:cBhvr>
                                      <p:by x="110000" y="110000"/>
                                    </p:animScale>
                                  </p:childTnLst>
                                </p:cTn>
                              </p:par>
                              <p:par>
                                <p:cTn fill="hold" grpId="0" id="139" nodeType="withEffect" presetClass="entr" presetID="53" presetSubtype="0">
                                  <p:stCondLst>
                                    <p:cond delay="1100"/>
                                  </p:stCondLst>
                                  <p:childTnLst>
                                    <p:set>
                                      <p:cBhvr>
                                        <p:cTn dur="1" fill="hold" id="140">
                                          <p:stCondLst>
                                            <p:cond delay="0"/>
                                          </p:stCondLst>
                                        </p:cTn>
                                        <p:tgtEl>
                                          <p:spTgt spid="9"/>
                                        </p:tgtEl>
                                        <p:attrNameLst>
                                          <p:attrName>style.visibility</p:attrName>
                                        </p:attrNameLst>
                                      </p:cBhvr>
                                      <p:to>
                                        <p:strVal val="visible"/>
                                      </p:to>
                                    </p:set>
                                    <p:anim calcmode="lin" valueType="num">
                                      <p:cBhvr>
                                        <p:cTn dur="300" fill="hold" id="141"/>
                                        <p:tgtEl>
                                          <p:spTgt spid="9"/>
                                        </p:tgtEl>
                                        <p:attrNameLst>
                                          <p:attrName>ppt_w</p:attrName>
                                        </p:attrNameLst>
                                      </p:cBhvr>
                                      <p:tavLst>
                                        <p:tav tm="0">
                                          <p:val>
                                            <p:fltVal val="0"/>
                                          </p:val>
                                        </p:tav>
                                        <p:tav tm="100000">
                                          <p:val>
                                            <p:strVal val="#ppt_w"/>
                                          </p:val>
                                        </p:tav>
                                      </p:tavLst>
                                    </p:anim>
                                    <p:anim calcmode="lin" valueType="num">
                                      <p:cBhvr>
                                        <p:cTn dur="300" fill="hold" id="142"/>
                                        <p:tgtEl>
                                          <p:spTgt spid="9"/>
                                        </p:tgtEl>
                                        <p:attrNameLst>
                                          <p:attrName>ppt_h</p:attrName>
                                        </p:attrNameLst>
                                      </p:cBhvr>
                                      <p:tavLst>
                                        <p:tav tm="0">
                                          <p:val>
                                            <p:fltVal val="0"/>
                                          </p:val>
                                        </p:tav>
                                        <p:tav tm="100000">
                                          <p:val>
                                            <p:strVal val="#ppt_h"/>
                                          </p:val>
                                        </p:tav>
                                      </p:tavLst>
                                    </p:anim>
                                    <p:animEffect filter="fade" transition="in">
                                      <p:cBhvr>
                                        <p:cTn dur="300" id="143"/>
                                        <p:tgtEl>
                                          <p:spTgt spid="9"/>
                                        </p:tgtEl>
                                      </p:cBhvr>
                                    </p:animEffect>
                                  </p:childTnLst>
                                </p:cTn>
                              </p:par>
                              <p:par>
                                <p:cTn autoRev="1" fill="hold" grpId="1" id="144" nodeType="withEffect" presetClass="emph" presetID="6" presetSubtype="0">
                                  <p:stCondLst>
                                    <p:cond delay="1400"/>
                                  </p:stCondLst>
                                  <p:childTnLst>
                                    <p:animScale>
                                      <p:cBhvr>
                                        <p:cTn dur="150" fill="hold" id="145"/>
                                        <p:tgtEl>
                                          <p:spTgt spid="9"/>
                                        </p:tgtEl>
                                      </p:cBhvr>
                                      <p:by x="110000" y="110000"/>
                                    </p:animScale>
                                  </p:childTnLst>
                                </p:cTn>
                              </p:par>
                              <p:par>
                                <p:cTn fill="hold" grpId="0" id="146" nodeType="withEffect" presetClass="entr" presetID="53" presetSubtype="0">
                                  <p:stCondLst>
                                    <p:cond delay="1300"/>
                                  </p:stCondLst>
                                  <p:childTnLst>
                                    <p:set>
                                      <p:cBhvr>
                                        <p:cTn dur="1" fill="hold" id="147">
                                          <p:stCondLst>
                                            <p:cond delay="0"/>
                                          </p:stCondLst>
                                        </p:cTn>
                                        <p:tgtEl>
                                          <p:spTgt spid="4"/>
                                        </p:tgtEl>
                                        <p:attrNameLst>
                                          <p:attrName>style.visibility</p:attrName>
                                        </p:attrNameLst>
                                      </p:cBhvr>
                                      <p:to>
                                        <p:strVal val="visible"/>
                                      </p:to>
                                    </p:set>
                                    <p:anim calcmode="lin" valueType="num">
                                      <p:cBhvr>
                                        <p:cTn dur="300" fill="hold" id="148"/>
                                        <p:tgtEl>
                                          <p:spTgt spid="4"/>
                                        </p:tgtEl>
                                        <p:attrNameLst>
                                          <p:attrName>ppt_w</p:attrName>
                                        </p:attrNameLst>
                                      </p:cBhvr>
                                      <p:tavLst>
                                        <p:tav tm="0">
                                          <p:val>
                                            <p:fltVal val="0"/>
                                          </p:val>
                                        </p:tav>
                                        <p:tav tm="100000">
                                          <p:val>
                                            <p:strVal val="#ppt_w"/>
                                          </p:val>
                                        </p:tav>
                                      </p:tavLst>
                                    </p:anim>
                                    <p:anim calcmode="lin" valueType="num">
                                      <p:cBhvr>
                                        <p:cTn dur="300" fill="hold" id="149"/>
                                        <p:tgtEl>
                                          <p:spTgt spid="4"/>
                                        </p:tgtEl>
                                        <p:attrNameLst>
                                          <p:attrName>ppt_h</p:attrName>
                                        </p:attrNameLst>
                                      </p:cBhvr>
                                      <p:tavLst>
                                        <p:tav tm="0">
                                          <p:val>
                                            <p:fltVal val="0"/>
                                          </p:val>
                                        </p:tav>
                                        <p:tav tm="100000">
                                          <p:val>
                                            <p:strVal val="#ppt_h"/>
                                          </p:val>
                                        </p:tav>
                                      </p:tavLst>
                                    </p:anim>
                                    <p:animEffect filter="fade" transition="in">
                                      <p:cBhvr>
                                        <p:cTn dur="300" id="150"/>
                                        <p:tgtEl>
                                          <p:spTgt spid="4"/>
                                        </p:tgtEl>
                                      </p:cBhvr>
                                    </p:animEffect>
                                  </p:childTnLst>
                                </p:cTn>
                              </p:par>
                              <p:par>
                                <p:cTn autoRev="1" fill="hold" grpId="1" id="151" nodeType="withEffect" presetClass="emph" presetID="6" presetSubtype="0">
                                  <p:stCondLst>
                                    <p:cond delay="1600"/>
                                  </p:stCondLst>
                                  <p:childTnLst>
                                    <p:animScale>
                                      <p:cBhvr>
                                        <p:cTn dur="150" fill="hold" id="152"/>
                                        <p:tgtEl>
                                          <p:spTgt spid="4"/>
                                        </p:tgtEl>
                                      </p:cBhvr>
                                      <p:by x="110000" y="110000"/>
                                    </p:animScale>
                                  </p:childTnLst>
                                </p:cTn>
                              </p:par>
                              <p:par>
                                <p:cTn fill="hold" grpId="0" id="153" nodeType="withEffect" presetClass="entr" presetID="2" presetSubtype="2">
                                  <p:stCondLst>
                                    <p:cond delay="2200"/>
                                  </p:stCondLst>
                                  <p:childTnLst>
                                    <p:set>
                                      <p:cBhvr>
                                        <p:cTn dur="1" fill="hold" id="154">
                                          <p:stCondLst>
                                            <p:cond delay="0"/>
                                          </p:stCondLst>
                                        </p:cTn>
                                        <p:tgtEl>
                                          <p:spTgt spid="36"/>
                                        </p:tgtEl>
                                        <p:attrNameLst>
                                          <p:attrName>style.visibility</p:attrName>
                                        </p:attrNameLst>
                                      </p:cBhvr>
                                      <p:to>
                                        <p:strVal val="visible"/>
                                      </p:to>
                                    </p:set>
                                    <p:anim calcmode="lin" valueType="num">
                                      <p:cBhvr additive="base">
                                        <p:cTn dur="600" fill="hold" id="155"/>
                                        <p:tgtEl>
                                          <p:spTgt spid="36"/>
                                        </p:tgtEl>
                                        <p:attrNameLst>
                                          <p:attrName>ppt_x</p:attrName>
                                        </p:attrNameLst>
                                      </p:cBhvr>
                                      <p:tavLst>
                                        <p:tav tm="0">
                                          <p:val>
                                            <p:strVal val="1+#ppt_w/2"/>
                                          </p:val>
                                        </p:tav>
                                        <p:tav tm="100000">
                                          <p:val>
                                            <p:strVal val="#ppt_x"/>
                                          </p:val>
                                        </p:tav>
                                      </p:tavLst>
                                    </p:anim>
                                    <p:anim calcmode="lin" valueType="num">
                                      <p:cBhvr additive="base">
                                        <p:cTn dur="600" fill="hold" id="156"/>
                                        <p:tgtEl>
                                          <p:spTgt spid="36"/>
                                        </p:tgtEl>
                                        <p:attrNameLst>
                                          <p:attrName>ppt_y</p:attrName>
                                        </p:attrNameLst>
                                      </p:cBhvr>
                                      <p:tavLst>
                                        <p:tav tm="0">
                                          <p:val>
                                            <p:strVal val="#ppt_y"/>
                                          </p:val>
                                        </p:tav>
                                        <p:tav tm="100000">
                                          <p:val>
                                            <p:strVal val="#ppt_y"/>
                                          </p:val>
                                        </p:tav>
                                      </p:tavLst>
                                    </p:anim>
                                  </p:childTnLst>
                                </p:cTn>
                              </p:par>
                              <p:par>
                                <p:cTn fill="hold" grpId="0" id="157" nodeType="withEffect" presetClass="entr" presetID="2" presetSubtype="2">
                                  <p:stCondLst>
                                    <p:cond delay="2200"/>
                                  </p:stCondLst>
                                  <p:childTnLst>
                                    <p:set>
                                      <p:cBhvr>
                                        <p:cTn dur="1" fill="hold" id="158">
                                          <p:stCondLst>
                                            <p:cond delay="0"/>
                                          </p:stCondLst>
                                        </p:cTn>
                                        <p:tgtEl>
                                          <p:spTgt spid="32"/>
                                        </p:tgtEl>
                                        <p:attrNameLst>
                                          <p:attrName>style.visibility</p:attrName>
                                        </p:attrNameLst>
                                      </p:cBhvr>
                                      <p:to>
                                        <p:strVal val="visible"/>
                                      </p:to>
                                    </p:set>
                                    <p:anim calcmode="lin" valueType="num">
                                      <p:cBhvr additive="base">
                                        <p:cTn dur="600" fill="hold" id="159"/>
                                        <p:tgtEl>
                                          <p:spTgt spid="32"/>
                                        </p:tgtEl>
                                        <p:attrNameLst>
                                          <p:attrName>ppt_x</p:attrName>
                                        </p:attrNameLst>
                                      </p:cBhvr>
                                      <p:tavLst>
                                        <p:tav tm="0">
                                          <p:val>
                                            <p:strVal val="1+#ppt_w/2"/>
                                          </p:val>
                                        </p:tav>
                                        <p:tav tm="100000">
                                          <p:val>
                                            <p:strVal val="#ppt_x"/>
                                          </p:val>
                                        </p:tav>
                                      </p:tavLst>
                                    </p:anim>
                                    <p:anim calcmode="lin" valueType="num">
                                      <p:cBhvr additive="base">
                                        <p:cTn dur="600" fill="hold" id="160"/>
                                        <p:tgtEl>
                                          <p:spTgt spid="32"/>
                                        </p:tgtEl>
                                        <p:attrNameLst>
                                          <p:attrName>ppt_y</p:attrName>
                                        </p:attrNameLst>
                                      </p:cBhvr>
                                      <p:tavLst>
                                        <p:tav tm="0">
                                          <p:val>
                                            <p:strVal val="#ppt_y"/>
                                          </p:val>
                                        </p:tav>
                                        <p:tav tm="100000">
                                          <p:val>
                                            <p:strVal val="#ppt_y"/>
                                          </p:val>
                                        </p:tav>
                                      </p:tavLst>
                                    </p:anim>
                                  </p:childTnLst>
                                </p:cTn>
                              </p:par>
                              <p:par>
                                <p:cTn fill="hold" grpId="0" id="161" nodeType="withEffect" presetClass="entr" presetID="2" presetSubtype="2">
                                  <p:stCondLst>
                                    <p:cond delay="2400"/>
                                  </p:stCondLst>
                                  <p:childTnLst>
                                    <p:set>
                                      <p:cBhvr>
                                        <p:cTn dur="1" fill="hold" id="162">
                                          <p:stCondLst>
                                            <p:cond delay="0"/>
                                          </p:stCondLst>
                                        </p:cTn>
                                        <p:tgtEl>
                                          <p:spTgt spid="35"/>
                                        </p:tgtEl>
                                        <p:attrNameLst>
                                          <p:attrName>style.visibility</p:attrName>
                                        </p:attrNameLst>
                                      </p:cBhvr>
                                      <p:to>
                                        <p:strVal val="visible"/>
                                      </p:to>
                                    </p:set>
                                    <p:anim calcmode="lin" valueType="num">
                                      <p:cBhvr additive="base">
                                        <p:cTn dur="600" fill="hold" id="163"/>
                                        <p:tgtEl>
                                          <p:spTgt spid="35"/>
                                        </p:tgtEl>
                                        <p:attrNameLst>
                                          <p:attrName>ppt_x</p:attrName>
                                        </p:attrNameLst>
                                      </p:cBhvr>
                                      <p:tavLst>
                                        <p:tav tm="0">
                                          <p:val>
                                            <p:strVal val="1+#ppt_w/2"/>
                                          </p:val>
                                        </p:tav>
                                        <p:tav tm="100000">
                                          <p:val>
                                            <p:strVal val="#ppt_x"/>
                                          </p:val>
                                        </p:tav>
                                      </p:tavLst>
                                    </p:anim>
                                    <p:anim calcmode="lin" valueType="num">
                                      <p:cBhvr additive="base">
                                        <p:cTn dur="600" fill="hold" id="164"/>
                                        <p:tgtEl>
                                          <p:spTgt spid="35"/>
                                        </p:tgtEl>
                                        <p:attrNameLst>
                                          <p:attrName>ppt_y</p:attrName>
                                        </p:attrNameLst>
                                      </p:cBhvr>
                                      <p:tavLst>
                                        <p:tav tm="0">
                                          <p:val>
                                            <p:strVal val="#ppt_y"/>
                                          </p:val>
                                        </p:tav>
                                        <p:tav tm="100000">
                                          <p:val>
                                            <p:strVal val="#ppt_y"/>
                                          </p:val>
                                        </p:tav>
                                      </p:tavLst>
                                    </p:anim>
                                  </p:childTnLst>
                                </p:cTn>
                              </p:par>
                              <p:par>
                                <p:cTn fill="hold" grpId="0" id="165" nodeType="withEffect" presetClass="entr" presetID="2" presetSubtype="2">
                                  <p:stCondLst>
                                    <p:cond delay="2500"/>
                                  </p:stCondLst>
                                  <p:childTnLst>
                                    <p:set>
                                      <p:cBhvr>
                                        <p:cTn dur="1" fill="hold" id="166">
                                          <p:stCondLst>
                                            <p:cond delay="0"/>
                                          </p:stCondLst>
                                        </p:cTn>
                                        <p:tgtEl>
                                          <p:spTgt spid="33"/>
                                        </p:tgtEl>
                                        <p:attrNameLst>
                                          <p:attrName>style.visibility</p:attrName>
                                        </p:attrNameLst>
                                      </p:cBhvr>
                                      <p:to>
                                        <p:strVal val="visible"/>
                                      </p:to>
                                    </p:set>
                                    <p:anim calcmode="lin" valueType="num">
                                      <p:cBhvr additive="base">
                                        <p:cTn dur="600" fill="hold" id="167"/>
                                        <p:tgtEl>
                                          <p:spTgt spid="33"/>
                                        </p:tgtEl>
                                        <p:attrNameLst>
                                          <p:attrName>ppt_x</p:attrName>
                                        </p:attrNameLst>
                                      </p:cBhvr>
                                      <p:tavLst>
                                        <p:tav tm="0">
                                          <p:val>
                                            <p:strVal val="1+#ppt_w/2"/>
                                          </p:val>
                                        </p:tav>
                                        <p:tav tm="100000">
                                          <p:val>
                                            <p:strVal val="#ppt_x"/>
                                          </p:val>
                                        </p:tav>
                                      </p:tavLst>
                                    </p:anim>
                                    <p:anim calcmode="lin" valueType="num">
                                      <p:cBhvr additive="base">
                                        <p:cTn dur="600" fill="hold" id="168"/>
                                        <p:tgtEl>
                                          <p:spTgt spid="33"/>
                                        </p:tgtEl>
                                        <p:attrNameLst>
                                          <p:attrName>ppt_y</p:attrName>
                                        </p:attrNameLst>
                                      </p:cBhvr>
                                      <p:tavLst>
                                        <p:tav tm="0">
                                          <p:val>
                                            <p:strVal val="#ppt_y"/>
                                          </p:val>
                                        </p:tav>
                                        <p:tav tm="100000">
                                          <p:val>
                                            <p:strVal val="#ppt_y"/>
                                          </p:val>
                                        </p:tav>
                                      </p:tavLst>
                                    </p:anim>
                                  </p:childTnLst>
                                </p:cTn>
                              </p:par>
                              <p:par>
                                <p:cTn fill="hold" grpId="0" id="169" nodeType="withEffect" presetClass="entr" presetID="2" presetSubtype="2">
                                  <p:stCondLst>
                                    <p:cond delay="2600"/>
                                  </p:stCondLst>
                                  <p:childTnLst>
                                    <p:set>
                                      <p:cBhvr>
                                        <p:cTn dur="1" fill="hold" id="170">
                                          <p:stCondLst>
                                            <p:cond delay="0"/>
                                          </p:stCondLst>
                                        </p:cTn>
                                        <p:tgtEl>
                                          <p:spTgt spid="34"/>
                                        </p:tgtEl>
                                        <p:attrNameLst>
                                          <p:attrName>style.visibility</p:attrName>
                                        </p:attrNameLst>
                                      </p:cBhvr>
                                      <p:to>
                                        <p:strVal val="visible"/>
                                      </p:to>
                                    </p:set>
                                    <p:anim calcmode="lin" valueType="num">
                                      <p:cBhvr additive="base">
                                        <p:cTn dur="600" fill="hold" id="171"/>
                                        <p:tgtEl>
                                          <p:spTgt spid="34"/>
                                        </p:tgtEl>
                                        <p:attrNameLst>
                                          <p:attrName>ppt_x</p:attrName>
                                        </p:attrNameLst>
                                      </p:cBhvr>
                                      <p:tavLst>
                                        <p:tav tm="0">
                                          <p:val>
                                            <p:strVal val="1+#ppt_w/2"/>
                                          </p:val>
                                        </p:tav>
                                        <p:tav tm="100000">
                                          <p:val>
                                            <p:strVal val="#ppt_x"/>
                                          </p:val>
                                        </p:tav>
                                      </p:tavLst>
                                    </p:anim>
                                    <p:anim calcmode="lin" valueType="num">
                                      <p:cBhvr additive="base">
                                        <p:cTn dur="600" fill="hold" id="172"/>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7"/>
      <p:bldP grpId="1" spid="7"/>
      <p:bldP grpId="0" spid="4"/>
      <p:bldP grpId="1" spid="4"/>
      <p:bldP grpId="0" spid="5"/>
      <p:bldP grpId="1" spid="5"/>
      <p:bldP grpId="0" spid="6"/>
      <p:bldP grpId="1" spid="6"/>
      <p:bldP grpId="0" spid="8"/>
      <p:bldP grpId="1" spid="8"/>
      <p:bldP grpId="0" spid="9"/>
      <p:bldP grpId="1" spid="9"/>
      <p:bldP grpId="0" spid="13"/>
      <p:bldP grpId="1" spid="13"/>
      <p:bldP grpId="0" spid="14"/>
      <p:bldP grpId="1" spid="14"/>
      <p:bldP grpId="0" spid="32"/>
      <p:bldP grpId="0" spid="33"/>
      <p:bldP grpId="0" spid="34"/>
      <p:bldP grpId="0" spid="35"/>
      <p:bldP grpId="0" spid="26"/>
      <p:bldP grpId="1" spid="26"/>
      <p:bldP grpId="0" spid="30"/>
      <p:bldP grpId="1" spid="30"/>
      <p:bldP grpId="0" spid="27"/>
      <p:bldP grpId="1" spid="27"/>
      <p:bldP grpId="0" spid="28"/>
      <p:bldP grpId="1" spid="28"/>
      <p:bldP grpId="0" spid="29"/>
      <p:bldP grpId="1" spid="29"/>
      <p:bldP grpId="0" spid="31"/>
      <p:bldP grpId="1" spid="31"/>
      <p:bldP grpId="0" spid="37"/>
      <p:bldP grpId="0" spid="3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976813" y="1430338"/>
            <a:ext cx="1020762" cy="1020762"/>
            <a:chOff x="4976813" y="1430338"/>
            <a:chExt cx="1020762" cy="1020762"/>
          </a:xfrm>
        </p:grpSpPr>
        <p:sp>
          <p:nvSpPr>
            <p:cNvPr id="33" name="Oval 6"/>
            <p:cNvSpPr>
              <a:spLocks noChangeArrowheads="1"/>
            </p:cNvSpPr>
            <p:nvPr/>
          </p:nvSpPr>
          <p:spPr bwMode="auto">
            <a:xfrm>
              <a:off x="5037138" y="1490663"/>
              <a:ext cx="900112" cy="90011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5" name="Oval 6"/>
            <p:cNvSpPr>
              <a:spLocks noChangeArrowheads="1"/>
            </p:cNvSpPr>
            <p:nvPr/>
          </p:nvSpPr>
          <p:spPr bwMode="auto">
            <a:xfrm>
              <a:off x="4976813" y="1430338"/>
              <a:ext cx="1020762" cy="102076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30" name="圆角矩形 29"/>
          <p:cNvSpPr/>
          <p:nvPr/>
        </p:nvSpPr>
        <p:spPr>
          <a:xfrm>
            <a:off x="663575" y="1341247"/>
            <a:ext cx="1190253" cy="245629"/>
          </a:xfrm>
          <a:prstGeom prst="roundRect">
            <a:avLst>
              <a:gd fmla="val 50000" name="adj"/>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31" name="圆角矩形 30"/>
          <p:cNvSpPr/>
          <p:nvPr/>
        </p:nvSpPr>
        <p:spPr>
          <a:xfrm>
            <a:off x="663575" y="2509647"/>
            <a:ext cx="1190253" cy="245629"/>
          </a:xfrm>
          <a:prstGeom prst="roundRect">
            <a:avLst>
              <a:gd fmla="val 50000" name="adj"/>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2" name="圆角矩形 31"/>
          <p:cNvSpPr/>
          <p:nvPr/>
        </p:nvSpPr>
        <p:spPr>
          <a:xfrm>
            <a:off x="663575" y="3703447"/>
            <a:ext cx="1190253" cy="245629"/>
          </a:xfrm>
          <a:prstGeom prst="roundRect">
            <a:avLst>
              <a:gd fmla="val 50000" name="adj"/>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descr="0x786" id="4" name="Oval 5"/>
          <p:cNvSpPr>
            <a:spLocks noChangeArrowheads="1"/>
          </p:cNvSpPr>
          <p:nvPr/>
        </p:nvSpPr>
        <p:spPr bwMode="auto">
          <a:xfrm>
            <a:off x="3783013" y="1430338"/>
            <a:ext cx="1022350" cy="1020762"/>
          </a:xfrm>
          <a:prstGeom prst="ellipse">
            <a:avLst/>
          </a:prstGeom>
          <a:blipFill dpi="0" rotWithShape="1">
            <a:blip r:embed="rId3"/>
            <a:stretch>
              <a:fillRect b="-156"/>
            </a:stretch>
          </a:blipFill>
          <a:ln>
            <a:noFill/>
          </a:ln>
          <a:extLst>
            <a:ext uri="{91240B29-F687-4F45-9708-019B960494DF}">
              <a14:hiddenLine w="9525">
                <a:solidFill>
                  <a:srgbClr val="000000"/>
                </a:solidFill>
                <a:round/>
                <a:headEnd/>
                <a:tailEnd/>
              </a14:hiddenLine>
            </a:ext>
          </a:extLst>
        </p:spPr>
        <p:txBody>
          <a:bodyPr/>
          <a:lstStyle/>
          <a:p>
            <a:endParaRPr altLang="en-US" lang="zh-CN">
              <a:solidFill>
                <a:srgbClr val="EEAF57"/>
              </a:solidFill>
            </a:endParaRPr>
          </a:p>
        </p:txBody>
      </p:sp>
      <p:sp>
        <p:nvSpPr>
          <p:cNvPr descr="u=290065061,2920051158&amp;fm=15&amp;gp=0" id="6" name="Oval 7"/>
          <p:cNvSpPr>
            <a:spLocks noChangeArrowheads="1"/>
          </p:cNvSpPr>
          <p:nvPr/>
        </p:nvSpPr>
        <p:spPr bwMode="auto">
          <a:xfrm>
            <a:off x="6169025" y="1430338"/>
            <a:ext cx="1022350" cy="1020762"/>
          </a:xfrm>
          <a:prstGeom prst="ellipse">
            <a:avLst/>
          </a:prstGeom>
          <a:blipFill dpi="0" rotWithShape="1">
            <a:blip r:embed="rId4"/>
            <a:stretch>
              <a:fillRect b="-156"/>
            </a:stretch>
          </a:blipFill>
          <a:ln>
            <a:noFill/>
          </a:ln>
          <a:extLst>
            <a:ext uri="{91240B29-F687-4F45-9708-019B960494DF}">
              <a14:hiddenLine w="9525">
                <a:solidFill>
                  <a:srgbClr val="000000"/>
                </a:solidFill>
                <a:round/>
                <a:headEnd/>
                <a:tailEnd/>
              </a14:hiddenLine>
            </a:ext>
          </a:extLst>
        </p:spPr>
        <p:txBody>
          <a:bodyPr/>
          <a:lstStyle/>
          <a:p>
            <a:endParaRPr altLang="en-US" lang="zh-CN">
              <a:solidFill>
                <a:srgbClr val="EEAF57"/>
              </a:solidFill>
            </a:endParaRPr>
          </a:p>
        </p:txBody>
      </p:sp>
      <p:grpSp>
        <p:nvGrpSpPr>
          <p:cNvPr id="3" name="组合 2"/>
          <p:cNvGrpSpPr/>
          <p:nvPr/>
        </p:nvGrpSpPr>
        <p:grpSpPr>
          <a:xfrm>
            <a:off x="7362825" y="1430338"/>
            <a:ext cx="1022350" cy="1020762"/>
            <a:chOff x="7362825" y="1430338"/>
            <a:chExt cx="1022350" cy="1020762"/>
          </a:xfrm>
        </p:grpSpPr>
        <p:sp>
          <p:nvSpPr>
            <p:cNvPr id="36" name="Oval 6"/>
            <p:cNvSpPr>
              <a:spLocks noChangeArrowheads="1"/>
            </p:cNvSpPr>
            <p:nvPr/>
          </p:nvSpPr>
          <p:spPr bwMode="auto">
            <a:xfrm>
              <a:off x="7424738" y="1490663"/>
              <a:ext cx="900112" cy="90011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7" name="Oval 8"/>
            <p:cNvSpPr>
              <a:spLocks noChangeArrowheads="1"/>
            </p:cNvSpPr>
            <p:nvPr/>
          </p:nvSpPr>
          <p:spPr bwMode="auto">
            <a:xfrm>
              <a:off x="7362825" y="1430338"/>
              <a:ext cx="1022350" cy="102076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descr="reu_177855_11副本" id="8" name="Oval 9"/>
          <p:cNvSpPr>
            <a:spLocks noChangeArrowheads="1"/>
          </p:cNvSpPr>
          <p:nvPr/>
        </p:nvSpPr>
        <p:spPr bwMode="auto">
          <a:xfrm>
            <a:off x="3783013" y="3349625"/>
            <a:ext cx="1022350" cy="1020763"/>
          </a:xfrm>
          <a:prstGeom prst="ellipse">
            <a:avLst/>
          </a:prstGeom>
          <a:blipFill dpi="0" rotWithShape="1">
            <a:blip r:embed="rId5"/>
            <a:stretch>
              <a:fillRect b="-4033"/>
            </a:stretch>
          </a:blipFill>
          <a:ln>
            <a:noFill/>
          </a:ln>
          <a:extLst>
            <a:ext uri="{91240B29-F687-4F45-9708-019B960494DF}">
              <a14:hiddenLine w="9525">
                <a:solidFill>
                  <a:srgbClr val="000000"/>
                </a:solidFill>
                <a:round/>
                <a:headEnd/>
                <a:tailEnd/>
              </a14:hiddenLine>
            </a:ext>
          </a:extLst>
        </p:spPr>
        <p:txBody>
          <a:bodyPr/>
          <a:lstStyle/>
          <a:p>
            <a:endParaRPr altLang="en-US" lang="zh-CN">
              <a:solidFill>
                <a:srgbClr val="EEAF57"/>
              </a:solidFill>
            </a:endParaRPr>
          </a:p>
        </p:txBody>
      </p:sp>
      <p:grpSp>
        <p:nvGrpSpPr>
          <p:cNvPr id="40" name="组合 39"/>
          <p:cNvGrpSpPr/>
          <p:nvPr/>
        </p:nvGrpSpPr>
        <p:grpSpPr>
          <a:xfrm>
            <a:off x="4976813" y="3349625"/>
            <a:ext cx="1020762" cy="1020763"/>
            <a:chOff x="4976813" y="3349625"/>
            <a:chExt cx="1020762" cy="1020763"/>
          </a:xfrm>
        </p:grpSpPr>
        <p:sp>
          <p:nvSpPr>
            <p:cNvPr id="38" name="Oval 6"/>
            <p:cNvSpPr>
              <a:spLocks noChangeArrowheads="1"/>
            </p:cNvSpPr>
            <p:nvPr/>
          </p:nvSpPr>
          <p:spPr bwMode="auto">
            <a:xfrm>
              <a:off x="5037138" y="3409951"/>
              <a:ext cx="900112" cy="90011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9" name="Oval 10"/>
            <p:cNvSpPr>
              <a:spLocks noChangeArrowheads="1"/>
            </p:cNvSpPr>
            <p:nvPr/>
          </p:nvSpPr>
          <p:spPr bwMode="auto">
            <a:xfrm>
              <a:off x="4976813" y="3349625"/>
              <a:ext cx="1020762" cy="1020763"/>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descr="240371-13052120255066" id="10" name="Oval 11"/>
          <p:cNvSpPr>
            <a:spLocks noChangeArrowheads="1"/>
          </p:cNvSpPr>
          <p:nvPr/>
        </p:nvSpPr>
        <p:spPr bwMode="auto">
          <a:xfrm>
            <a:off x="6169025" y="3349625"/>
            <a:ext cx="1022350" cy="1020763"/>
          </a:xfrm>
          <a:prstGeom prst="ellipse">
            <a:avLst/>
          </a:prstGeom>
          <a:blipFill dpi="0" rotWithShape="1">
            <a:blip r:embed="rId6"/>
            <a:stretch>
              <a:fillRect b="-156"/>
            </a:stretch>
          </a:blipFill>
          <a:ln>
            <a:noFill/>
          </a:ln>
          <a:extLst>
            <a:ext uri="{91240B29-F687-4F45-9708-019B960494DF}">
              <a14:hiddenLine w="9525">
                <a:solidFill>
                  <a:srgbClr val="000000"/>
                </a:solidFill>
                <a:round/>
                <a:headEnd/>
                <a:tailEnd/>
              </a14:hiddenLine>
            </a:ext>
          </a:extLst>
        </p:spPr>
        <p:txBody>
          <a:bodyPr/>
          <a:lstStyle/>
          <a:p>
            <a:endParaRPr altLang="en-US" lang="zh-CN">
              <a:solidFill>
                <a:srgbClr val="EEAF57"/>
              </a:solidFill>
            </a:endParaRPr>
          </a:p>
        </p:txBody>
      </p:sp>
      <p:grpSp>
        <p:nvGrpSpPr>
          <p:cNvPr id="35" name="组合 34"/>
          <p:cNvGrpSpPr/>
          <p:nvPr/>
        </p:nvGrpSpPr>
        <p:grpSpPr>
          <a:xfrm>
            <a:off x="7362825" y="3349625"/>
            <a:ext cx="1022350" cy="1020763"/>
            <a:chOff x="7362825" y="3349625"/>
            <a:chExt cx="1022350" cy="1020763"/>
          </a:xfrm>
        </p:grpSpPr>
        <p:sp>
          <p:nvSpPr>
            <p:cNvPr id="37" name="Oval 6"/>
            <p:cNvSpPr>
              <a:spLocks noChangeArrowheads="1"/>
            </p:cNvSpPr>
            <p:nvPr/>
          </p:nvSpPr>
          <p:spPr bwMode="auto">
            <a:xfrm>
              <a:off x="7424738" y="3409951"/>
              <a:ext cx="900112" cy="90011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3" name="Oval 12"/>
            <p:cNvSpPr>
              <a:spLocks noChangeArrowheads="1"/>
            </p:cNvSpPr>
            <p:nvPr/>
          </p:nvSpPr>
          <p:spPr bwMode="auto">
            <a:xfrm>
              <a:off x="7362825" y="3349625"/>
              <a:ext cx="1022350" cy="1020763"/>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descr="0115mvtps00039" id="14" name="Oval 13"/>
          <p:cNvSpPr>
            <a:spLocks noChangeArrowheads="1"/>
          </p:cNvSpPr>
          <p:nvPr/>
        </p:nvSpPr>
        <p:spPr bwMode="auto">
          <a:xfrm>
            <a:off x="4371975" y="2370138"/>
            <a:ext cx="1022350" cy="1025525"/>
          </a:xfrm>
          <a:prstGeom prst="ellipse">
            <a:avLst/>
          </a:prstGeom>
          <a:blipFill dpi="0" rotWithShape="1">
            <a:blip r:embed="rId7"/>
            <a:stretch>
              <a:fillRect r="-311"/>
            </a:stretch>
          </a:blipFill>
          <a:ln>
            <a:noFill/>
          </a:ln>
          <a:extLst>
            <a:ext uri="{91240B29-F687-4F45-9708-019B960494DF}">
              <a14:hiddenLine w="9525">
                <a:solidFill>
                  <a:srgbClr val="000000"/>
                </a:solidFill>
                <a:round/>
                <a:headEnd/>
                <a:tailEnd/>
              </a14:hiddenLine>
            </a:ext>
          </a:extLst>
        </p:spPr>
        <p:txBody>
          <a:bodyPr/>
          <a:lstStyle/>
          <a:p>
            <a:endParaRPr altLang="en-US" lang="zh-CN">
              <a:solidFill>
                <a:srgbClr val="EEAF57"/>
              </a:solidFill>
            </a:endParaRPr>
          </a:p>
        </p:txBody>
      </p:sp>
      <p:grpSp>
        <p:nvGrpSpPr>
          <p:cNvPr id="34" name="组合 33"/>
          <p:cNvGrpSpPr/>
          <p:nvPr/>
        </p:nvGrpSpPr>
        <p:grpSpPr>
          <a:xfrm>
            <a:off x="5565775" y="2370138"/>
            <a:ext cx="1020763" cy="1025525"/>
            <a:chOff x="5565775" y="2370138"/>
            <a:chExt cx="1020763" cy="1025525"/>
          </a:xfrm>
        </p:grpSpPr>
        <p:sp>
          <p:nvSpPr>
            <p:cNvPr id="39" name="Oval 6"/>
            <p:cNvSpPr>
              <a:spLocks noChangeArrowheads="1"/>
            </p:cNvSpPr>
            <p:nvPr/>
          </p:nvSpPr>
          <p:spPr bwMode="auto">
            <a:xfrm>
              <a:off x="5626100" y="2432844"/>
              <a:ext cx="900112" cy="90011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 name="Oval 14"/>
            <p:cNvSpPr>
              <a:spLocks noChangeArrowheads="1"/>
            </p:cNvSpPr>
            <p:nvPr/>
          </p:nvSpPr>
          <p:spPr bwMode="auto">
            <a:xfrm>
              <a:off x="5565775" y="2370138"/>
              <a:ext cx="1020763" cy="1025525"/>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descr="u=2137848116,541256983&amp;fm=15&amp;gp=0" id="16" name="Oval 15"/>
          <p:cNvSpPr>
            <a:spLocks noChangeArrowheads="1"/>
          </p:cNvSpPr>
          <p:nvPr/>
        </p:nvSpPr>
        <p:spPr bwMode="auto">
          <a:xfrm>
            <a:off x="6757988" y="2370138"/>
            <a:ext cx="1022350" cy="1025525"/>
          </a:xfrm>
          <a:prstGeom prst="ellipse">
            <a:avLst/>
          </a:prstGeom>
          <a:blipFill dpi="0" rotWithShape="1">
            <a:blip r:embed="rId8"/>
            <a:stretch>
              <a:fillRect r="-311"/>
            </a:stretch>
          </a:blipFill>
          <a:ln>
            <a:noFill/>
          </a:ln>
          <a:extLst>
            <a:ext uri="{91240B29-F687-4F45-9708-019B960494DF}">
              <a14:hiddenLine w="9525">
                <a:solidFill>
                  <a:srgbClr val="000000"/>
                </a:solidFill>
                <a:round/>
                <a:headEnd/>
                <a:tailEnd/>
              </a14:hiddenLine>
            </a:ext>
          </a:extLst>
        </p:spPr>
        <p:txBody>
          <a:bodyPr/>
          <a:lstStyle/>
          <a:p>
            <a:endParaRPr altLang="en-US" lang="zh-CN">
              <a:solidFill>
                <a:srgbClr val="EEAF57"/>
              </a:solidFill>
            </a:endParaRPr>
          </a:p>
        </p:txBody>
      </p:sp>
      <p:sp>
        <p:nvSpPr>
          <p:cNvPr id="17" name="Rectangle 16"/>
          <p:cNvSpPr>
            <a:spLocks noChangeArrowheads="1"/>
          </p:cNvSpPr>
          <p:nvPr/>
        </p:nvSpPr>
        <p:spPr bwMode="auto">
          <a:xfrm>
            <a:off x="663575" y="1325563"/>
            <a:ext cx="1388145" cy="274320"/>
          </a:xfrm>
          <a:prstGeom prst="rect">
            <a:avLst/>
          </a:prstGeom>
          <a:noFill/>
          <a:ln>
            <a:noFill/>
          </a:ln>
          <a:effectLst/>
        </p:spPr>
        <p:txBody>
          <a:bodyPr wrap="square">
            <a:spAutoFit/>
          </a:bodyPr>
          <a:lstStyle/>
          <a:p>
            <a:r>
              <a:rPr altLang="zh-CN" lang="zh-CN" sz="1200">
                <a:solidFill>
                  <a:schemeClr val="bg1"/>
                </a:solidFill>
              </a:rPr>
              <a:t>HEADER TITLE</a:t>
            </a:r>
          </a:p>
        </p:txBody>
      </p:sp>
      <p:sp>
        <p:nvSpPr>
          <p:cNvPr id="18" name="Rectangle 17"/>
          <p:cNvSpPr>
            <a:spLocks noChangeArrowheads="1"/>
          </p:cNvSpPr>
          <p:nvPr/>
        </p:nvSpPr>
        <p:spPr bwMode="auto">
          <a:xfrm>
            <a:off x="663575" y="1778868"/>
            <a:ext cx="216217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9" name="Line 18"/>
          <p:cNvSpPr>
            <a:spLocks noChangeShapeType="1"/>
          </p:cNvSpPr>
          <p:nvPr/>
        </p:nvSpPr>
        <p:spPr bwMode="auto">
          <a:xfrm>
            <a:off x="663575" y="2335213"/>
            <a:ext cx="2106613" cy="0"/>
          </a:xfrm>
          <a:prstGeom prst="line">
            <a:avLst/>
          </a:prstGeom>
          <a:noFill/>
          <a:ln w="9525">
            <a:gradFill>
              <a:gsLst>
                <a:gs pos="100000">
                  <a:srgbClr val="138F81"/>
                </a:gs>
                <a:gs pos="0">
                  <a:srgbClr val="19BAA9"/>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0" name="Rectangle 19"/>
          <p:cNvSpPr>
            <a:spLocks noChangeArrowheads="1"/>
          </p:cNvSpPr>
          <p:nvPr/>
        </p:nvSpPr>
        <p:spPr bwMode="auto">
          <a:xfrm>
            <a:off x="663575" y="2492375"/>
            <a:ext cx="1388145" cy="274320"/>
          </a:xfrm>
          <a:prstGeom prst="rect">
            <a:avLst/>
          </a:prstGeom>
          <a:noFill/>
          <a:ln>
            <a:noFill/>
          </a:ln>
          <a:effectLst/>
        </p:spPr>
        <p:txBody>
          <a:bodyPr wrap="square">
            <a:spAutoFit/>
          </a:bodyPr>
          <a:lstStyle/>
          <a:p>
            <a:r>
              <a:rPr altLang="zh-CN" lang="zh-CN" sz="1200">
                <a:solidFill>
                  <a:schemeClr val="bg1"/>
                </a:solidFill>
              </a:rPr>
              <a:t>HEADER TITLE</a:t>
            </a:r>
          </a:p>
        </p:txBody>
      </p:sp>
      <p:sp>
        <p:nvSpPr>
          <p:cNvPr id="21" name="Rectangle 20"/>
          <p:cNvSpPr>
            <a:spLocks noChangeArrowheads="1"/>
          </p:cNvSpPr>
          <p:nvPr/>
        </p:nvSpPr>
        <p:spPr bwMode="auto">
          <a:xfrm>
            <a:off x="663575" y="2945680"/>
            <a:ext cx="216217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2" name="Line 21"/>
          <p:cNvSpPr>
            <a:spLocks noChangeShapeType="1"/>
          </p:cNvSpPr>
          <p:nvPr/>
        </p:nvSpPr>
        <p:spPr bwMode="auto">
          <a:xfrm>
            <a:off x="663575" y="3502025"/>
            <a:ext cx="2106613" cy="0"/>
          </a:xfrm>
          <a:prstGeom prst="line">
            <a:avLst/>
          </a:prstGeom>
          <a:noFill/>
          <a:ln w="9525">
            <a:gradFill>
              <a:gsLst>
                <a:gs pos="100000">
                  <a:srgbClr val="E33F24"/>
                </a:gs>
                <a:gs pos="0">
                  <a:srgbClr val="F26434"/>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3" name="Rectangle 22"/>
          <p:cNvSpPr>
            <a:spLocks noChangeArrowheads="1"/>
          </p:cNvSpPr>
          <p:nvPr/>
        </p:nvSpPr>
        <p:spPr bwMode="auto">
          <a:xfrm>
            <a:off x="663575" y="3687763"/>
            <a:ext cx="1388145" cy="274320"/>
          </a:xfrm>
          <a:prstGeom prst="rect">
            <a:avLst/>
          </a:prstGeom>
          <a:noFill/>
          <a:ln>
            <a:noFill/>
          </a:ln>
          <a:effectLst/>
        </p:spPr>
        <p:txBody>
          <a:bodyPr wrap="square">
            <a:spAutoFit/>
          </a:bodyPr>
          <a:lstStyle/>
          <a:p>
            <a:r>
              <a:rPr altLang="zh-CN" lang="zh-CN" sz="1200">
                <a:solidFill>
                  <a:schemeClr val="bg1"/>
                </a:solidFill>
              </a:rPr>
              <a:t>HEADER TITLE</a:t>
            </a:r>
          </a:p>
        </p:txBody>
      </p:sp>
      <p:sp>
        <p:nvSpPr>
          <p:cNvPr id="24" name="Rectangle 23"/>
          <p:cNvSpPr>
            <a:spLocks noChangeArrowheads="1"/>
          </p:cNvSpPr>
          <p:nvPr/>
        </p:nvSpPr>
        <p:spPr bwMode="auto">
          <a:xfrm>
            <a:off x="663575" y="4141068"/>
            <a:ext cx="216217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5059045" y="1759585"/>
            <a:ext cx="8651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1200">
                <a:solidFill>
                  <a:schemeClr val="bg1"/>
                </a:solidFill>
                <a:latin charset="0" panose="020b0806030902050204" pitchFamily="34" typeface="Impact"/>
              </a:rPr>
              <a:t>67</a:t>
            </a:r>
          </a:p>
          <a:p>
            <a:pPr algn="ctr">
              <a:lnSpc>
                <a:spcPct val="120000"/>
              </a:lnSpc>
            </a:pPr>
            <a:r>
              <a:rPr altLang="zh-CN" lang="zh-CN" sz="1200">
                <a:solidFill>
                  <a:schemeClr val="bg1"/>
                </a:solidFill>
                <a:latin charset="0" panose="020b0806030902050204" pitchFamily="34" typeface="Impact"/>
              </a:rPr>
              <a:t>EMPLOYEES</a:t>
            </a:r>
          </a:p>
        </p:txBody>
      </p:sp>
      <p:sp>
        <p:nvSpPr>
          <p:cNvPr id="26" name="Rectangle 25"/>
          <p:cNvSpPr>
            <a:spLocks noChangeArrowheads="1"/>
          </p:cNvSpPr>
          <p:nvPr/>
        </p:nvSpPr>
        <p:spPr bwMode="auto">
          <a:xfrm>
            <a:off x="7460933" y="1744345"/>
            <a:ext cx="8651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1200">
                <a:solidFill>
                  <a:schemeClr val="bg1"/>
                </a:solidFill>
                <a:latin charset="0" panose="020b0806030902050204" pitchFamily="34" typeface="Impact"/>
              </a:rPr>
              <a:t>67</a:t>
            </a:r>
          </a:p>
          <a:p>
            <a:pPr algn="ctr">
              <a:lnSpc>
                <a:spcPct val="120000"/>
              </a:lnSpc>
            </a:pPr>
            <a:r>
              <a:rPr altLang="zh-CN" lang="zh-CN" sz="1200">
                <a:solidFill>
                  <a:schemeClr val="bg1"/>
                </a:solidFill>
                <a:latin charset="0" panose="020b0806030902050204" pitchFamily="34" typeface="Impact"/>
              </a:rPr>
              <a:t>EMPLOYEES</a:t>
            </a:r>
          </a:p>
        </p:txBody>
      </p:sp>
      <p:sp>
        <p:nvSpPr>
          <p:cNvPr id="27" name="Rectangle 26"/>
          <p:cNvSpPr>
            <a:spLocks noChangeArrowheads="1"/>
          </p:cNvSpPr>
          <p:nvPr/>
        </p:nvSpPr>
        <p:spPr bwMode="auto">
          <a:xfrm>
            <a:off x="5052695" y="3691573"/>
            <a:ext cx="8651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1200">
                <a:solidFill>
                  <a:schemeClr val="bg1"/>
                </a:solidFill>
                <a:latin charset="0" panose="020b0806030902050204" pitchFamily="34" typeface="Impact"/>
              </a:rPr>
              <a:t>67</a:t>
            </a:r>
          </a:p>
          <a:p>
            <a:pPr algn="ctr">
              <a:lnSpc>
                <a:spcPct val="120000"/>
              </a:lnSpc>
            </a:pPr>
            <a:r>
              <a:rPr altLang="zh-CN" lang="zh-CN" sz="1200">
                <a:solidFill>
                  <a:schemeClr val="bg1"/>
                </a:solidFill>
                <a:latin charset="0" panose="020b0806030902050204" pitchFamily="34" typeface="Impact"/>
              </a:rPr>
              <a:t>EMPLOYEES</a:t>
            </a:r>
          </a:p>
        </p:txBody>
      </p:sp>
      <p:sp>
        <p:nvSpPr>
          <p:cNvPr id="28" name="Rectangle 27"/>
          <p:cNvSpPr>
            <a:spLocks noChangeArrowheads="1"/>
          </p:cNvSpPr>
          <p:nvPr/>
        </p:nvSpPr>
        <p:spPr bwMode="auto">
          <a:xfrm>
            <a:off x="7460933" y="3676333"/>
            <a:ext cx="8651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1200">
                <a:solidFill>
                  <a:schemeClr val="bg1"/>
                </a:solidFill>
                <a:latin charset="0" panose="020b0806030902050204" pitchFamily="34" typeface="Impact"/>
              </a:rPr>
              <a:t>67</a:t>
            </a:r>
          </a:p>
          <a:p>
            <a:pPr algn="ctr">
              <a:lnSpc>
                <a:spcPct val="120000"/>
              </a:lnSpc>
            </a:pPr>
            <a:r>
              <a:rPr altLang="zh-CN" lang="zh-CN" sz="1200">
                <a:solidFill>
                  <a:schemeClr val="bg1"/>
                </a:solidFill>
                <a:latin charset="0" panose="020b0806030902050204" pitchFamily="34" typeface="Impact"/>
              </a:rPr>
              <a:t>EMPLOYEES</a:t>
            </a:r>
          </a:p>
        </p:txBody>
      </p:sp>
      <p:sp>
        <p:nvSpPr>
          <p:cNvPr id="29" name="Rectangle 28"/>
          <p:cNvSpPr>
            <a:spLocks noChangeArrowheads="1"/>
          </p:cNvSpPr>
          <p:nvPr/>
        </p:nvSpPr>
        <p:spPr bwMode="auto">
          <a:xfrm>
            <a:off x="5644833" y="2700973"/>
            <a:ext cx="8651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zh-CN" sz="1200">
                <a:solidFill>
                  <a:schemeClr val="bg1"/>
                </a:solidFill>
                <a:latin charset="0" panose="020b0806030902050204" pitchFamily="34" typeface="Impact"/>
              </a:rPr>
              <a:t>10</a:t>
            </a:r>
          </a:p>
          <a:p>
            <a:pPr algn="ctr">
              <a:lnSpc>
                <a:spcPct val="120000"/>
              </a:lnSpc>
            </a:pPr>
            <a:r>
              <a:rPr altLang="zh-CN" lang="zh-CN" sz="1200">
                <a:solidFill>
                  <a:schemeClr val="bg1"/>
                </a:solidFill>
                <a:latin charset="0" panose="020b0806030902050204" pitchFamily="34" typeface="Impact"/>
              </a:rPr>
              <a:t>OFFICES</a:t>
            </a:r>
          </a:p>
        </p:txBody>
      </p:sp>
      <p:sp>
        <p:nvSpPr>
          <p:cNvPr id="41"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42"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
        <p:nvSpPr>
          <p:cNvPr id="43" name="Line 21"/>
          <p:cNvSpPr>
            <a:spLocks noChangeShapeType="1"/>
          </p:cNvSpPr>
          <p:nvPr/>
        </p:nvSpPr>
        <p:spPr bwMode="auto">
          <a:xfrm>
            <a:off x="663575" y="4690745"/>
            <a:ext cx="2106613" cy="0"/>
          </a:xfrm>
          <a:prstGeom prst="line">
            <a:avLst/>
          </a:prstGeom>
          <a:noFill/>
          <a:ln w="9525">
            <a:gradFill>
              <a:gsLst>
                <a:gs pos="100000">
                  <a:srgbClr val="89A13D"/>
                </a:gs>
                <a:gs pos="0">
                  <a:srgbClr val="B2D138"/>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Tree>
    <p:extLst>
      <p:ext uri="{BB962C8B-B14F-4D97-AF65-F5344CB8AC3E}">
        <p14:creationId val="108381326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1000" fill="hold" id="7"/>
                                        <p:tgtEl>
                                          <p:spTgt spid="41"/>
                                        </p:tgtEl>
                                        <p:attrNameLst>
                                          <p:attrName>ppt_x</p:attrName>
                                        </p:attrNameLst>
                                      </p:cBhvr>
                                      <p:tavLst>
                                        <p:tav tm="0">
                                          <p:val>
                                            <p:strVal val="#ppt_x"/>
                                          </p:val>
                                        </p:tav>
                                        <p:tav tm="100000">
                                          <p:val>
                                            <p:strVal val="#ppt_x"/>
                                          </p:val>
                                        </p:tav>
                                      </p:tavLst>
                                    </p:anim>
                                    <p:anim calcmode="lin" valueType="num">
                                      <p:cBhvr additive="base">
                                        <p:cTn dur="1000" fill="hold" id="8"/>
                                        <p:tgtEl>
                                          <p:spTgt spid="41"/>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1000" fill="hold" id="11"/>
                                        <p:tgtEl>
                                          <p:spTgt spid="42"/>
                                        </p:tgtEl>
                                        <p:attrNameLst>
                                          <p:attrName>ppt_x</p:attrName>
                                        </p:attrNameLst>
                                      </p:cBhvr>
                                      <p:tavLst>
                                        <p:tav tm="0">
                                          <p:val>
                                            <p:strVal val="#ppt_x"/>
                                          </p:val>
                                        </p:tav>
                                        <p:tav tm="100000">
                                          <p:val>
                                            <p:strVal val="#ppt_x"/>
                                          </p:val>
                                        </p:tav>
                                      </p:tavLst>
                                    </p:anim>
                                    <p:anim calcmode="lin" valueType="num">
                                      <p:cBhvr additive="base">
                                        <p:cTn dur="1000" fill="hold" id="12"/>
                                        <p:tgtEl>
                                          <p:spTgt spid="4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2">
                                  <p:stCondLst>
                                    <p:cond delay="100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600" fill="hold" id="15"/>
                                        <p:tgtEl>
                                          <p:spTgt spid="30"/>
                                        </p:tgtEl>
                                        <p:attrNameLst>
                                          <p:attrName>ppt_x</p:attrName>
                                        </p:attrNameLst>
                                      </p:cBhvr>
                                      <p:tavLst>
                                        <p:tav tm="0">
                                          <p:val>
                                            <p:strVal val="1+#ppt_w/2"/>
                                          </p:val>
                                        </p:tav>
                                        <p:tav tm="100000">
                                          <p:val>
                                            <p:strVal val="#ppt_x"/>
                                          </p:val>
                                        </p:tav>
                                      </p:tavLst>
                                    </p:anim>
                                    <p:anim calcmode="lin" valueType="num">
                                      <p:cBhvr additive="base">
                                        <p:cTn dur="600" fill="hold" id="16"/>
                                        <p:tgtEl>
                                          <p:spTgt spid="3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100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600" fill="hold" id="19"/>
                                        <p:tgtEl>
                                          <p:spTgt spid="17"/>
                                        </p:tgtEl>
                                        <p:attrNameLst>
                                          <p:attrName>ppt_x</p:attrName>
                                        </p:attrNameLst>
                                      </p:cBhvr>
                                      <p:tavLst>
                                        <p:tav tm="0">
                                          <p:val>
                                            <p:strVal val="1+#ppt_w/2"/>
                                          </p:val>
                                        </p:tav>
                                        <p:tav tm="100000">
                                          <p:val>
                                            <p:strVal val="#ppt_x"/>
                                          </p:val>
                                        </p:tav>
                                      </p:tavLst>
                                    </p:anim>
                                    <p:anim calcmode="lin" valueType="num">
                                      <p:cBhvr additive="base">
                                        <p:cTn dur="600" fill="hold" id="20"/>
                                        <p:tgtEl>
                                          <p:spTgt spid="1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100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600" fill="hold" id="23"/>
                                        <p:tgtEl>
                                          <p:spTgt spid="18"/>
                                        </p:tgtEl>
                                        <p:attrNameLst>
                                          <p:attrName>ppt_x</p:attrName>
                                        </p:attrNameLst>
                                      </p:cBhvr>
                                      <p:tavLst>
                                        <p:tav tm="0">
                                          <p:val>
                                            <p:strVal val="1+#ppt_w/2"/>
                                          </p:val>
                                        </p:tav>
                                        <p:tav tm="100000">
                                          <p:val>
                                            <p:strVal val="#ppt_x"/>
                                          </p:val>
                                        </p:tav>
                                      </p:tavLst>
                                    </p:anim>
                                    <p:anim calcmode="lin" valueType="num">
                                      <p:cBhvr additive="base">
                                        <p:cTn dur="600" fill="hold" id="24"/>
                                        <p:tgtEl>
                                          <p:spTgt spid="1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100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600" fill="hold" id="27"/>
                                        <p:tgtEl>
                                          <p:spTgt spid="19"/>
                                        </p:tgtEl>
                                        <p:attrNameLst>
                                          <p:attrName>ppt_x</p:attrName>
                                        </p:attrNameLst>
                                      </p:cBhvr>
                                      <p:tavLst>
                                        <p:tav tm="0">
                                          <p:val>
                                            <p:strVal val="0-#ppt_w/2"/>
                                          </p:val>
                                        </p:tav>
                                        <p:tav tm="100000">
                                          <p:val>
                                            <p:strVal val="#ppt_x"/>
                                          </p:val>
                                        </p:tav>
                                      </p:tavLst>
                                    </p:anim>
                                    <p:anim calcmode="lin" valueType="num">
                                      <p:cBhvr additive="base">
                                        <p:cTn dur="600" fill="hold" id="28"/>
                                        <p:tgtEl>
                                          <p:spTgt spid="19"/>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160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600" fill="hold" id="31"/>
                                        <p:tgtEl>
                                          <p:spTgt spid="31"/>
                                        </p:tgtEl>
                                        <p:attrNameLst>
                                          <p:attrName>ppt_x</p:attrName>
                                        </p:attrNameLst>
                                      </p:cBhvr>
                                      <p:tavLst>
                                        <p:tav tm="0">
                                          <p:val>
                                            <p:strVal val="1+#ppt_w/2"/>
                                          </p:val>
                                        </p:tav>
                                        <p:tav tm="100000">
                                          <p:val>
                                            <p:strVal val="#ppt_x"/>
                                          </p:val>
                                        </p:tav>
                                      </p:tavLst>
                                    </p:anim>
                                    <p:anim calcmode="lin" valueType="num">
                                      <p:cBhvr additive="base">
                                        <p:cTn dur="600" fill="hold" id="32"/>
                                        <p:tgtEl>
                                          <p:spTgt spid="3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1600"/>
                                  </p:stCondLst>
                                  <p:childTnLst>
                                    <p:set>
                                      <p:cBhvr>
                                        <p:cTn dur="1" fill="hold" id="34">
                                          <p:stCondLst>
                                            <p:cond delay="0"/>
                                          </p:stCondLst>
                                        </p:cTn>
                                        <p:tgtEl>
                                          <p:spTgt spid="20"/>
                                        </p:tgtEl>
                                        <p:attrNameLst>
                                          <p:attrName>style.visibility</p:attrName>
                                        </p:attrNameLst>
                                      </p:cBhvr>
                                      <p:to>
                                        <p:strVal val="visible"/>
                                      </p:to>
                                    </p:set>
                                    <p:anim calcmode="lin" valueType="num">
                                      <p:cBhvr additive="base">
                                        <p:cTn dur="600" fill="hold" id="35"/>
                                        <p:tgtEl>
                                          <p:spTgt spid="20"/>
                                        </p:tgtEl>
                                        <p:attrNameLst>
                                          <p:attrName>ppt_x</p:attrName>
                                        </p:attrNameLst>
                                      </p:cBhvr>
                                      <p:tavLst>
                                        <p:tav tm="0">
                                          <p:val>
                                            <p:strVal val="1+#ppt_w/2"/>
                                          </p:val>
                                        </p:tav>
                                        <p:tav tm="100000">
                                          <p:val>
                                            <p:strVal val="#ppt_x"/>
                                          </p:val>
                                        </p:tav>
                                      </p:tavLst>
                                    </p:anim>
                                    <p:anim calcmode="lin" valueType="num">
                                      <p:cBhvr additive="base">
                                        <p:cTn dur="600" fill="hold" id="36"/>
                                        <p:tgtEl>
                                          <p:spTgt spid="2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1600"/>
                                  </p:stCondLst>
                                  <p:childTnLst>
                                    <p:set>
                                      <p:cBhvr>
                                        <p:cTn dur="1" fill="hold" id="38">
                                          <p:stCondLst>
                                            <p:cond delay="0"/>
                                          </p:stCondLst>
                                        </p:cTn>
                                        <p:tgtEl>
                                          <p:spTgt spid="21"/>
                                        </p:tgtEl>
                                        <p:attrNameLst>
                                          <p:attrName>style.visibility</p:attrName>
                                        </p:attrNameLst>
                                      </p:cBhvr>
                                      <p:to>
                                        <p:strVal val="visible"/>
                                      </p:to>
                                    </p:set>
                                    <p:anim calcmode="lin" valueType="num">
                                      <p:cBhvr additive="base">
                                        <p:cTn dur="600" fill="hold" id="39"/>
                                        <p:tgtEl>
                                          <p:spTgt spid="21"/>
                                        </p:tgtEl>
                                        <p:attrNameLst>
                                          <p:attrName>ppt_x</p:attrName>
                                        </p:attrNameLst>
                                      </p:cBhvr>
                                      <p:tavLst>
                                        <p:tav tm="0">
                                          <p:val>
                                            <p:strVal val="1+#ppt_w/2"/>
                                          </p:val>
                                        </p:tav>
                                        <p:tav tm="100000">
                                          <p:val>
                                            <p:strVal val="#ppt_x"/>
                                          </p:val>
                                        </p:tav>
                                      </p:tavLst>
                                    </p:anim>
                                    <p:anim calcmode="lin" valueType="num">
                                      <p:cBhvr additive="base">
                                        <p:cTn dur="600" fill="hold" id="40"/>
                                        <p:tgtEl>
                                          <p:spTgt spid="21"/>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1600"/>
                                  </p:stCondLst>
                                  <p:childTnLst>
                                    <p:set>
                                      <p:cBhvr>
                                        <p:cTn dur="1" fill="hold" id="42">
                                          <p:stCondLst>
                                            <p:cond delay="0"/>
                                          </p:stCondLst>
                                        </p:cTn>
                                        <p:tgtEl>
                                          <p:spTgt spid="22"/>
                                        </p:tgtEl>
                                        <p:attrNameLst>
                                          <p:attrName>style.visibility</p:attrName>
                                        </p:attrNameLst>
                                      </p:cBhvr>
                                      <p:to>
                                        <p:strVal val="visible"/>
                                      </p:to>
                                    </p:set>
                                    <p:anim calcmode="lin" valueType="num">
                                      <p:cBhvr additive="base">
                                        <p:cTn dur="600" fill="hold" id="43"/>
                                        <p:tgtEl>
                                          <p:spTgt spid="22"/>
                                        </p:tgtEl>
                                        <p:attrNameLst>
                                          <p:attrName>ppt_x</p:attrName>
                                        </p:attrNameLst>
                                      </p:cBhvr>
                                      <p:tavLst>
                                        <p:tav tm="0">
                                          <p:val>
                                            <p:strVal val="0-#ppt_w/2"/>
                                          </p:val>
                                        </p:tav>
                                        <p:tav tm="100000">
                                          <p:val>
                                            <p:strVal val="#ppt_x"/>
                                          </p:val>
                                        </p:tav>
                                      </p:tavLst>
                                    </p:anim>
                                    <p:anim calcmode="lin" valueType="num">
                                      <p:cBhvr additive="base">
                                        <p:cTn dur="600" fill="hold" id="44"/>
                                        <p:tgtEl>
                                          <p:spTgt spid="22"/>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2200"/>
                                  </p:stCondLst>
                                  <p:childTnLst>
                                    <p:set>
                                      <p:cBhvr>
                                        <p:cTn dur="1" fill="hold" id="46">
                                          <p:stCondLst>
                                            <p:cond delay="0"/>
                                          </p:stCondLst>
                                        </p:cTn>
                                        <p:tgtEl>
                                          <p:spTgt spid="32"/>
                                        </p:tgtEl>
                                        <p:attrNameLst>
                                          <p:attrName>style.visibility</p:attrName>
                                        </p:attrNameLst>
                                      </p:cBhvr>
                                      <p:to>
                                        <p:strVal val="visible"/>
                                      </p:to>
                                    </p:set>
                                    <p:anim calcmode="lin" valueType="num">
                                      <p:cBhvr additive="base">
                                        <p:cTn dur="600" fill="hold" id="47"/>
                                        <p:tgtEl>
                                          <p:spTgt spid="32"/>
                                        </p:tgtEl>
                                        <p:attrNameLst>
                                          <p:attrName>ppt_x</p:attrName>
                                        </p:attrNameLst>
                                      </p:cBhvr>
                                      <p:tavLst>
                                        <p:tav tm="0">
                                          <p:val>
                                            <p:strVal val="1+#ppt_w/2"/>
                                          </p:val>
                                        </p:tav>
                                        <p:tav tm="100000">
                                          <p:val>
                                            <p:strVal val="#ppt_x"/>
                                          </p:val>
                                        </p:tav>
                                      </p:tavLst>
                                    </p:anim>
                                    <p:anim calcmode="lin" valueType="num">
                                      <p:cBhvr additive="base">
                                        <p:cTn dur="600" fill="hold" id="48"/>
                                        <p:tgtEl>
                                          <p:spTgt spid="32"/>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2200"/>
                                  </p:stCondLst>
                                  <p:childTnLst>
                                    <p:set>
                                      <p:cBhvr>
                                        <p:cTn dur="1" fill="hold" id="50">
                                          <p:stCondLst>
                                            <p:cond delay="0"/>
                                          </p:stCondLst>
                                        </p:cTn>
                                        <p:tgtEl>
                                          <p:spTgt spid="23"/>
                                        </p:tgtEl>
                                        <p:attrNameLst>
                                          <p:attrName>style.visibility</p:attrName>
                                        </p:attrNameLst>
                                      </p:cBhvr>
                                      <p:to>
                                        <p:strVal val="visible"/>
                                      </p:to>
                                    </p:set>
                                    <p:anim calcmode="lin" valueType="num">
                                      <p:cBhvr additive="base">
                                        <p:cTn dur="600" fill="hold" id="51"/>
                                        <p:tgtEl>
                                          <p:spTgt spid="23"/>
                                        </p:tgtEl>
                                        <p:attrNameLst>
                                          <p:attrName>ppt_x</p:attrName>
                                        </p:attrNameLst>
                                      </p:cBhvr>
                                      <p:tavLst>
                                        <p:tav tm="0">
                                          <p:val>
                                            <p:strVal val="1+#ppt_w/2"/>
                                          </p:val>
                                        </p:tav>
                                        <p:tav tm="100000">
                                          <p:val>
                                            <p:strVal val="#ppt_x"/>
                                          </p:val>
                                        </p:tav>
                                      </p:tavLst>
                                    </p:anim>
                                    <p:anim calcmode="lin" valueType="num">
                                      <p:cBhvr additive="base">
                                        <p:cTn dur="600" fill="hold" id="52"/>
                                        <p:tgtEl>
                                          <p:spTgt spid="23"/>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2200"/>
                                  </p:stCondLst>
                                  <p:childTnLst>
                                    <p:set>
                                      <p:cBhvr>
                                        <p:cTn dur="1" fill="hold" id="54">
                                          <p:stCondLst>
                                            <p:cond delay="0"/>
                                          </p:stCondLst>
                                        </p:cTn>
                                        <p:tgtEl>
                                          <p:spTgt spid="24"/>
                                        </p:tgtEl>
                                        <p:attrNameLst>
                                          <p:attrName>style.visibility</p:attrName>
                                        </p:attrNameLst>
                                      </p:cBhvr>
                                      <p:to>
                                        <p:strVal val="visible"/>
                                      </p:to>
                                    </p:set>
                                    <p:anim calcmode="lin" valueType="num">
                                      <p:cBhvr additive="base">
                                        <p:cTn dur="600" fill="hold" id="55"/>
                                        <p:tgtEl>
                                          <p:spTgt spid="24"/>
                                        </p:tgtEl>
                                        <p:attrNameLst>
                                          <p:attrName>ppt_x</p:attrName>
                                        </p:attrNameLst>
                                      </p:cBhvr>
                                      <p:tavLst>
                                        <p:tav tm="0">
                                          <p:val>
                                            <p:strVal val="1+#ppt_w/2"/>
                                          </p:val>
                                        </p:tav>
                                        <p:tav tm="100000">
                                          <p:val>
                                            <p:strVal val="#ppt_x"/>
                                          </p:val>
                                        </p:tav>
                                      </p:tavLst>
                                    </p:anim>
                                    <p:anim calcmode="lin" valueType="num">
                                      <p:cBhvr additive="base">
                                        <p:cTn dur="600" fill="hold" id="56"/>
                                        <p:tgtEl>
                                          <p:spTgt spid="24"/>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2200"/>
                                  </p:stCondLst>
                                  <p:childTnLst>
                                    <p:set>
                                      <p:cBhvr>
                                        <p:cTn dur="1" fill="hold" id="58">
                                          <p:stCondLst>
                                            <p:cond delay="0"/>
                                          </p:stCondLst>
                                        </p:cTn>
                                        <p:tgtEl>
                                          <p:spTgt spid="43"/>
                                        </p:tgtEl>
                                        <p:attrNameLst>
                                          <p:attrName>style.visibility</p:attrName>
                                        </p:attrNameLst>
                                      </p:cBhvr>
                                      <p:to>
                                        <p:strVal val="visible"/>
                                      </p:to>
                                    </p:set>
                                    <p:anim calcmode="lin" valueType="num">
                                      <p:cBhvr additive="base">
                                        <p:cTn dur="600" fill="hold" id="59"/>
                                        <p:tgtEl>
                                          <p:spTgt spid="43"/>
                                        </p:tgtEl>
                                        <p:attrNameLst>
                                          <p:attrName>ppt_x</p:attrName>
                                        </p:attrNameLst>
                                      </p:cBhvr>
                                      <p:tavLst>
                                        <p:tav tm="0">
                                          <p:val>
                                            <p:strVal val="0-#ppt_w/2"/>
                                          </p:val>
                                        </p:tav>
                                        <p:tav tm="100000">
                                          <p:val>
                                            <p:strVal val="#ppt_x"/>
                                          </p:val>
                                        </p:tav>
                                      </p:tavLst>
                                    </p:anim>
                                    <p:anim calcmode="lin" valueType="num">
                                      <p:cBhvr additive="base">
                                        <p:cTn dur="600" fill="hold" id="60"/>
                                        <p:tgtEl>
                                          <p:spTgt spid="43"/>
                                        </p:tgtEl>
                                        <p:attrNameLst>
                                          <p:attrName>ppt_y</p:attrName>
                                        </p:attrNameLst>
                                      </p:cBhvr>
                                      <p:tavLst>
                                        <p:tav tm="0">
                                          <p:val>
                                            <p:strVal val="#ppt_y"/>
                                          </p:val>
                                        </p:tav>
                                        <p:tav tm="100000">
                                          <p:val>
                                            <p:strVal val="#ppt_y"/>
                                          </p:val>
                                        </p:tav>
                                      </p:tavLst>
                                    </p:anim>
                                  </p:childTnLst>
                                </p:cTn>
                              </p:par>
                              <p:par>
                                <p:cTn fill="hold" id="61" nodeType="withEffect" presetClass="entr" presetID="53" presetSubtype="0">
                                  <p:stCondLst>
                                    <p:cond delay="2800"/>
                                  </p:stCondLst>
                                  <p:childTnLst>
                                    <p:set>
                                      <p:cBhvr>
                                        <p:cTn dur="1" fill="hold" id="62">
                                          <p:stCondLst>
                                            <p:cond delay="0"/>
                                          </p:stCondLst>
                                        </p:cTn>
                                        <p:tgtEl>
                                          <p:spTgt spid="2"/>
                                        </p:tgtEl>
                                        <p:attrNameLst>
                                          <p:attrName>style.visibility</p:attrName>
                                        </p:attrNameLst>
                                      </p:cBhvr>
                                      <p:to>
                                        <p:strVal val="visible"/>
                                      </p:to>
                                    </p:set>
                                    <p:anim calcmode="lin" valueType="num">
                                      <p:cBhvr>
                                        <p:cTn dur="300" fill="hold" id="63"/>
                                        <p:tgtEl>
                                          <p:spTgt spid="2"/>
                                        </p:tgtEl>
                                        <p:attrNameLst>
                                          <p:attrName>ppt_w</p:attrName>
                                        </p:attrNameLst>
                                      </p:cBhvr>
                                      <p:tavLst>
                                        <p:tav tm="0">
                                          <p:val>
                                            <p:fltVal val="0"/>
                                          </p:val>
                                        </p:tav>
                                        <p:tav tm="100000">
                                          <p:val>
                                            <p:strVal val="#ppt_w"/>
                                          </p:val>
                                        </p:tav>
                                      </p:tavLst>
                                    </p:anim>
                                    <p:anim calcmode="lin" valueType="num">
                                      <p:cBhvr>
                                        <p:cTn dur="300" fill="hold" id="64"/>
                                        <p:tgtEl>
                                          <p:spTgt spid="2"/>
                                        </p:tgtEl>
                                        <p:attrNameLst>
                                          <p:attrName>ppt_h</p:attrName>
                                        </p:attrNameLst>
                                      </p:cBhvr>
                                      <p:tavLst>
                                        <p:tav tm="0">
                                          <p:val>
                                            <p:fltVal val="0"/>
                                          </p:val>
                                        </p:tav>
                                        <p:tav tm="100000">
                                          <p:val>
                                            <p:strVal val="#ppt_h"/>
                                          </p:val>
                                        </p:tav>
                                      </p:tavLst>
                                    </p:anim>
                                    <p:animEffect filter="fade" transition="in">
                                      <p:cBhvr>
                                        <p:cTn dur="300" id="65"/>
                                        <p:tgtEl>
                                          <p:spTgt spid="2"/>
                                        </p:tgtEl>
                                      </p:cBhvr>
                                    </p:animEffect>
                                  </p:childTnLst>
                                </p:cTn>
                              </p:par>
                              <p:par>
                                <p:cTn autoRev="1" fill="hold" id="66" nodeType="withEffect" presetClass="emph" presetID="6" presetSubtype="0">
                                  <p:stCondLst>
                                    <p:cond delay="3100"/>
                                  </p:stCondLst>
                                  <p:childTnLst>
                                    <p:animScale>
                                      <p:cBhvr>
                                        <p:cTn dur="150" fill="hold" id="67"/>
                                        <p:tgtEl>
                                          <p:spTgt spid="2"/>
                                        </p:tgtEl>
                                      </p:cBhvr>
                                      <p:by x="110000" y="110000"/>
                                    </p:animScale>
                                  </p:childTnLst>
                                </p:cTn>
                              </p:par>
                              <p:par>
                                <p:cTn fill="hold" grpId="0" id="68" nodeType="withEffect" presetClass="entr" presetID="53" presetSubtype="0">
                                  <p:stCondLst>
                                    <p:cond delay="3100"/>
                                  </p:stCondLst>
                                  <p:childTnLst>
                                    <p:set>
                                      <p:cBhvr>
                                        <p:cTn dur="1" fill="hold" id="69">
                                          <p:stCondLst>
                                            <p:cond delay="0"/>
                                          </p:stCondLst>
                                        </p:cTn>
                                        <p:tgtEl>
                                          <p:spTgt spid="25"/>
                                        </p:tgtEl>
                                        <p:attrNameLst>
                                          <p:attrName>style.visibility</p:attrName>
                                        </p:attrNameLst>
                                      </p:cBhvr>
                                      <p:to>
                                        <p:strVal val="visible"/>
                                      </p:to>
                                    </p:set>
                                    <p:anim calcmode="lin" valueType="num">
                                      <p:cBhvr>
                                        <p:cTn dur="300" fill="hold" id="70"/>
                                        <p:tgtEl>
                                          <p:spTgt spid="25"/>
                                        </p:tgtEl>
                                        <p:attrNameLst>
                                          <p:attrName>ppt_w</p:attrName>
                                        </p:attrNameLst>
                                      </p:cBhvr>
                                      <p:tavLst>
                                        <p:tav tm="0">
                                          <p:val>
                                            <p:fltVal val="0"/>
                                          </p:val>
                                        </p:tav>
                                        <p:tav tm="100000">
                                          <p:val>
                                            <p:strVal val="#ppt_w"/>
                                          </p:val>
                                        </p:tav>
                                      </p:tavLst>
                                    </p:anim>
                                    <p:anim calcmode="lin" valueType="num">
                                      <p:cBhvr>
                                        <p:cTn dur="300" fill="hold" id="71"/>
                                        <p:tgtEl>
                                          <p:spTgt spid="25"/>
                                        </p:tgtEl>
                                        <p:attrNameLst>
                                          <p:attrName>ppt_h</p:attrName>
                                        </p:attrNameLst>
                                      </p:cBhvr>
                                      <p:tavLst>
                                        <p:tav tm="0">
                                          <p:val>
                                            <p:fltVal val="0"/>
                                          </p:val>
                                        </p:tav>
                                        <p:tav tm="100000">
                                          <p:val>
                                            <p:strVal val="#ppt_h"/>
                                          </p:val>
                                        </p:tav>
                                      </p:tavLst>
                                    </p:anim>
                                    <p:animEffect filter="fade" transition="in">
                                      <p:cBhvr>
                                        <p:cTn dur="300" id="72"/>
                                        <p:tgtEl>
                                          <p:spTgt spid="25"/>
                                        </p:tgtEl>
                                      </p:cBhvr>
                                    </p:animEffect>
                                  </p:childTnLst>
                                </p:cTn>
                              </p:par>
                              <p:par>
                                <p:cTn autoRev="1" fill="hold" grpId="1" id="73" nodeType="withEffect" presetClass="emph" presetID="6" presetSubtype="0">
                                  <p:stCondLst>
                                    <p:cond delay="3400"/>
                                  </p:stCondLst>
                                  <p:childTnLst>
                                    <p:animScale>
                                      <p:cBhvr>
                                        <p:cTn dur="150" fill="hold" id="74"/>
                                        <p:tgtEl>
                                          <p:spTgt spid="25"/>
                                        </p:tgtEl>
                                      </p:cBhvr>
                                      <p:by x="110000" y="110000"/>
                                    </p:animScale>
                                  </p:childTnLst>
                                </p:cTn>
                              </p:par>
                              <p:par>
                                <p:cTn fill="hold" id="75" nodeType="withEffect" presetClass="entr" presetID="53" presetSubtype="0">
                                  <p:stCondLst>
                                    <p:cond delay="3000"/>
                                  </p:stCondLst>
                                  <p:childTnLst>
                                    <p:set>
                                      <p:cBhvr>
                                        <p:cTn dur="1" fill="hold" id="76">
                                          <p:stCondLst>
                                            <p:cond delay="0"/>
                                          </p:stCondLst>
                                        </p:cTn>
                                        <p:tgtEl>
                                          <p:spTgt spid="3"/>
                                        </p:tgtEl>
                                        <p:attrNameLst>
                                          <p:attrName>style.visibility</p:attrName>
                                        </p:attrNameLst>
                                      </p:cBhvr>
                                      <p:to>
                                        <p:strVal val="visible"/>
                                      </p:to>
                                    </p:set>
                                    <p:anim calcmode="lin" valueType="num">
                                      <p:cBhvr>
                                        <p:cTn dur="300" fill="hold" id="77"/>
                                        <p:tgtEl>
                                          <p:spTgt spid="3"/>
                                        </p:tgtEl>
                                        <p:attrNameLst>
                                          <p:attrName>ppt_w</p:attrName>
                                        </p:attrNameLst>
                                      </p:cBhvr>
                                      <p:tavLst>
                                        <p:tav tm="0">
                                          <p:val>
                                            <p:fltVal val="0"/>
                                          </p:val>
                                        </p:tav>
                                        <p:tav tm="100000">
                                          <p:val>
                                            <p:strVal val="#ppt_w"/>
                                          </p:val>
                                        </p:tav>
                                      </p:tavLst>
                                    </p:anim>
                                    <p:anim calcmode="lin" valueType="num">
                                      <p:cBhvr>
                                        <p:cTn dur="300" fill="hold" id="78"/>
                                        <p:tgtEl>
                                          <p:spTgt spid="3"/>
                                        </p:tgtEl>
                                        <p:attrNameLst>
                                          <p:attrName>ppt_h</p:attrName>
                                        </p:attrNameLst>
                                      </p:cBhvr>
                                      <p:tavLst>
                                        <p:tav tm="0">
                                          <p:val>
                                            <p:fltVal val="0"/>
                                          </p:val>
                                        </p:tav>
                                        <p:tav tm="100000">
                                          <p:val>
                                            <p:strVal val="#ppt_h"/>
                                          </p:val>
                                        </p:tav>
                                      </p:tavLst>
                                    </p:anim>
                                    <p:animEffect filter="fade" transition="in">
                                      <p:cBhvr>
                                        <p:cTn dur="300" id="79"/>
                                        <p:tgtEl>
                                          <p:spTgt spid="3"/>
                                        </p:tgtEl>
                                      </p:cBhvr>
                                    </p:animEffect>
                                  </p:childTnLst>
                                </p:cTn>
                              </p:par>
                              <p:par>
                                <p:cTn autoRev="1" fill="hold" id="80" nodeType="withEffect" presetClass="emph" presetID="6" presetSubtype="0">
                                  <p:stCondLst>
                                    <p:cond delay="3300"/>
                                  </p:stCondLst>
                                  <p:childTnLst>
                                    <p:animScale>
                                      <p:cBhvr>
                                        <p:cTn dur="150" fill="hold" id="81"/>
                                        <p:tgtEl>
                                          <p:spTgt spid="3"/>
                                        </p:tgtEl>
                                      </p:cBhvr>
                                      <p:by x="110000" y="110000"/>
                                    </p:animScale>
                                  </p:childTnLst>
                                </p:cTn>
                              </p:par>
                              <p:par>
                                <p:cTn fill="hold" grpId="0" id="82" nodeType="withEffect" presetClass="entr" presetID="53" presetSubtype="0">
                                  <p:stCondLst>
                                    <p:cond delay="3300"/>
                                  </p:stCondLst>
                                  <p:childTnLst>
                                    <p:set>
                                      <p:cBhvr>
                                        <p:cTn dur="1" fill="hold" id="83">
                                          <p:stCondLst>
                                            <p:cond delay="0"/>
                                          </p:stCondLst>
                                        </p:cTn>
                                        <p:tgtEl>
                                          <p:spTgt spid="26"/>
                                        </p:tgtEl>
                                        <p:attrNameLst>
                                          <p:attrName>style.visibility</p:attrName>
                                        </p:attrNameLst>
                                      </p:cBhvr>
                                      <p:to>
                                        <p:strVal val="visible"/>
                                      </p:to>
                                    </p:set>
                                    <p:anim calcmode="lin" valueType="num">
                                      <p:cBhvr>
                                        <p:cTn dur="300" fill="hold" id="84"/>
                                        <p:tgtEl>
                                          <p:spTgt spid="26"/>
                                        </p:tgtEl>
                                        <p:attrNameLst>
                                          <p:attrName>ppt_w</p:attrName>
                                        </p:attrNameLst>
                                      </p:cBhvr>
                                      <p:tavLst>
                                        <p:tav tm="0">
                                          <p:val>
                                            <p:fltVal val="0"/>
                                          </p:val>
                                        </p:tav>
                                        <p:tav tm="100000">
                                          <p:val>
                                            <p:strVal val="#ppt_w"/>
                                          </p:val>
                                        </p:tav>
                                      </p:tavLst>
                                    </p:anim>
                                    <p:anim calcmode="lin" valueType="num">
                                      <p:cBhvr>
                                        <p:cTn dur="300" fill="hold" id="85"/>
                                        <p:tgtEl>
                                          <p:spTgt spid="26"/>
                                        </p:tgtEl>
                                        <p:attrNameLst>
                                          <p:attrName>ppt_h</p:attrName>
                                        </p:attrNameLst>
                                      </p:cBhvr>
                                      <p:tavLst>
                                        <p:tav tm="0">
                                          <p:val>
                                            <p:fltVal val="0"/>
                                          </p:val>
                                        </p:tav>
                                        <p:tav tm="100000">
                                          <p:val>
                                            <p:strVal val="#ppt_h"/>
                                          </p:val>
                                        </p:tav>
                                      </p:tavLst>
                                    </p:anim>
                                    <p:animEffect filter="fade" transition="in">
                                      <p:cBhvr>
                                        <p:cTn dur="300" id="86"/>
                                        <p:tgtEl>
                                          <p:spTgt spid="26"/>
                                        </p:tgtEl>
                                      </p:cBhvr>
                                    </p:animEffect>
                                  </p:childTnLst>
                                </p:cTn>
                              </p:par>
                              <p:par>
                                <p:cTn autoRev="1" fill="hold" grpId="1" id="87" nodeType="withEffect" presetClass="emph" presetID="6" presetSubtype="0">
                                  <p:stCondLst>
                                    <p:cond delay="3600"/>
                                  </p:stCondLst>
                                  <p:childTnLst>
                                    <p:animScale>
                                      <p:cBhvr>
                                        <p:cTn dur="150" fill="hold" id="88"/>
                                        <p:tgtEl>
                                          <p:spTgt spid="26"/>
                                        </p:tgtEl>
                                      </p:cBhvr>
                                      <p:by x="110000" y="110000"/>
                                    </p:animScale>
                                  </p:childTnLst>
                                </p:cTn>
                              </p:par>
                              <p:par>
                                <p:cTn fill="hold" id="89" nodeType="withEffect" presetClass="entr" presetID="53" presetSubtype="0">
                                  <p:stCondLst>
                                    <p:cond delay="3200"/>
                                  </p:stCondLst>
                                  <p:childTnLst>
                                    <p:set>
                                      <p:cBhvr>
                                        <p:cTn dur="1" fill="hold" id="90">
                                          <p:stCondLst>
                                            <p:cond delay="0"/>
                                          </p:stCondLst>
                                        </p:cTn>
                                        <p:tgtEl>
                                          <p:spTgt spid="34"/>
                                        </p:tgtEl>
                                        <p:attrNameLst>
                                          <p:attrName>style.visibility</p:attrName>
                                        </p:attrNameLst>
                                      </p:cBhvr>
                                      <p:to>
                                        <p:strVal val="visible"/>
                                      </p:to>
                                    </p:set>
                                    <p:anim calcmode="lin" valueType="num">
                                      <p:cBhvr>
                                        <p:cTn dur="300" fill="hold" id="91"/>
                                        <p:tgtEl>
                                          <p:spTgt spid="34"/>
                                        </p:tgtEl>
                                        <p:attrNameLst>
                                          <p:attrName>ppt_w</p:attrName>
                                        </p:attrNameLst>
                                      </p:cBhvr>
                                      <p:tavLst>
                                        <p:tav tm="0">
                                          <p:val>
                                            <p:fltVal val="0"/>
                                          </p:val>
                                        </p:tav>
                                        <p:tav tm="100000">
                                          <p:val>
                                            <p:strVal val="#ppt_w"/>
                                          </p:val>
                                        </p:tav>
                                      </p:tavLst>
                                    </p:anim>
                                    <p:anim calcmode="lin" valueType="num">
                                      <p:cBhvr>
                                        <p:cTn dur="300" fill="hold" id="92"/>
                                        <p:tgtEl>
                                          <p:spTgt spid="34"/>
                                        </p:tgtEl>
                                        <p:attrNameLst>
                                          <p:attrName>ppt_h</p:attrName>
                                        </p:attrNameLst>
                                      </p:cBhvr>
                                      <p:tavLst>
                                        <p:tav tm="0">
                                          <p:val>
                                            <p:fltVal val="0"/>
                                          </p:val>
                                        </p:tav>
                                        <p:tav tm="100000">
                                          <p:val>
                                            <p:strVal val="#ppt_h"/>
                                          </p:val>
                                        </p:tav>
                                      </p:tavLst>
                                    </p:anim>
                                    <p:animEffect filter="fade" transition="in">
                                      <p:cBhvr>
                                        <p:cTn dur="300" id="93"/>
                                        <p:tgtEl>
                                          <p:spTgt spid="34"/>
                                        </p:tgtEl>
                                      </p:cBhvr>
                                    </p:animEffect>
                                  </p:childTnLst>
                                </p:cTn>
                              </p:par>
                              <p:par>
                                <p:cTn autoRev="1" fill="hold" id="94" nodeType="withEffect" presetClass="emph" presetID="6" presetSubtype="0">
                                  <p:stCondLst>
                                    <p:cond delay="3500"/>
                                  </p:stCondLst>
                                  <p:childTnLst>
                                    <p:animScale>
                                      <p:cBhvr>
                                        <p:cTn dur="150" fill="hold" id="95"/>
                                        <p:tgtEl>
                                          <p:spTgt spid="34"/>
                                        </p:tgtEl>
                                      </p:cBhvr>
                                      <p:by x="110000" y="110000"/>
                                    </p:animScale>
                                  </p:childTnLst>
                                </p:cTn>
                              </p:par>
                              <p:par>
                                <p:cTn fill="hold" grpId="0" id="96" nodeType="withEffect" presetClass="entr" presetID="53" presetSubtype="0">
                                  <p:stCondLst>
                                    <p:cond delay="3500"/>
                                  </p:stCondLst>
                                  <p:childTnLst>
                                    <p:set>
                                      <p:cBhvr>
                                        <p:cTn dur="1" fill="hold" id="97">
                                          <p:stCondLst>
                                            <p:cond delay="0"/>
                                          </p:stCondLst>
                                        </p:cTn>
                                        <p:tgtEl>
                                          <p:spTgt spid="29"/>
                                        </p:tgtEl>
                                        <p:attrNameLst>
                                          <p:attrName>style.visibility</p:attrName>
                                        </p:attrNameLst>
                                      </p:cBhvr>
                                      <p:to>
                                        <p:strVal val="visible"/>
                                      </p:to>
                                    </p:set>
                                    <p:anim calcmode="lin" valueType="num">
                                      <p:cBhvr>
                                        <p:cTn dur="300" fill="hold" id="98"/>
                                        <p:tgtEl>
                                          <p:spTgt spid="29"/>
                                        </p:tgtEl>
                                        <p:attrNameLst>
                                          <p:attrName>ppt_w</p:attrName>
                                        </p:attrNameLst>
                                      </p:cBhvr>
                                      <p:tavLst>
                                        <p:tav tm="0">
                                          <p:val>
                                            <p:fltVal val="0"/>
                                          </p:val>
                                        </p:tav>
                                        <p:tav tm="100000">
                                          <p:val>
                                            <p:strVal val="#ppt_w"/>
                                          </p:val>
                                        </p:tav>
                                      </p:tavLst>
                                    </p:anim>
                                    <p:anim calcmode="lin" valueType="num">
                                      <p:cBhvr>
                                        <p:cTn dur="300" fill="hold" id="99"/>
                                        <p:tgtEl>
                                          <p:spTgt spid="29"/>
                                        </p:tgtEl>
                                        <p:attrNameLst>
                                          <p:attrName>ppt_h</p:attrName>
                                        </p:attrNameLst>
                                      </p:cBhvr>
                                      <p:tavLst>
                                        <p:tav tm="0">
                                          <p:val>
                                            <p:fltVal val="0"/>
                                          </p:val>
                                        </p:tav>
                                        <p:tav tm="100000">
                                          <p:val>
                                            <p:strVal val="#ppt_h"/>
                                          </p:val>
                                        </p:tav>
                                      </p:tavLst>
                                    </p:anim>
                                    <p:animEffect filter="fade" transition="in">
                                      <p:cBhvr>
                                        <p:cTn dur="300" id="100"/>
                                        <p:tgtEl>
                                          <p:spTgt spid="29"/>
                                        </p:tgtEl>
                                      </p:cBhvr>
                                    </p:animEffect>
                                  </p:childTnLst>
                                </p:cTn>
                              </p:par>
                              <p:par>
                                <p:cTn autoRev="1" fill="hold" grpId="1" id="101" nodeType="withEffect" presetClass="emph" presetID="6" presetSubtype="0">
                                  <p:stCondLst>
                                    <p:cond delay="3800"/>
                                  </p:stCondLst>
                                  <p:childTnLst>
                                    <p:animScale>
                                      <p:cBhvr>
                                        <p:cTn dur="150" fill="hold" id="102"/>
                                        <p:tgtEl>
                                          <p:spTgt spid="29"/>
                                        </p:tgtEl>
                                      </p:cBhvr>
                                      <p:by x="110000" y="110000"/>
                                    </p:animScale>
                                  </p:childTnLst>
                                </p:cTn>
                              </p:par>
                              <p:par>
                                <p:cTn fill="hold" id="103" nodeType="withEffect" presetClass="entr" presetID="53" presetSubtype="0">
                                  <p:stCondLst>
                                    <p:cond delay="3400"/>
                                  </p:stCondLst>
                                  <p:childTnLst>
                                    <p:set>
                                      <p:cBhvr>
                                        <p:cTn dur="1" fill="hold" id="104">
                                          <p:stCondLst>
                                            <p:cond delay="0"/>
                                          </p:stCondLst>
                                        </p:cTn>
                                        <p:tgtEl>
                                          <p:spTgt spid="40"/>
                                        </p:tgtEl>
                                        <p:attrNameLst>
                                          <p:attrName>style.visibility</p:attrName>
                                        </p:attrNameLst>
                                      </p:cBhvr>
                                      <p:to>
                                        <p:strVal val="visible"/>
                                      </p:to>
                                    </p:set>
                                    <p:anim calcmode="lin" valueType="num">
                                      <p:cBhvr>
                                        <p:cTn dur="300" fill="hold" id="105"/>
                                        <p:tgtEl>
                                          <p:spTgt spid="40"/>
                                        </p:tgtEl>
                                        <p:attrNameLst>
                                          <p:attrName>ppt_w</p:attrName>
                                        </p:attrNameLst>
                                      </p:cBhvr>
                                      <p:tavLst>
                                        <p:tav tm="0">
                                          <p:val>
                                            <p:fltVal val="0"/>
                                          </p:val>
                                        </p:tav>
                                        <p:tav tm="100000">
                                          <p:val>
                                            <p:strVal val="#ppt_w"/>
                                          </p:val>
                                        </p:tav>
                                      </p:tavLst>
                                    </p:anim>
                                    <p:anim calcmode="lin" valueType="num">
                                      <p:cBhvr>
                                        <p:cTn dur="300" fill="hold" id="106"/>
                                        <p:tgtEl>
                                          <p:spTgt spid="40"/>
                                        </p:tgtEl>
                                        <p:attrNameLst>
                                          <p:attrName>ppt_h</p:attrName>
                                        </p:attrNameLst>
                                      </p:cBhvr>
                                      <p:tavLst>
                                        <p:tav tm="0">
                                          <p:val>
                                            <p:fltVal val="0"/>
                                          </p:val>
                                        </p:tav>
                                        <p:tav tm="100000">
                                          <p:val>
                                            <p:strVal val="#ppt_h"/>
                                          </p:val>
                                        </p:tav>
                                      </p:tavLst>
                                    </p:anim>
                                    <p:animEffect filter="fade" transition="in">
                                      <p:cBhvr>
                                        <p:cTn dur="300" id="107"/>
                                        <p:tgtEl>
                                          <p:spTgt spid="40"/>
                                        </p:tgtEl>
                                      </p:cBhvr>
                                    </p:animEffect>
                                  </p:childTnLst>
                                </p:cTn>
                              </p:par>
                              <p:par>
                                <p:cTn autoRev="1" fill="hold" id="108" nodeType="withEffect" presetClass="emph" presetID="6" presetSubtype="0">
                                  <p:stCondLst>
                                    <p:cond delay="3700"/>
                                  </p:stCondLst>
                                  <p:childTnLst>
                                    <p:animScale>
                                      <p:cBhvr>
                                        <p:cTn dur="150" fill="hold" id="109"/>
                                        <p:tgtEl>
                                          <p:spTgt spid="40"/>
                                        </p:tgtEl>
                                      </p:cBhvr>
                                      <p:by x="110000" y="110000"/>
                                    </p:animScale>
                                  </p:childTnLst>
                                </p:cTn>
                              </p:par>
                              <p:par>
                                <p:cTn fill="hold" grpId="0" id="110" nodeType="withEffect" presetClass="entr" presetID="53" presetSubtype="0">
                                  <p:stCondLst>
                                    <p:cond delay="3700"/>
                                  </p:stCondLst>
                                  <p:childTnLst>
                                    <p:set>
                                      <p:cBhvr>
                                        <p:cTn dur="1" fill="hold" id="111">
                                          <p:stCondLst>
                                            <p:cond delay="0"/>
                                          </p:stCondLst>
                                        </p:cTn>
                                        <p:tgtEl>
                                          <p:spTgt spid="27"/>
                                        </p:tgtEl>
                                        <p:attrNameLst>
                                          <p:attrName>style.visibility</p:attrName>
                                        </p:attrNameLst>
                                      </p:cBhvr>
                                      <p:to>
                                        <p:strVal val="visible"/>
                                      </p:to>
                                    </p:set>
                                    <p:anim calcmode="lin" valueType="num">
                                      <p:cBhvr>
                                        <p:cTn dur="300" fill="hold" id="112"/>
                                        <p:tgtEl>
                                          <p:spTgt spid="27"/>
                                        </p:tgtEl>
                                        <p:attrNameLst>
                                          <p:attrName>ppt_w</p:attrName>
                                        </p:attrNameLst>
                                      </p:cBhvr>
                                      <p:tavLst>
                                        <p:tav tm="0">
                                          <p:val>
                                            <p:fltVal val="0"/>
                                          </p:val>
                                        </p:tav>
                                        <p:tav tm="100000">
                                          <p:val>
                                            <p:strVal val="#ppt_w"/>
                                          </p:val>
                                        </p:tav>
                                      </p:tavLst>
                                    </p:anim>
                                    <p:anim calcmode="lin" valueType="num">
                                      <p:cBhvr>
                                        <p:cTn dur="300" fill="hold" id="113"/>
                                        <p:tgtEl>
                                          <p:spTgt spid="27"/>
                                        </p:tgtEl>
                                        <p:attrNameLst>
                                          <p:attrName>ppt_h</p:attrName>
                                        </p:attrNameLst>
                                      </p:cBhvr>
                                      <p:tavLst>
                                        <p:tav tm="0">
                                          <p:val>
                                            <p:fltVal val="0"/>
                                          </p:val>
                                        </p:tav>
                                        <p:tav tm="100000">
                                          <p:val>
                                            <p:strVal val="#ppt_h"/>
                                          </p:val>
                                        </p:tav>
                                      </p:tavLst>
                                    </p:anim>
                                    <p:animEffect filter="fade" transition="in">
                                      <p:cBhvr>
                                        <p:cTn dur="300" id="114"/>
                                        <p:tgtEl>
                                          <p:spTgt spid="27"/>
                                        </p:tgtEl>
                                      </p:cBhvr>
                                    </p:animEffect>
                                  </p:childTnLst>
                                </p:cTn>
                              </p:par>
                              <p:par>
                                <p:cTn autoRev="1" fill="hold" grpId="1" id="115" nodeType="withEffect" presetClass="emph" presetID="6" presetSubtype="0">
                                  <p:stCondLst>
                                    <p:cond delay="4000"/>
                                  </p:stCondLst>
                                  <p:childTnLst>
                                    <p:animScale>
                                      <p:cBhvr>
                                        <p:cTn dur="150" fill="hold" id="116"/>
                                        <p:tgtEl>
                                          <p:spTgt spid="27"/>
                                        </p:tgtEl>
                                      </p:cBhvr>
                                      <p:by x="110000" y="110000"/>
                                    </p:animScale>
                                  </p:childTnLst>
                                </p:cTn>
                              </p:par>
                              <p:par>
                                <p:cTn fill="hold" id="117" nodeType="withEffect" presetClass="entr" presetID="53" presetSubtype="0">
                                  <p:stCondLst>
                                    <p:cond delay="3600"/>
                                  </p:stCondLst>
                                  <p:childTnLst>
                                    <p:set>
                                      <p:cBhvr>
                                        <p:cTn dur="1" fill="hold" id="118">
                                          <p:stCondLst>
                                            <p:cond delay="0"/>
                                          </p:stCondLst>
                                        </p:cTn>
                                        <p:tgtEl>
                                          <p:spTgt spid="35"/>
                                        </p:tgtEl>
                                        <p:attrNameLst>
                                          <p:attrName>style.visibility</p:attrName>
                                        </p:attrNameLst>
                                      </p:cBhvr>
                                      <p:to>
                                        <p:strVal val="visible"/>
                                      </p:to>
                                    </p:set>
                                    <p:anim calcmode="lin" valueType="num">
                                      <p:cBhvr>
                                        <p:cTn dur="300" fill="hold" id="119"/>
                                        <p:tgtEl>
                                          <p:spTgt spid="35"/>
                                        </p:tgtEl>
                                        <p:attrNameLst>
                                          <p:attrName>ppt_w</p:attrName>
                                        </p:attrNameLst>
                                      </p:cBhvr>
                                      <p:tavLst>
                                        <p:tav tm="0">
                                          <p:val>
                                            <p:fltVal val="0"/>
                                          </p:val>
                                        </p:tav>
                                        <p:tav tm="100000">
                                          <p:val>
                                            <p:strVal val="#ppt_w"/>
                                          </p:val>
                                        </p:tav>
                                      </p:tavLst>
                                    </p:anim>
                                    <p:anim calcmode="lin" valueType="num">
                                      <p:cBhvr>
                                        <p:cTn dur="300" fill="hold" id="120"/>
                                        <p:tgtEl>
                                          <p:spTgt spid="35"/>
                                        </p:tgtEl>
                                        <p:attrNameLst>
                                          <p:attrName>ppt_h</p:attrName>
                                        </p:attrNameLst>
                                      </p:cBhvr>
                                      <p:tavLst>
                                        <p:tav tm="0">
                                          <p:val>
                                            <p:fltVal val="0"/>
                                          </p:val>
                                        </p:tav>
                                        <p:tav tm="100000">
                                          <p:val>
                                            <p:strVal val="#ppt_h"/>
                                          </p:val>
                                        </p:tav>
                                      </p:tavLst>
                                    </p:anim>
                                    <p:animEffect filter="fade" transition="in">
                                      <p:cBhvr>
                                        <p:cTn dur="300" id="121"/>
                                        <p:tgtEl>
                                          <p:spTgt spid="35"/>
                                        </p:tgtEl>
                                      </p:cBhvr>
                                    </p:animEffect>
                                  </p:childTnLst>
                                </p:cTn>
                              </p:par>
                              <p:par>
                                <p:cTn autoRev="1" fill="hold" id="122" nodeType="withEffect" presetClass="emph" presetID="6" presetSubtype="0">
                                  <p:stCondLst>
                                    <p:cond delay="3900"/>
                                  </p:stCondLst>
                                  <p:childTnLst>
                                    <p:animScale>
                                      <p:cBhvr>
                                        <p:cTn dur="150" fill="hold" id="123"/>
                                        <p:tgtEl>
                                          <p:spTgt spid="35"/>
                                        </p:tgtEl>
                                      </p:cBhvr>
                                      <p:by x="110000" y="110000"/>
                                    </p:animScale>
                                  </p:childTnLst>
                                </p:cTn>
                              </p:par>
                              <p:par>
                                <p:cTn fill="hold" grpId="0" id="124" nodeType="withEffect" presetClass="entr" presetID="53" presetSubtype="0">
                                  <p:stCondLst>
                                    <p:cond delay="3900"/>
                                  </p:stCondLst>
                                  <p:childTnLst>
                                    <p:set>
                                      <p:cBhvr>
                                        <p:cTn dur="1" fill="hold" id="125">
                                          <p:stCondLst>
                                            <p:cond delay="0"/>
                                          </p:stCondLst>
                                        </p:cTn>
                                        <p:tgtEl>
                                          <p:spTgt spid="28"/>
                                        </p:tgtEl>
                                        <p:attrNameLst>
                                          <p:attrName>style.visibility</p:attrName>
                                        </p:attrNameLst>
                                      </p:cBhvr>
                                      <p:to>
                                        <p:strVal val="visible"/>
                                      </p:to>
                                    </p:set>
                                    <p:anim calcmode="lin" valueType="num">
                                      <p:cBhvr>
                                        <p:cTn dur="300" fill="hold" id="126"/>
                                        <p:tgtEl>
                                          <p:spTgt spid="28"/>
                                        </p:tgtEl>
                                        <p:attrNameLst>
                                          <p:attrName>ppt_w</p:attrName>
                                        </p:attrNameLst>
                                      </p:cBhvr>
                                      <p:tavLst>
                                        <p:tav tm="0">
                                          <p:val>
                                            <p:fltVal val="0"/>
                                          </p:val>
                                        </p:tav>
                                        <p:tav tm="100000">
                                          <p:val>
                                            <p:strVal val="#ppt_w"/>
                                          </p:val>
                                        </p:tav>
                                      </p:tavLst>
                                    </p:anim>
                                    <p:anim calcmode="lin" valueType="num">
                                      <p:cBhvr>
                                        <p:cTn dur="300" fill="hold" id="127"/>
                                        <p:tgtEl>
                                          <p:spTgt spid="28"/>
                                        </p:tgtEl>
                                        <p:attrNameLst>
                                          <p:attrName>ppt_h</p:attrName>
                                        </p:attrNameLst>
                                      </p:cBhvr>
                                      <p:tavLst>
                                        <p:tav tm="0">
                                          <p:val>
                                            <p:fltVal val="0"/>
                                          </p:val>
                                        </p:tav>
                                        <p:tav tm="100000">
                                          <p:val>
                                            <p:strVal val="#ppt_h"/>
                                          </p:val>
                                        </p:tav>
                                      </p:tavLst>
                                    </p:anim>
                                    <p:animEffect filter="fade" transition="in">
                                      <p:cBhvr>
                                        <p:cTn dur="300" id="128"/>
                                        <p:tgtEl>
                                          <p:spTgt spid="28"/>
                                        </p:tgtEl>
                                      </p:cBhvr>
                                    </p:animEffect>
                                  </p:childTnLst>
                                </p:cTn>
                              </p:par>
                              <p:par>
                                <p:cTn autoRev="1" fill="hold" grpId="1" id="129" nodeType="withEffect" presetClass="emph" presetID="6" presetSubtype="0">
                                  <p:stCondLst>
                                    <p:cond delay="4200"/>
                                  </p:stCondLst>
                                  <p:childTnLst>
                                    <p:animScale>
                                      <p:cBhvr>
                                        <p:cTn dur="150" fill="hold" id="130"/>
                                        <p:tgtEl>
                                          <p:spTgt spid="28"/>
                                        </p:tgtEl>
                                      </p:cBhvr>
                                      <p:by x="110000" y="110000"/>
                                    </p:animScale>
                                  </p:childTnLst>
                                </p:cTn>
                              </p:par>
                              <p:par>
                                <p:cTn fill="hold" grpId="0" id="131" nodeType="withEffect" presetClass="entr" presetID="53" presetSubtype="0">
                                  <p:stCondLst>
                                    <p:cond delay="2900"/>
                                  </p:stCondLst>
                                  <p:childTnLst>
                                    <p:set>
                                      <p:cBhvr>
                                        <p:cTn dur="1" fill="hold" id="132">
                                          <p:stCondLst>
                                            <p:cond delay="0"/>
                                          </p:stCondLst>
                                        </p:cTn>
                                        <p:tgtEl>
                                          <p:spTgt spid="4"/>
                                        </p:tgtEl>
                                        <p:attrNameLst>
                                          <p:attrName>style.visibility</p:attrName>
                                        </p:attrNameLst>
                                      </p:cBhvr>
                                      <p:to>
                                        <p:strVal val="visible"/>
                                      </p:to>
                                    </p:set>
                                    <p:anim calcmode="lin" valueType="num">
                                      <p:cBhvr>
                                        <p:cTn dur="300" fill="hold" id="133"/>
                                        <p:tgtEl>
                                          <p:spTgt spid="4"/>
                                        </p:tgtEl>
                                        <p:attrNameLst>
                                          <p:attrName>ppt_w</p:attrName>
                                        </p:attrNameLst>
                                      </p:cBhvr>
                                      <p:tavLst>
                                        <p:tav tm="0">
                                          <p:val>
                                            <p:fltVal val="0"/>
                                          </p:val>
                                        </p:tav>
                                        <p:tav tm="100000">
                                          <p:val>
                                            <p:strVal val="#ppt_w"/>
                                          </p:val>
                                        </p:tav>
                                      </p:tavLst>
                                    </p:anim>
                                    <p:anim calcmode="lin" valueType="num">
                                      <p:cBhvr>
                                        <p:cTn dur="300" fill="hold" id="134"/>
                                        <p:tgtEl>
                                          <p:spTgt spid="4"/>
                                        </p:tgtEl>
                                        <p:attrNameLst>
                                          <p:attrName>ppt_h</p:attrName>
                                        </p:attrNameLst>
                                      </p:cBhvr>
                                      <p:tavLst>
                                        <p:tav tm="0">
                                          <p:val>
                                            <p:fltVal val="0"/>
                                          </p:val>
                                        </p:tav>
                                        <p:tav tm="100000">
                                          <p:val>
                                            <p:strVal val="#ppt_h"/>
                                          </p:val>
                                        </p:tav>
                                      </p:tavLst>
                                    </p:anim>
                                    <p:animEffect filter="fade" transition="in">
                                      <p:cBhvr>
                                        <p:cTn dur="300" id="135"/>
                                        <p:tgtEl>
                                          <p:spTgt spid="4"/>
                                        </p:tgtEl>
                                      </p:cBhvr>
                                    </p:animEffect>
                                  </p:childTnLst>
                                </p:cTn>
                              </p:par>
                              <p:par>
                                <p:cTn autoRev="1" fill="hold" grpId="1" id="136" nodeType="withEffect" presetClass="emph" presetID="6" presetSubtype="0">
                                  <p:stCondLst>
                                    <p:cond delay="3200"/>
                                  </p:stCondLst>
                                  <p:childTnLst>
                                    <p:animScale>
                                      <p:cBhvr>
                                        <p:cTn dur="150" fill="hold" id="137"/>
                                        <p:tgtEl>
                                          <p:spTgt spid="4"/>
                                        </p:tgtEl>
                                      </p:cBhvr>
                                      <p:by x="110000" y="110000"/>
                                    </p:animScale>
                                  </p:childTnLst>
                                </p:cTn>
                              </p:par>
                              <p:par>
                                <p:cTn fill="hold" grpId="0" id="138" nodeType="withEffect" presetClass="entr" presetID="53" presetSubtype="0">
                                  <p:stCondLst>
                                    <p:cond delay="3100"/>
                                  </p:stCondLst>
                                  <p:childTnLst>
                                    <p:set>
                                      <p:cBhvr>
                                        <p:cTn dur="1" fill="hold" id="139">
                                          <p:stCondLst>
                                            <p:cond delay="0"/>
                                          </p:stCondLst>
                                        </p:cTn>
                                        <p:tgtEl>
                                          <p:spTgt spid="6"/>
                                        </p:tgtEl>
                                        <p:attrNameLst>
                                          <p:attrName>style.visibility</p:attrName>
                                        </p:attrNameLst>
                                      </p:cBhvr>
                                      <p:to>
                                        <p:strVal val="visible"/>
                                      </p:to>
                                    </p:set>
                                    <p:anim calcmode="lin" valueType="num">
                                      <p:cBhvr>
                                        <p:cTn dur="300" fill="hold" id="140"/>
                                        <p:tgtEl>
                                          <p:spTgt spid="6"/>
                                        </p:tgtEl>
                                        <p:attrNameLst>
                                          <p:attrName>ppt_w</p:attrName>
                                        </p:attrNameLst>
                                      </p:cBhvr>
                                      <p:tavLst>
                                        <p:tav tm="0">
                                          <p:val>
                                            <p:fltVal val="0"/>
                                          </p:val>
                                        </p:tav>
                                        <p:tav tm="100000">
                                          <p:val>
                                            <p:strVal val="#ppt_w"/>
                                          </p:val>
                                        </p:tav>
                                      </p:tavLst>
                                    </p:anim>
                                    <p:anim calcmode="lin" valueType="num">
                                      <p:cBhvr>
                                        <p:cTn dur="300" fill="hold" id="141"/>
                                        <p:tgtEl>
                                          <p:spTgt spid="6"/>
                                        </p:tgtEl>
                                        <p:attrNameLst>
                                          <p:attrName>ppt_h</p:attrName>
                                        </p:attrNameLst>
                                      </p:cBhvr>
                                      <p:tavLst>
                                        <p:tav tm="0">
                                          <p:val>
                                            <p:fltVal val="0"/>
                                          </p:val>
                                        </p:tav>
                                        <p:tav tm="100000">
                                          <p:val>
                                            <p:strVal val="#ppt_h"/>
                                          </p:val>
                                        </p:tav>
                                      </p:tavLst>
                                    </p:anim>
                                    <p:animEffect filter="fade" transition="in">
                                      <p:cBhvr>
                                        <p:cTn dur="300" id="142"/>
                                        <p:tgtEl>
                                          <p:spTgt spid="6"/>
                                        </p:tgtEl>
                                      </p:cBhvr>
                                    </p:animEffect>
                                  </p:childTnLst>
                                </p:cTn>
                              </p:par>
                              <p:par>
                                <p:cTn autoRev="1" fill="hold" grpId="1" id="143" nodeType="withEffect" presetClass="emph" presetID="6" presetSubtype="0">
                                  <p:stCondLst>
                                    <p:cond delay="3400"/>
                                  </p:stCondLst>
                                  <p:childTnLst>
                                    <p:animScale>
                                      <p:cBhvr>
                                        <p:cTn dur="150" fill="hold" id="144"/>
                                        <p:tgtEl>
                                          <p:spTgt spid="6"/>
                                        </p:tgtEl>
                                      </p:cBhvr>
                                      <p:by x="110000" y="110000"/>
                                    </p:animScale>
                                  </p:childTnLst>
                                </p:cTn>
                              </p:par>
                              <p:par>
                                <p:cTn fill="hold" grpId="0" id="145" nodeType="withEffect" presetClass="entr" presetID="53" presetSubtype="0">
                                  <p:stCondLst>
                                    <p:cond delay="3200"/>
                                  </p:stCondLst>
                                  <p:childTnLst>
                                    <p:set>
                                      <p:cBhvr>
                                        <p:cTn dur="1" fill="hold" id="146">
                                          <p:stCondLst>
                                            <p:cond delay="0"/>
                                          </p:stCondLst>
                                        </p:cTn>
                                        <p:tgtEl>
                                          <p:spTgt spid="14"/>
                                        </p:tgtEl>
                                        <p:attrNameLst>
                                          <p:attrName>style.visibility</p:attrName>
                                        </p:attrNameLst>
                                      </p:cBhvr>
                                      <p:to>
                                        <p:strVal val="visible"/>
                                      </p:to>
                                    </p:set>
                                    <p:anim calcmode="lin" valueType="num">
                                      <p:cBhvr>
                                        <p:cTn dur="300" fill="hold" id="147"/>
                                        <p:tgtEl>
                                          <p:spTgt spid="14"/>
                                        </p:tgtEl>
                                        <p:attrNameLst>
                                          <p:attrName>ppt_w</p:attrName>
                                        </p:attrNameLst>
                                      </p:cBhvr>
                                      <p:tavLst>
                                        <p:tav tm="0">
                                          <p:val>
                                            <p:fltVal val="0"/>
                                          </p:val>
                                        </p:tav>
                                        <p:tav tm="100000">
                                          <p:val>
                                            <p:strVal val="#ppt_w"/>
                                          </p:val>
                                        </p:tav>
                                      </p:tavLst>
                                    </p:anim>
                                    <p:anim calcmode="lin" valueType="num">
                                      <p:cBhvr>
                                        <p:cTn dur="300" fill="hold" id="148"/>
                                        <p:tgtEl>
                                          <p:spTgt spid="14"/>
                                        </p:tgtEl>
                                        <p:attrNameLst>
                                          <p:attrName>ppt_h</p:attrName>
                                        </p:attrNameLst>
                                      </p:cBhvr>
                                      <p:tavLst>
                                        <p:tav tm="0">
                                          <p:val>
                                            <p:fltVal val="0"/>
                                          </p:val>
                                        </p:tav>
                                        <p:tav tm="100000">
                                          <p:val>
                                            <p:strVal val="#ppt_h"/>
                                          </p:val>
                                        </p:tav>
                                      </p:tavLst>
                                    </p:anim>
                                    <p:animEffect filter="fade" transition="in">
                                      <p:cBhvr>
                                        <p:cTn dur="300" id="149"/>
                                        <p:tgtEl>
                                          <p:spTgt spid="14"/>
                                        </p:tgtEl>
                                      </p:cBhvr>
                                    </p:animEffect>
                                  </p:childTnLst>
                                </p:cTn>
                              </p:par>
                              <p:par>
                                <p:cTn autoRev="1" fill="hold" grpId="1" id="150" nodeType="withEffect" presetClass="emph" presetID="6" presetSubtype="0">
                                  <p:stCondLst>
                                    <p:cond delay="3500"/>
                                  </p:stCondLst>
                                  <p:childTnLst>
                                    <p:animScale>
                                      <p:cBhvr>
                                        <p:cTn dur="150" fill="hold" id="151"/>
                                        <p:tgtEl>
                                          <p:spTgt spid="14"/>
                                        </p:tgtEl>
                                      </p:cBhvr>
                                      <p:by x="110000" y="110000"/>
                                    </p:animScale>
                                  </p:childTnLst>
                                </p:cTn>
                              </p:par>
                              <p:par>
                                <p:cTn fill="hold" grpId="0" id="152" nodeType="withEffect" presetClass="entr" presetID="53" presetSubtype="0">
                                  <p:stCondLst>
                                    <p:cond delay="3400"/>
                                  </p:stCondLst>
                                  <p:childTnLst>
                                    <p:set>
                                      <p:cBhvr>
                                        <p:cTn dur="1" fill="hold" id="153">
                                          <p:stCondLst>
                                            <p:cond delay="0"/>
                                          </p:stCondLst>
                                        </p:cTn>
                                        <p:tgtEl>
                                          <p:spTgt spid="16"/>
                                        </p:tgtEl>
                                        <p:attrNameLst>
                                          <p:attrName>style.visibility</p:attrName>
                                        </p:attrNameLst>
                                      </p:cBhvr>
                                      <p:to>
                                        <p:strVal val="visible"/>
                                      </p:to>
                                    </p:set>
                                    <p:anim calcmode="lin" valueType="num">
                                      <p:cBhvr>
                                        <p:cTn dur="300" fill="hold" id="154"/>
                                        <p:tgtEl>
                                          <p:spTgt spid="16"/>
                                        </p:tgtEl>
                                        <p:attrNameLst>
                                          <p:attrName>ppt_w</p:attrName>
                                        </p:attrNameLst>
                                      </p:cBhvr>
                                      <p:tavLst>
                                        <p:tav tm="0">
                                          <p:val>
                                            <p:fltVal val="0"/>
                                          </p:val>
                                        </p:tav>
                                        <p:tav tm="100000">
                                          <p:val>
                                            <p:strVal val="#ppt_w"/>
                                          </p:val>
                                        </p:tav>
                                      </p:tavLst>
                                    </p:anim>
                                    <p:anim calcmode="lin" valueType="num">
                                      <p:cBhvr>
                                        <p:cTn dur="300" fill="hold" id="155"/>
                                        <p:tgtEl>
                                          <p:spTgt spid="16"/>
                                        </p:tgtEl>
                                        <p:attrNameLst>
                                          <p:attrName>ppt_h</p:attrName>
                                        </p:attrNameLst>
                                      </p:cBhvr>
                                      <p:tavLst>
                                        <p:tav tm="0">
                                          <p:val>
                                            <p:fltVal val="0"/>
                                          </p:val>
                                        </p:tav>
                                        <p:tav tm="100000">
                                          <p:val>
                                            <p:strVal val="#ppt_h"/>
                                          </p:val>
                                        </p:tav>
                                      </p:tavLst>
                                    </p:anim>
                                    <p:animEffect filter="fade" transition="in">
                                      <p:cBhvr>
                                        <p:cTn dur="300" id="156"/>
                                        <p:tgtEl>
                                          <p:spTgt spid="16"/>
                                        </p:tgtEl>
                                      </p:cBhvr>
                                    </p:animEffect>
                                  </p:childTnLst>
                                </p:cTn>
                              </p:par>
                              <p:par>
                                <p:cTn autoRev="1" fill="hold" grpId="1" id="157" nodeType="withEffect" presetClass="emph" presetID="6" presetSubtype="0">
                                  <p:stCondLst>
                                    <p:cond delay="3700"/>
                                  </p:stCondLst>
                                  <p:childTnLst>
                                    <p:animScale>
                                      <p:cBhvr>
                                        <p:cTn dur="150" fill="hold" id="158"/>
                                        <p:tgtEl>
                                          <p:spTgt spid="16"/>
                                        </p:tgtEl>
                                      </p:cBhvr>
                                      <p:by x="110000" y="110000"/>
                                    </p:animScale>
                                  </p:childTnLst>
                                </p:cTn>
                              </p:par>
                              <p:par>
                                <p:cTn fill="hold" grpId="0" id="159" nodeType="withEffect" presetClass="entr" presetID="53" presetSubtype="0">
                                  <p:stCondLst>
                                    <p:cond delay="3500"/>
                                  </p:stCondLst>
                                  <p:childTnLst>
                                    <p:set>
                                      <p:cBhvr>
                                        <p:cTn dur="1" fill="hold" id="160">
                                          <p:stCondLst>
                                            <p:cond delay="0"/>
                                          </p:stCondLst>
                                        </p:cTn>
                                        <p:tgtEl>
                                          <p:spTgt spid="8"/>
                                        </p:tgtEl>
                                        <p:attrNameLst>
                                          <p:attrName>style.visibility</p:attrName>
                                        </p:attrNameLst>
                                      </p:cBhvr>
                                      <p:to>
                                        <p:strVal val="visible"/>
                                      </p:to>
                                    </p:set>
                                    <p:anim calcmode="lin" valueType="num">
                                      <p:cBhvr>
                                        <p:cTn dur="300" fill="hold" id="161"/>
                                        <p:tgtEl>
                                          <p:spTgt spid="8"/>
                                        </p:tgtEl>
                                        <p:attrNameLst>
                                          <p:attrName>ppt_w</p:attrName>
                                        </p:attrNameLst>
                                      </p:cBhvr>
                                      <p:tavLst>
                                        <p:tav tm="0">
                                          <p:val>
                                            <p:fltVal val="0"/>
                                          </p:val>
                                        </p:tav>
                                        <p:tav tm="100000">
                                          <p:val>
                                            <p:strVal val="#ppt_w"/>
                                          </p:val>
                                        </p:tav>
                                      </p:tavLst>
                                    </p:anim>
                                    <p:anim calcmode="lin" valueType="num">
                                      <p:cBhvr>
                                        <p:cTn dur="300" fill="hold" id="162"/>
                                        <p:tgtEl>
                                          <p:spTgt spid="8"/>
                                        </p:tgtEl>
                                        <p:attrNameLst>
                                          <p:attrName>ppt_h</p:attrName>
                                        </p:attrNameLst>
                                      </p:cBhvr>
                                      <p:tavLst>
                                        <p:tav tm="0">
                                          <p:val>
                                            <p:fltVal val="0"/>
                                          </p:val>
                                        </p:tav>
                                        <p:tav tm="100000">
                                          <p:val>
                                            <p:strVal val="#ppt_h"/>
                                          </p:val>
                                        </p:tav>
                                      </p:tavLst>
                                    </p:anim>
                                    <p:animEffect filter="fade" transition="in">
                                      <p:cBhvr>
                                        <p:cTn dur="300" id="163"/>
                                        <p:tgtEl>
                                          <p:spTgt spid="8"/>
                                        </p:tgtEl>
                                      </p:cBhvr>
                                    </p:animEffect>
                                  </p:childTnLst>
                                </p:cTn>
                              </p:par>
                              <p:par>
                                <p:cTn autoRev="1" fill="hold" grpId="1" id="164" nodeType="withEffect" presetClass="emph" presetID="6" presetSubtype="0">
                                  <p:stCondLst>
                                    <p:cond delay="3800"/>
                                  </p:stCondLst>
                                  <p:childTnLst>
                                    <p:animScale>
                                      <p:cBhvr>
                                        <p:cTn dur="150" fill="hold" id="165"/>
                                        <p:tgtEl>
                                          <p:spTgt spid="8"/>
                                        </p:tgtEl>
                                      </p:cBhvr>
                                      <p:by x="110000" y="110000"/>
                                    </p:animScale>
                                  </p:childTnLst>
                                </p:cTn>
                              </p:par>
                              <p:par>
                                <p:cTn fill="hold" grpId="0" id="166" nodeType="withEffect" presetClass="entr" presetID="53" presetSubtype="0">
                                  <p:stCondLst>
                                    <p:cond delay="3700"/>
                                  </p:stCondLst>
                                  <p:childTnLst>
                                    <p:set>
                                      <p:cBhvr>
                                        <p:cTn dur="1" fill="hold" id="167">
                                          <p:stCondLst>
                                            <p:cond delay="0"/>
                                          </p:stCondLst>
                                        </p:cTn>
                                        <p:tgtEl>
                                          <p:spTgt spid="10"/>
                                        </p:tgtEl>
                                        <p:attrNameLst>
                                          <p:attrName>style.visibility</p:attrName>
                                        </p:attrNameLst>
                                      </p:cBhvr>
                                      <p:to>
                                        <p:strVal val="visible"/>
                                      </p:to>
                                    </p:set>
                                    <p:anim calcmode="lin" valueType="num">
                                      <p:cBhvr>
                                        <p:cTn dur="300" fill="hold" id="168"/>
                                        <p:tgtEl>
                                          <p:spTgt spid="10"/>
                                        </p:tgtEl>
                                        <p:attrNameLst>
                                          <p:attrName>ppt_w</p:attrName>
                                        </p:attrNameLst>
                                      </p:cBhvr>
                                      <p:tavLst>
                                        <p:tav tm="0">
                                          <p:val>
                                            <p:fltVal val="0"/>
                                          </p:val>
                                        </p:tav>
                                        <p:tav tm="100000">
                                          <p:val>
                                            <p:strVal val="#ppt_w"/>
                                          </p:val>
                                        </p:tav>
                                      </p:tavLst>
                                    </p:anim>
                                    <p:anim calcmode="lin" valueType="num">
                                      <p:cBhvr>
                                        <p:cTn dur="300" fill="hold" id="169"/>
                                        <p:tgtEl>
                                          <p:spTgt spid="10"/>
                                        </p:tgtEl>
                                        <p:attrNameLst>
                                          <p:attrName>ppt_h</p:attrName>
                                        </p:attrNameLst>
                                      </p:cBhvr>
                                      <p:tavLst>
                                        <p:tav tm="0">
                                          <p:val>
                                            <p:fltVal val="0"/>
                                          </p:val>
                                        </p:tav>
                                        <p:tav tm="100000">
                                          <p:val>
                                            <p:strVal val="#ppt_h"/>
                                          </p:val>
                                        </p:tav>
                                      </p:tavLst>
                                    </p:anim>
                                    <p:animEffect filter="fade" transition="in">
                                      <p:cBhvr>
                                        <p:cTn dur="300" id="170"/>
                                        <p:tgtEl>
                                          <p:spTgt spid="10"/>
                                        </p:tgtEl>
                                      </p:cBhvr>
                                    </p:animEffect>
                                  </p:childTnLst>
                                </p:cTn>
                              </p:par>
                              <p:par>
                                <p:cTn autoRev="1" fill="hold" grpId="1" id="171" nodeType="withEffect" presetClass="emph" presetID="6" presetSubtype="0">
                                  <p:stCondLst>
                                    <p:cond delay="4000"/>
                                  </p:stCondLst>
                                  <p:childTnLst>
                                    <p:animScale>
                                      <p:cBhvr>
                                        <p:cTn dur="150" fill="hold" id="172"/>
                                        <p:tgtEl>
                                          <p:spTgt spid="10"/>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4"/>
      <p:bldP grpId="1" spid="4"/>
      <p:bldP grpId="0" spid="6"/>
      <p:bldP grpId="1" spid="6"/>
      <p:bldP grpId="0" spid="8"/>
      <p:bldP grpId="1" spid="8"/>
      <p:bldP grpId="0" spid="10"/>
      <p:bldP grpId="1" spid="10"/>
      <p:bldP grpId="0" spid="14"/>
      <p:bldP grpId="1" spid="14"/>
      <p:bldP grpId="0" spid="16"/>
      <p:bldP grpId="1" spid="16"/>
      <p:bldP grpId="0" spid="17"/>
      <p:bldP grpId="0" spid="18"/>
      <p:bldP grpId="0" spid="19"/>
      <p:bldP grpId="0" spid="20"/>
      <p:bldP grpId="0" spid="21"/>
      <p:bldP grpId="0" spid="22"/>
      <p:bldP grpId="0" spid="23"/>
      <p:bldP grpId="0" spid="24"/>
      <p:bldP grpId="0" spid="25"/>
      <p:bldP grpId="1" spid="25"/>
      <p:bldP grpId="0" spid="26"/>
      <p:bldP grpId="1" spid="26"/>
      <p:bldP grpId="0" spid="27"/>
      <p:bldP grpId="1" spid="27"/>
      <p:bldP grpId="0" spid="28"/>
      <p:bldP grpId="1" spid="28"/>
      <p:bldP grpId="0" spid="29"/>
      <p:bldP grpId="1" spid="29"/>
      <p:bldP grpId="0" spid="41"/>
      <p:bldP grpId="0" spid="42"/>
      <p:bldP grpId="0" spid="4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4690418" y="1438275"/>
            <a:ext cx="601662" cy="601662"/>
            <a:chOff x="4690418" y="1438275"/>
            <a:chExt cx="601662" cy="601662"/>
          </a:xfrm>
        </p:grpSpPr>
        <p:sp>
          <p:nvSpPr>
            <p:cNvPr id="157" name="Oval 6"/>
            <p:cNvSpPr>
              <a:spLocks noChangeArrowheads="1"/>
            </p:cNvSpPr>
            <p:nvPr/>
          </p:nvSpPr>
          <p:spPr bwMode="auto">
            <a:xfrm>
              <a:off x="4749353" y="1497210"/>
              <a:ext cx="483792" cy="48379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158" name="Oval 6"/>
            <p:cNvSpPr>
              <a:spLocks noChangeArrowheads="1"/>
            </p:cNvSpPr>
            <p:nvPr/>
          </p:nvSpPr>
          <p:spPr bwMode="auto">
            <a:xfrm>
              <a:off x="4690418" y="1438275"/>
              <a:ext cx="601662" cy="60166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7" name="组合 6"/>
          <p:cNvGrpSpPr/>
          <p:nvPr/>
        </p:nvGrpSpPr>
        <p:grpSpPr>
          <a:xfrm>
            <a:off x="4690418" y="2276475"/>
            <a:ext cx="601662" cy="601662"/>
            <a:chOff x="4690418" y="2276475"/>
            <a:chExt cx="601662" cy="601662"/>
          </a:xfrm>
        </p:grpSpPr>
        <p:sp>
          <p:nvSpPr>
            <p:cNvPr id="159" name="Oval 6"/>
            <p:cNvSpPr>
              <a:spLocks noChangeArrowheads="1"/>
            </p:cNvSpPr>
            <p:nvPr/>
          </p:nvSpPr>
          <p:spPr bwMode="auto">
            <a:xfrm>
              <a:off x="4749353" y="2335410"/>
              <a:ext cx="483792" cy="48379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60" name="Oval 6"/>
            <p:cNvSpPr>
              <a:spLocks noChangeArrowheads="1"/>
            </p:cNvSpPr>
            <p:nvPr/>
          </p:nvSpPr>
          <p:spPr bwMode="auto">
            <a:xfrm>
              <a:off x="4690418" y="2276475"/>
              <a:ext cx="601662" cy="60166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8" name="组合 7"/>
          <p:cNvGrpSpPr/>
          <p:nvPr/>
        </p:nvGrpSpPr>
        <p:grpSpPr>
          <a:xfrm>
            <a:off x="4690418" y="3122295"/>
            <a:ext cx="601662" cy="601662"/>
            <a:chOff x="4690418" y="3122295"/>
            <a:chExt cx="601662" cy="601662"/>
          </a:xfrm>
        </p:grpSpPr>
        <p:sp>
          <p:nvSpPr>
            <p:cNvPr id="161" name="Oval 6"/>
            <p:cNvSpPr>
              <a:spLocks noChangeArrowheads="1"/>
            </p:cNvSpPr>
            <p:nvPr/>
          </p:nvSpPr>
          <p:spPr bwMode="auto">
            <a:xfrm>
              <a:off x="4749353" y="3181230"/>
              <a:ext cx="483792" cy="48379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62" name="Oval 6"/>
            <p:cNvSpPr>
              <a:spLocks noChangeArrowheads="1"/>
            </p:cNvSpPr>
            <p:nvPr/>
          </p:nvSpPr>
          <p:spPr bwMode="auto">
            <a:xfrm>
              <a:off x="4690418" y="3122295"/>
              <a:ext cx="601662" cy="60166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9" name="组合 8"/>
          <p:cNvGrpSpPr/>
          <p:nvPr/>
        </p:nvGrpSpPr>
        <p:grpSpPr>
          <a:xfrm>
            <a:off x="4690418" y="3968115"/>
            <a:ext cx="601662" cy="601662"/>
            <a:chOff x="4690418" y="3968115"/>
            <a:chExt cx="601662" cy="601662"/>
          </a:xfrm>
        </p:grpSpPr>
        <p:sp>
          <p:nvSpPr>
            <p:cNvPr id="163" name="Oval 6"/>
            <p:cNvSpPr>
              <a:spLocks noChangeArrowheads="1"/>
            </p:cNvSpPr>
            <p:nvPr/>
          </p:nvSpPr>
          <p:spPr bwMode="auto">
            <a:xfrm>
              <a:off x="4749353" y="4027050"/>
              <a:ext cx="483792" cy="48379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64" name="Oval 6"/>
            <p:cNvSpPr>
              <a:spLocks noChangeArrowheads="1"/>
            </p:cNvSpPr>
            <p:nvPr/>
          </p:nvSpPr>
          <p:spPr bwMode="auto">
            <a:xfrm>
              <a:off x="4690418" y="3968115"/>
              <a:ext cx="601662" cy="60166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2" name="组合 1"/>
          <p:cNvGrpSpPr/>
          <p:nvPr/>
        </p:nvGrpSpPr>
        <p:grpSpPr>
          <a:xfrm>
            <a:off x="792957" y="1438275"/>
            <a:ext cx="601662" cy="601662"/>
            <a:chOff x="792957" y="1438275"/>
            <a:chExt cx="601662" cy="601662"/>
          </a:xfrm>
        </p:grpSpPr>
        <p:sp>
          <p:nvSpPr>
            <p:cNvPr id="149" name="Oval 6"/>
            <p:cNvSpPr>
              <a:spLocks noChangeArrowheads="1"/>
            </p:cNvSpPr>
            <p:nvPr/>
          </p:nvSpPr>
          <p:spPr bwMode="auto">
            <a:xfrm>
              <a:off x="851892" y="1497210"/>
              <a:ext cx="483792" cy="48379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150" name="Oval 6"/>
            <p:cNvSpPr>
              <a:spLocks noChangeArrowheads="1"/>
            </p:cNvSpPr>
            <p:nvPr/>
          </p:nvSpPr>
          <p:spPr bwMode="auto">
            <a:xfrm>
              <a:off x="792957" y="1438275"/>
              <a:ext cx="601662" cy="60166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3" name="组合 2"/>
          <p:cNvGrpSpPr/>
          <p:nvPr/>
        </p:nvGrpSpPr>
        <p:grpSpPr>
          <a:xfrm>
            <a:off x="792957" y="2276475"/>
            <a:ext cx="601662" cy="601662"/>
            <a:chOff x="792957" y="2276475"/>
            <a:chExt cx="601662" cy="601662"/>
          </a:xfrm>
        </p:grpSpPr>
        <p:sp>
          <p:nvSpPr>
            <p:cNvPr id="151" name="Oval 6"/>
            <p:cNvSpPr>
              <a:spLocks noChangeArrowheads="1"/>
            </p:cNvSpPr>
            <p:nvPr/>
          </p:nvSpPr>
          <p:spPr bwMode="auto">
            <a:xfrm>
              <a:off x="851892" y="2335410"/>
              <a:ext cx="483792" cy="48379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2" name="Oval 6"/>
            <p:cNvSpPr>
              <a:spLocks noChangeArrowheads="1"/>
            </p:cNvSpPr>
            <p:nvPr/>
          </p:nvSpPr>
          <p:spPr bwMode="auto">
            <a:xfrm>
              <a:off x="792957" y="2276475"/>
              <a:ext cx="601662" cy="60166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4" name="组合 3"/>
          <p:cNvGrpSpPr/>
          <p:nvPr/>
        </p:nvGrpSpPr>
        <p:grpSpPr>
          <a:xfrm>
            <a:off x="792957" y="3122295"/>
            <a:ext cx="601662" cy="601662"/>
            <a:chOff x="792957" y="3122295"/>
            <a:chExt cx="601662" cy="601662"/>
          </a:xfrm>
        </p:grpSpPr>
        <p:sp>
          <p:nvSpPr>
            <p:cNvPr id="153" name="Oval 6"/>
            <p:cNvSpPr>
              <a:spLocks noChangeArrowheads="1"/>
            </p:cNvSpPr>
            <p:nvPr/>
          </p:nvSpPr>
          <p:spPr bwMode="auto">
            <a:xfrm>
              <a:off x="851892" y="3181230"/>
              <a:ext cx="483792" cy="48379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4" name="Oval 6"/>
            <p:cNvSpPr>
              <a:spLocks noChangeArrowheads="1"/>
            </p:cNvSpPr>
            <p:nvPr/>
          </p:nvSpPr>
          <p:spPr bwMode="auto">
            <a:xfrm>
              <a:off x="792957" y="3122295"/>
              <a:ext cx="601662" cy="60166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5" name="组合 4"/>
          <p:cNvGrpSpPr/>
          <p:nvPr/>
        </p:nvGrpSpPr>
        <p:grpSpPr>
          <a:xfrm>
            <a:off x="792957" y="3968115"/>
            <a:ext cx="601662" cy="601662"/>
            <a:chOff x="792957" y="3968115"/>
            <a:chExt cx="601662" cy="601662"/>
          </a:xfrm>
        </p:grpSpPr>
        <p:sp>
          <p:nvSpPr>
            <p:cNvPr id="155" name="Oval 6"/>
            <p:cNvSpPr>
              <a:spLocks noChangeArrowheads="1"/>
            </p:cNvSpPr>
            <p:nvPr/>
          </p:nvSpPr>
          <p:spPr bwMode="auto">
            <a:xfrm>
              <a:off x="851892" y="4027050"/>
              <a:ext cx="483792" cy="48379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6" name="Oval 6"/>
            <p:cNvSpPr>
              <a:spLocks noChangeArrowheads="1"/>
            </p:cNvSpPr>
            <p:nvPr/>
          </p:nvSpPr>
          <p:spPr bwMode="auto">
            <a:xfrm>
              <a:off x="792957" y="3968115"/>
              <a:ext cx="601662" cy="60166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115" name="Group 7"/>
          <p:cNvGrpSpPr/>
          <p:nvPr/>
        </p:nvGrpSpPr>
        <p:grpSpPr>
          <a:xfrm>
            <a:off x="1001713" y="1617663"/>
            <a:ext cx="190500" cy="242888"/>
            <a:chExt cx="120" cy="153"/>
          </a:xfrm>
          <a:solidFill>
            <a:schemeClr val="bg1"/>
          </a:solidFill>
        </p:grpSpPr>
        <p:sp>
          <p:nvSpPr>
            <p:cNvPr id="116" name="Freeform 8"/>
            <p:cNvSpPr>
              <a:spLocks noEditPoints="1"/>
            </p:cNvSpPr>
            <p:nvPr/>
          </p:nvSpPr>
          <p:spPr bwMode="auto">
            <a:xfrm>
              <a:off x="0" y="0"/>
              <a:ext cx="116" cy="116"/>
            </a:xfrm>
            <a:custGeom>
              <a:gdLst>
                <a:gd fmla="*/ 10 w 66" name="T0"/>
                <a:gd fmla="*/ 57 h 66" name="T1"/>
                <a:gd fmla="*/ 9 w 66" name="T2"/>
                <a:gd fmla="*/ 64 h 66" name="T3"/>
                <a:gd fmla="*/ 7 w 66" name="T4"/>
                <a:gd fmla="*/ 57 h 66" name="T5"/>
                <a:gd fmla="*/ 12 w 66" name="T6"/>
                <a:gd fmla="*/ 52 h 66" name="T7"/>
                <a:gd fmla="*/ 53 w 66" name="T8"/>
                <a:gd fmla="*/ 12 h 66" name="T9"/>
                <a:gd fmla="*/ 57 w 66" name="T10"/>
                <a:gd fmla="*/ 2 h 66" name="T11"/>
                <a:gd fmla="*/ 59 w 66" name="T12"/>
                <a:gd fmla="*/ 10 h 66" name="T13"/>
                <a:gd fmla="*/ 57 w 66" name="T14"/>
                <a:gd fmla="*/ 12 h 66" name="T15"/>
                <a:gd fmla="*/ 56 w 66" name="T16"/>
                <a:gd fmla="*/ 13 h 66" name="T17"/>
                <a:gd fmla="*/ 54 w 66" name="T18"/>
                <a:gd fmla="*/ 14 h 66" name="T19"/>
                <a:gd fmla="*/ 56 w 66" name="T20"/>
                <a:gd fmla="*/ 21 h 66" name="T21"/>
                <a:gd fmla="*/ 53 w 66" name="T22"/>
                <a:gd fmla="*/ 16 h 66" name="T23"/>
                <a:gd fmla="*/ 43 w 66" name="T24"/>
                <a:gd fmla="*/ 25 h 66" name="T25"/>
                <a:gd fmla="*/ 46 w 66" name="T26"/>
                <a:gd fmla="*/ 31 h 66" name="T27"/>
                <a:gd fmla="*/ 35 w 66" name="T28"/>
                <a:gd fmla="*/ 33 h 66" name="T29"/>
                <a:gd fmla="*/ 38 w 66" name="T30"/>
                <a:gd fmla="*/ 39 h 66" name="T31"/>
                <a:gd fmla="*/ 27 w 66" name="T32"/>
                <a:gd fmla="*/ 41 h 66" name="T33"/>
                <a:gd fmla="*/ 29 w 66" name="T34"/>
                <a:gd fmla="*/ 48 h 66" name="T35"/>
                <a:gd fmla="*/ 16 w 66" name="T36"/>
                <a:gd fmla="*/ 52 h 66" name="T37"/>
                <a:gd fmla="*/ 21 w 66" name="T38"/>
                <a:gd fmla="*/ 56 h 66" name="T39"/>
                <a:gd fmla="*/ 14 w 66" name="T40"/>
                <a:gd fmla="*/ 54 h 66" name="T41"/>
                <a:gd fmla="*/ 13 w 66" name="T42"/>
                <a:gd fmla="*/ 55 h 66" name="T43"/>
                <a:gd fmla="*/ 16 w 66" name="T44"/>
                <a:gd fmla="*/ 61 h 66" name="T45"/>
                <a:gd fmla="*/ 32 w 66" name="T46"/>
                <a:gd fmla="*/ 17 h 66" name="T47"/>
                <a:gd fmla="*/ 25 w 66" name="T48"/>
                <a:gd fmla="*/ 24 h 66" name="T49"/>
                <a:gd fmla="*/ 39 w 66" name="T50"/>
                <a:gd fmla="*/ 26 h 66" name="T51"/>
                <a:gd fmla="*/ 29 w 66" name="T52"/>
                <a:gd fmla="*/ 8 h 66" name="T53"/>
                <a:gd fmla="*/ 16 w 66" name="T54"/>
                <a:gd fmla="*/ 15 h 66" name="T55"/>
                <a:gd fmla="*/ 31 w 66" name="T56"/>
                <a:gd fmla="*/ 16 h 66" name="T57"/>
                <a:gd fmla="*/ 33 w 66" name="T58"/>
                <a:gd fmla="*/ 13 h 66" name="T59"/>
                <a:gd fmla="*/ 45 w 66" name="T60"/>
                <a:gd fmla="*/ 10 h 66" name="T61"/>
                <a:gd fmla="*/ 35 w 66" name="T62"/>
                <a:gd fmla="*/ 17 h 66" name="T63"/>
                <a:gd fmla="*/ 50 w 66" name="T64"/>
                <a:gd fmla="*/ 15 h 66" name="T65"/>
                <a:gd fmla="*/ 36 w 66" name="T66"/>
                <a:gd fmla="*/ 15 h 66" name="T67"/>
                <a:gd fmla="*/ 14 w 66" name="T68"/>
                <a:gd fmla="*/ 32 h 66" name="T69"/>
                <a:gd fmla="*/ 21 w 66" name="T70"/>
                <a:gd fmla="*/ 23 h 66" name="T71"/>
                <a:gd fmla="*/ 7 w 66" name="T72"/>
                <a:gd fmla="*/ 28 h 66" name="T73"/>
                <a:gd fmla="*/ 10 w 66" name="T74"/>
                <a:gd fmla="*/ 46 h 66" name="T75"/>
                <a:gd fmla="*/ 13 w 66" name="T76"/>
                <a:gd fmla="*/ 34 h 66" name="T77"/>
                <a:gd fmla="*/ 17 w 66" name="T78"/>
                <a:gd fmla="*/ 34 h 66" name="T79"/>
                <a:gd fmla="*/ 31 w 66" name="T80"/>
                <a:gd fmla="*/ 34 h 66" name="T81"/>
                <a:gd fmla="*/ 22 w 66" name="T82"/>
                <a:gd fmla="*/ 25 h 66" name="T83"/>
                <a:gd fmla="*/ 23 w 66" name="T84"/>
                <a:gd fmla="*/ 41 h 66" name="T85"/>
                <a:gd fmla="*/ 13 w 66" name="T86"/>
                <a:gd fmla="*/ 50 h 66" name="T87"/>
                <a:gd fmla="*/ 23 w 66" name="T88"/>
                <a:gd fmla="*/ 41 h 6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6" w="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17" name="Freeform 9"/>
            <p:cNvSpPr>
              <a:spLocks noEditPoints="1"/>
            </p:cNvSpPr>
            <p:nvPr/>
          </p:nvSpPr>
          <p:spPr bwMode="auto">
            <a:xfrm>
              <a:off x="18" y="28"/>
              <a:ext cx="102" cy="125"/>
            </a:xfrm>
            <a:custGeom>
              <a:gdLst>
                <a:gd fmla="*/ 34 w 58" name="T0"/>
                <a:gd fmla="*/ 29 h 71" name="T1"/>
                <a:gd fmla="*/ 25 w 58" name="T2"/>
                <a:gd fmla="*/ 35 h 71" name="T3"/>
                <a:gd fmla="*/ 27 w 58" name="T4"/>
                <a:gd fmla="*/ 42 h 71" name="T5"/>
                <a:gd fmla="*/ 40 w 58" name="T6"/>
                <a:gd fmla="*/ 37 h 71" name="T7"/>
                <a:gd fmla="*/ 6 w 58" name="T8"/>
                <a:gd fmla="*/ 45 h 71" name="T9"/>
                <a:gd fmla="*/ 44 w 58" name="T10"/>
                <a:gd fmla="*/ 39 h 71" name="T11"/>
                <a:gd fmla="*/ 51 w 58" name="T12"/>
                <a:gd fmla="*/ 0 h 71" name="T13"/>
                <a:gd fmla="*/ 26 w 58" name="T14"/>
                <a:gd fmla="*/ 50 h 71" name="T15"/>
                <a:gd fmla="*/ 25 w 58" name="T16"/>
                <a:gd fmla="*/ 52 h 71" name="T17"/>
                <a:gd fmla="*/ 25 w 58" name="T18"/>
                <a:gd fmla="*/ 61 h 71" name="T19"/>
                <a:gd fmla="*/ 25 w 58" name="T20"/>
                <a:gd fmla="*/ 63 h 71" name="T21"/>
                <a:gd fmla="*/ 45 w 58" name="T22"/>
                <a:gd fmla="*/ 69 h 71" name="T23"/>
                <a:gd fmla="*/ 1 w 58" name="T24"/>
                <a:gd fmla="*/ 71 h 71" name="T25"/>
                <a:gd fmla="*/ 20 w 58" name="T26"/>
                <a:gd fmla="*/ 63 h 71" name="T27"/>
                <a:gd fmla="*/ 21 w 58" name="T28"/>
                <a:gd fmla="*/ 61 h 71" name="T29"/>
                <a:gd fmla="*/ 21 w 58" name="T30"/>
                <a:gd fmla="*/ 52 h 71" name="T31"/>
                <a:gd fmla="*/ 21 w 58" name="T32"/>
                <a:gd fmla="*/ 50 h 71" name="T33"/>
                <a:gd fmla="*/ 6 w 58" name="T34"/>
                <a:gd fmla="*/ 45 h 71" name="T35"/>
                <a:gd fmla="*/ 11 w 58" name="T36"/>
                <a:gd fmla="*/ 40 h 71" name="T37"/>
                <a:gd fmla="*/ 24 w 58" name="T38"/>
                <a:gd fmla="*/ 43 h 71" name="T39"/>
                <a:gd fmla="*/ 23 w 58" name="T40"/>
                <a:gd fmla="*/ 37 h 71" name="T41"/>
                <a:gd fmla="*/ 11 w 58" name="T42"/>
                <a:gd fmla="*/ 40 h 71" name="T43"/>
                <a:gd fmla="*/ 13 w 58" name="T44"/>
                <a:gd fmla="*/ 38 h 71" name="T45"/>
                <a:gd fmla="*/ 21 w 58" name="T46"/>
                <a:gd fmla="*/ 34 h 71" name="T47"/>
                <a:gd fmla="*/ 21 w 58" name="T48"/>
                <a:gd fmla="*/ 30 h 71" name="T49"/>
                <a:gd fmla="*/ 24 w 58" name="T50"/>
                <a:gd fmla="*/ 33 h 71" name="T51"/>
                <a:gd fmla="*/ 31 w 58" name="T52"/>
                <a:gd fmla="*/ 27 h 71" name="T53"/>
                <a:gd fmla="*/ 29 w 58" name="T54"/>
                <a:gd fmla="*/ 22 h 71" name="T55"/>
                <a:gd fmla="*/ 33 w 58" name="T56"/>
                <a:gd fmla="*/ 25 h 71" name="T57"/>
                <a:gd fmla="*/ 39 w 58" name="T58"/>
                <a:gd fmla="*/ 18 h 71" name="T59"/>
                <a:gd fmla="*/ 36 w 58" name="T60"/>
                <a:gd fmla="*/ 15 h 71" name="T61"/>
                <a:gd fmla="*/ 40 w 58" name="T62"/>
                <a:gd fmla="*/ 15 h 71" name="T63"/>
                <a:gd fmla="*/ 43 w 58" name="T64"/>
                <a:gd fmla="*/ 7 h 71" name="T65"/>
                <a:gd fmla="*/ 46 w 58" name="T66"/>
                <a:gd fmla="*/ 5 h 71" name="T67"/>
                <a:gd fmla="*/ 43 w 58" name="T68"/>
                <a:gd fmla="*/ 17 h 71" name="T69"/>
                <a:gd fmla="*/ 49 w 58" name="T70"/>
                <a:gd fmla="*/ 18 h 71" name="T71"/>
                <a:gd fmla="*/ 46 w 58" name="T72"/>
                <a:gd fmla="*/ 5 h 71" name="T73"/>
                <a:gd fmla="*/ 43 w 58" name="T74"/>
                <a:gd fmla="*/ 37 h 71" name="T75"/>
                <a:gd fmla="*/ 48 w 58" name="T76"/>
                <a:gd fmla="*/ 21 h 71" name="T77"/>
                <a:gd fmla="*/ 41 w 58" name="T78"/>
                <a:gd fmla="*/ 19 h 71" name="T79"/>
                <a:gd fmla="*/ 35 w 58" name="T80"/>
                <a:gd fmla="*/ 28 h 71" name="T81"/>
                <a:gd fmla="*/ 42 w 58" name="T82"/>
                <a:gd fmla="*/ 35 h 71" name="T83"/>
                <a:gd fmla="*/ 49 w 58" name="T84"/>
                <a:gd fmla="*/ 22 h 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1" w="57">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120" name="Group 12"/>
          <p:cNvGrpSpPr/>
          <p:nvPr/>
        </p:nvGrpSpPr>
        <p:grpSpPr>
          <a:xfrm>
            <a:off x="4876314" y="2473325"/>
            <a:ext cx="238125" cy="231775"/>
            <a:chExt cx="150" cy="146"/>
          </a:xfrm>
          <a:solidFill>
            <a:schemeClr val="bg1"/>
          </a:solidFill>
        </p:grpSpPr>
        <p:sp>
          <p:nvSpPr>
            <p:cNvPr id="121" name="Freeform 13"/>
            <p:cNvSpPr>
              <a:spLocks noEditPoints="1"/>
            </p:cNvSpPr>
            <p:nvPr/>
          </p:nvSpPr>
          <p:spPr bwMode="auto">
            <a:xfrm>
              <a:off x="0" y="0"/>
              <a:ext cx="96" cy="88"/>
            </a:xfrm>
            <a:custGeom>
              <a:gdLst>
                <a:gd fmla="*/ 54 w 54" name="T0"/>
                <a:gd fmla="*/ 34 h 50" name="T1"/>
                <a:gd fmla="*/ 2 w 54" name="T2"/>
                <a:gd fmla="*/ 34 h 50" name="T3"/>
                <a:gd fmla="*/ 1 w 54" name="T4"/>
                <a:gd fmla="*/ 36 h 50" name="T5"/>
                <a:gd fmla="*/ 19 w 54" name="T6"/>
                <a:gd fmla="*/ 50 h 50" name="T7"/>
                <a:gd fmla="*/ 38 w 54" name="T8"/>
                <a:gd fmla="*/ 50 h 50" name="T9"/>
                <a:gd fmla="*/ 42 w 54" name="T10"/>
                <a:gd fmla="*/ 47 h 50" name="T11"/>
                <a:gd fmla="*/ 40 w 54" name="T12"/>
                <a:gd fmla="*/ 42 h 50" name="T13"/>
                <a:gd fmla="*/ 40 w 54" name="T14"/>
                <a:gd fmla="*/ 40 h 50" name="T15"/>
                <a:gd fmla="*/ 41 w 54" name="T16"/>
                <a:gd fmla="*/ 40 h 50" name="T17"/>
                <a:gd fmla="*/ 45 w 54" name="T18"/>
                <a:gd fmla="*/ 43 h 50" name="T19"/>
                <a:gd fmla="*/ 47 w 54" name="T20"/>
                <a:gd fmla="*/ 42 h 50" name="T21"/>
                <a:gd fmla="*/ 42 w 54" name="T22"/>
                <a:gd fmla="*/ 38 h 50" name="T23"/>
                <a:gd fmla="*/ 43 w 54" name="T24"/>
                <a:gd fmla="*/ 37 h 50" name="T25"/>
                <a:gd fmla="*/ 45 w 54" name="T26"/>
                <a:gd fmla="*/ 36 h 50" name="T27"/>
                <a:gd fmla="*/ 50 w 54" name="T28"/>
                <a:gd fmla="*/ 39 h 50" name="T29"/>
                <a:gd fmla="*/ 54 w 54" name="T30"/>
                <a:gd fmla="*/ 34 h 50" name="T31"/>
                <a:gd fmla="*/ 35 w 54" name="T32"/>
                <a:gd fmla="*/ 31 h 50" name="T33"/>
                <a:gd fmla="*/ 27 w 54" name="T34"/>
                <a:gd fmla="*/ 3 h 50" name="T35"/>
                <a:gd fmla="*/ 29 w 54" name="T36"/>
                <a:gd fmla="*/ 1 h 50" name="T37"/>
                <a:gd fmla="*/ 47 w 54" name="T38"/>
                <a:gd fmla="*/ 15 h 50" name="T39"/>
                <a:gd fmla="*/ 51 w 54" name="T40"/>
                <a:gd fmla="*/ 30 h 50" name="T41"/>
                <a:gd fmla="*/ 49 w 54" name="T42"/>
                <a:gd fmla="*/ 32 h 50" name="T43"/>
                <a:gd fmla="*/ 36 w 54" name="T44"/>
                <a:gd fmla="*/ 32 h 50" name="T45"/>
                <a:gd fmla="*/ 35 w 54" name="T46"/>
                <a:gd fmla="*/ 31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22" name="Freeform 14"/>
            <p:cNvSpPr>
              <a:spLocks noEditPoints="1"/>
            </p:cNvSpPr>
            <p:nvPr/>
          </p:nvSpPr>
          <p:spPr bwMode="auto">
            <a:xfrm>
              <a:off x="67" y="60"/>
              <a:ext cx="83" cy="86"/>
            </a:xfrm>
            <a:custGeom>
              <a:gdLst>
                <a:gd fmla="*/ 46 w 47" name="T0"/>
                <a:gd fmla="*/ 0 h 49" name="T1"/>
                <a:gd fmla="*/ 16 w 47" name="T2"/>
                <a:gd fmla="*/ 0 h 49" name="T3"/>
                <a:gd fmla="*/ 12 w 47" name="T4"/>
                <a:gd fmla="*/ 5 h 49" name="T5"/>
                <a:gd fmla="*/ 13 w 47" name="T6"/>
                <a:gd fmla="*/ 8 h 49" name="T7"/>
                <a:gd fmla="*/ 13 w 47" name="T8"/>
                <a:gd fmla="*/ 9 h 49" name="T9"/>
                <a:gd fmla="*/ 12 w 47" name="T10"/>
                <a:gd fmla="*/ 10 h 49" name="T11"/>
                <a:gd fmla="*/ 9 w 47" name="T12"/>
                <a:gd fmla="*/ 8 h 49" name="T13"/>
                <a:gd fmla="*/ 7 w 47" name="T14"/>
                <a:gd fmla="*/ 9 h 49" name="T15"/>
                <a:gd fmla="*/ 11 w 47" name="T16"/>
                <a:gd fmla="*/ 11 h 49" name="T17"/>
                <a:gd fmla="*/ 10 w 47" name="T18"/>
                <a:gd fmla="*/ 13 h 49" name="T19"/>
                <a:gd fmla="*/ 7 w 47" name="T20"/>
                <a:gd fmla="*/ 14 h 49" name="T21"/>
                <a:gd fmla="*/ 4 w 47" name="T22"/>
                <a:gd fmla="*/ 13 h 49" name="T23"/>
                <a:gd fmla="*/ 0 w 47" name="T24"/>
                <a:gd fmla="*/ 16 h 49" name="T25"/>
                <a:gd fmla="*/ 46 w 47" name="T26"/>
                <a:gd fmla="*/ 16 h 49" name="T27"/>
                <a:gd fmla="*/ 47 w 47" name="T28"/>
                <a:gd fmla="*/ 14 h 49" name="T29"/>
                <a:gd fmla="*/ 47 w 47" name="T30"/>
                <a:gd fmla="*/ 2 h 49" name="T31"/>
                <a:gd fmla="*/ 46 w 47" name="T32"/>
                <a:gd fmla="*/ 0 h 49" name="T33"/>
                <a:gd fmla="*/ 10 w 47" name="T34"/>
                <a:gd fmla="*/ 48 h 49" name="T35"/>
                <a:gd fmla="*/ 3 w 47" name="T36"/>
                <a:gd fmla="*/ 20 h 49" name="T37"/>
                <a:gd fmla="*/ 4 w 47" name="T38"/>
                <a:gd fmla="*/ 18 h 49" name="T39"/>
                <a:gd fmla="*/ 17 w 47" name="T40"/>
                <a:gd fmla="*/ 18 h 49" name="T41"/>
                <a:gd fmla="*/ 19 w 47" name="T42"/>
                <a:gd fmla="*/ 19 h 49" name="T43"/>
                <a:gd fmla="*/ 26 w 47" name="T44"/>
                <a:gd fmla="*/ 43 h 49" name="T45"/>
                <a:gd fmla="*/ 24 w 47" name="T46"/>
                <a:gd fmla="*/ 46 h 49" name="T47"/>
                <a:gd fmla="*/ 12 w 47" name="T48"/>
                <a:gd fmla="*/ 49 h 49" name="T49"/>
                <a:gd fmla="*/ 10 w 47" name="T50"/>
                <a:gd fmla="*/ 48 h 49" name="T51"/>
                <a:gd fmla="*/ 15 w 47" name="T52"/>
                <a:gd fmla="*/ 45 h 49" name="T53"/>
                <a:gd fmla="*/ 20 w 47" name="T54"/>
                <a:gd fmla="*/ 43 h 49" name="T55"/>
                <a:gd fmla="*/ 21 w 47" name="T56"/>
                <a:gd fmla="*/ 41 h 49" name="T57"/>
                <a:gd fmla="*/ 17 w 47" name="T58"/>
                <a:gd fmla="*/ 25 h 49" name="T59"/>
                <a:gd fmla="*/ 15 w 47" name="T60"/>
                <a:gd fmla="*/ 24 h 49" name="T61"/>
                <a:gd fmla="*/ 10 w 47" name="T62"/>
                <a:gd fmla="*/ 25 h 49" name="T63"/>
                <a:gd fmla="*/ 8 w 47" name="T64"/>
                <a:gd fmla="*/ 27 h 49" name="T65"/>
                <a:gd fmla="*/ 13 w 47" name="T66"/>
                <a:gd fmla="*/ 43 h 49" name="T67"/>
                <a:gd fmla="*/ 15 w 47" name="T68"/>
                <a:gd fmla="*/ 45 h 49" name="T69"/>
                <a:gd fmla="*/ 44 w 47" name="T70"/>
                <a:gd fmla="*/ 5 h 49" name="T71"/>
                <a:gd fmla="*/ 44 w 47" name="T72"/>
                <a:gd fmla="*/ 11 h 49" name="T73"/>
                <a:gd fmla="*/ 42 w 47" name="T74"/>
                <a:gd fmla="*/ 13 h 49" name="T75"/>
                <a:gd fmla="*/ 26 w 47" name="T76"/>
                <a:gd fmla="*/ 13 h 49" name="T77"/>
                <a:gd fmla="*/ 24 w 47" name="T78"/>
                <a:gd fmla="*/ 11 h 49" name="T79"/>
                <a:gd fmla="*/ 24 w 47" name="T80"/>
                <a:gd fmla="*/ 5 h 49" name="T81"/>
                <a:gd fmla="*/ 26 w 47" name="T82"/>
                <a:gd fmla="*/ 4 h 49" name="T83"/>
                <a:gd fmla="*/ 42 w 47" name="T84"/>
                <a:gd fmla="*/ 4 h 49" name="T85"/>
                <a:gd fmla="*/ 44 w 47" name="T86"/>
                <a:gd fmla="*/ 5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sp>
        <p:nvSpPr>
          <p:cNvPr id="125" name="Freeform 17"/>
          <p:cNvSpPr/>
          <p:nvPr/>
        </p:nvSpPr>
        <p:spPr bwMode="auto">
          <a:xfrm>
            <a:off x="4919176" y="1644650"/>
            <a:ext cx="155575" cy="188913"/>
          </a:xfrm>
          <a:custGeom>
            <a:gdLst>
              <a:gd fmla="*/ 54 w 56" name="T0"/>
              <a:gd fmla="*/ 67 h 67" name="T1"/>
              <a:gd fmla="*/ 8 w 56" name="T2"/>
              <a:gd fmla="*/ 67 h 67" name="T3"/>
              <a:gd fmla="*/ 0 w 56" name="T4"/>
              <a:gd fmla="*/ 60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6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chemeClr val="bg1"/>
          </a:solidFill>
          <a:ln>
            <a:noFill/>
          </a:ln>
          <a:extLst/>
        </p:spPr>
        <p:txBody>
          <a:bodyPr/>
          <a:lstStyle/>
          <a:p>
            <a:endParaRPr altLang="en-US" lang="zh-CN">
              <a:solidFill>
                <a:schemeClr val="bg1"/>
              </a:solidFill>
            </a:endParaRPr>
          </a:p>
        </p:txBody>
      </p:sp>
      <p:sp>
        <p:nvSpPr>
          <p:cNvPr id="128" name="Freeform 20"/>
          <p:cNvSpPr>
            <a:spLocks noEditPoints="1"/>
          </p:cNvSpPr>
          <p:nvPr/>
        </p:nvSpPr>
        <p:spPr bwMode="auto">
          <a:xfrm>
            <a:off x="979488" y="2463800"/>
            <a:ext cx="200025" cy="234950"/>
          </a:xfrm>
          <a:custGeom>
            <a:gdLst>
              <a:gd fmla="*/ 24 w 72" name="T0"/>
              <a:gd fmla="*/ 71 h 85" name="T1"/>
              <a:gd fmla="*/ 30 w 72" name="T2"/>
              <a:gd fmla="*/ 73 h 85" name="T3"/>
              <a:gd fmla="*/ 18 w 72" name="T4"/>
              <a:gd fmla="*/ 30 h 85" name="T5"/>
              <a:gd fmla="*/ 18 w 72" name="T6"/>
              <a:gd fmla="*/ 32 h 85" name="T7"/>
              <a:gd fmla="*/ 4 w 72" name="T8"/>
              <a:gd fmla="*/ 55 h 85" name="T9"/>
              <a:gd fmla="*/ 3 w 72" name="T10"/>
              <a:gd fmla="*/ 55 h 85" name="T11"/>
              <a:gd fmla="*/ 17 w 72" name="T12"/>
              <a:gd fmla="*/ 29 h 85" name="T13"/>
              <a:gd fmla="*/ 18 w 72" name="T14"/>
              <a:gd fmla="*/ 30 h 85" name="T15"/>
              <a:gd fmla="*/ 68 w 72" name="T16"/>
              <a:gd fmla="*/ 59 h 85" name="T17"/>
              <a:gd fmla="*/ 54 w 72" name="T18"/>
              <a:gd fmla="*/ 82 h 85" name="T19"/>
              <a:gd fmla="*/ 54 w 72" name="T20"/>
              <a:gd fmla="*/ 84 h 85" name="T21"/>
              <a:gd fmla="*/ 55 w 72" name="T22"/>
              <a:gd fmla="*/ 84 h 85" name="T23"/>
              <a:gd fmla="*/ 69 w 72" name="T24"/>
              <a:gd fmla="*/ 59 h 85" name="T25"/>
              <a:gd fmla="*/ 60 w 72" name="T26"/>
              <a:gd fmla="*/ 59 h 85" name="T27"/>
              <a:gd fmla="*/ 59 w 72" name="T28"/>
              <a:gd fmla="*/ 59 h 85" name="T29"/>
              <a:gd fmla="*/ 50 w 72" name="T30"/>
              <a:gd fmla="*/ 75 h 85" name="T31"/>
              <a:gd fmla="*/ 50 w 72" name="T32"/>
              <a:gd fmla="*/ 76 h 85" name="T33"/>
              <a:gd fmla="*/ 51 w 72" name="T34"/>
              <a:gd fmla="*/ 78 h 85" name="T35"/>
              <a:gd fmla="*/ 60 w 72" name="T36"/>
              <a:gd fmla="*/ 59 h 85" name="T37"/>
              <a:gd fmla="*/ 22 w 72" name="T38"/>
              <a:gd fmla="*/ 37 h 85" name="T39"/>
              <a:gd fmla="*/ 22 w 72" name="T40"/>
              <a:gd fmla="*/ 39 h 85" name="T41"/>
              <a:gd fmla="*/ 13 w 72" name="T42"/>
              <a:gd fmla="*/ 54 h 85" name="T43"/>
              <a:gd fmla="*/ 12 w 72" name="T44"/>
              <a:gd fmla="*/ 55 h 85" name="T45"/>
              <a:gd fmla="*/ 21 w 72" name="T46"/>
              <a:gd fmla="*/ 36 h 85" name="T47"/>
              <a:gd fmla="*/ 51 w 72" name="T48"/>
              <a:gd fmla="*/ 57 h 85" name="T49"/>
              <a:gd fmla="*/ 46 w 72" name="T50"/>
              <a:gd fmla="*/ 76 h 85" name="T51"/>
              <a:gd fmla="*/ 14 w 72" name="T52"/>
              <a:gd fmla="*/ 62 h 85" name="T53"/>
              <a:gd fmla="*/ 22 w 72" name="T54"/>
              <a:gd fmla="*/ 53 h 85" name="T55"/>
              <a:gd fmla="*/ 41 w 72" name="T56"/>
              <a:gd fmla="*/ 38 h 85" name="T57"/>
              <a:gd fmla="*/ 45 w 72" name="T58"/>
              <a:gd fmla="*/ 33 h 85" name="T59"/>
              <a:gd fmla="*/ 52 w 72" name="T60"/>
              <a:gd fmla="*/ 35 h 85" name="T61"/>
              <a:gd fmla="*/ 51 w 72" name="T62"/>
              <a:gd fmla="*/ 37 h 85" name="T63"/>
              <a:gd fmla="*/ 51 w 72" name="T64"/>
              <a:gd fmla="*/ 57 h 85" name="T65"/>
              <a:gd fmla="*/ 59 w 72" name="T66"/>
              <a:gd fmla="*/ 7 h 85" name="T67"/>
              <a:gd fmla="*/ 67 w 72" name="T68"/>
              <a:gd fmla="*/ 11 h 85" name="T69"/>
              <a:gd fmla="*/ 54 w 72" name="T70"/>
              <a:gd fmla="*/ 34 h 85" name="T71"/>
              <a:gd fmla="*/ 47 w 72" name="T72"/>
              <a:gd fmla="*/ 31 h 85" name="T73"/>
              <a:gd fmla="*/ 61 w 72" name="T74"/>
              <a:gd fmla="*/ 5 h 85" name="T75"/>
              <a:gd fmla="*/ 68 w 72" name="T76"/>
              <a:gd fmla="*/ 9 h 85" name="T77"/>
              <a:gd fmla="*/ 61 w 72" name="T78"/>
              <a:gd fmla="*/ 6 h 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 w="72">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chemeClr val="bg1"/>
          </a:solidFill>
          <a:ln>
            <a:noFill/>
          </a:ln>
          <a:extLst/>
        </p:spPr>
        <p:txBody>
          <a:bodyPr/>
          <a:lstStyle/>
          <a:p>
            <a:endParaRPr altLang="en-US" lang="zh-CN">
              <a:solidFill>
                <a:schemeClr val="bg1"/>
              </a:solidFill>
            </a:endParaRPr>
          </a:p>
        </p:txBody>
      </p:sp>
      <p:sp>
        <p:nvSpPr>
          <p:cNvPr id="131" name="Freeform 23"/>
          <p:cNvSpPr>
            <a:spLocks noEditPoints="1"/>
          </p:cNvSpPr>
          <p:nvPr/>
        </p:nvSpPr>
        <p:spPr bwMode="auto">
          <a:xfrm>
            <a:off x="1023938" y="3346450"/>
            <a:ext cx="168275" cy="187325"/>
          </a:xfrm>
          <a:custGeom>
            <a:gdLst>
              <a:gd fmla="*/ 6 w 60" name="T0"/>
              <a:gd fmla="*/ 52 h 67" name="T1"/>
              <a:gd fmla="*/ 0 w 60" name="T2"/>
              <a:gd fmla="*/ 6 h 67" name="T3"/>
              <a:gd fmla="*/ 42 w 60" name="T4"/>
              <a:gd fmla="*/ 0 h 67" name="T5"/>
              <a:gd fmla="*/ 43 w 60" name="T6"/>
              <a:gd fmla="*/ 8 h 67" name="T7"/>
              <a:gd fmla="*/ 42 w 60" name="T8"/>
              <a:gd fmla="*/ 9 h 67" name="T9"/>
              <a:gd fmla="*/ 41 w 60" name="T10"/>
              <a:gd fmla="*/ 3 h 67" name="T11"/>
              <a:gd fmla="*/ 6 w 60" name="T12"/>
              <a:gd fmla="*/ 1 h 67" name="T13"/>
              <a:gd fmla="*/ 42 w 60" name="T14"/>
              <a:gd fmla="*/ 10 h 67" name="T15"/>
              <a:gd fmla="*/ 43 w 60" name="T16"/>
              <a:gd fmla="*/ 12 h 67" name="T17"/>
              <a:gd fmla="*/ 22 w 60" name="T18"/>
              <a:gd fmla="*/ 13 h 67" name="T19"/>
              <a:gd fmla="*/ 15 w 60" name="T20"/>
              <a:gd fmla="*/ 51 h 67" name="T21"/>
              <a:gd fmla="*/ 58 w 60" name="T22"/>
              <a:gd fmla="*/ 67 h 67" name="T23"/>
              <a:gd fmla="*/ 16 w 60" name="T24"/>
              <a:gd fmla="*/ 61 h 67" name="T25"/>
              <a:gd fmla="*/ 22 w 60" name="T26"/>
              <a:gd fmla="*/ 14 h 67" name="T27"/>
              <a:gd fmla="*/ 60 w 60" name="T28"/>
              <a:gd fmla="*/ 16 h 67" name="T29"/>
              <a:gd fmla="*/ 59 w 60" name="T30"/>
              <a:gd fmla="*/ 24 h 67" name="T31"/>
              <a:gd fmla="*/ 57 w 60" name="T32"/>
              <a:gd fmla="*/ 23 h 67" name="T33"/>
              <a:gd fmla="*/ 56 w 60" name="T34"/>
              <a:gd fmla="*/ 16 h 67" name="T35"/>
              <a:gd fmla="*/ 22 w 60" name="T36"/>
              <a:gd fmla="*/ 25 h 67" name="T37"/>
              <a:gd fmla="*/ 60 w 60" name="T38"/>
              <a:gd fmla="*/ 27 h 67" name="T39"/>
              <a:gd fmla="*/ 58 w 60" name="T40"/>
              <a:gd fmla="*/ 67 h 67" name="T41"/>
              <a:gd fmla="*/ 23 w 60" name="T42"/>
              <a:gd fmla="*/ 18 h 67" name="T43"/>
              <a:gd fmla="*/ 22 w 60" name="T44"/>
              <a:gd fmla="*/ 17 h 67" name="T45"/>
              <a:gd fmla="*/ 55 w 60" name="T46"/>
              <a:gd fmla="*/ 16 h 67" name="T47"/>
              <a:gd fmla="*/ 56 w 60" name="T48"/>
              <a:gd fmla="*/ 17 h 67" name="T49"/>
              <a:gd fmla="*/ 55 w 60" name="T50"/>
              <a:gd fmla="*/ 20 h 67" name="T51"/>
              <a:gd fmla="*/ 22 w 60" name="T52"/>
              <a:gd fmla="*/ 19 h 67" name="T53"/>
              <a:gd fmla="*/ 23 w 60" name="T54"/>
              <a:gd fmla="*/ 18 h 67" name="T55"/>
              <a:gd fmla="*/ 56 w 60" name="T56"/>
              <a:gd fmla="*/ 19 h 67" name="T57"/>
              <a:gd fmla="*/ 55 w 60" name="T58"/>
              <a:gd fmla="*/ 20 h 67" name="T59"/>
              <a:gd fmla="*/ 23 w 60" name="T60"/>
              <a:gd fmla="*/ 22 h 67" name="T61"/>
              <a:gd fmla="*/ 22 w 60" name="T62"/>
              <a:gd fmla="*/ 21 h 67" name="T63"/>
              <a:gd fmla="*/ 55 w 60" name="T64"/>
              <a:gd fmla="*/ 21 h 67" name="T65"/>
              <a:gd fmla="*/ 56 w 60" name="T66"/>
              <a:gd fmla="*/ 22 h 67" name="T67"/>
              <a:gd fmla="*/ 55 w 60" name="T68"/>
              <a:gd fmla="*/ 25 h 67" name="T69"/>
              <a:gd fmla="*/ 22 w 60" name="T70"/>
              <a:gd fmla="*/ 24 h 67" name="T71"/>
              <a:gd fmla="*/ 23 w 60" name="T72"/>
              <a:gd fmla="*/ 23 h 67" name="T73"/>
              <a:gd fmla="*/ 56 w 60" name="T74"/>
              <a:gd fmla="*/ 24 h 67" name="T75"/>
              <a:gd fmla="*/ 55 w 60" name="T76"/>
              <a:gd fmla="*/ 25 h 67" name="T77"/>
              <a:gd fmla="*/ 7 w 60" name="T78"/>
              <a:gd fmla="*/ 3 h 67" name="T79"/>
              <a:gd fmla="*/ 6 w 60" name="T80"/>
              <a:gd fmla="*/ 2 h 67" name="T81"/>
              <a:gd fmla="*/ 39 w 60" name="T82"/>
              <a:gd fmla="*/ 2 h 67" name="T83"/>
              <a:gd fmla="*/ 40 w 60" name="T84"/>
              <a:gd fmla="*/ 2 h 67" name="T85"/>
              <a:gd fmla="*/ 39 w 60" name="T86"/>
              <a:gd fmla="*/ 5 h 67" name="T87"/>
              <a:gd fmla="*/ 6 w 60" name="T88"/>
              <a:gd fmla="*/ 5 h 67" name="T89"/>
              <a:gd fmla="*/ 7 w 60" name="T90"/>
              <a:gd fmla="*/ 4 h 67" name="T91"/>
              <a:gd fmla="*/ 40 w 60" name="T92"/>
              <a:gd fmla="*/ 5 h 67" name="T93"/>
              <a:gd fmla="*/ 39 w 60" name="T94"/>
              <a:gd fmla="*/ 5 h 67" name="T95"/>
              <a:gd fmla="*/ 7 w 60" name="T96"/>
              <a:gd fmla="*/ 8 h 67" name="T97"/>
              <a:gd fmla="*/ 6 w 60" name="T98"/>
              <a:gd fmla="*/ 7 h 67" name="T99"/>
              <a:gd fmla="*/ 39 w 60" name="T100"/>
              <a:gd fmla="*/ 6 h 67" name="T101"/>
              <a:gd fmla="*/ 40 w 60" name="T102"/>
              <a:gd fmla="*/ 7 h 67" name="T103"/>
              <a:gd fmla="*/ 39 w 60" name="T104"/>
              <a:gd fmla="*/ 10 h 67" name="T105"/>
              <a:gd fmla="*/ 6 w 60" name="T106"/>
              <a:gd fmla="*/ 9 h 67" name="T107"/>
              <a:gd fmla="*/ 7 w 60" name="T108"/>
              <a:gd fmla="*/ 8 h 67" name="T109"/>
              <a:gd fmla="*/ 40 w 60" name="T110"/>
              <a:gd fmla="*/ 9 h 67" name="T111"/>
              <a:gd fmla="*/ 39 w 60" name="T112"/>
              <a:gd fmla="*/ 10 h 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7" w="60">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chemeClr val="bg1"/>
          </a:solidFill>
          <a:ln>
            <a:noFill/>
          </a:ln>
          <a:extLst/>
        </p:spPr>
        <p:txBody>
          <a:bodyPr/>
          <a:lstStyle/>
          <a:p>
            <a:endParaRPr altLang="en-US" lang="zh-CN">
              <a:solidFill>
                <a:schemeClr val="bg1"/>
              </a:solidFill>
            </a:endParaRPr>
          </a:p>
        </p:txBody>
      </p:sp>
      <p:sp>
        <p:nvSpPr>
          <p:cNvPr id="134" name="Freeform 26"/>
          <p:cNvSpPr>
            <a:spLocks noEditPoints="1"/>
          </p:cNvSpPr>
          <p:nvPr/>
        </p:nvSpPr>
        <p:spPr bwMode="auto">
          <a:xfrm>
            <a:off x="4922351" y="4159250"/>
            <a:ext cx="152400" cy="217488"/>
          </a:xfrm>
          <a:custGeom>
            <a:gdLst>
              <a:gd fmla="*/ 6 w 55" name="T0"/>
              <a:gd fmla="*/ 68 h 78" name="T1"/>
              <a:gd fmla="*/ 3 w 55" name="T2"/>
              <a:gd fmla="*/ 51 h 78" name="T3"/>
              <a:gd fmla="*/ 0 w 55" name="T4"/>
              <a:gd fmla="*/ 44 h 78" name="T5"/>
              <a:gd fmla="*/ 5 w 55" name="T6"/>
              <a:gd fmla="*/ 36 h 78" name="T7"/>
              <a:gd fmla="*/ 21 w 55" name="T8"/>
              <a:gd fmla="*/ 16 h 78" name="T9"/>
              <a:gd fmla="*/ 17 w 55" name="T10"/>
              <a:gd fmla="*/ 8 h 78" name="T11"/>
              <a:gd fmla="*/ 15 w 55" name="T12"/>
              <a:gd fmla="*/ 8 h 78" name="T13"/>
              <a:gd fmla="*/ 15 w 55" name="T14"/>
              <a:gd fmla="*/ 5 h 78" name="T15"/>
              <a:gd fmla="*/ 26 w 55" name="T16"/>
              <a:gd fmla="*/ 1 h 78" name="T17"/>
              <a:gd fmla="*/ 28 w 55" name="T18"/>
              <a:gd fmla="*/ 1 h 78" name="T19"/>
              <a:gd fmla="*/ 29 w 55" name="T20"/>
              <a:gd fmla="*/ 4 h 78" name="T21"/>
              <a:gd fmla="*/ 28 w 55" name="T22"/>
              <a:gd fmla="*/ 5 h 78" name="T23"/>
              <a:gd fmla="*/ 41 w 55" name="T24"/>
              <a:gd fmla="*/ 42 h 78" name="T25"/>
              <a:gd fmla="*/ 41 w 55" name="T26"/>
              <a:gd fmla="*/ 43 h 78" name="T27"/>
              <a:gd fmla="*/ 40 w 55" name="T28"/>
              <a:gd fmla="*/ 47 h 78" name="T29"/>
              <a:gd fmla="*/ 35 w 55" name="T30"/>
              <a:gd fmla="*/ 46 h 78" name="T31"/>
              <a:gd fmla="*/ 33 w 55" name="T32"/>
              <a:gd fmla="*/ 45 h 78" name="T33"/>
              <a:gd fmla="*/ 32 w 55" name="T34"/>
              <a:gd fmla="*/ 45 h 78" name="T35"/>
              <a:gd fmla="*/ 23 w 55" name="T36"/>
              <a:gd fmla="*/ 27 h 78" name="T37"/>
              <a:gd fmla="*/ 14 w 55" name="T38"/>
              <a:gd fmla="*/ 41 h 78" name="T39"/>
              <a:gd fmla="*/ 13 w 55" name="T40"/>
              <a:gd fmla="*/ 49 h 78" name="T41"/>
              <a:gd fmla="*/ 23 w 55" name="T42"/>
              <a:gd fmla="*/ 68 h 78" name="T43"/>
              <a:gd fmla="*/ 50 w 55" name="T44"/>
              <a:gd fmla="*/ 68 h 78" name="T45"/>
              <a:gd fmla="*/ 54 w 55" name="T46"/>
              <a:gd fmla="*/ 74 h 78" name="T47"/>
              <a:gd fmla="*/ 6 w 55" name="T48"/>
              <a:gd fmla="*/ 78 h 78" name="T49"/>
              <a:gd fmla="*/ 3 w 55" name="T50"/>
              <a:gd fmla="*/ 72 h 78" name="T51"/>
              <a:gd fmla="*/ 7 w 55" name="T52"/>
              <a:gd fmla="*/ 41 h 78" name="T53"/>
              <a:gd fmla="*/ 7 w 55" name="T54"/>
              <a:gd fmla="*/ 48 h 78" name="T55"/>
              <a:gd fmla="*/ 7 w 55" name="T56"/>
              <a:gd fmla="*/ 41 h 78" name="T57"/>
              <a:gd fmla="*/ 51 w 55" name="T58"/>
              <a:gd fmla="*/ 45 h 78" name="T59"/>
              <a:gd fmla="*/ 54 w 55" name="T60"/>
              <a:gd fmla="*/ 48 h 78" name="T61"/>
              <a:gd fmla="*/ 31 w 55" name="T62"/>
              <a:gd fmla="*/ 59 h 78" name="T63"/>
              <a:gd fmla="*/ 27 w 55" name="T64"/>
              <a:gd fmla="*/ 57 h 7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8" w="55">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chemeClr val="bg1"/>
          </a:solidFill>
          <a:ln>
            <a:noFill/>
          </a:ln>
          <a:extLst/>
        </p:spPr>
        <p:txBody>
          <a:bodyPr/>
          <a:lstStyle/>
          <a:p>
            <a:endParaRPr altLang="en-US" lang="zh-CN">
              <a:solidFill>
                <a:schemeClr val="bg1"/>
              </a:solidFill>
            </a:endParaRPr>
          </a:p>
        </p:txBody>
      </p:sp>
      <p:sp>
        <p:nvSpPr>
          <p:cNvPr id="137" name="Freeform 29"/>
          <p:cNvSpPr>
            <a:spLocks noEditPoints="1"/>
          </p:cNvSpPr>
          <p:nvPr/>
        </p:nvSpPr>
        <p:spPr bwMode="auto">
          <a:xfrm>
            <a:off x="4881076" y="3324225"/>
            <a:ext cx="230188" cy="236538"/>
          </a:xfrm>
          <a:custGeom>
            <a:gdLst>
              <a:gd fmla="*/ 58 w 83" name="T0"/>
              <a:gd fmla="*/ 28 h 85" name="T1"/>
              <a:gd fmla="*/ 35 w 83" name="T2"/>
              <a:gd fmla="*/ 14 h 85" name="T3"/>
              <a:gd fmla="*/ 20 w 83" name="T4"/>
              <a:gd fmla="*/ 34 h 85" name="T5"/>
              <a:gd fmla="*/ 33 w 83" name="T6"/>
              <a:gd fmla="*/ 15 h 85" name="T7"/>
              <a:gd fmla="*/ 34 w 83" name="T8"/>
              <a:gd fmla="*/ 16 h 85" name="T9"/>
              <a:gd fmla="*/ 23 w 83" name="T10"/>
              <a:gd fmla="*/ 41 h 85" name="T11"/>
              <a:gd fmla="*/ 35 w 83" name="T12"/>
              <a:gd fmla="*/ 56 h 85" name="T13"/>
              <a:gd fmla="*/ 23 w 83" name="T14"/>
              <a:gd fmla="*/ 55 h 85" name="T15"/>
              <a:gd fmla="*/ 20 w 83" name="T16"/>
              <a:gd fmla="*/ 52 h 85" name="T17"/>
              <a:gd fmla="*/ 44 w 83" name="T18"/>
              <a:gd fmla="*/ 64 h 85" name="T19"/>
              <a:gd fmla="*/ 22 w 83" name="T20"/>
              <a:gd fmla="*/ 63 h 85" name="T21"/>
              <a:gd fmla="*/ 22 w 83" name="T22"/>
              <a:gd fmla="*/ 57 h 85" name="T23"/>
              <a:gd fmla="*/ 67 w 83" name="T24"/>
              <a:gd fmla="*/ 41 h 85" name="T25"/>
              <a:gd fmla="*/ 65 w 83" name="T26"/>
              <a:gd fmla="*/ 46 h 85" name="T27"/>
              <a:gd fmla="*/ 54 w 83" name="T28"/>
              <a:gd fmla="*/ 50 h 85" name="T29"/>
              <a:gd fmla="*/ 40 w 83" name="T30"/>
              <a:gd fmla="*/ 11 h 85" name="T31"/>
              <a:gd fmla="*/ 57 w 83" name="T32"/>
              <a:gd fmla="*/ 24 h 85" name="T33"/>
              <a:gd fmla="*/ 52 w 83" name="T34"/>
              <a:gd fmla="*/ 40 h 85" name="T35"/>
              <a:gd fmla="*/ 52 w 83" name="T36"/>
              <a:gd fmla="*/ 40 h 85" name="T37"/>
              <a:gd fmla="*/ 34 w 83" name="T38"/>
              <a:gd fmla="*/ 43 h 85" name="T39"/>
              <a:gd fmla="*/ 58 w 83" name="T40"/>
              <a:gd fmla="*/ 61 h 85" name="T41"/>
              <a:gd fmla="*/ 9 w 83" name="T42"/>
              <a:gd fmla="*/ 34 h 85" name="T43"/>
              <a:gd fmla="*/ 33 w 83" name="T44"/>
              <a:gd fmla="*/ 10 h 85" name="T45"/>
              <a:gd fmla="*/ 66 w 83" name="T46"/>
              <a:gd fmla="*/ 18 h 85" name="T47"/>
              <a:gd fmla="*/ 76 w 83" name="T48"/>
              <a:gd fmla="*/ 47 h 85" name="T49"/>
              <a:gd fmla="*/ 75 w 83" name="T50"/>
              <a:gd fmla="*/ 47 h 85" name="T51"/>
              <a:gd fmla="*/ 73 w 83" name="T52"/>
              <a:gd fmla="*/ 39 h 85" name="T53"/>
              <a:gd fmla="*/ 68 w 83" name="T54"/>
              <a:gd fmla="*/ 25 h 85" name="T55"/>
              <a:gd fmla="*/ 68 w 83" name="T56"/>
              <a:gd fmla="*/ 37 h 85" name="T57"/>
              <a:gd fmla="*/ 52 w 83" name="T58"/>
              <a:gd fmla="*/ 71 h 85" name="T59"/>
              <a:gd fmla="*/ 58 w 83" name="T60"/>
              <a:gd fmla="*/ 66 h 85" name="T61"/>
              <a:gd fmla="*/ 70 w 83" name="T62"/>
              <a:gd fmla="*/ 53 h 85" name="T63"/>
              <a:gd fmla="*/ 58 w 83" name="T64"/>
              <a:gd fmla="*/ 61 h 85" name="T65"/>
              <a:gd fmla="*/ 17 w 83" name="T66"/>
              <a:gd fmla="*/ 49 h 85" name="T67"/>
              <a:gd fmla="*/ 12 w 83" name="T68"/>
              <a:gd fmla="*/ 38 h 85" name="T69"/>
              <a:gd fmla="*/ 15 w 83" name="T70"/>
              <a:gd fmla="*/ 54 h 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chemeClr val="bg1"/>
          </a:solidFill>
          <a:ln>
            <a:noFill/>
          </a:ln>
          <a:extLst/>
        </p:spPr>
        <p:txBody>
          <a:bodyPr/>
          <a:lstStyle/>
          <a:p>
            <a:endParaRPr altLang="en-US" lang="zh-CN">
              <a:solidFill>
                <a:schemeClr val="bg1"/>
              </a:solidFill>
            </a:endParaRPr>
          </a:p>
        </p:txBody>
      </p:sp>
      <p:sp>
        <p:nvSpPr>
          <p:cNvPr id="140" name="Freeform 32"/>
          <p:cNvSpPr>
            <a:spLocks noEditPoints="1"/>
          </p:cNvSpPr>
          <p:nvPr/>
        </p:nvSpPr>
        <p:spPr bwMode="auto">
          <a:xfrm>
            <a:off x="979488" y="4152900"/>
            <a:ext cx="228600" cy="228600"/>
          </a:xfrm>
          <a:custGeom>
            <a:gdLst>
              <a:gd fmla="*/ 82 w 82" name="T0"/>
              <a:gd fmla="*/ 41 h 82" name="T1"/>
              <a:gd fmla="*/ 0 w 82" name="T2"/>
              <a:gd fmla="*/ 41 h 82" name="T3"/>
              <a:gd fmla="*/ 63 w 82" name="T4"/>
              <a:gd fmla="*/ 43 h 82" name="T5"/>
              <a:gd fmla="*/ 67 w 82" name="T6"/>
              <a:gd fmla="*/ 35 h 82" name="T7"/>
              <a:gd fmla="*/ 74 w 82" name="T8"/>
              <a:gd fmla="*/ 39 h 82" name="T9"/>
              <a:gd fmla="*/ 76 w 82" name="T10"/>
              <a:gd fmla="*/ 33 h 82" name="T11"/>
              <a:gd fmla="*/ 76 w 82" name="T12"/>
              <a:gd fmla="*/ 41 h 82" name="T13"/>
              <a:gd fmla="*/ 76 w 82" name="T14"/>
              <a:gd fmla="*/ 44 h 82" name="T15"/>
              <a:gd fmla="*/ 76 w 82" name="T16"/>
              <a:gd fmla="*/ 46 h 82" name="T17"/>
              <a:gd fmla="*/ 75 w 82" name="T18"/>
              <a:gd fmla="*/ 46 h 82" name="T19"/>
              <a:gd fmla="*/ 72 w 82" name="T20"/>
              <a:gd fmla="*/ 44 h 82" name="T21"/>
              <a:gd fmla="*/ 72 w 82" name="T22"/>
              <a:gd fmla="*/ 47 h 82" name="T23"/>
              <a:gd fmla="*/ 75 w 82" name="T24"/>
              <a:gd fmla="*/ 49 h 82" name="T25"/>
              <a:gd fmla="*/ 41 w 82" name="T26"/>
              <a:gd fmla="*/ 76 h 82" name="T27"/>
              <a:gd fmla="*/ 41 w 82" name="T28"/>
              <a:gd fmla="*/ 5 h 82" name="T29"/>
              <a:gd fmla="*/ 52 w 82" name="T30"/>
              <a:gd fmla="*/ 8 h 82" name="T31"/>
              <a:gd fmla="*/ 37 w 82" name="T32"/>
              <a:gd fmla="*/ 15 h 82" name="T33"/>
              <a:gd fmla="*/ 30 w 82" name="T34"/>
              <a:gd fmla="*/ 17 h 82" name="T35"/>
              <a:gd fmla="*/ 29 w 82" name="T36"/>
              <a:gd fmla="*/ 24 h 82" name="T37"/>
              <a:gd fmla="*/ 26 w 82" name="T38"/>
              <a:gd fmla="*/ 29 h 82" name="T39"/>
              <a:gd fmla="*/ 24 w 82" name="T40"/>
              <a:gd fmla="*/ 31 h 82" name="T41"/>
              <a:gd fmla="*/ 26 w 82" name="T42"/>
              <a:gd fmla="*/ 33 h 82" name="T43"/>
              <a:gd fmla="*/ 29 w 82" name="T44"/>
              <a:gd fmla="*/ 32 h 82" name="T45"/>
              <a:gd fmla="*/ 33 w 82" name="T46"/>
              <a:gd fmla="*/ 28 h 82" name="T47"/>
              <a:gd fmla="*/ 38 w 82" name="T48"/>
              <a:gd fmla="*/ 30 h 82" name="T49"/>
              <a:gd fmla="*/ 41 w 82" name="T50"/>
              <a:gd fmla="*/ 34 h 82" name="T51"/>
              <a:gd fmla="*/ 35 w 82" name="T52"/>
              <a:gd fmla="*/ 34 h 82" name="T53"/>
              <a:gd fmla="*/ 32 w 82" name="T54"/>
              <a:gd fmla="*/ 32 h 82" name="T55"/>
              <a:gd fmla="*/ 25 w 82" name="T56"/>
              <a:gd fmla="*/ 37 h 82" name="T57"/>
              <a:gd fmla="*/ 23 w 82" name="T58"/>
              <a:gd fmla="*/ 46 h 82" name="T59"/>
              <a:gd fmla="*/ 28 w 82" name="T60"/>
              <a:gd fmla="*/ 51 h 82" name="T61"/>
              <a:gd fmla="*/ 35 w 82" name="T62"/>
              <a:gd fmla="*/ 51 h 82" name="T63"/>
              <a:gd fmla="*/ 43 w 82" name="T64"/>
              <a:gd fmla="*/ 70 h 82" name="T65"/>
              <a:gd fmla="*/ 49 w 82" name="T66"/>
              <a:gd fmla="*/ 57 h 82" name="T67"/>
              <a:gd fmla="*/ 49 w 82" name="T68"/>
              <a:gd fmla="*/ 44 h 82" name="T69"/>
              <a:gd fmla="*/ 44 w 82" name="T70"/>
              <a:gd fmla="*/ 38 h 82" name="T71"/>
              <a:gd fmla="*/ 47 w 82" name="T72"/>
              <a:gd fmla="*/ 41 h 82" name="T73"/>
              <a:gd fmla="*/ 53 w 82" name="T74"/>
              <a:gd fmla="*/ 37 h 82" name="T75"/>
              <a:gd fmla="*/ 50 w 82" name="T76"/>
              <a:gd fmla="*/ 34 h 82" name="T77"/>
              <a:gd fmla="*/ 55 w 82" name="T78"/>
              <a:gd fmla="*/ 34 h 82" name="T79"/>
              <a:gd fmla="*/ 62 w 82" name="T80"/>
              <a:gd fmla="*/ 43 h 82" name="T81"/>
              <a:gd fmla="*/ 51 w 82" name="T82"/>
              <a:gd fmla="*/ 58 h 82" name="T83"/>
              <a:gd fmla="*/ 49 w 82" name="T84"/>
              <a:gd fmla="*/ 63 h 82" name="T85"/>
              <a:gd fmla="*/ 52 w 82" name="T86"/>
              <a:gd fmla="*/ 58 h 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2" w="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chemeClr val="bg1"/>
          </a:solidFill>
          <a:ln>
            <a:noFill/>
          </a:ln>
          <a:extLst/>
        </p:spPr>
        <p:txBody>
          <a:bodyPr/>
          <a:lstStyle/>
          <a:p>
            <a:endParaRPr altLang="en-US" lang="zh-CN">
              <a:solidFill>
                <a:schemeClr val="bg1"/>
              </a:solidFill>
            </a:endParaRPr>
          </a:p>
        </p:txBody>
      </p:sp>
      <p:sp>
        <p:nvSpPr>
          <p:cNvPr id="141" name="Rectangle 33"/>
          <p:cNvSpPr>
            <a:spLocks noChangeArrowheads="1"/>
          </p:cNvSpPr>
          <p:nvPr/>
        </p:nvSpPr>
        <p:spPr bwMode="auto">
          <a:xfrm>
            <a:off x="1619672" y="150653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42" name="Rectangle 34"/>
          <p:cNvSpPr>
            <a:spLocks noChangeArrowheads="1"/>
          </p:cNvSpPr>
          <p:nvPr/>
        </p:nvSpPr>
        <p:spPr bwMode="auto">
          <a:xfrm>
            <a:off x="1619672" y="235743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43" name="Rectangle 35"/>
          <p:cNvSpPr>
            <a:spLocks noChangeArrowheads="1"/>
          </p:cNvSpPr>
          <p:nvPr/>
        </p:nvSpPr>
        <p:spPr bwMode="auto">
          <a:xfrm>
            <a:off x="1619672" y="3189289"/>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44" name="Rectangle 36"/>
          <p:cNvSpPr>
            <a:spLocks noChangeArrowheads="1"/>
          </p:cNvSpPr>
          <p:nvPr/>
        </p:nvSpPr>
        <p:spPr bwMode="auto">
          <a:xfrm>
            <a:off x="1619672" y="404653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45" name="Rectangle 37"/>
          <p:cNvSpPr>
            <a:spLocks noChangeArrowheads="1"/>
          </p:cNvSpPr>
          <p:nvPr/>
        </p:nvSpPr>
        <p:spPr bwMode="auto">
          <a:xfrm>
            <a:off x="5507460" y="150653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46" name="Rectangle 38"/>
          <p:cNvSpPr>
            <a:spLocks noChangeArrowheads="1"/>
          </p:cNvSpPr>
          <p:nvPr/>
        </p:nvSpPr>
        <p:spPr bwMode="auto">
          <a:xfrm>
            <a:off x="5507460" y="235743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47" name="Rectangle 39"/>
          <p:cNvSpPr>
            <a:spLocks noChangeArrowheads="1"/>
          </p:cNvSpPr>
          <p:nvPr/>
        </p:nvSpPr>
        <p:spPr bwMode="auto">
          <a:xfrm>
            <a:off x="5507460" y="3189289"/>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48" name="Rectangle 40"/>
          <p:cNvSpPr>
            <a:spLocks noChangeArrowheads="1"/>
          </p:cNvSpPr>
          <p:nvPr/>
        </p:nvSpPr>
        <p:spPr bwMode="auto">
          <a:xfrm>
            <a:off x="5507460" y="404653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40"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41"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213454191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1000" fill="hold" id="7"/>
                                        <p:tgtEl>
                                          <p:spTgt spid="40"/>
                                        </p:tgtEl>
                                        <p:attrNameLst>
                                          <p:attrName>ppt_x</p:attrName>
                                        </p:attrNameLst>
                                      </p:cBhvr>
                                      <p:tavLst>
                                        <p:tav tm="0">
                                          <p:val>
                                            <p:strVal val="#ppt_x"/>
                                          </p:val>
                                        </p:tav>
                                        <p:tav tm="100000">
                                          <p:val>
                                            <p:strVal val="#ppt_x"/>
                                          </p:val>
                                        </p:tav>
                                      </p:tavLst>
                                    </p:anim>
                                    <p:anim calcmode="lin" valueType="num">
                                      <p:cBhvr additive="base">
                                        <p:cTn dur="1000" fill="hold" id="8"/>
                                        <p:tgtEl>
                                          <p:spTgt spid="40"/>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additive="base">
                                        <p:cTn dur="1000" fill="hold" id="11"/>
                                        <p:tgtEl>
                                          <p:spTgt spid="41"/>
                                        </p:tgtEl>
                                        <p:attrNameLst>
                                          <p:attrName>ppt_x</p:attrName>
                                        </p:attrNameLst>
                                      </p:cBhvr>
                                      <p:tavLst>
                                        <p:tav tm="0">
                                          <p:val>
                                            <p:strVal val="#ppt_x"/>
                                          </p:val>
                                        </p:tav>
                                        <p:tav tm="100000">
                                          <p:val>
                                            <p:strVal val="#ppt_x"/>
                                          </p:val>
                                        </p:tav>
                                      </p:tavLst>
                                    </p:anim>
                                    <p:anim calcmode="lin" valueType="num">
                                      <p:cBhvr additive="base">
                                        <p:cTn dur="1000" fill="hold" id="12"/>
                                        <p:tgtEl>
                                          <p:spTgt spid="41"/>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2">
                                  <p:stCondLst>
                                    <p:cond delay="10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600" fill="hold" id="15"/>
                                        <p:tgtEl>
                                          <p:spTgt spid="2"/>
                                        </p:tgtEl>
                                        <p:attrNameLst>
                                          <p:attrName>ppt_x</p:attrName>
                                        </p:attrNameLst>
                                      </p:cBhvr>
                                      <p:tavLst>
                                        <p:tav tm="0">
                                          <p:val>
                                            <p:strVal val="1+#ppt_w/2"/>
                                          </p:val>
                                        </p:tav>
                                        <p:tav tm="100000">
                                          <p:val>
                                            <p:strVal val="#ppt_x"/>
                                          </p:val>
                                        </p:tav>
                                      </p:tavLst>
                                    </p:anim>
                                    <p:anim calcmode="lin" valueType="num">
                                      <p:cBhvr additive="base">
                                        <p:cTn dur="600" fill="hold" id="16"/>
                                        <p:tgtEl>
                                          <p:spTgt spid="2"/>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1000"/>
                                  </p:stCondLst>
                                  <p:childTnLst>
                                    <p:set>
                                      <p:cBhvr>
                                        <p:cTn dur="1" fill="hold" id="18">
                                          <p:stCondLst>
                                            <p:cond delay="0"/>
                                          </p:stCondLst>
                                        </p:cTn>
                                        <p:tgtEl>
                                          <p:spTgt spid="115"/>
                                        </p:tgtEl>
                                        <p:attrNameLst>
                                          <p:attrName>style.visibility</p:attrName>
                                        </p:attrNameLst>
                                      </p:cBhvr>
                                      <p:to>
                                        <p:strVal val="visible"/>
                                      </p:to>
                                    </p:set>
                                    <p:anim calcmode="lin" valueType="num">
                                      <p:cBhvr additive="base">
                                        <p:cTn dur="600" fill="hold" id="19"/>
                                        <p:tgtEl>
                                          <p:spTgt spid="115"/>
                                        </p:tgtEl>
                                        <p:attrNameLst>
                                          <p:attrName>ppt_x</p:attrName>
                                        </p:attrNameLst>
                                      </p:cBhvr>
                                      <p:tavLst>
                                        <p:tav tm="0">
                                          <p:val>
                                            <p:strVal val="1+#ppt_w/2"/>
                                          </p:val>
                                        </p:tav>
                                        <p:tav tm="100000">
                                          <p:val>
                                            <p:strVal val="#ppt_x"/>
                                          </p:val>
                                        </p:tav>
                                      </p:tavLst>
                                    </p:anim>
                                    <p:anim calcmode="lin" valueType="num">
                                      <p:cBhvr additive="base">
                                        <p:cTn dur="600" fill="hold" id="20"/>
                                        <p:tgtEl>
                                          <p:spTgt spid="11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1000"/>
                                  </p:stCondLst>
                                  <p:childTnLst>
                                    <p:set>
                                      <p:cBhvr>
                                        <p:cTn dur="1" fill="hold" id="22">
                                          <p:stCondLst>
                                            <p:cond delay="0"/>
                                          </p:stCondLst>
                                        </p:cTn>
                                        <p:tgtEl>
                                          <p:spTgt spid="141"/>
                                        </p:tgtEl>
                                        <p:attrNameLst>
                                          <p:attrName>style.visibility</p:attrName>
                                        </p:attrNameLst>
                                      </p:cBhvr>
                                      <p:to>
                                        <p:strVal val="visible"/>
                                      </p:to>
                                    </p:set>
                                    <p:anim calcmode="lin" valueType="num">
                                      <p:cBhvr additive="base">
                                        <p:cTn dur="600" fill="hold" id="23"/>
                                        <p:tgtEl>
                                          <p:spTgt spid="141"/>
                                        </p:tgtEl>
                                        <p:attrNameLst>
                                          <p:attrName>ppt_x</p:attrName>
                                        </p:attrNameLst>
                                      </p:cBhvr>
                                      <p:tavLst>
                                        <p:tav tm="0">
                                          <p:val>
                                            <p:strVal val="1+#ppt_w/2"/>
                                          </p:val>
                                        </p:tav>
                                        <p:tav tm="100000">
                                          <p:val>
                                            <p:strVal val="#ppt_x"/>
                                          </p:val>
                                        </p:tav>
                                      </p:tavLst>
                                    </p:anim>
                                    <p:anim calcmode="lin" valueType="num">
                                      <p:cBhvr additive="base">
                                        <p:cTn dur="600" fill="hold" id="24"/>
                                        <p:tgtEl>
                                          <p:spTgt spid="141"/>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130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600" fill="hold" id="27"/>
                                        <p:tgtEl>
                                          <p:spTgt spid="3"/>
                                        </p:tgtEl>
                                        <p:attrNameLst>
                                          <p:attrName>ppt_x</p:attrName>
                                        </p:attrNameLst>
                                      </p:cBhvr>
                                      <p:tavLst>
                                        <p:tav tm="0">
                                          <p:val>
                                            <p:strVal val="1+#ppt_w/2"/>
                                          </p:val>
                                        </p:tav>
                                        <p:tav tm="100000">
                                          <p:val>
                                            <p:strVal val="#ppt_x"/>
                                          </p:val>
                                        </p:tav>
                                      </p:tavLst>
                                    </p:anim>
                                    <p:anim calcmode="lin" valueType="num">
                                      <p:cBhvr additive="base">
                                        <p:cTn dur="600" fill="hold" id="28"/>
                                        <p:tgtEl>
                                          <p:spTgt spid="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1300"/>
                                  </p:stCondLst>
                                  <p:childTnLst>
                                    <p:set>
                                      <p:cBhvr>
                                        <p:cTn dur="1" fill="hold" id="30">
                                          <p:stCondLst>
                                            <p:cond delay="0"/>
                                          </p:stCondLst>
                                        </p:cTn>
                                        <p:tgtEl>
                                          <p:spTgt spid="128"/>
                                        </p:tgtEl>
                                        <p:attrNameLst>
                                          <p:attrName>style.visibility</p:attrName>
                                        </p:attrNameLst>
                                      </p:cBhvr>
                                      <p:to>
                                        <p:strVal val="visible"/>
                                      </p:to>
                                    </p:set>
                                    <p:anim calcmode="lin" valueType="num">
                                      <p:cBhvr additive="base">
                                        <p:cTn dur="600" fill="hold" id="31"/>
                                        <p:tgtEl>
                                          <p:spTgt spid="128"/>
                                        </p:tgtEl>
                                        <p:attrNameLst>
                                          <p:attrName>ppt_x</p:attrName>
                                        </p:attrNameLst>
                                      </p:cBhvr>
                                      <p:tavLst>
                                        <p:tav tm="0">
                                          <p:val>
                                            <p:strVal val="1+#ppt_w/2"/>
                                          </p:val>
                                        </p:tav>
                                        <p:tav tm="100000">
                                          <p:val>
                                            <p:strVal val="#ppt_x"/>
                                          </p:val>
                                        </p:tav>
                                      </p:tavLst>
                                    </p:anim>
                                    <p:anim calcmode="lin" valueType="num">
                                      <p:cBhvr additive="base">
                                        <p:cTn dur="600" fill="hold" id="32"/>
                                        <p:tgtEl>
                                          <p:spTgt spid="128"/>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1300"/>
                                  </p:stCondLst>
                                  <p:childTnLst>
                                    <p:set>
                                      <p:cBhvr>
                                        <p:cTn dur="1" fill="hold" id="34">
                                          <p:stCondLst>
                                            <p:cond delay="0"/>
                                          </p:stCondLst>
                                        </p:cTn>
                                        <p:tgtEl>
                                          <p:spTgt spid="142"/>
                                        </p:tgtEl>
                                        <p:attrNameLst>
                                          <p:attrName>style.visibility</p:attrName>
                                        </p:attrNameLst>
                                      </p:cBhvr>
                                      <p:to>
                                        <p:strVal val="visible"/>
                                      </p:to>
                                    </p:set>
                                    <p:anim calcmode="lin" valueType="num">
                                      <p:cBhvr additive="base">
                                        <p:cTn dur="600" fill="hold" id="35"/>
                                        <p:tgtEl>
                                          <p:spTgt spid="142"/>
                                        </p:tgtEl>
                                        <p:attrNameLst>
                                          <p:attrName>ppt_x</p:attrName>
                                        </p:attrNameLst>
                                      </p:cBhvr>
                                      <p:tavLst>
                                        <p:tav tm="0">
                                          <p:val>
                                            <p:strVal val="1+#ppt_w/2"/>
                                          </p:val>
                                        </p:tav>
                                        <p:tav tm="100000">
                                          <p:val>
                                            <p:strVal val="#ppt_x"/>
                                          </p:val>
                                        </p:tav>
                                      </p:tavLst>
                                    </p:anim>
                                    <p:anim calcmode="lin" valueType="num">
                                      <p:cBhvr additive="base">
                                        <p:cTn dur="600" fill="hold" id="36"/>
                                        <p:tgtEl>
                                          <p:spTgt spid="142"/>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160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600" fill="hold" id="39"/>
                                        <p:tgtEl>
                                          <p:spTgt spid="4"/>
                                        </p:tgtEl>
                                        <p:attrNameLst>
                                          <p:attrName>ppt_x</p:attrName>
                                        </p:attrNameLst>
                                      </p:cBhvr>
                                      <p:tavLst>
                                        <p:tav tm="0">
                                          <p:val>
                                            <p:strVal val="1+#ppt_w/2"/>
                                          </p:val>
                                        </p:tav>
                                        <p:tav tm="100000">
                                          <p:val>
                                            <p:strVal val="#ppt_x"/>
                                          </p:val>
                                        </p:tav>
                                      </p:tavLst>
                                    </p:anim>
                                    <p:anim calcmode="lin" valueType="num">
                                      <p:cBhvr additive="base">
                                        <p:cTn dur="600" fill="hold" id="40"/>
                                        <p:tgtEl>
                                          <p:spTgt spid="4"/>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1600"/>
                                  </p:stCondLst>
                                  <p:childTnLst>
                                    <p:set>
                                      <p:cBhvr>
                                        <p:cTn dur="1" fill="hold" id="42">
                                          <p:stCondLst>
                                            <p:cond delay="0"/>
                                          </p:stCondLst>
                                        </p:cTn>
                                        <p:tgtEl>
                                          <p:spTgt spid="131"/>
                                        </p:tgtEl>
                                        <p:attrNameLst>
                                          <p:attrName>style.visibility</p:attrName>
                                        </p:attrNameLst>
                                      </p:cBhvr>
                                      <p:to>
                                        <p:strVal val="visible"/>
                                      </p:to>
                                    </p:set>
                                    <p:anim calcmode="lin" valueType="num">
                                      <p:cBhvr additive="base">
                                        <p:cTn dur="600" fill="hold" id="43"/>
                                        <p:tgtEl>
                                          <p:spTgt spid="131"/>
                                        </p:tgtEl>
                                        <p:attrNameLst>
                                          <p:attrName>ppt_x</p:attrName>
                                        </p:attrNameLst>
                                      </p:cBhvr>
                                      <p:tavLst>
                                        <p:tav tm="0">
                                          <p:val>
                                            <p:strVal val="1+#ppt_w/2"/>
                                          </p:val>
                                        </p:tav>
                                        <p:tav tm="100000">
                                          <p:val>
                                            <p:strVal val="#ppt_x"/>
                                          </p:val>
                                        </p:tav>
                                      </p:tavLst>
                                    </p:anim>
                                    <p:anim calcmode="lin" valueType="num">
                                      <p:cBhvr additive="base">
                                        <p:cTn dur="600" fill="hold" id="44"/>
                                        <p:tgtEl>
                                          <p:spTgt spid="131"/>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1600"/>
                                  </p:stCondLst>
                                  <p:childTnLst>
                                    <p:set>
                                      <p:cBhvr>
                                        <p:cTn dur="1" fill="hold" id="46">
                                          <p:stCondLst>
                                            <p:cond delay="0"/>
                                          </p:stCondLst>
                                        </p:cTn>
                                        <p:tgtEl>
                                          <p:spTgt spid="143"/>
                                        </p:tgtEl>
                                        <p:attrNameLst>
                                          <p:attrName>style.visibility</p:attrName>
                                        </p:attrNameLst>
                                      </p:cBhvr>
                                      <p:to>
                                        <p:strVal val="visible"/>
                                      </p:to>
                                    </p:set>
                                    <p:anim calcmode="lin" valueType="num">
                                      <p:cBhvr additive="base">
                                        <p:cTn dur="600" fill="hold" id="47"/>
                                        <p:tgtEl>
                                          <p:spTgt spid="143"/>
                                        </p:tgtEl>
                                        <p:attrNameLst>
                                          <p:attrName>ppt_x</p:attrName>
                                        </p:attrNameLst>
                                      </p:cBhvr>
                                      <p:tavLst>
                                        <p:tav tm="0">
                                          <p:val>
                                            <p:strVal val="1+#ppt_w/2"/>
                                          </p:val>
                                        </p:tav>
                                        <p:tav tm="100000">
                                          <p:val>
                                            <p:strVal val="#ppt_x"/>
                                          </p:val>
                                        </p:tav>
                                      </p:tavLst>
                                    </p:anim>
                                    <p:anim calcmode="lin" valueType="num">
                                      <p:cBhvr additive="base">
                                        <p:cTn dur="600" fill="hold" id="48"/>
                                        <p:tgtEl>
                                          <p:spTgt spid="143"/>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1900"/>
                                  </p:stCondLst>
                                  <p:childTnLst>
                                    <p:set>
                                      <p:cBhvr>
                                        <p:cTn dur="1" fill="hold" id="50">
                                          <p:stCondLst>
                                            <p:cond delay="0"/>
                                          </p:stCondLst>
                                        </p:cTn>
                                        <p:tgtEl>
                                          <p:spTgt spid="5"/>
                                        </p:tgtEl>
                                        <p:attrNameLst>
                                          <p:attrName>style.visibility</p:attrName>
                                        </p:attrNameLst>
                                      </p:cBhvr>
                                      <p:to>
                                        <p:strVal val="visible"/>
                                      </p:to>
                                    </p:set>
                                    <p:anim calcmode="lin" valueType="num">
                                      <p:cBhvr additive="base">
                                        <p:cTn dur="600" fill="hold" id="51"/>
                                        <p:tgtEl>
                                          <p:spTgt spid="5"/>
                                        </p:tgtEl>
                                        <p:attrNameLst>
                                          <p:attrName>ppt_x</p:attrName>
                                        </p:attrNameLst>
                                      </p:cBhvr>
                                      <p:tavLst>
                                        <p:tav tm="0">
                                          <p:val>
                                            <p:strVal val="1+#ppt_w/2"/>
                                          </p:val>
                                        </p:tav>
                                        <p:tav tm="100000">
                                          <p:val>
                                            <p:strVal val="#ppt_x"/>
                                          </p:val>
                                        </p:tav>
                                      </p:tavLst>
                                    </p:anim>
                                    <p:anim calcmode="lin" valueType="num">
                                      <p:cBhvr additive="base">
                                        <p:cTn dur="600" fill="hold" id="52"/>
                                        <p:tgtEl>
                                          <p:spTgt spid="5"/>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1900"/>
                                  </p:stCondLst>
                                  <p:childTnLst>
                                    <p:set>
                                      <p:cBhvr>
                                        <p:cTn dur="1" fill="hold" id="54">
                                          <p:stCondLst>
                                            <p:cond delay="0"/>
                                          </p:stCondLst>
                                        </p:cTn>
                                        <p:tgtEl>
                                          <p:spTgt spid="140"/>
                                        </p:tgtEl>
                                        <p:attrNameLst>
                                          <p:attrName>style.visibility</p:attrName>
                                        </p:attrNameLst>
                                      </p:cBhvr>
                                      <p:to>
                                        <p:strVal val="visible"/>
                                      </p:to>
                                    </p:set>
                                    <p:anim calcmode="lin" valueType="num">
                                      <p:cBhvr additive="base">
                                        <p:cTn dur="600" fill="hold" id="55"/>
                                        <p:tgtEl>
                                          <p:spTgt spid="140"/>
                                        </p:tgtEl>
                                        <p:attrNameLst>
                                          <p:attrName>ppt_x</p:attrName>
                                        </p:attrNameLst>
                                      </p:cBhvr>
                                      <p:tavLst>
                                        <p:tav tm="0">
                                          <p:val>
                                            <p:strVal val="1+#ppt_w/2"/>
                                          </p:val>
                                        </p:tav>
                                        <p:tav tm="100000">
                                          <p:val>
                                            <p:strVal val="#ppt_x"/>
                                          </p:val>
                                        </p:tav>
                                      </p:tavLst>
                                    </p:anim>
                                    <p:anim calcmode="lin" valueType="num">
                                      <p:cBhvr additive="base">
                                        <p:cTn dur="600" fill="hold" id="56"/>
                                        <p:tgtEl>
                                          <p:spTgt spid="140"/>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1900"/>
                                  </p:stCondLst>
                                  <p:childTnLst>
                                    <p:set>
                                      <p:cBhvr>
                                        <p:cTn dur="1" fill="hold" id="58">
                                          <p:stCondLst>
                                            <p:cond delay="0"/>
                                          </p:stCondLst>
                                        </p:cTn>
                                        <p:tgtEl>
                                          <p:spTgt spid="144"/>
                                        </p:tgtEl>
                                        <p:attrNameLst>
                                          <p:attrName>style.visibility</p:attrName>
                                        </p:attrNameLst>
                                      </p:cBhvr>
                                      <p:to>
                                        <p:strVal val="visible"/>
                                      </p:to>
                                    </p:set>
                                    <p:anim calcmode="lin" valueType="num">
                                      <p:cBhvr additive="base">
                                        <p:cTn dur="600" fill="hold" id="59"/>
                                        <p:tgtEl>
                                          <p:spTgt spid="144"/>
                                        </p:tgtEl>
                                        <p:attrNameLst>
                                          <p:attrName>ppt_x</p:attrName>
                                        </p:attrNameLst>
                                      </p:cBhvr>
                                      <p:tavLst>
                                        <p:tav tm="0">
                                          <p:val>
                                            <p:strVal val="1+#ppt_w/2"/>
                                          </p:val>
                                        </p:tav>
                                        <p:tav tm="100000">
                                          <p:val>
                                            <p:strVal val="#ppt_x"/>
                                          </p:val>
                                        </p:tav>
                                      </p:tavLst>
                                    </p:anim>
                                    <p:anim calcmode="lin" valueType="num">
                                      <p:cBhvr additive="base">
                                        <p:cTn dur="600" fill="hold" id="60"/>
                                        <p:tgtEl>
                                          <p:spTgt spid="144"/>
                                        </p:tgtEl>
                                        <p:attrNameLst>
                                          <p:attrName>ppt_y</p:attrName>
                                        </p:attrNameLst>
                                      </p:cBhvr>
                                      <p:tavLst>
                                        <p:tav tm="0">
                                          <p:val>
                                            <p:strVal val="#ppt_y"/>
                                          </p:val>
                                        </p:tav>
                                        <p:tav tm="100000">
                                          <p:val>
                                            <p:strVal val="#ppt_y"/>
                                          </p:val>
                                        </p:tav>
                                      </p:tavLst>
                                    </p:anim>
                                  </p:childTnLst>
                                </p:cTn>
                              </p:par>
                              <p:par>
                                <p:cTn fill="hold" id="61" nodeType="withEffect" presetClass="entr" presetID="2" presetSubtype="2">
                                  <p:stCondLst>
                                    <p:cond delay="2200"/>
                                  </p:stCondLst>
                                  <p:childTnLst>
                                    <p:set>
                                      <p:cBhvr>
                                        <p:cTn dur="1" fill="hold" id="62">
                                          <p:stCondLst>
                                            <p:cond delay="0"/>
                                          </p:stCondLst>
                                        </p:cTn>
                                        <p:tgtEl>
                                          <p:spTgt spid="6"/>
                                        </p:tgtEl>
                                        <p:attrNameLst>
                                          <p:attrName>style.visibility</p:attrName>
                                        </p:attrNameLst>
                                      </p:cBhvr>
                                      <p:to>
                                        <p:strVal val="visible"/>
                                      </p:to>
                                    </p:set>
                                    <p:anim calcmode="lin" valueType="num">
                                      <p:cBhvr additive="base">
                                        <p:cTn dur="600" fill="hold" id="63"/>
                                        <p:tgtEl>
                                          <p:spTgt spid="6"/>
                                        </p:tgtEl>
                                        <p:attrNameLst>
                                          <p:attrName>ppt_x</p:attrName>
                                        </p:attrNameLst>
                                      </p:cBhvr>
                                      <p:tavLst>
                                        <p:tav tm="0">
                                          <p:val>
                                            <p:strVal val="1+#ppt_w/2"/>
                                          </p:val>
                                        </p:tav>
                                        <p:tav tm="100000">
                                          <p:val>
                                            <p:strVal val="#ppt_x"/>
                                          </p:val>
                                        </p:tav>
                                      </p:tavLst>
                                    </p:anim>
                                    <p:anim calcmode="lin" valueType="num">
                                      <p:cBhvr additive="base">
                                        <p:cTn dur="600" fill="hold" id="64"/>
                                        <p:tgtEl>
                                          <p:spTgt spid="6"/>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2200"/>
                                  </p:stCondLst>
                                  <p:childTnLst>
                                    <p:set>
                                      <p:cBhvr>
                                        <p:cTn dur="1" fill="hold" id="66">
                                          <p:stCondLst>
                                            <p:cond delay="0"/>
                                          </p:stCondLst>
                                        </p:cTn>
                                        <p:tgtEl>
                                          <p:spTgt spid="125"/>
                                        </p:tgtEl>
                                        <p:attrNameLst>
                                          <p:attrName>style.visibility</p:attrName>
                                        </p:attrNameLst>
                                      </p:cBhvr>
                                      <p:to>
                                        <p:strVal val="visible"/>
                                      </p:to>
                                    </p:set>
                                    <p:anim calcmode="lin" valueType="num">
                                      <p:cBhvr additive="base">
                                        <p:cTn dur="600" fill="hold" id="67"/>
                                        <p:tgtEl>
                                          <p:spTgt spid="125"/>
                                        </p:tgtEl>
                                        <p:attrNameLst>
                                          <p:attrName>ppt_x</p:attrName>
                                        </p:attrNameLst>
                                      </p:cBhvr>
                                      <p:tavLst>
                                        <p:tav tm="0">
                                          <p:val>
                                            <p:strVal val="1+#ppt_w/2"/>
                                          </p:val>
                                        </p:tav>
                                        <p:tav tm="100000">
                                          <p:val>
                                            <p:strVal val="#ppt_x"/>
                                          </p:val>
                                        </p:tav>
                                      </p:tavLst>
                                    </p:anim>
                                    <p:anim calcmode="lin" valueType="num">
                                      <p:cBhvr additive="base">
                                        <p:cTn dur="600" fill="hold" id="68"/>
                                        <p:tgtEl>
                                          <p:spTgt spid="125"/>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2200"/>
                                  </p:stCondLst>
                                  <p:childTnLst>
                                    <p:set>
                                      <p:cBhvr>
                                        <p:cTn dur="1" fill="hold" id="70">
                                          <p:stCondLst>
                                            <p:cond delay="0"/>
                                          </p:stCondLst>
                                        </p:cTn>
                                        <p:tgtEl>
                                          <p:spTgt spid="145"/>
                                        </p:tgtEl>
                                        <p:attrNameLst>
                                          <p:attrName>style.visibility</p:attrName>
                                        </p:attrNameLst>
                                      </p:cBhvr>
                                      <p:to>
                                        <p:strVal val="visible"/>
                                      </p:to>
                                    </p:set>
                                    <p:anim calcmode="lin" valueType="num">
                                      <p:cBhvr additive="base">
                                        <p:cTn dur="600" fill="hold" id="71"/>
                                        <p:tgtEl>
                                          <p:spTgt spid="145"/>
                                        </p:tgtEl>
                                        <p:attrNameLst>
                                          <p:attrName>ppt_x</p:attrName>
                                        </p:attrNameLst>
                                      </p:cBhvr>
                                      <p:tavLst>
                                        <p:tav tm="0">
                                          <p:val>
                                            <p:strVal val="1+#ppt_w/2"/>
                                          </p:val>
                                        </p:tav>
                                        <p:tav tm="100000">
                                          <p:val>
                                            <p:strVal val="#ppt_x"/>
                                          </p:val>
                                        </p:tav>
                                      </p:tavLst>
                                    </p:anim>
                                    <p:anim calcmode="lin" valueType="num">
                                      <p:cBhvr additive="base">
                                        <p:cTn dur="600" fill="hold" id="72"/>
                                        <p:tgtEl>
                                          <p:spTgt spid="145"/>
                                        </p:tgtEl>
                                        <p:attrNameLst>
                                          <p:attrName>ppt_y</p:attrName>
                                        </p:attrNameLst>
                                      </p:cBhvr>
                                      <p:tavLst>
                                        <p:tav tm="0">
                                          <p:val>
                                            <p:strVal val="#ppt_y"/>
                                          </p:val>
                                        </p:tav>
                                        <p:tav tm="100000">
                                          <p:val>
                                            <p:strVal val="#ppt_y"/>
                                          </p:val>
                                        </p:tav>
                                      </p:tavLst>
                                    </p:anim>
                                  </p:childTnLst>
                                </p:cTn>
                              </p:par>
                              <p:par>
                                <p:cTn fill="hold" id="73" nodeType="withEffect" presetClass="entr" presetID="2" presetSubtype="2">
                                  <p:stCondLst>
                                    <p:cond delay="2500"/>
                                  </p:stCondLst>
                                  <p:childTnLst>
                                    <p:set>
                                      <p:cBhvr>
                                        <p:cTn dur="1" fill="hold" id="74">
                                          <p:stCondLst>
                                            <p:cond delay="0"/>
                                          </p:stCondLst>
                                        </p:cTn>
                                        <p:tgtEl>
                                          <p:spTgt spid="7"/>
                                        </p:tgtEl>
                                        <p:attrNameLst>
                                          <p:attrName>style.visibility</p:attrName>
                                        </p:attrNameLst>
                                      </p:cBhvr>
                                      <p:to>
                                        <p:strVal val="visible"/>
                                      </p:to>
                                    </p:set>
                                    <p:anim calcmode="lin" valueType="num">
                                      <p:cBhvr additive="base">
                                        <p:cTn dur="600" fill="hold" id="75"/>
                                        <p:tgtEl>
                                          <p:spTgt spid="7"/>
                                        </p:tgtEl>
                                        <p:attrNameLst>
                                          <p:attrName>ppt_x</p:attrName>
                                        </p:attrNameLst>
                                      </p:cBhvr>
                                      <p:tavLst>
                                        <p:tav tm="0">
                                          <p:val>
                                            <p:strVal val="1+#ppt_w/2"/>
                                          </p:val>
                                        </p:tav>
                                        <p:tav tm="100000">
                                          <p:val>
                                            <p:strVal val="#ppt_x"/>
                                          </p:val>
                                        </p:tav>
                                      </p:tavLst>
                                    </p:anim>
                                    <p:anim calcmode="lin" valueType="num">
                                      <p:cBhvr additive="base">
                                        <p:cTn dur="600" fill="hold" id="76"/>
                                        <p:tgtEl>
                                          <p:spTgt spid="7"/>
                                        </p:tgtEl>
                                        <p:attrNameLst>
                                          <p:attrName>ppt_y</p:attrName>
                                        </p:attrNameLst>
                                      </p:cBhvr>
                                      <p:tavLst>
                                        <p:tav tm="0">
                                          <p:val>
                                            <p:strVal val="#ppt_y"/>
                                          </p:val>
                                        </p:tav>
                                        <p:tav tm="100000">
                                          <p:val>
                                            <p:strVal val="#ppt_y"/>
                                          </p:val>
                                        </p:tav>
                                      </p:tavLst>
                                    </p:anim>
                                  </p:childTnLst>
                                </p:cTn>
                              </p:par>
                              <p:par>
                                <p:cTn fill="hold" id="77" nodeType="withEffect" presetClass="entr" presetID="2" presetSubtype="2">
                                  <p:stCondLst>
                                    <p:cond delay="2500"/>
                                  </p:stCondLst>
                                  <p:childTnLst>
                                    <p:set>
                                      <p:cBhvr>
                                        <p:cTn dur="1" fill="hold" id="78">
                                          <p:stCondLst>
                                            <p:cond delay="0"/>
                                          </p:stCondLst>
                                        </p:cTn>
                                        <p:tgtEl>
                                          <p:spTgt spid="120"/>
                                        </p:tgtEl>
                                        <p:attrNameLst>
                                          <p:attrName>style.visibility</p:attrName>
                                        </p:attrNameLst>
                                      </p:cBhvr>
                                      <p:to>
                                        <p:strVal val="visible"/>
                                      </p:to>
                                    </p:set>
                                    <p:anim calcmode="lin" valueType="num">
                                      <p:cBhvr additive="base">
                                        <p:cTn dur="600" fill="hold" id="79"/>
                                        <p:tgtEl>
                                          <p:spTgt spid="120"/>
                                        </p:tgtEl>
                                        <p:attrNameLst>
                                          <p:attrName>ppt_x</p:attrName>
                                        </p:attrNameLst>
                                      </p:cBhvr>
                                      <p:tavLst>
                                        <p:tav tm="0">
                                          <p:val>
                                            <p:strVal val="1+#ppt_w/2"/>
                                          </p:val>
                                        </p:tav>
                                        <p:tav tm="100000">
                                          <p:val>
                                            <p:strVal val="#ppt_x"/>
                                          </p:val>
                                        </p:tav>
                                      </p:tavLst>
                                    </p:anim>
                                    <p:anim calcmode="lin" valueType="num">
                                      <p:cBhvr additive="base">
                                        <p:cTn dur="600" fill="hold" id="80"/>
                                        <p:tgtEl>
                                          <p:spTgt spid="120"/>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2500"/>
                                  </p:stCondLst>
                                  <p:childTnLst>
                                    <p:set>
                                      <p:cBhvr>
                                        <p:cTn dur="1" fill="hold" id="82">
                                          <p:stCondLst>
                                            <p:cond delay="0"/>
                                          </p:stCondLst>
                                        </p:cTn>
                                        <p:tgtEl>
                                          <p:spTgt spid="146"/>
                                        </p:tgtEl>
                                        <p:attrNameLst>
                                          <p:attrName>style.visibility</p:attrName>
                                        </p:attrNameLst>
                                      </p:cBhvr>
                                      <p:to>
                                        <p:strVal val="visible"/>
                                      </p:to>
                                    </p:set>
                                    <p:anim calcmode="lin" valueType="num">
                                      <p:cBhvr additive="base">
                                        <p:cTn dur="600" fill="hold" id="83"/>
                                        <p:tgtEl>
                                          <p:spTgt spid="146"/>
                                        </p:tgtEl>
                                        <p:attrNameLst>
                                          <p:attrName>ppt_x</p:attrName>
                                        </p:attrNameLst>
                                      </p:cBhvr>
                                      <p:tavLst>
                                        <p:tav tm="0">
                                          <p:val>
                                            <p:strVal val="1+#ppt_w/2"/>
                                          </p:val>
                                        </p:tav>
                                        <p:tav tm="100000">
                                          <p:val>
                                            <p:strVal val="#ppt_x"/>
                                          </p:val>
                                        </p:tav>
                                      </p:tavLst>
                                    </p:anim>
                                    <p:anim calcmode="lin" valueType="num">
                                      <p:cBhvr additive="base">
                                        <p:cTn dur="600" fill="hold" id="84"/>
                                        <p:tgtEl>
                                          <p:spTgt spid="146"/>
                                        </p:tgtEl>
                                        <p:attrNameLst>
                                          <p:attrName>ppt_y</p:attrName>
                                        </p:attrNameLst>
                                      </p:cBhvr>
                                      <p:tavLst>
                                        <p:tav tm="0">
                                          <p:val>
                                            <p:strVal val="#ppt_y"/>
                                          </p:val>
                                        </p:tav>
                                        <p:tav tm="100000">
                                          <p:val>
                                            <p:strVal val="#ppt_y"/>
                                          </p:val>
                                        </p:tav>
                                      </p:tavLst>
                                    </p:anim>
                                  </p:childTnLst>
                                </p:cTn>
                              </p:par>
                              <p:par>
                                <p:cTn fill="hold" id="85" nodeType="withEffect" presetClass="entr" presetID="2" presetSubtype="2">
                                  <p:stCondLst>
                                    <p:cond delay="2800"/>
                                  </p:stCondLst>
                                  <p:childTnLst>
                                    <p:set>
                                      <p:cBhvr>
                                        <p:cTn dur="1" fill="hold" id="86">
                                          <p:stCondLst>
                                            <p:cond delay="0"/>
                                          </p:stCondLst>
                                        </p:cTn>
                                        <p:tgtEl>
                                          <p:spTgt spid="8"/>
                                        </p:tgtEl>
                                        <p:attrNameLst>
                                          <p:attrName>style.visibility</p:attrName>
                                        </p:attrNameLst>
                                      </p:cBhvr>
                                      <p:to>
                                        <p:strVal val="visible"/>
                                      </p:to>
                                    </p:set>
                                    <p:anim calcmode="lin" valueType="num">
                                      <p:cBhvr additive="base">
                                        <p:cTn dur="600" fill="hold" id="87"/>
                                        <p:tgtEl>
                                          <p:spTgt spid="8"/>
                                        </p:tgtEl>
                                        <p:attrNameLst>
                                          <p:attrName>ppt_x</p:attrName>
                                        </p:attrNameLst>
                                      </p:cBhvr>
                                      <p:tavLst>
                                        <p:tav tm="0">
                                          <p:val>
                                            <p:strVal val="1+#ppt_w/2"/>
                                          </p:val>
                                        </p:tav>
                                        <p:tav tm="100000">
                                          <p:val>
                                            <p:strVal val="#ppt_x"/>
                                          </p:val>
                                        </p:tav>
                                      </p:tavLst>
                                    </p:anim>
                                    <p:anim calcmode="lin" valueType="num">
                                      <p:cBhvr additive="base">
                                        <p:cTn dur="600" fill="hold" id="88"/>
                                        <p:tgtEl>
                                          <p:spTgt spid="8"/>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2">
                                  <p:stCondLst>
                                    <p:cond delay="2800"/>
                                  </p:stCondLst>
                                  <p:childTnLst>
                                    <p:set>
                                      <p:cBhvr>
                                        <p:cTn dur="1" fill="hold" id="90">
                                          <p:stCondLst>
                                            <p:cond delay="0"/>
                                          </p:stCondLst>
                                        </p:cTn>
                                        <p:tgtEl>
                                          <p:spTgt spid="137"/>
                                        </p:tgtEl>
                                        <p:attrNameLst>
                                          <p:attrName>style.visibility</p:attrName>
                                        </p:attrNameLst>
                                      </p:cBhvr>
                                      <p:to>
                                        <p:strVal val="visible"/>
                                      </p:to>
                                    </p:set>
                                    <p:anim calcmode="lin" valueType="num">
                                      <p:cBhvr additive="base">
                                        <p:cTn dur="600" fill="hold" id="91"/>
                                        <p:tgtEl>
                                          <p:spTgt spid="137"/>
                                        </p:tgtEl>
                                        <p:attrNameLst>
                                          <p:attrName>ppt_x</p:attrName>
                                        </p:attrNameLst>
                                      </p:cBhvr>
                                      <p:tavLst>
                                        <p:tav tm="0">
                                          <p:val>
                                            <p:strVal val="1+#ppt_w/2"/>
                                          </p:val>
                                        </p:tav>
                                        <p:tav tm="100000">
                                          <p:val>
                                            <p:strVal val="#ppt_x"/>
                                          </p:val>
                                        </p:tav>
                                      </p:tavLst>
                                    </p:anim>
                                    <p:anim calcmode="lin" valueType="num">
                                      <p:cBhvr additive="base">
                                        <p:cTn dur="600" fill="hold" id="92"/>
                                        <p:tgtEl>
                                          <p:spTgt spid="137"/>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2">
                                  <p:stCondLst>
                                    <p:cond delay="2800"/>
                                  </p:stCondLst>
                                  <p:childTnLst>
                                    <p:set>
                                      <p:cBhvr>
                                        <p:cTn dur="1" fill="hold" id="94">
                                          <p:stCondLst>
                                            <p:cond delay="0"/>
                                          </p:stCondLst>
                                        </p:cTn>
                                        <p:tgtEl>
                                          <p:spTgt spid="147"/>
                                        </p:tgtEl>
                                        <p:attrNameLst>
                                          <p:attrName>style.visibility</p:attrName>
                                        </p:attrNameLst>
                                      </p:cBhvr>
                                      <p:to>
                                        <p:strVal val="visible"/>
                                      </p:to>
                                    </p:set>
                                    <p:anim calcmode="lin" valueType="num">
                                      <p:cBhvr additive="base">
                                        <p:cTn dur="600" fill="hold" id="95"/>
                                        <p:tgtEl>
                                          <p:spTgt spid="147"/>
                                        </p:tgtEl>
                                        <p:attrNameLst>
                                          <p:attrName>ppt_x</p:attrName>
                                        </p:attrNameLst>
                                      </p:cBhvr>
                                      <p:tavLst>
                                        <p:tav tm="0">
                                          <p:val>
                                            <p:strVal val="1+#ppt_w/2"/>
                                          </p:val>
                                        </p:tav>
                                        <p:tav tm="100000">
                                          <p:val>
                                            <p:strVal val="#ppt_x"/>
                                          </p:val>
                                        </p:tav>
                                      </p:tavLst>
                                    </p:anim>
                                    <p:anim calcmode="lin" valueType="num">
                                      <p:cBhvr additive="base">
                                        <p:cTn dur="600" fill="hold" id="96"/>
                                        <p:tgtEl>
                                          <p:spTgt spid="147"/>
                                        </p:tgtEl>
                                        <p:attrNameLst>
                                          <p:attrName>ppt_y</p:attrName>
                                        </p:attrNameLst>
                                      </p:cBhvr>
                                      <p:tavLst>
                                        <p:tav tm="0">
                                          <p:val>
                                            <p:strVal val="#ppt_y"/>
                                          </p:val>
                                        </p:tav>
                                        <p:tav tm="100000">
                                          <p:val>
                                            <p:strVal val="#ppt_y"/>
                                          </p:val>
                                        </p:tav>
                                      </p:tavLst>
                                    </p:anim>
                                  </p:childTnLst>
                                </p:cTn>
                              </p:par>
                              <p:par>
                                <p:cTn fill="hold" id="97" nodeType="withEffect" presetClass="entr" presetID="2" presetSubtype="2">
                                  <p:stCondLst>
                                    <p:cond delay="3100"/>
                                  </p:stCondLst>
                                  <p:childTnLst>
                                    <p:set>
                                      <p:cBhvr>
                                        <p:cTn dur="1" fill="hold" id="98">
                                          <p:stCondLst>
                                            <p:cond delay="0"/>
                                          </p:stCondLst>
                                        </p:cTn>
                                        <p:tgtEl>
                                          <p:spTgt spid="9"/>
                                        </p:tgtEl>
                                        <p:attrNameLst>
                                          <p:attrName>style.visibility</p:attrName>
                                        </p:attrNameLst>
                                      </p:cBhvr>
                                      <p:to>
                                        <p:strVal val="visible"/>
                                      </p:to>
                                    </p:set>
                                    <p:anim calcmode="lin" valueType="num">
                                      <p:cBhvr additive="base">
                                        <p:cTn dur="600" fill="hold" id="99"/>
                                        <p:tgtEl>
                                          <p:spTgt spid="9"/>
                                        </p:tgtEl>
                                        <p:attrNameLst>
                                          <p:attrName>ppt_x</p:attrName>
                                        </p:attrNameLst>
                                      </p:cBhvr>
                                      <p:tavLst>
                                        <p:tav tm="0">
                                          <p:val>
                                            <p:strVal val="1+#ppt_w/2"/>
                                          </p:val>
                                        </p:tav>
                                        <p:tav tm="100000">
                                          <p:val>
                                            <p:strVal val="#ppt_x"/>
                                          </p:val>
                                        </p:tav>
                                      </p:tavLst>
                                    </p:anim>
                                    <p:anim calcmode="lin" valueType="num">
                                      <p:cBhvr additive="base">
                                        <p:cTn dur="600" fill="hold" id="100"/>
                                        <p:tgtEl>
                                          <p:spTgt spid="9"/>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2">
                                  <p:stCondLst>
                                    <p:cond delay="3100"/>
                                  </p:stCondLst>
                                  <p:childTnLst>
                                    <p:set>
                                      <p:cBhvr>
                                        <p:cTn dur="1" fill="hold" id="102">
                                          <p:stCondLst>
                                            <p:cond delay="0"/>
                                          </p:stCondLst>
                                        </p:cTn>
                                        <p:tgtEl>
                                          <p:spTgt spid="134"/>
                                        </p:tgtEl>
                                        <p:attrNameLst>
                                          <p:attrName>style.visibility</p:attrName>
                                        </p:attrNameLst>
                                      </p:cBhvr>
                                      <p:to>
                                        <p:strVal val="visible"/>
                                      </p:to>
                                    </p:set>
                                    <p:anim calcmode="lin" valueType="num">
                                      <p:cBhvr additive="base">
                                        <p:cTn dur="600" fill="hold" id="103"/>
                                        <p:tgtEl>
                                          <p:spTgt spid="134"/>
                                        </p:tgtEl>
                                        <p:attrNameLst>
                                          <p:attrName>ppt_x</p:attrName>
                                        </p:attrNameLst>
                                      </p:cBhvr>
                                      <p:tavLst>
                                        <p:tav tm="0">
                                          <p:val>
                                            <p:strVal val="1+#ppt_w/2"/>
                                          </p:val>
                                        </p:tav>
                                        <p:tav tm="100000">
                                          <p:val>
                                            <p:strVal val="#ppt_x"/>
                                          </p:val>
                                        </p:tav>
                                      </p:tavLst>
                                    </p:anim>
                                    <p:anim calcmode="lin" valueType="num">
                                      <p:cBhvr additive="base">
                                        <p:cTn dur="600" fill="hold" id="104"/>
                                        <p:tgtEl>
                                          <p:spTgt spid="134"/>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2">
                                  <p:stCondLst>
                                    <p:cond delay="3100"/>
                                  </p:stCondLst>
                                  <p:childTnLst>
                                    <p:set>
                                      <p:cBhvr>
                                        <p:cTn dur="1" fill="hold" id="106">
                                          <p:stCondLst>
                                            <p:cond delay="0"/>
                                          </p:stCondLst>
                                        </p:cTn>
                                        <p:tgtEl>
                                          <p:spTgt spid="148"/>
                                        </p:tgtEl>
                                        <p:attrNameLst>
                                          <p:attrName>style.visibility</p:attrName>
                                        </p:attrNameLst>
                                      </p:cBhvr>
                                      <p:to>
                                        <p:strVal val="visible"/>
                                      </p:to>
                                    </p:set>
                                    <p:anim calcmode="lin" valueType="num">
                                      <p:cBhvr additive="base">
                                        <p:cTn dur="600" fill="hold" id="107"/>
                                        <p:tgtEl>
                                          <p:spTgt spid="148"/>
                                        </p:tgtEl>
                                        <p:attrNameLst>
                                          <p:attrName>ppt_x</p:attrName>
                                        </p:attrNameLst>
                                      </p:cBhvr>
                                      <p:tavLst>
                                        <p:tav tm="0">
                                          <p:val>
                                            <p:strVal val="1+#ppt_w/2"/>
                                          </p:val>
                                        </p:tav>
                                        <p:tav tm="100000">
                                          <p:val>
                                            <p:strVal val="#ppt_x"/>
                                          </p:val>
                                        </p:tav>
                                      </p:tavLst>
                                    </p:anim>
                                    <p:anim calcmode="lin" valueType="num">
                                      <p:cBhvr additive="base">
                                        <p:cTn dur="600" fill="hold" id="108"/>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5"/>
      <p:bldP grpId="0" spid="128"/>
      <p:bldP grpId="0" spid="131"/>
      <p:bldP grpId="0" spid="134"/>
      <p:bldP grpId="0" spid="137"/>
      <p:bldP grpId="0" spid="140"/>
      <p:bldP grpId="0" spid="141"/>
      <p:bldP grpId="0" spid="142"/>
      <p:bldP grpId="0" spid="143"/>
      <p:bldP grpId="0" spid="144"/>
      <p:bldP grpId="0" spid="145"/>
      <p:bldP grpId="0" spid="146"/>
      <p:bldP grpId="0" spid="147"/>
      <p:bldP grpId="0" spid="148"/>
      <p:bldP grpId="0" spid="40"/>
      <p:bldP grpId="0" spid="4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椭圆 22"/>
          <p:cNvSpPr/>
          <p:nvPr/>
        </p:nvSpPr>
        <p:spPr>
          <a:xfrm>
            <a:off x="2267744" y="2570163"/>
            <a:ext cx="914846" cy="914846"/>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8" name="矩形 17"/>
          <p:cNvSpPr/>
          <p:nvPr/>
        </p:nvSpPr>
        <p:spPr>
          <a:xfrm>
            <a:off x="4499992" y="2569582"/>
            <a:ext cx="3600400" cy="571500"/>
          </a:xfrm>
          <a:prstGeom prst="rect">
            <a:avLst/>
          </a:prstGeom>
        </p:spPr>
        <p:txBody>
          <a:bodyPr lIns="0" wrap="square">
            <a:spAutoFit/>
          </a:bodyPr>
          <a:lstStyle/>
          <a:p>
            <a:pPr fontAlgn="base" lvl="0">
              <a:spcBef>
                <a:spcPct val="0"/>
              </a:spcBef>
              <a:spcAft>
                <a:spcPct val="0"/>
              </a:spcAft>
            </a:pPr>
            <a:r>
              <a:rPr altLang="en-US" lang="en-US" sz="1050">
                <a:solidFill>
                  <a:schemeClr val="bg1">
                    <a:lumMod val="50000"/>
                  </a:schemeClr>
                </a:solidFill>
                <a:latin typeface="Arial"/>
                <a:ea charset="-122" typeface="宋体"/>
              </a:rPr>
              <a:t>We have many PowerPoint templates that has been specifically designed to help anyone that is stepping into the world of PowerPoint for the very first time.</a:t>
            </a:r>
          </a:p>
        </p:txBody>
      </p:sp>
      <p:sp>
        <p:nvSpPr>
          <p:cNvPr id="19" name="矩形 18"/>
          <p:cNvSpPr/>
          <p:nvPr/>
        </p:nvSpPr>
        <p:spPr>
          <a:xfrm>
            <a:off x="4499992" y="1942882"/>
            <a:ext cx="2160240" cy="1005840"/>
          </a:xfrm>
          <a:prstGeom prst="rect">
            <a:avLst/>
          </a:prstGeom>
        </p:spPr>
        <p:txBody>
          <a:bodyPr lIns="0" wrap="square">
            <a:spAutoFit/>
          </a:bodyPr>
          <a:lstStyle/>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此处添加标题文本</a:t>
            </a:r>
          </a:p>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Insert Header Topic Here</a:t>
            </a:r>
          </a:p>
        </p:txBody>
      </p:sp>
      <p:sp>
        <p:nvSpPr>
          <p:cNvPr id="13" name="椭圆 12"/>
          <p:cNvSpPr/>
          <p:nvPr/>
        </p:nvSpPr>
        <p:spPr>
          <a:xfrm>
            <a:off x="1403648" y="1418828"/>
            <a:ext cx="1580828" cy="1580828"/>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4" name="椭圆 13"/>
          <p:cNvSpPr/>
          <p:nvPr/>
        </p:nvSpPr>
        <p:spPr>
          <a:xfrm>
            <a:off x="-828600" y="3867100"/>
            <a:ext cx="2079426" cy="2079426"/>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 name="椭圆 14"/>
          <p:cNvSpPr/>
          <p:nvPr/>
        </p:nvSpPr>
        <p:spPr>
          <a:xfrm>
            <a:off x="971600" y="2138908"/>
            <a:ext cx="628674" cy="628674"/>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7" name="椭圆 16"/>
          <p:cNvSpPr/>
          <p:nvPr/>
        </p:nvSpPr>
        <p:spPr>
          <a:xfrm>
            <a:off x="7452320" y="4493841"/>
            <a:ext cx="1296144" cy="1296144"/>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1" name="椭圆 20"/>
          <p:cNvSpPr/>
          <p:nvPr/>
        </p:nvSpPr>
        <p:spPr>
          <a:xfrm>
            <a:off x="3419872" y="1850876"/>
            <a:ext cx="347246" cy="34724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 name="椭圆 2"/>
          <p:cNvSpPr/>
          <p:nvPr/>
        </p:nvSpPr>
        <p:spPr>
          <a:xfrm>
            <a:off x="2383207" y="2157663"/>
            <a:ext cx="825000" cy="825000"/>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 name="TextBox 3"/>
          <p:cNvSpPr txBox="1"/>
          <p:nvPr/>
        </p:nvSpPr>
        <p:spPr>
          <a:xfrm>
            <a:off x="2339752" y="2216220"/>
            <a:ext cx="911910" cy="701040"/>
          </a:xfrm>
          <a:prstGeom prst="rect">
            <a:avLst/>
          </a:prstGeom>
          <a:noFill/>
        </p:spPr>
        <p:txBody>
          <a:bodyPr rtlCol="0" wrap="square">
            <a:spAutoFit/>
          </a:bodyPr>
          <a:lstStyle/>
          <a:p>
            <a:pPr algn="ctr"/>
            <a:r>
              <a:rPr altLang="zh-CN" b="1" lang="en-US" sz="4000">
                <a:solidFill>
                  <a:schemeClr val="bg1"/>
                </a:solidFill>
                <a:latin charset="-122" panose="020b0503020204020204" pitchFamily="34" typeface="微软雅黑"/>
                <a:ea charset="-122" panose="020b0503020204020204" pitchFamily="34" typeface="微软雅黑"/>
              </a:rPr>
              <a:t>3</a:t>
            </a:r>
          </a:p>
        </p:txBody>
      </p:sp>
      <p:sp>
        <p:nvSpPr>
          <p:cNvPr id="22" name="椭圆 21"/>
          <p:cNvSpPr/>
          <p:nvPr/>
        </p:nvSpPr>
        <p:spPr>
          <a:xfrm>
            <a:off x="8621662" y="4803204"/>
            <a:ext cx="864840" cy="86484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Tree>
    <p:extLst>
      <p:ext uri="{BB962C8B-B14F-4D97-AF65-F5344CB8AC3E}">
        <p14:creationId val="2663880776"/>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2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500"/>
                                  </p:stCondLst>
                                  <p:childTnLst>
                                    <p:animScale>
                                      <p:cBhvr>
                                        <p:cTn dur="150" fill="hold" id="18"/>
                                        <p:tgtEl>
                                          <p:spTgt spid="4"/>
                                        </p:tgtEl>
                                      </p:cBhvr>
                                      <p:by x="110000" y="110000"/>
                                    </p:animScale>
                                  </p:childTnLst>
                                </p:cTn>
                              </p:par>
                              <p:par>
                                <p:cTn fill="hold" grpId="0" id="19" nodeType="withEffect" presetClass="entr" presetID="2" presetSubtype="2">
                                  <p:stCondLst>
                                    <p:cond delay="60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600" fill="hold" id="21"/>
                                        <p:tgtEl>
                                          <p:spTgt spid="19"/>
                                        </p:tgtEl>
                                        <p:attrNameLst>
                                          <p:attrName>ppt_x</p:attrName>
                                        </p:attrNameLst>
                                      </p:cBhvr>
                                      <p:tavLst>
                                        <p:tav tm="0">
                                          <p:val>
                                            <p:strVal val="1+#ppt_w/2"/>
                                          </p:val>
                                        </p:tav>
                                        <p:tav tm="100000">
                                          <p:val>
                                            <p:strVal val="#ppt_x"/>
                                          </p:val>
                                        </p:tav>
                                      </p:tavLst>
                                    </p:anim>
                                    <p:anim calcmode="lin" valueType="num">
                                      <p:cBhvr additive="base">
                                        <p:cTn dur="600" fill="hold" id="22"/>
                                        <p:tgtEl>
                                          <p:spTgt spid="19"/>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70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600" fill="hold" id="25"/>
                                        <p:tgtEl>
                                          <p:spTgt spid="18"/>
                                        </p:tgtEl>
                                        <p:attrNameLst>
                                          <p:attrName>ppt_x</p:attrName>
                                        </p:attrNameLst>
                                      </p:cBhvr>
                                      <p:tavLst>
                                        <p:tav tm="0">
                                          <p:val>
                                            <p:strVal val="1+#ppt_w/2"/>
                                          </p:val>
                                        </p:tav>
                                        <p:tav tm="100000">
                                          <p:val>
                                            <p:strVal val="#ppt_x"/>
                                          </p:val>
                                        </p:tav>
                                      </p:tavLst>
                                    </p:anim>
                                    <p:anim calcmode="lin" valueType="num">
                                      <p:cBhvr additive="base">
                                        <p:cTn dur="6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300" fill="hold" id="29"/>
                                        <p:tgtEl>
                                          <p:spTgt spid="15"/>
                                        </p:tgtEl>
                                        <p:attrNameLst>
                                          <p:attrName>ppt_w</p:attrName>
                                        </p:attrNameLst>
                                      </p:cBhvr>
                                      <p:tavLst>
                                        <p:tav tm="0">
                                          <p:val>
                                            <p:fltVal val="0"/>
                                          </p:val>
                                        </p:tav>
                                        <p:tav tm="100000">
                                          <p:val>
                                            <p:strVal val="#ppt_w"/>
                                          </p:val>
                                        </p:tav>
                                      </p:tavLst>
                                    </p:anim>
                                    <p:anim calcmode="lin" valueType="num">
                                      <p:cBhvr>
                                        <p:cTn dur="300" fill="hold" id="30"/>
                                        <p:tgtEl>
                                          <p:spTgt spid="15"/>
                                        </p:tgtEl>
                                        <p:attrNameLst>
                                          <p:attrName>ppt_h</p:attrName>
                                        </p:attrNameLst>
                                      </p:cBhvr>
                                      <p:tavLst>
                                        <p:tav tm="0">
                                          <p:val>
                                            <p:fltVal val="0"/>
                                          </p:val>
                                        </p:tav>
                                        <p:tav tm="100000">
                                          <p:val>
                                            <p:strVal val="#ppt_h"/>
                                          </p:val>
                                        </p:tav>
                                      </p:tavLst>
                                    </p:anim>
                                    <p:animEffect filter="fade" transition="in">
                                      <p:cBhvr>
                                        <p:cTn dur="300" id="31"/>
                                        <p:tgtEl>
                                          <p:spTgt spid="15"/>
                                        </p:tgtEl>
                                      </p:cBhvr>
                                    </p:animEffect>
                                  </p:childTnLst>
                                </p:cTn>
                              </p:par>
                              <p:par>
                                <p:cTn autoRev="1" fill="hold" grpId="1" id="32" nodeType="withEffect" presetClass="emph" presetID="6" presetSubtype="0">
                                  <p:stCondLst>
                                    <p:cond delay="300"/>
                                  </p:stCondLst>
                                  <p:childTnLst>
                                    <p:animScale>
                                      <p:cBhvr>
                                        <p:cTn dur="150" fill="hold" id="33"/>
                                        <p:tgtEl>
                                          <p:spTgt spid="15"/>
                                        </p:tgtEl>
                                      </p:cBhvr>
                                      <p:by x="110000" y="110000"/>
                                    </p:animScale>
                                  </p:childTnLst>
                                </p:cTn>
                              </p:par>
                              <p:par>
                                <p:cTn fill="hold" grpId="0" id="34" nodeType="withEffect" presetClass="entr" presetID="53" presetSubtype="0">
                                  <p:stCondLst>
                                    <p:cond delay="300"/>
                                  </p:stCondLst>
                                  <p:childTnLst>
                                    <p:set>
                                      <p:cBhvr>
                                        <p:cTn dur="1" fill="hold" id="35">
                                          <p:stCondLst>
                                            <p:cond delay="0"/>
                                          </p:stCondLst>
                                        </p:cTn>
                                        <p:tgtEl>
                                          <p:spTgt spid="14"/>
                                        </p:tgtEl>
                                        <p:attrNameLst>
                                          <p:attrName>style.visibility</p:attrName>
                                        </p:attrNameLst>
                                      </p:cBhvr>
                                      <p:to>
                                        <p:strVal val="visible"/>
                                      </p:to>
                                    </p:set>
                                    <p:anim calcmode="lin" valueType="num">
                                      <p:cBhvr>
                                        <p:cTn dur="300" fill="hold" id="36"/>
                                        <p:tgtEl>
                                          <p:spTgt spid="14"/>
                                        </p:tgtEl>
                                        <p:attrNameLst>
                                          <p:attrName>ppt_w</p:attrName>
                                        </p:attrNameLst>
                                      </p:cBhvr>
                                      <p:tavLst>
                                        <p:tav tm="0">
                                          <p:val>
                                            <p:fltVal val="0"/>
                                          </p:val>
                                        </p:tav>
                                        <p:tav tm="100000">
                                          <p:val>
                                            <p:strVal val="#ppt_w"/>
                                          </p:val>
                                        </p:tav>
                                      </p:tavLst>
                                    </p:anim>
                                    <p:anim calcmode="lin" valueType="num">
                                      <p:cBhvr>
                                        <p:cTn dur="300" fill="hold" id="37"/>
                                        <p:tgtEl>
                                          <p:spTgt spid="14"/>
                                        </p:tgtEl>
                                        <p:attrNameLst>
                                          <p:attrName>ppt_h</p:attrName>
                                        </p:attrNameLst>
                                      </p:cBhvr>
                                      <p:tavLst>
                                        <p:tav tm="0">
                                          <p:val>
                                            <p:fltVal val="0"/>
                                          </p:val>
                                        </p:tav>
                                        <p:tav tm="100000">
                                          <p:val>
                                            <p:strVal val="#ppt_h"/>
                                          </p:val>
                                        </p:tav>
                                      </p:tavLst>
                                    </p:anim>
                                    <p:animEffect filter="fade" transition="in">
                                      <p:cBhvr>
                                        <p:cTn dur="300" id="38"/>
                                        <p:tgtEl>
                                          <p:spTgt spid="14"/>
                                        </p:tgtEl>
                                      </p:cBhvr>
                                    </p:animEffect>
                                  </p:childTnLst>
                                </p:cTn>
                              </p:par>
                              <p:par>
                                <p:cTn autoRev="1" fill="hold" grpId="1" id="39" nodeType="withEffect" presetClass="emph" presetID="6" presetSubtype="0">
                                  <p:stCondLst>
                                    <p:cond delay="600"/>
                                  </p:stCondLst>
                                  <p:childTnLst>
                                    <p:animScale>
                                      <p:cBhvr>
                                        <p:cTn dur="150" fill="hold" id="40"/>
                                        <p:tgtEl>
                                          <p:spTgt spid="14"/>
                                        </p:tgtEl>
                                      </p:cBhvr>
                                      <p:by x="110000" y="110000"/>
                                    </p:animScale>
                                  </p:childTnLst>
                                </p:cTn>
                              </p:par>
                              <p:par>
                                <p:cTn fill="hold" grpId="0" id="41" nodeType="withEffect" presetClass="entr" presetID="53" presetSubtype="0">
                                  <p:stCondLst>
                                    <p:cond delay="100"/>
                                  </p:stCondLst>
                                  <p:childTnLst>
                                    <p:set>
                                      <p:cBhvr>
                                        <p:cTn dur="1" fill="hold" id="42">
                                          <p:stCondLst>
                                            <p:cond delay="0"/>
                                          </p:stCondLst>
                                        </p:cTn>
                                        <p:tgtEl>
                                          <p:spTgt spid="13"/>
                                        </p:tgtEl>
                                        <p:attrNameLst>
                                          <p:attrName>style.visibility</p:attrName>
                                        </p:attrNameLst>
                                      </p:cBhvr>
                                      <p:to>
                                        <p:strVal val="visible"/>
                                      </p:to>
                                    </p:set>
                                    <p:anim calcmode="lin" valueType="num">
                                      <p:cBhvr>
                                        <p:cTn dur="300" fill="hold" id="43"/>
                                        <p:tgtEl>
                                          <p:spTgt spid="13"/>
                                        </p:tgtEl>
                                        <p:attrNameLst>
                                          <p:attrName>ppt_w</p:attrName>
                                        </p:attrNameLst>
                                      </p:cBhvr>
                                      <p:tavLst>
                                        <p:tav tm="0">
                                          <p:val>
                                            <p:fltVal val="0"/>
                                          </p:val>
                                        </p:tav>
                                        <p:tav tm="100000">
                                          <p:val>
                                            <p:strVal val="#ppt_w"/>
                                          </p:val>
                                        </p:tav>
                                      </p:tavLst>
                                    </p:anim>
                                    <p:anim calcmode="lin" valueType="num">
                                      <p:cBhvr>
                                        <p:cTn dur="300" fill="hold" id="44"/>
                                        <p:tgtEl>
                                          <p:spTgt spid="13"/>
                                        </p:tgtEl>
                                        <p:attrNameLst>
                                          <p:attrName>ppt_h</p:attrName>
                                        </p:attrNameLst>
                                      </p:cBhvr>
                                      <p:tavLst>
                                        <p:tav tm="0">
                                          <p:val>
                                            <p:fltVal val="0"/>
                                          </p:val>
                                        </p:tav>
                                        <p:tav tm="100000">
                                          <p:val>
                                            <p:strVal val="#ppt_h"/>
                                          </p:val>
                                        </p:tav>
                                      </p:tavLst>
                                    </p:anim>
                                    <p:animEffect filter="fade" transition="in">
                                      <p:cBhvr>
                                        <p:cTn dur="300" id="45"/>
                                        <p:tgtEl>
                                          <p:spTgt spid="13"/>
                                        </p:tgtEl>
                                      </p:cBhvr>
                                    </p:animEffect>
                                  </p:childTnLst>
                                </p:cTn>
                              </p:par>
                              <p:par>
                                <p:cTn autoRev="1" fill="hold" grpId="1" id="46" nodeType="withEffect" presetClass="emph" presetID="6" presetSubtype="0">
                                  <p:stCondLst>
                                    <p:cond delay="400"/>
                                  </p:stCondLst>
                                  <p:childTnLst>
                                    <p:animScale>
                                      <p:cBhvr>
                                        <p:cTn dur="150" fill="hold" id="47"/>
                                        <p:tgtEl>
                                          <p:spTgt spid="13"/>
                                        </p:tgtEl>
                                      </p:cBhvr>
                                      <p:by x="110000" y="110000"/>
                                    </p:animScale>
                                  </p:childTnLst>
                                </p:cTn>
                              </p:par>
                              <p:par>
                                <p:cTn fill="hold" grpId="0" id="48" nodeType="withEffect" presetClass="entr" presetID="53" presetSubtype="0">
                                  <p:stCondLst>
                                    <p:cond delay="400"/>
                                  </p:stCondLst>
                                  <p:childTnLst>
                                    <p:set>
                                      <p:cBhvr>
                                        <p:cTn dur="1" fill="hold" id="49">
                                          <p:stCondLst>
                                            <p:cond delay="0"/>
                                          </p:stCondLst>
                                        </p:cTn>
                                        <p:tgtEl>
                                          <p:spTgt spid="17"/>
                                        </p:tgtEl>
                                        <p:attrNameLst>
                                          <p:attrName>style.visibility</p:attrName>
                                        </p:attrNameLst>
                                      </p:cBhvr>
                                      <p:to>
                                        <p:strVal val="visible"/>
                                      </p:to>
                                    </p:set>
                                    <p:anim calcmode="lin" valueType="num">
                                      <p:cBhvr>
                                        <p:cTn dur="300" fill="hold" id="50"/>
                                        <p:tgtEl>
                                          <p:spTgt spid="17"/>
                                        </p:tgtEl>
                                        <p:attrNameLst>
                                          <p:attrName>ppt_w</p:attrName>
                                        </p:attrNameLst>
                                      </p:cBhvr>
                                      <p:tavLst>
                                        <p:tav tm="0">
                                          <p:val>
                                            <p:fltVal val="0"/>
                                          </p:val>
                                        </p:tav>
                                        <p:tav tm="100000">
                                          <p:val>
                                            <p:strVal val="#ppt_w"/>
                                          </p:val>
                                        </p:tav>
                                      </p:tavLst>
                                    </p:anim>
                                    <p:anim calcmode="lin" valueType="num">
                                      <p:cBhvr>
                                        <p:cTn dur="300" fill="hold" id="51"/>
                                        <p:tgtEl>
                                          <p:spTgt spid="17"/>
                                        </p:tgtEl>
                                        <p:attrNameLst>
                                          <p:attrName>ppt_h</p:attrName>
                                        </p:attrNameLst>
                                      </p:cBhvr>
                                      <p:tavLst>
                                        <p:tav tm="0">
                                          <p:val>
                                            <p:fltVal val="0"/>
                                          </p:val>
                                        </p:tav>
                                        <p:tav tm="100000">
                                          <p:val>
                                            <p:strVal val="#ppt_h"/>
                                          </p:val>
                                        </p:tav>
                                      </p:tavLst>
                                    </p:anim>
                                    <p:animEffect filter="fade" transition="in">
                                      <p:cBhvr>
                                        <p:cTn dur="300" id="52"/>
                                        <p:tgtEl>
                                          <p:spTgt spid="17"/>
                                        </p:tgtEl>
                                      </p:cBhvr>
                                    </p:animEffect>
                                  </p:childTnLst>
                                </p:cTn>
                              </p:par>
                              <p:par>
                                <p:cTn autoRev="1" fill="hold" grpId="1" id="53" nodeType="withEffect" presetClass="emph" presetID="6" presetSubtype="0">
                                  <p:stCondLst>
                                    <p:cond delay="700"/>
                                  </p:stCondLst>
                                  <p:childTnLst>
                                    <p:animScale>
                                      <p:cBhvr>
                                        <p:cTn dur="150" fill="hold" id="54"/>
                                        <p:tgtEl>
                                          <p:spTgt spid="17"/>
                                        </p:tgtEl>
                                      </p:cBhvr>
                                      <p:by x="110000" y="110000"/>
                                    </p:animScale>
                                  </p:childTnLst>
                                </p:cTn>
                              </p:par>
                              <p:par>
                                <p:cTn fill="hold" grpId="0" id="55" nodeType="withEffect" presetClass="entr" presetID="53" presetSubtype="0">
                                  <p:stCondLst>
                                    <p:cond delay="400"/>
                                  </p:stCondLst>
                                  <p:childTnLst>
                                    <p:set>
                                      <p:cBhvr>
                                        <p:cTn dur="1" fill="hold" id="56">
                                          <p:stCondLst>
                                            <p:cond delay="0"/>
                                          </p:stCondLst>
                                        </p:cTn>
                                        <p:tgtEl>
                                          <p:spTgt spid="21"/>
                                        </p:tgtEl>
                                        <p:attrNameLst>
                                          <p:attrName>style.visibility</p:attrName>
                                        </p:attrNameLst>
                                      </p:cBhvr>
                                      <p:to>
                                        <p:strVal val="visible"/>
                                      </p:to>
                                    </p:set>
                                    <p:anim calcmode="lin" valueType="num">
                                      <p:cBhvr>
                                        <p:cTn dur="300" fill="hold" id="57"/>
                                        <p:tgtEl>
                                          <p:spTgt spid="21"/>
                                        </p:tgtEl>
                                        <p:attrNameLst>
                                          <p:attrName>ppt_w</p:attrName>
                                        </p:attrNameLst>
                                      </p:cBhvr>
                                      <p:tavLst>
                                        <p:tav tm="0">
                                          <p:val>
                                            <p:fltVal val="0"/>
                                          </p:val>
                                        </p:tav>
                                        <p:tav tm="100000">
                                          <p:val>
                                            <p:strVal val="#ppt_w"/>
                                          </p:val>
                                        </p:tav>
                                      </p:tavLst>
                                    </p:anim>
                                    <p:anim calcmode="lin" valueType="num">
                                      <p:cBhvr>
                                        <p:cTn dur="300" fill="hold" id="58"/>
                                        <p:tgtEl>
                                          <p:spTgt spid="21"/>
                                        </p:tgtEl>
                                        <p:attrNameLst>
                                          <p:attrName>ppt_h</p:attrName>
                                        </p:attrNameLst>
                                      </p:cBhvr>
                                      <p:tavLst>
                                        <p:tav tm="0">
                                          <p:val>
                                            <p:fltVal val="0"/>
                                          </p:val>
                                        </p:tav>
                                        <p:tav tm="100000">
                                          <p:val>
                                            <p:strVal val="#ppt_h"/>
                                          </p:val>
                                        </p:tav>
                                      </p:tavLst>
                                    </p:anim>
                                    <p:animEffect filter="fade" transition="in">
                                      <p:cBhvr>
                                        <p:cTn dur="300" id="59"/>
                                        <p:tgtEl>
                                          <p:spTgt spid="21"/>
                                        </p:tgtEl>
                                      </p:cBhvr>
                                    </p:animEffect>
                                  </p:childTnLst>
                                </p:cTn>
                              </p:par>
                              <p:par>
                                <p:cTn autoRev="1" fill="hold" grpId="1" id="60" nodeType="withEffect" presetClass="emph" presetID="6" presetSubtype="0">
                                  <p:stCondLst>
                                    <p:cond delay="700"/>
                                  </p:stCondLst>
                                  <p:childTnLst>
                                    <p:animScale>
                                      <p:cBhvr>
                                        <p:cTn dur="150" fill="hold" id="61"/>
                                        <p:tgtEl>
                                          <p:spTgt spid="21"/>
                                        </p:tgtEl>
                                      </p:cBhvr>
                                      <p:by x="110000" y="110000"/>
                                    </p:animScale>
                                  </p:childTnLst>
                                </p:cTn>
                              </p:par>
                              <p:par>
                                <p:cTn fill="hold" grpId="0" id="62" nodeType="withEffect" presetClass="entr" presetID="53" presetSubtype="0">
                                  <p:stCondLst>
                                    <p:cond delay="100"/>
                                  </p:stCondLst>
                                  <p:childTnLst>
                                    <p:set>
                                      <p:cBhvr>
                                        <p:cTn dur="1" fill="hold" id="63">
                                          <p:stCondLst>
                                            <p:cond delay="0"/>
                                          </p:stCondLst>
                                        </p:cTn>
                                        <p:tgtEl>
                                          <p:spTgt spid="22"/>
                                        </p:tgtEl>
                                        <p:attrNameLst>
                                          <p:attrName>style.visibility</p:attrName>
                                        </p:attrNameLst>
                                      </p:cBhvr>
                                      <p:to>
                                        <p:strVal val="visible"/>
                                      </p:to>
                                    </p:set>
                                    <p:anim calcmode="lin" valueType="num">
                                      <p:cBhvr>
                                        <p:cTn dur="300" fill="hold" id="64"/>
                                        <p:tgtEl>
                                          <p:spTgt spid="22"/>
                                        </p:tgtEl>
                                        <p:attrNameLst>
                                          <p:attrName>ppt_w</p:attrName>
                                        </p:attrNameLst>
                                      </p:cBhvr>
                                      <p:tavLst>
                                        <p:tav tm="0">
                                          <p:val>
                                            <p:fltVal val="0"/>
                                          </p:val>
                                        </p:tav>
                                        <p:tav tm="100000">
                                          <p:val>
                                            <p:strVal val="#ppt_w"/>
                                          </p:val>
                                        </p:tav>
                                      </p:tavLst>
                                    </p:anim>
                                    <p:anim calcmode="lin" valueType="num">
                                      <p:cBhvr>
                                        <p:cTn dur="300" fill="hold" id="65"/>
                                        <p:tgtEl>
                                          <p:spTgt spid="22"/>
                                        </p:tgtEl>
                                        <p:attrNameLst>
                                          <p:attrName>ppt_h</p:attrName>
                                        </p:attrNameLst>
                                      </p:cBhvr>
                                      <p:tavLst>
                                        <p:tav tm="0">
                                          <p:val>
                                            <p:fltVal val="0"/>
                                          </p:val>
                                        </p:tav>
                                        <p:tav tm="100000">
                                          <p:val>
                                            <p:strVal val="#ppt_h"/>
                                          </p:val>
                                        </p:tav>
                                      </p:tavLst>
                                    </p:anim>
                                    <p:animEffect filter="fade" transition="in">
                                      <p:cBhvr>
                                        <p:cTn dur="300" id="66"/>
                                        <p:tgtEl>
                                          <p:spTgt spid="22"/>
                                        </p:tgtEl>
                                      </p:cBhvr>
                                    </p:animEffect>
                                  </p:childTnLst>
                                </p:cTn>
                              </p:par>
                              <p:par>
                                <p:cTn autoRev="1" fill="hold" grpId="1" id="67" nodeType="withEffect" presetClass="emph" presetID="6" presetSubtype="0">
                                  <p:stCondLst>
                                    <p:cond delay="400"/>
                                  </p:stCondLst>
                                  <p:childTnLst>
                                    <p:animScale>
                                      <p:cBhvr>
                                        <p:cTn dur="150" fill="hold" id="68"/>
                                        <p:tgtEl>
                                          <p:spTgt spid="22"/>
                                        </p:tgtEl>
                                      </p:cBhvr>
                                      <p:by x="110000" y="110000"/>
                                    </p:animScale>
                                  </p:childTnLst>
                                </p:cTn>
                              </p:par>
                              <p:par>
                                <p:cTn fill="hold" grpId="0" id="69" nodeType="withEffect" presetClass="entr" presetID="53" presetSubtype="0">
                                  <p:stCondLst>
                                    <p:cond delay="400"/>
                                  </p:stCondLst>
                                  <p:childTnLst>
                                    <p:set>
                                      <p:cBhvr>
                                        <p:cTn dur="1" fill="hold" id="70">
                                          <p:stCondLst>
                                            <p:cond delay="0"/>
                                          </p:stCondLst>
                                        </p:cTn>
                                        <p:tgtEl>
                                          <p:spTgt spid="23"/>
                                        </p:tgtEl>
                                        <p:attrNameLst>
                                          <p:attrName>style.visibility</p:attrName>
                                        </p:attrNameLst>
                                      </p:cBhvr>
                                      <p:to>
                                        <p:strVal val="visible"/>
                                      </p:to>
                                    </p:set>
                                    <p:anim calcmode="lin" valueType="num">
                                      <p:cBhvr>
                                        <p:cTn dur="300" fill="hold" id="71"/>
                                        <p:tgtEl>
                                          <p:spTgt spid="23"/>
                                        </p:tgtEl>
                                        <p:attrNameLst>
                                          <p:attrName>ppt_w</p:attrName>
                                        </p:attrNameLst>
                                      </p:cBhvr>
                                      <p:tavLst>
                                        <p:tav tm="0">
                                          <p:val>
                                            <p:fltVal val="0"/>
                                          </p:val>
                                        </p:tav>
                                        <p:tav tm="100000">
                                          <p:val>
                                            <p:strVal val="#ppt_w"/>
                                          </p:val>
                                        </p:tav>
                                      </p:tavLst>
                                    </p:anim>
                                    <p:anim calcmode="lin" valueType="num">
                                      <p:cBhvr>
                                        <p:cTn dur="300" fill="hold" id="72"/>
                                        <p:tgtEl>
                                          <p:spTgt spid="23"/>
                                        </p:tgtEl>
                                        <p:attrNameLst>
                                          <p:attrName>ppt_h</p:attrName>
                                        </p:attrNameLst>
                                      </p:cBhvr>
                                      <p:tavLst>
                                        <p:tav tm="0">
                                          <p:val>
                                            <p:fltVal val="0"/>
                                          </p:val>
                                        </p:tav>
                                        <p:tav tm="100000">
                                          <p:val>
                                            <p:strVal val="#ppt_h"/>
                                          </p:val>
                                        </p:tav>
                                      </p:tavLst>
                                    </p:anim>
                                    <p:animEffect filter="fade" transition="in">
                                      <p:cBhvr>
                                        <p:cTn dur="300" id="73"/>
                                        <p:tgtEl>
                                          <p:spTgt spid="23"/>
                                        </p:tgtEl>
                                      </p:cBhvr>
                                    </p:animEffect>
                                  </p:childTnLst>
                                </p:cTn>
                              </p:par>
                              <p:par>
                                <p:cTn autoRev="1" fill="hold" grpId="1" id="74" nodeType="withEffect" presetClass="emph" presetID="6" presetSubtype="0">
                                  <p:stCondLst>
                                    <p:cond delay="700"/>
                                  </p:stCondLst>
                                  <p:childTnLst>
                                    <p:animScale>
                                      <p:cBhvr>
                                        <p:cTn dur="150" fill="hold" id="75"/>
                                        <p:tgtEl>
                                          <p:spTgt spid="23"/>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18"/>
      <p:bldP grpId="0" spid="19"/>
      <p:bldP grpId="0" spid="13"/>
      <p:bldP grpId="1" spid="13"/>
      <p:bldP grpId="0" spid="14"/>
      <p:bldP grpId="1" spid="14"/>
      <p:bldP grpId="0" spid="15"/>
      <p:bldP grpId="1" spid="15"/>
      <p:bldP grpId="0" spid="17"/>
      <p:bldP grpId="1" spid="17"/>
      <p:bldP grpId="0" spid="21"/>
      <p:bldP grpId="1" spid="21"/>
      <p:bldP grpId="0" spid="3"/>
      <p:bldP grpId="1" spid="3"/>
      <p:bldP grpId="0" spid="4"/>
      <p:bldP grpId="1" spid="4"/>
      <p:bldP grpId="0" spid="22"/>
      <p:bldP grpId="1"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Freeform 34"/>
          <p:cNvSpPr/>
          <p:nvPr/>
        </p:nvSpPr>
        <p:spPr bwMode="auto">
          <a:xfrm>
            <a:off x="3197225" y="1582738"/>
            <a:ext cx="704850" cy="206375"/>
          </a:xfrm>
          <a:custGeom>
            <a:gdLst>
              <a:gd fmla="*/ 444 w 444" name="T0"/>
              <a:gd fmla="*/ 130 h 130" name="T1"/>
              <a:gd fmla="*/ 444 w 444" name="T2"/>
              <a:gd fmla="*/ 0 h 130" name="T3"/>
              <a:gd fmla="*/ 0 w 444" name="T4"/>
              <a:gd fmla="*/ 0 h 130" name="T5"/>
            </a:gdLst>
            <a:cxnLst>
              <a:cxn ang="0">
                <a:pos x="T0" y="T1"/>
              </a:cxn>
              <a:cxn ang="0">
                <a:pos x="T2" y="T3"/>
              </a:cxn>
              <a:cxn ang="0">
                <a:pos x="T4" y="T5"/>
              </a:cxn>
            </a:cxnLst>
            <a:rect b="b" l="0" r="r" t="0"/>
            <a:pathLst>
              <a:path h="130" w="443">
                <a:moveTo>
                  <a:pt x="444" y="130"/>
                </a:moveTo>
                <a:lnTo>
                  <a:pt x="444" y="0"/>
                </a:lnTo>
                <a:lnTo>
                  <a:pt x="0" y="0"/>
                </a:lnTo>
              </a:path>
            </a:pathLst>
          </a:custGeom>
          <a:noFill/>
          <a:ln w="9525">
            <a:gradFill>
              <a:gsLst>
                <a:gs pos="100000">
                  <a:srgbClr val="138F81"/>
                </a:gs>
                <a:gs pos="0">
                  <a:srgbClr val="19BAA9"/>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6" name="Freeform 35"/>
          <p:cNvSpPr/>
          <p:nvPr/>
        </p:nvSpPr>
        <p:spPr bwMode="auto">
          <a:xfrm>
            <a:off x="4945063" y="1582738"/>
            <a:ext cx="679450" cy="319087"/>
          </a:xfrm>
          <a:custGeom>
            <a:gdLst>
              <a:gd fmla="*/ 0 w 428" name="T0"/>
              <a:gd fmla="*/ 201 h 201" name="T1"/>
              <a:gd fmla="*/ 0 w 428" name="T2"/>
              <a:gd fmla="*/ 0 h 201" name="T3"/>
              <a:gd fmla="*/ 428 w 428" name="T4"/>
              <a:gd fmla="*/ 0 h 201" name="T5"/>
            </a:gdLst>
            <a:cxnLst>
              <a:cxn ang="0">
                <a:pos x="T0" y="T1"/>
              </a:cxn>
              <a:cxn ang="0">
                <a:pos x="T2" y="T3"/>
              </a:cxn>
              <a:cxn ang="0">
                <a:pos x="T4" y="T5"/>
              </a:cxn>
            </a:cxnLst>
            <a:rect b="b" l="0" r="r" t="0"/>
            <a:pathLst>
              <a:path h="201" w="428">
                <a:moveTo>
                  <a:pt x="0" y="201"/>
                </a:moveTo>
                <a:lnTo>
                  <a:pt x="0" y="0"/>
                </a:lnTo>
                <a:lnTo>
                  <a:pt x="428" y="0"/>
                </a:lnTo>
              </a:path>
            </a:pathLst>
          </a:custGeom>
          <a:noFill/>
          <a:ln w="9525">
            <a:gradFill>
              <a:gsLst>
                <a:gs pos="100000">
                  <a:srgbClr val="89A13D"/>
                </a:gs>
                <a:gs pos="0">
                  <a:srgbClr val="B2D138"/>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7" name="Freeform 36"/>
          <p:cNvSpPr/>
          <p:nvPr/>
        </p:nvSpPr>
        <p:spPr bwMode="auto">
          <a:xfrm>
            <a:off x="6400800" y="2295525"/>
            <a:ext cx="1344613" cy="488950"/>
          </a:xfrm>
          <a:custGeom>
            <a:gdLst>
              <a:gd fmla="*/ 0 w 847" name="T0"/>
              <a:gd fmla="*/ 308 h 308" name="T1"/>
              <a:gd fmla="*/ 0 w 847" name="T2"/>
              <a:gd fmla="*/ 0 h 308" name="T3"/>
              <a:gd fmla="*/ 847 w 847" name="T4"/>
              <a:gd fmla="*/ 0 h 308" name="T5"/>
              <a:gd fmla="*/ 847 w 847" name="T6"/>
              <a:gd fmla="*/ 105 h 308" name="T7"/>
            </a:gdLst>
            <a:cxnLst>
              <a:cxn ang="0">
                <a:pos x="T0" y="T1"/>
              </a:cxn>
              <a:cxn ang="0">
                <a:pos x="T2" y="T3"/>
              </a:cxn>
              <a:cxn ang="0">
                <a:pos x="T4" y="T5"/>
              </a:cxn>
              <a:cxn ang="0">
                <a:pos x="T6" y="T7"/>
              </a:cxn>
            </a:cxnLst>
            <a:rect b="b" l="0" r="r" t="0"/>
            <a:pathLst>
              <a:path h="308" w="846">
                <a:moveTo>
                  <a:pt x="0" y="308"/>
                </a:moveTo>
                <a:lnTo>
                  <a:pt x="0" y="0"/>
                </a:lnTo>
                <a:lnTo>
                  <a:pt x="847" y="0"/>
                </a:lnTo>
                <a:lnTo>
                  <a:pt x="847" y="105"/>
                </a:lnTo>
              </a:path>
            </a:pathLst>
          </a:custGeom>
          <a:noFill/>
          <a:ln w="9525">
            <a:gradFill>
              <a:gsLst>
                <a:gs pos="100000">
                  <a:srgbClr val="108692"/>
                </a:gs>
                <a:gs pos="0">
                  <a:srgbClr val="16B2C1"/>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8" name="Freeform 37"/>
          <p:cNvSpPr/>
          <p:nvPr/>
        </p:nvSpPr>
        <p:spPr bwMode="auto">
          <a:xfrm>
            <a:off x="1401763" y="2295525"/>
            <a:ext cx="1479550" cy="242888"/>
          </a:xfrm>
          <a:custGeom>
            <a:gdLst>
              <a:gd fmla="*/ 932 w 932" name="T0"/>
              <a:gd fmla="*/ 153 h 153" name="T1"/>
              <a:gd fmla="*/ 932 w 932" name="T2"/>
              <a:gd fmla="*/ 0 h 153" name="T3"/>
              <a:gd fmla="*/ 0 w 932" name="T4"/>
              <a:gd fmla="*/ 0 h 153" name="T5"/>
              <a:gd fmla="*/ 0 w 932" name="T6"/>
              <a:gd fmla="*/ 105 h 153" name="T7"/>
            </a:gdLst>
            <a:cxnLst>
              <a:cxn ang="0">
                <a:pos x="T0" y="T1"/>
              </a:cxn>
              <a:cxn ang="0">
                <a:pos x="T2" y="T3"/>
              </a:cxn>
              <a:cxn ang="0">
                <a:pos x="T4" y="T5"/>
              </a:cxn>
              <a:cxn ang="0">
                <a:pos x="T6" y="T7"/>
              </a:cxn>
            </a:cxnLst>
            <a:rect b="b" l="0" r="r" t="0"/>
            <a:pathLst>
              <a:path h="153" w="932">
                <a:moveTo>
                  <a:pt x="932" y="153"/>
                </a:moveTo>
                <a:lnTo>
                  <a:pt x="932" y="0"/>
                </a:lnTo>
                <a:lnTo>
                  <a:pt x="0" y="0"/>
                </a:lnTo>
                <a:lnTo>
                  <a:pt x="0" y="105"/>
                </a:lnTo>
              </a:path>
            </a:pathLst>
          </a:custGeom>
          <a:noFill/>
          <a:ln w="9525">
            <a:gradFill>
              <a:gsLst>
                <a:gs pos="100000">
                  <a:srgbClr val="E33F24"/>
                </a:gs>
                <a:gs pos="0">
                  <a:srgbClr val="F26434"/>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9" name="Freeform 38"/>
          <p:cNvSpPr/>
          <p:nvPr/>
        </p:nvSpPr>
        <p:spPr bwMode="auto">
          <a:xfrm>
            <a:off x="3090863" y="3797300"/>
            <a:ext cx="989012" cy="446088"/>
          </a:xfrm>
          <a:custGeom>
            <a:gdLst>
              <a:gd fmla="*/ 476 w 623" name="T0"/>
              <a:gd fmla="*/ 0 h 281" name="T1"/>
              <a:gd fmla="*/ 623 w 623" name="T2"/>
              <a:gd fmla="*/ 0 h 281" name="T3"/>
              <a:gd fmla="*/ 623 w 623" name="T4"/>
              <a:gd fmla="*/ 281 h 281" name="T5"/>
              <a:gd fmla="*/ 0 w 623" name="T6"/>
              <a:gd fmla="*/ 281 h 281" name="T7"/>
            </a:gdLst>
            <a:cxnLst>
              <a:cxn ang="0">
                <a:pos x="T0" y="T1"/>
              </a:cxn>
              <a:cxn ang="0">
                <a:pos x="T2" y="T3"/>
              </a:cxn>
              <a:cxn ang="0">
                <a:pos x="T4" y="T5"/>
              </a:cxn>
              <a:cxn ang="0">
                <a:pos x="T6" y="T7"/>
              </a:cxn>
            </a:cxnLst>
            <a:rect b="b" l="0" r="r" t="0"/>
            <a:pathLst>
              <a:path h="281" w="623">
                <a:moveTo>
                  <a:pt x="476" y="0"/>
                </a:moveTo>
                <a:lnTo>
                  <a:pt x="623" y="0"/>
                </a:lnTo>
                <a:lnTo>
                  <a:pt x="623" y="281"/>
                </a:lnTo>
                <a:lnTo>
                  <a:pt x="0" y="281"/>
                </a:lnTo>
              </a:path>
            </a:pathLst>
          </a:custGeom>
          <a:noFill/>
          <a:ln w="9525">
            <a:gradFill>
              <a:gsLst>
                <a:gs pos="100000">
                  <a:srgbClr val="89A13D"/>
                </a:gs>
                <a:gs pos="0">
                  <a:srgbClr val="B2D138"/>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0" name="Freeform 39"/>
          <p:cNvSpPr/>
          <p:nvPr/>
        </p:nvSpPr>
        <p:spPr bwMode="auto">
          <a:xfrm>
            <a:off x="4622800" y="3470275"/>
            <a:ext cx="1157288" cy="773113"/>
          </a:xfrm>
          <a:custGeom>
            <a:gdLst>
              <a:gd fmla="*/ 159 w 729" name="T0"/>
              <a:gd fmla="*/ 0 h 487" name="T1"/>
              <a:gd fmla="*/ 0 w 729" name="T2"/>
              <a:gd fmla="*/ 0 h 487" name="T3"/>
              <a:gd fmla="*/ 0 w 729" name="T4"/>
              <a:gd fmla="*/ 487 h 487" name="T5"/>
              <a:gd fmla="*/ 729 w 729" name="T6"/>
              <a:gd fmla="*/ 487 h 487" name="T7"/>
            </a:gdLst>
            <a:cxnLst>
              <a:cxn ang="0">
                <a:pos x="T0" y="T1"/>
              </a:cxn>
              <a:cxn ang="0">
                <a:pos x="T2" y="T3"/>
              </a:cxn>
              <a:cxn ang="0">
                <a:pos x="T4" y="T5"/>
              </a:cxn>
              <a:cxn ang="0">
                <a:pos x="T6" y="T7"/>
              </a:cxn>
            </a:cxnLst>
            <a:rect b="b" l="0" r="r" t="0"/>
            <a:pathLst>
              <a:path h="487" w="729">
                <a:moveTo>
                  <a:pt x="159" y="0"/>
                </a:moveTo>
                <a:lnTo>
                  <a:pt x="0" y="0"/>
                </a:lnTo>
                <a:lnTo>
                  <a:pt x="0" y="487"/>
                </a:lnTo>
                <a:lnTo>
                  <a:pt x="729" y="487"/>
                </a:lnTo>
              </a:path>
            </a:pathLst>
          </a:custGeom>
          <a:noFill/>
          <a:ln w="9525">
            <a:gradFill>
              <a:gsLst>
                <a:gs pos="100000">
                  <a:srgbClr val="E33F24"/>
                </a:gs>
                <a:gs pos="0">
                  <a:srgbClr val="F26434"/>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1" name="Rectangle 40"/>
          <p:cNvSpPr>
            <a:spLocks noChangeArrowheads="1"/>
          </p:cNvSpPr>
          <p:nvPr/>
        </p:nvSpPr>
        <p:spPr bwMode="auto">
          <a:xfrm>
            <a:off x="427038" y="2562225"/>
            <a:ext cx="1943100"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lang="zh-CN" sz="1200">
                <a:solidFill>
                  <a:schemeClr val="tx1">
                    <a:lumMod val="65000"/>
                    <a:lumOff val="35000"/>
                  </a:schemeClr>
                </a:solidFill>
                <a:latin charset="0" panose="020b0806030902050204" pitchFamily="34" typeface="Impact"/>
              </a:rPr>
              <a:t>TOPIC HEADER</a:t>
            </a:r>
          </a:p>
          <a:p>
            <a:pPr algn="ctr">
              <a:lnSpc>
                <a:spcPct val="120000"/>
              </a:lnSpc>
            </a:pPr>
            <a:r>
              <a:rPr altLang="en-US" lang="zh-CN" sz="120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42" name="Rectangle 41"/>
          <p:cNvSpPr>
            <a:spLocks noChangeArrowheads="1"/>
          </p:cNvSpPr>
          <p:nvPr/>
        </p:nvSpPr>
        <p:spPr bwMode="auto">
          <a:xfrm>
            <a:off x="1201738" y="1247775"/>
            <a:ext cx="1943100"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lang="zh-CN" sz="1200">
                <a:solidFill>
                  <a:schemeClr val="tx1">
                    <a:lumMod val="65000"/>
                    <a:lumOff val="35000"/>
                  </a:schemeClr>
                </a:solidFill>
                <a:latin charset="0" panose="020b0806030902050204" pitchFamily="34" typeface="Impact"/>
              </a:rPr>
              <a:t>TOPIC HEADER</a:t>
            </a:r>
          </a:p>
          <a:p>
            <a:pPr algn="ctr">
              <a:lnSpc>
                <a:spcPct val="120000"/>
              </a:lnSpc>
            </a:pPr>
            <a:r>
              <a:rPr altLang="en-US" lang="zh-CN" sz="120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43" name="Rectangle 42"/>
          <p:cNvSpPr>
            <a:spLocks noChangeArrowheads="1"/>
          </p:cNvSpPr>
          <p:nvPr/>
        </p:nvSpPr>
        <p:spPr bwMode="auto">
          <a:xfrm>
            <a:off x="5659438" y="1247775"/>
            <a:ext cx="1943100"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lang="zh-CN" sz="1200">
                <a:solidFill>
                  <a:schemeClr val="tx1">
                    <a:lumMod val="65000"/>
                    <a:lumOff val="35000"/>
                  </a:schemeClr>
                </a:solidFill>
                <a:latin charset="0" panose="020b0806030902050204" pitchFamily="34" typeface="Impact"/>
              </a:rPr>
              <a:t>TOPIC HEADER</a:t>
            </a:r>
          </a:p>
          <a:p>
            <a:pPr algn="ctr">
              <a:lnSpc>
                <a:spcPct val="120000"/>
              </a:lnSpc>
            </a:pPr>
            <a:r>
              <a:rPr altLang="en-US" lang="zh-CN" sz="120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44" name="Rectangle 43"/>
          <p:cNvSpPr>
            <a:spLocks noChangeArrowheads="1"/>
          </p:cNvSpPr>
          <p:nvPr/>
        </p:nvSpPr>
        <p:spPr bwMode="auto">
          <a:xfrm>
            <a:off x="6777038" y="2562225"/>
            <a:ext cx="1943100"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lang="zh-CN" sz="1200">
                <a:solidFill>
                  <a:schemeClr val="tx1">
                    <a:lumMod val="65000"/>
                    <a:lumOff val="35000"/>
                  </a:schemeClr>
                </a:solidFill>
                <a:latin charset="0" panose="020b0806030902050204" pitchFamily="34" typeface="Impact"/>
              </a:rPr>
              <a:t>TOPIC HEADER</a:t>
            </a:r>
          </a:p>
          <a:p>
            <a:pPr algn="ctr">
              <a:lnSpc>
                <a:spcPct val="120000"/>
              </a:lnSpc>
            </a:pPr>
            <a:r>
              <a:rPr altLang="en-US" lang="zh-CN" sz="120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45" name="Rectangle 44"/>
          <p:cNvSpPr>
            <a:spLocks noChangeArrowheads="1"/>
          </p:cNvSpPr>
          <p:nvPr/>
        </p:nvSpPr>
        <p:spPr bwMode="auto">
          <a:xfrm>
            <a:off x="5867400" y="3883025"/>
            <a:ext cx="1943100"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lang="zh-CN" sz="1200">
                <a:solidFill>
                  <a:schemeClr val="tx1">
                    <a:lumMod val="65000"/>
                    <a:lumOff val="35000"/>
                  </a:schemeClr>
                </a:solidFill>
                <a:latin charset="0" panose="020b0806030902050204" pitchFamily="34" typeface="Impact"/>
              </a:rPr>
              <a:t>TOPIC HEADER</a:t>
            </a:r>
          </a:p>
          <a:p>
            <a:pPr algn="ctr">
              <a:lnSpc>
                <a:spcPct val="120000"/>
              </a:lnSpc>
            </a:pPr>
            <a:r>
              <a:rPr altLang="en-US" lang="zh-CN" sz="120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46" name="Rectangle 45"/>
          <p:cNvSpPr>
            <a:spLocks noChangeArrowheads="1"/>
          </p:cNvSpPr>
          <p:nvPr/>
        </p:nvSpPr>
        <p:spPr bwMode="auto">
          <a:xfrm>
            <a:off x="1079500" y="3883025"/>
            <a:ext cx="1943100"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lang="zh-CN" sz="1200">
                <a:solidFill>
                  <a:schemeClr val="tx1">
                    <a:lumMod val="65000"/>
                    <a:lumOff val="35000"/>
                  </a:schemeClr>
                </a:solidFill>
                <a:latin charset="0" panose="020b0806030902050204" pitchFamily="34" typeface="Impact"/>
              </a:rPr>
              <a:t>TOPIC HEADER</a:t>
            </a:r>
          </a:p>
          <a:p>
            <a:pPr algn="ctr">
              <a:lnSpc>
                <a:spcPct val="120000"/>
              </a:lnSpc>
            </a:pPr>
            <a:r>
              <a:rPr altLang="en-US" lang="zh-CN" sz="120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grpSp>
        <p:nvGrpSpPr>
          <p:cNvPr id="2" name="组合 1"/>
          <p:cNvGrpSpPr/>
          <p:nvPr/>
        </p:nvGrpSpPr>
        <p:grpSpPr>
          <a:xfrm>
            <a:off x="3273425" y="1789113"/>
            <a:ext cx="1252538" cy="1447800"/>
            <a:chOff x="3273425" y="1789113"/>
            <a:chExt cx="1252538" cy="1447800"/>
          </a:xfrm>
        </p:grpSpPr>
        <p:sp>
          <p:nvSpPr>
            <p:cNvPr id="50" name="Freeform 5"/>
            <p:cNvSpPr/>
            <p:nvPr/>
          </p:nvSpPr>
          <p:spPr bwMode="auto">
            <a:xfrm>
              <a:off x="3348038" y="1875357"/>
              <a:ext cx="1103312" cy="1275312"/>
            </a:xfrm>
            <a:custGeom>
              <a:gdLst>
                <a:gd fmla="*/ 0 w 789" name="T0"/>
                <a:gd fmla="*/ 227 h 912" name="T1"/>
                <a:gd fmla="*/ 396 w 789" name="T2"/>
                <a:gd fmla="*/ 0 h 912" name="T3"/>
                <a:gd fmla="*/ 789 w 789" name="T4"/>
                <a:gd fmla="*/ 227 h 912" name="T5"/>
                <a:gd fmla="*/ 789 w 789" name="T6"/>
                <a:gd fmla="*/ 682 h 912" name="T7"/>
                <a:gd fmla="*/ 396 w 789" name="T8"/>
                <a:gd fmla="*/ 912 h 912" name="T9"/>
                <a:gd fmla="*/ 0 w 789" name="T10"/>
                <a:gd fmla="*/ 682 h 912" name="T11"/>
                <a:gd fmla="*/ 0 w 789" name="T12"/>
                <a:gd fmla="*/ 227 h 912" name="T13"/>
              </a:gdLst>
              <a:cxnLst>
                <a:cxn ang="0">
                  <a:pos x="T0" y="T1"/>
                </a:cxn>
                <a:cxn ang="0">
                  <a:pos x="T2" y="T3"/>
                </a:cxn>
                <a:cxn ang="0">
                  <a:pos x="T4" y="T5"/>
                </a:cxn>
                <a:cxn ang="0">
                  <a:pos x="T6" y="T7"/>
                </a:cxn>
                <a:cxn ang="0">
                  <a:pos x="T8" y="T9"/>
                </a:cxn>
                <a:cxn ang="0">
                  <a:pos x="T10" y="T11"/>
                </a:cxn>
                <a:cxn ang="0">
                  <a:pos x="T12" y="T13"/>
                </a:cxn>
              </a:cxnLst>
              <a:rect b="b" l="0" r="r" t="0"/>
              <a:pathLst>
                <a:path h="912" w="789">
                  <a:moveTo>
                    <a:pt x="0" y="227"/>
                  </a:moveTo>
                  <a:lnTo>
                    <a:pt x="396" y="0"/>
                  </a:lnTo>
                  <a:lnTo>
                    <a:pt x="789" y="227"/>
                  </a:lnTo>
                  <a:lnTo>
                    <a:pt x="789" y="682"/>
                  </a:lnTo>
                  <a:lnTo>
                    <a:pt x="396" y="912"/>
                  </a:lnTo>
                  <a:lnTo>
                    <a:pt x="0" y="682"/>
                  </a:lnTo>
                  <a:lnTo>
                    <a:pt x="0" y="227"/>
                  </a:lnTo>
                  <a:close/>
                </a:path>
              </a:pathLst>
            </a:cu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4" name="Freeform 5"/>
            <p:cNvSpPr/>
            <p:nvPr/>
          </p:nvSpPr>
          <p:spPr bwMode="auto">
            <a:xfrm>
              <a:off x="3273425" y="1789113"/>
              <a:ext cx="1252538" cy="1447800"/>
            </a:xfrm>
            <a:custGeom>
              <a:gdLst>
                <a:gd fmla="*/ 0 w 789" name="T0"/>
                <a:gd fmla="*/ 227 h 912" name="T1"/>
                <a:gd fmla="*/ 396 w 789" name="T2"/>
                <a:gd fmla="*/ 0 h 912" name="T3"/>
                <a:gd fmla="*/ 789 w 789" name="T4"/>
                <a:gd fmla="*/ 227 h 912" name="T5"/>
                <a:gd fmla="*/ 789 w 789" name="T6"/>
                <a:gd fmla="*/ 682 h 912" name="T7"/>
                <a:gd fmla="*/ 396 w 789" name="T8"/>
                <a:gd fmla="*/ 912 h 912" name="T9"/>
                <a:gd fmla="*/ 0 w 789" name="T10"/>
                <a:gd fmla="*/ 682 h 912" name="T11"/>
                <a:gd fmla="*/ 0 w 789" name="T12"/>
                <a:gd fmla="*/ 227 h 912" name="T13"/>
              </a:gdLst>
              <a:cxnLst>
                <a:cxn ang="0">
                  <a:pos x="T0" y="T1"/>
                </a:cxn>
                <a:cxn ang="0">
                  <a:pos x="T2" y="T3"/>
                </a:cxn>
                <a:cxn ang="0">
                  <a:pos x="T4" y="T5"/>
                </a:cxn>
                <a:cxn ang="0">
                  <a:pos x="T6" y="T7"/>
                </a:cxn>
                <a:cxn ang="0">
                  <a:pos x="T8" y="T9"/>
                </a:cxn>
                <a:cxn ang="0">
                  <a:pos x="T10" y="T11"/>
                </a:cxn>
                <a:cxn ang="0">
                  <a:pos x="T12" y="T13"/>
                </a:cxn>
              </a:cxnLst>
              <a:rect b="b" l="0" r="r" t="0"/>
              <a:pathLst>
                <a:path h="912" w="789">
                  <a:moveTo>
                    <a:pt x="0" y="227"/>
                  </a:moveTo>
                  <a:lnTo>
                    <a:pt x="396" y="0"/>
                  </a:lnTo>
                  <a:lnTo>
                    <a:pt x="789" y="227"/>
                  </a:lnTo>
                  <a:lnTo>
                    <a:pt x="789" y="682"/>
                  </a:lnTo>
                  <a:lnTo>
                    <a:pt x="396" y="912"/>
                  </a:lnTo>
                  <a:lnTo>
                    <a:pt x="0" y="682"/>
                  </a:lnTo>
                  <a:lnTo>
                    <a:pt x="0" y="227"/>
                  </a:lnTo>
                  <a:close/>
                </a:path>
              </a:pathLst>
            </a:cu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58" name="组合 57"/>
          <p:cNvGrpSpPr/>
          <p:nvPr/>
        </p:nvGrpSpPr>
        <p:grpSpPr>
          <a:xfrm>
            <a:off x="2566988" y="2538413"/>
            <a:ext cx="630237" cy="728662"/>
            <a:chOff x="2566988" y="2538413"/>
            <a:chExt cx="630237" cy="728662"/>
          </a:xfrm>
        </p:grpSpPr>
        <p:sp>
          <p:nvSpPr>
            <p:cNvPr id="55" name="Freeform 8"/>
            <p:cNvSpPr/>
            <p:nvPr/>
          </p:nvSpPr>
          <p:spPr bwMode="auto">
            <a:xfrm>
              <a:off x="2623863" y="2609850"/>
              <a:ext cx="514900" cy="595312"/>
            </a:xfrm>
            <a:custGeom>
              <a:gdLst>
                <a:gd fmla="*/ 0 w 397" name="T0"/>
                <a:gd fmla="*/ 115 h 459" name="T1"/>
                <a:gd fmla="*/ 198 w 397" name="T2"/>
                <a:gd fmla="*/ 0 h 459" name="T3"/>
                <a:gd fmla="*/ 397 w 397" name="T4"/>
                <a:gd fmla="*/ 115 h 459" name="T5"/>
                <a:gd fmla="*/ 397 w 397" name="T6"/>
                <a:gd fmla="*/ 344 h 459" name="T7"/>
                <a:gd fmla="*/ 198 w 397" name="T8"/>
                <a:gd fmla="*/ 459 h 459" name="T9"/>
                <a:gd fmla="*/ 0 w 397" name="T10"/>
                <a:gd fmla="*/ 344 h 459" name="T11"/>
                <a:gd fmla="*/ 0 w 397" name="T12"/>
                <a:gd fmla="*/ 115 h 459" name="T13"/>
              </a:gdLst>
              <a:cxnLst>
                <a:cxn ang="0">
                  <a:pos x="T0" y="T1"/>
                </a:cxn>
                <a:cxn ang="0">
                  <a:pos x="T2" y="T3"/>
                </a:cxn>
                <a:cxn ang="0">
                  <a:pos x="T4" y="T5"/>
                </a:cxn>
                <a:cxn ang="0">
                  <a:pos x="T6" y="T7"/>
                </a:cxn>
                <a:cxn ang="0">
                  <a:pos x="T8" y="T9"/>
                </a:cxn>
                <a:cxn ang="0">
                  <a:pos x="T10" y="T11"/>
                </a:cxn>
                <a:cxn ang="0">
                  <a:pos x="T12" y="T13"/>
                </a:cxn>
              </a:cxnLst>
              <a:rect b="b" l="0" r="r" t="0"/>
              <a:pathLst>
                <a:path h="459" w="397">
                  <a:moveTo>
                    <a:pt x="0" y="115"/>
                  </a:moveTo>
                  <a:lnTo>
                    <a:pt x="198" y="0"/>
                  </a:lnTo>
                  <a:lnTo>
                    <a:pt x="397" y="115"/>
                  </a:lnTo>
                  <a:lnTo>
                    <a:pt x="397" y="344"/>
                  </a:lnTo>
                  <a:lnTo>
                    <a:pt x="198" y="459"/>
                  </a:lnTo>
                  <a:lnTo>
                    <a:pt x="0" y="344"/>
                  </a:lnTo>
                  <a:lnTo>
                    <a:pt x="0" y="115"/>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7" name="Freeform 8"/>
            <p:cNvSpPr/>
            <p:nvPr/>
          </p:nvSpPr>
          <p:spPr bwMode="auto">
            <a:xfrm>
              <a:off x="2566988" y="2538413"/>
              <a:ext cx="630237" cy="728662"/>
            </a:xfrm>
            <a:custGeom>
              <a:gdLst>
                <a:gd fmla="*/ 0 w 397" name="T0"/>
                <a:gd fmla="*/ 115 h 459" name="T1"/>
                <a:gd fmla="*/ 198 w 397" name="T2"/>
                <a:gd fmla="*/ 0 h 459" name="T3"/>
                <a:gd fmla="*/ 397 w 397" name="T4"/>
                <a:gd fmla="*/ 115 h 459" name="T5"/>
                <a:gd fmla="*/ 397 w 397" name="T6"/>
                <a:gd fmla="*/ 344 h 459" name="T7"/>
                <a:gd fmla="*/ 198 w 397" name="T8"/>
                <a:gd fmla="*/ 459 h 459" name="T9"/>
                <a:gd fmla="*/ 0 w 397" name="T10"/>
                <a:gd fmla="*/ 344 h 459" name="T11"/>
                <a:gd fmla="*/ 0 w 397" name="T12"/>
                <a:gd fmla="*/ 115 h 459" name="T13"/>
              </a:gdLst>
              <a:cxnLst>
                <a:cxn ang="0">
                  <a:pos x="T0" y="T1"/>
                </a:cxn>
                <a:cxn ang="0">
                  <a:pos x="T2" y="T3"/>
                </a:cxn>
                <a:cxn ang="0">
                  <a:pos x="T4" y="T5"/>
                </a:cxn>
                <a:cxn ang="0">
                  <a:pos x="T6" y="T7"/>
                </a:cxn>
                <a:cxn ang="0">
                  <a:pos x="T8" y="T9"/>
                </a:cxn>
                <a:cxn ang="0">
                  <a:pos x="T10" y="T11"/>
                </a:cxn>
                <a:cxn ang="0">
                  <a:pos x="T12" y="T13"/>
                </a:cxn>
              </a:cxnLst>
              <a:rect b="b" l="0" r="r" t="0"/>
              <a:pathLst>
                <a:path h="459" w="397">
                  <a:moveTo>
                    <a:pt x="0" y="115"/>
                  </a:moveTo>
                  <a:lnTo>
                    <a:pt x="198" y="0"/>
                  </a:lnTo>
                  <a:lnTo>
                    <a:pt x="397" y="115"/>
                  </a:lnTo>
                  <a:lnTo>
                    <a:pt x="397" y="344"/>
                  </a:lnTo>
                  <a:lnTo>
                    <a:pt x="198" y="459"/>
                  </a:lnTo>
                  <a:lnTo>
                    <a:pt x="0" y="344"/>
                  </a:lnTo>
                  <a:lnTo>
                    <a:pt x="0" y="115"/>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3" name="组合 2"/>
          <p:cNvGrpSpPr/>
          <p:nvPr/>
        </p:nvGrpSpPr>
        <p:grpSpPr>
          <a:xfrm>
            <a:off x="4605338" y="1901825"/>
            <a:ext cx="682625" cy="787400"/>
            <a:chOff x="4605338" y="1901825"/>
            <a:chExt cx="682625" cy="787400"/>
          </a:xfrm>
        </p:grpSpPr>
        <p:sp>
          <p:nvSpPr>
            <p:cNvPr id="51" name="Freeform 9"/>
            <p:cNvSpPr/>
            <p:nvPr/>
          </p:nvSpPr>
          <p:spPr bwMode="auto">
            <a:xfrm>
              <a:off x="4679656" y="1987550"/>
              <a:ext cx="533990" cy="615950"/>
            </a:xfrm>
            <a:custGeom>
              <a:gdLst>
                <a:gd fmla="*/ 0 w 430" name="T0"/>
                <a:gd fmla="*/ 124 h 496" name="T1"/>
                <a:gd fmla="*/ 214 w 430" name="T2"/>
                <a:gd fmla="*/ 0 h 496" name="T3"/>
                <a:gd fmla="*/ 430 w 430" name="T4"/>
                <a:gd fmla="*/ 124 h 496" name="T5"/>
                <a:gd fmla="*/ 430 w 430" name="T6"/>
                <a:gd fmla="*/ 372 h 496" name="T7"/>
                <a:gd fmla="*/ 214 w 430" name="T8"/>
                <a:gd fmla="*/ 496 h 496" name="T9"/>
                <a:gd fmla="*/ 0 w 430" name="T10"/>
                <a:gd fmla="*/ 372 h 496" name="T11"/>
                <a:gd fmla="*/ 0 w 430" name="T12"/>
                <a:gd fmla="*/ 124 h 496" name="T13"/>
              </a:gdLst>
              <a:cxnLst>
                <a:cxn ang="0">
                  <a:pos x="T0" y="T1"/>
                </a:cxn>
                <a:cxn ang="0">
                  <a:pos x="T2" y="T3"/>
                </a:cxn>
                <a:cxn ang="0">
                  <a:pos x="T4" y="T5"/>
                </a:cxn>
                <a:cxn ang="0">
                  <a:pos x="T6" y="T7"/>
                </a:cxn>
                <a:cxn ang="0">
                  <a:pos x="T8" y="T9"/>
                </a:cxn>
                <a:cxn ang="0">
                  <a:pos x="T10" y="T11"/>
                </a:cxn>
                <a:cxn ang="0">
                  <a:pos x="T12" y="T13"/>
                </a:cxn>
              </a:cxnLst>
              <a:rect b="b" l="0" r="r" t="0"/>
              <a:pathLst>
                <a:path h="496" w="430">
                  <a:moveTo>
                    <a:pt x="0" y="124"/>
                  </a:moveTo>
                  <a:lnTo>
                    <a:pt x="214" y="0"/>
                  </a:lnTo>
                  <a:lnTo>
                    <a:pt x="430" y="124"/>
                  </a:lnTo>
                  <a:lnTo>
                    <a:pt x="430" y="372"/>
                  </a:lnTo>
                  <a:lnTo>
                    <a:pt x="214" y="496"/>
                  </a:lnTo>
                  <a:lnTo>
                    <a:pt x="0" y="372"/>
                  </a:lnTo>
                  <a:lnTo>
                    <a:pt x="0" y="124"/>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8" name="Freeform 9"/>
            <p:cNvSpPr/>
            <p:nvPr/>
          </p:nvSpPr>
          <p:spPr bwMode="auto">
            <a:xfrm>
              <a:off x="4605338" y="1901825"/>
              <a:ext cx="682625" cy="787400"/>
            </a:xfrm>
            <a:custGeom>
              <a:gdLst>
                <a:gd fmla="*/ 0 w 430" name="T0"/>
                <a:gd fmla="*/ 124 h 496" name="T1"/>
                <a:gd fmla="*/ 214 w 430" name="T2"/>
                <a:gd fmla="*/ 0 h 496" name="T3"/>
                <a:gd fmla="*/ 430 w 430" name="T4"/>
                <a:gd fmla="*/ 124 h 496" name="T5"/>
                <a:gd fmla="*/ 430 w 430" name="T6"/>
                <a:gd fmla="*/ 372 h 496" name="T7"/>
                <a:gd fmla="*/ 214 w 430" name="T8"/>
                <a:gd fmla="*/ 496 h 496" name="T9"/>
                <a:gd fmla="*/ 0 w 430" name="T10"/>
                <a:gd fmla="*/ 372 h 496" name="T11"/>
                <a:gd fmla="*/ 0 w 430" name="T12"/>
                <a:gd fmla="*/ 124 h 496" name="T13"/>
              </a:gdLst>
              <a:cxnLst>
                <a:cxn ang="0">
                  <a:pos x="T0" y="T1"/>
                </a:cxn>
                <a:cxn ang="0">
                  <a:pos x="T2" y="T3"/>
                </a:cxn>
                <a:cxn ang="0">
                  <a:pos x="T4" y="T5"/>
                </a:cxn>
                <a:cxn ang="0">
                  <a:pos x="T6" y="T7"/>
                </a:cxn>
                <a:cxn ang="0">
                  <a:pos x="T8" y="T9"/>
                </a:cxn>
                <a:cxn ang="0">
                  <a:pos x="T10" y="T11"/>
                </a:cxn>
                <a:cxn ang="0">
                  <a:pos x="T12" y="T13"/>
                </a:cxn>
              </a:cxnLst>
              <a:rect b="b" l="0" r="r" t="0"/>
              <a:pathLst>
                <a:path h="496" w="430">
                  <a:moveTo>
                    <a:pt x="0" y="124"/>
                  </a:moveTo>
                  <a:lnTo>
                    <a:pt x="214" y="0"/>
                  </a:lnTo>
                  <a:lnTo>
                    <a:pt x="430" y="124"/>
                  </a:lnTo>
                  <a:lnTo>
                    <a:pt x="430" y="372"/>
                  </a:lnTo>
                  <a:lnTo>
                    <a:pt x="214" y="496"/>
                  </a:lnTo>
                  <a:lnTo>
                    <a:pt x="0" y="372"/>
                  </a:lnTo>
                  <a:lnTo>
                    <a:pt x="0" y="124"/>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49" name="组合 48"/>
          <p:cNvGrpSpPr/>
          <p:nvPr/>
        </p:nvGrpSpPr>
        <p:grpSpPr>
          <a:xfrm>
            <a:off x="2981325" y="3048000"/>
            <a:ext cx="865188" cy="998538"/>
            <a:chOff x="2981325" y="3048000"/>
            <a:chExt cx="865188" cy="998538"/>
          </a:xfrm>
        </p:grpSpPr>
        <p:sp>
          <p:nvSpPr>
            <p:cNvPr id="52" name="Freeform 10"/>
            <p:cNvSpPr/>
            <p:nvPr/>
          </p:nvSpPr>
          <p:spPr bwMode="auto">
            <a:xfrm>
              <a:off x="3054913" y="3143250"/>
              <a:ext cx="718012" cy="828678"/>
            </a:xfrm>
            <a:custGeom>
              <a:gdLst>
                <a:gd fmla="*/ 0 w 545" name="T0"/>
                <a:gd fmla="*/ 157 h 629" name="T1"/>
                <a:gd fmla="*/ 274 w 545" name="T2"/>
                <a:gd fmla="*/ 0 h 629" name="T3"/>
                <a:gd fmla="*/ 545 w 545" name="T4"/>
                <a:gd fmla="*/ 157 h 629" name="T5"/>
                <a:gd fmla="*/ 545 w 545" name="T6"/>
                <a:gd fmla="*/ 472 h 629" name="T7"/>
                <a:gd fmla="*/ 274 w 545" name="T8"/>
                <a:gd fmla="*/ 629 h 629" name="T9"/>
                <a:gd fmla="*/ 0 w 545" name="T10"/>
                <a:gd fmla="*/ 472 h 629" name="T11"/>
                <a:gd fmla="*/ 0 w 545" name="T12"/>
                <a:gd fmla="*/ 157 h 629" name="T13"/>
              </a:gdLst>
              <a:cxnLst>
                <a:cxn ang="0">
                  <a:pos x="T0" y="T1"/>
                </a:cxn>
                <a:cxn ang="0">
                  <a:pos x="T2" y="T3"/>
                </a:cxn>
                <a:cxn ang="0">
                  <a:pos x="T4" y="T5"/>
                </a:cxn>
                <a:cxn ang="0">
                  <a:pos x="T6" y="T7"/>
                </a:cxn>
                <a:cxn ang="0">
                  <a:pos x="T8" y="T9"/>
                </a:cxn>
                <a:cxn ang="0">
                  <a:pos x="T10" y="T11"/>
                </a:cxn>
                <a:cxn ang="0">
                  <a:pos x="T12" y="T13"/>
                </a:cxn>
              </a:cxnLst>
              <a:rect b="b" l="0" r="r" t="0"/>
              <a:pathLst>
                <a:path h="629" w="545">
                  <a:moveTo>
                    <a:pt x="0" y="157"/>
                  </a:moveTo>
                  <a:lnTo>
                    <a:pt x="274" y="0"/>
                  </a:lnTo>
                  <a:lnTo>
                    <a:pt x="545" y="157"/>
                  </a:lnTo>
                  <a:lnTo>
                    <a:pt x="545" y="472"/>
                  </a:lnTo>
                  <a:lnTo>
                    <a:pt x="274" y="629"/>
                  </a:lnTo>
                  <a:lnTo>
                    <a:pt x="0" y="472"/>
                  </a:lnTo>
                  <a:lnTo>
                    <a:pt x="0" y="157"/>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9" name="Freeform 10"/>
            <p:cNvSpPr/>
            <p:nvPr/>
          </p:nvSpPr>
          <p:spPr bwMode="auto">
            <a:xfrm>
              <a:off x="2981325" y="3048000"/>
              <a:ext cx="865188" cy="998538"/>
            </a:xfrm>
            <a:custGeom>
              <a:gdLst>
                <a:gd fmla="*/ 0 w 545" name="T0"/>
                <a:gd fmla="*/ 157 h 629" name="T1"/>
                <a:gd fmla="*/ 274 w 545" name="T2"/>
                <a:gd fmla="*/ 0 h 629" name="T3"/>
                <a:gd fmla="*/ 545 w 545" name="T4"/>
                <a:gd fmla="*/ 157 h 629" name="T5"/>
                <a:gd fmla="*/ 545 w 545" name="T6"/>
                <a:gd fmla="*/ 472 h 629" name="T7"/>
                <a:gd fmla="*/ 274 w 545" name="T8"/>
                <a:gd fmla="*/ 629 h 629" name="T9"/>
                <a:gd fmla="*/ 0 w 545" name="T10"/>
                <a:gd fmla="*/ 472 h 629" name="T11"/>
                <a:gd fmla="*/ 0 w 545" name="T12"/>
                <a:gd fmla="*/ 157 h 629" name="T13"/>
              </a:gdLst>
              <a:cxnLst>
                <a:cxn ang="0">
                  <a:pos x="T0" y="T1"/>
                </a:cxn>
                <a:cxn ang="0">
                  <a:pos x="T2" y="T3"/>
                </a:cxn>
                <a:cxn ang="0">
                  <a:pos x="T4" y="T5"/>
                </a:cxn>
                <a:cxn ang="0">
                  <a:pos x="T6" y="T7"/>
                </a:cxn>
                <a:cxn ang="0">
                  <a:pos x="T8" y="T9"/>
                </a:cxn>
                <a:cxn ang="0">
                  <a:pos x="T10" y="T11"/>
                </a:cxn>
                <a:cxn ang="0">
                  <a:pos x="T12" y="T13"/>
                </a:cxn>
              </a:cxnLst>
              <a:rect b="b" l="0" r="r" t="0"/>
              <a:pathLst>
                <a:path h="629" w="545">
                  <a:moveTo>
                    <a:pt x="0" y="157"/>
                  </a:moveTo>
                  <a:lnTo>
                    <a:pt x="274" y="0"/>
                  </a:lnTo>
                  <a:lnTo>
                    <a:pt x="545" y="157"/>
                  </a:lnTo>
                  <a:lnTo>
                    <a:pt x="545" y="472"/>
                  </a:lnTo>
                  <a:lnTo>
                    <a:pt x="274" y="629"/>
                  </a:lnTo>
                  <a:lnTo>
                    <a:pt x="0" y="472"/>
                  </a:lnTo>
                  <a:lnTo>
                    <a:pt x="0" y="157"/>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10" name="Group 11"/>
          <p:cNvGrpSpPr/>
          <p:nvPr/>
        </p:nvGrpSpPr>
        <p:grpSpPr>
          <a:xfrm>
            <a:off x="3287713" y="3414713"/>
            <a:ext cx="252412" cy="266700"/>
            <a:chExt cx="159" cy="168"/>
          </a:xfrm>
          <a:solidFill>
            <a:schemeClr val="bg1"/>
          </a:solidFill>
        </p:grpSpPr>
        <p:sp>
          <p:nvSpPr>
            <p:cNvPr id="13" name="Freeform 12"/>
            <p:cNvSpPr/>
            <p:nvPr/>
          </p:nvSpPr>
          <p:spPr bwMode="auto">
            <a:xfrm>
              <a:off x="127" y="40"/>
              <a:ext cx="13" cy="128"/>
            </a:xfrm>
            <a:custGeom>
              <a:gdLst>
                <a:gd fmla="*/ 4 w 7" name="T0"/>
                <a:gd fmla="*/ 0 h 67" name="T1"/>
                <a:gd fmla="*/ 0 w 7" name="T2"/>
                <a:gd fmla="*/ 3 h 67" name="T3"/>
                <a:gd fmla="*/ 0 w 7" name="T4"/>
                <a:gd fmla="*/ 63 h 67" name="T5"/>
                <a:gd fmla="*/ 4 w 7" name="T6"/>
                <a:gd fmla="*/ 67 h 67" name="T7"/>
                <a:gd fmla="*/ 7 w 7" name="T8"/>
                <a:gd fmla="*/ 63 h 67" name="T9"/>
                <a:gd fmla="*/ 7 w 7" name="T10"/>
                <a:gd fmla="*/ 3 h 67" name="T11"/>
                <a:gd fmla="*/ 4 w 7" name="T12"/>
                <a:gd fmla="*/ 0 h 67" name="T13"/>
              </a:gdLst>
              <a:cxnLst>
                <a:cxn ang="0">
                  <a:pos x="T0" y="T1"/>
                </a:cxn>
                <a:cxn ang="0">
                  <a:pos x="T2" y="T3"/>
                </a:cxn>
                <a:cxn ang="0">
                  <a:pos x="T4" y="T5"/>
                </a:cxn>
                <a:cxn ang="0">
                  <a:pos x="T6" y="T7"/>
                </a:cxn>
                <a:cxn ang="0">
                  <a:pos x="T8" y="T9"/>
                </a:cxn>
                <a:cxn ang="0">
                  <a:pos x="T10" y="T11"/>
                </a:cxn>
                <a:cxn ang="0">
                  <a:pos x="T12" y="T13"/>
                </a:cxn>
              </a:cxnLst>
              <a:rect b="b" l="0" r="r" t="0"/>
              <a:pathLst>
                <a:path h="67" w="7">
                  <a:moveTo>
                    <a:pt x="4" y="0"/>
                  </a:moveTo>
                  <a:cubicBezTo>
                    <a:pt x="2" y="0"/>
                    <a:pt x="0" y="1"/>
                    <a:pt x="0" y="3"/>
                  </a:cubicBezTo>
                  <a:cubicBezTo>
                    <a:pt x="0" y="63"/>
                    <a:pt x="0" y="63"/>
                    <a:pt x="0" y="63"/>
                  </a:cubicBezTo>
                  <a:cubicBezTo>
                    <a:pt x="0" y="65"/>
                    <a:pt x="2" y="67"/>
                    <a:pt x="4" y="67"/>
                  </a:cubicBezTo>
                  <a:cubicBezTo>
                    <a:pt x="6" y="67"/>
                    <a:pt x="7" y="65"/>
                    <a:pt x="7" y="63"/>
                  </a:cubicBezTo>
                  <a:cubicBezTo>
                    <a:pt x="7" y="3"/>
                    <a:pt x="7" y="3"/>
                    <a:pt x="7" y="3"/>
                  </a:cubicBezTo>
                  <a:cubicBezTo>
                    <a:pt x="7" y="1"/>
                    <a:pt x="6" y="0"/>
                    <a:pt x="4"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4" name="Freeform 13"/>
            <p:cNvSpPr/>
            <p:nvPr/>
          </p:nvSpPr>
          <p:spPr bwMode="auto">
            <a:xfrm>
              <a:off x="146" y="61"/>
              <a:ext cx="13" cy="107"/>
            </a:xfrm>
            <a:custGeom>
              <a:gdLst>
                <a:gd fmla="*/ 3 w 7" name="T0"/>
                <a:gd fmla="*/ 0 h 56" name="T1"/>
                <a:gd fmla="*/ 0 w 7" name="T2"/>
                <a:gd fmla="*/ 4 h 56" name="T3"/>
                <a:gd fmla="*/ 0 w 7" name="T4"/>
                <a:gd fmla="*/ 52 h 56" name="T5"/>
                <a:gd fmla="*/ 3 w 7" name="T6"/>
                <a:gd fmla="*/ 56 h 56" name="T7"/>
                <a:gd fmla="*/ 7 w 7" name="T8"/>
                <a:gd fmla="*/ 52 h 56" name="T9"/>
                <a:gd fmla="*/ 7 w 7" name="T10"/>
                <a:gd fmla="*/ 4 h 56" name="T11"/>
                <a:gd fmla="*/ 3 w 7" name="T12"/>
                <a:gd fmla="*/ 0 h 56" name="T13"/>
              </a:gdLst>
              <a:cxnLst>
                <a:cxn ang="0">
                  <a:pos x="T0" y="T1"/>
                </a:cxn>
                <a:cxn ang="0">
                  <a:pos x="T2" y="T3"/>
                </a:cxn>
                <a:cxn ang="0">
                  <a:pos x="T4" y="T5"/>
                </a:cxn>
                <a:cxn ang="0">
                  <a:pos x="T6" y="T7"/>
                </a:cxn>
                <a:cxn ang="0">
                  <a:pos x="T8" y="T9"/>
                </a:cxn>
                <a:cxn ang="0">
                  <a:pos x="T10" y="T11"/>
                </a:cxn>
                <a:cxn ang="0">
                  <a:pos x="T12" y="T13"/>
                </a:cxn>
              </a:cxnLst>
              <a:rect b="b" l="0" r="r" t="0"/>
              <a:pathLst>
                <a:path h="56" w="7">
                  <a:moveTo>
                    <a:pt x="3" y="0"/>
                  </a:moveTo>
                  <a:cubicBezTo>
                    <a:pt x="1" y="0"/>
                    <a:pt x="0" y="2"/>
                    <a:pt x="0" y="4"/>
                  </a:cubicBezTo>
                  <a:cubicBezTo>
                    <a:pt x="0" y="52"/>
                    <a:pt x="0" y="52"/>
                    <a:pt x="0" y="52"/>
                  </a:cubicBezTo>
                  <a:cubicBezTo>
                    <a:pt x="0" y="54"/>
                    <a:pt x="1" y="56"/>
                    <a:pt x="3" y="56"/>
                  </a:cubicBezTo>
                  <a:cubicBezTo>
                    <a:pt x="5" y="56"/>
                    <a:pt x="7" y="54"/>
                    <a:pt x="7" y="52"/>
                  </a:cubicBezTo>
                  <a:cubicBezTo>
                    <a:pt x="7" y="4"/>
                    <a:pt x="7" y="4"/>
                    <a:pt x="7" y="4"/>
                  </a:cubicBezTo>
                  <a:cubicBezTo>
                    <a:pt x="7" y="2"/>
                    <a:pt x="5" y="0"/>
                    <a:pt x="3"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5" name="Freeform 14"/>
            <p:cNvSpPr/>
            <p:nvPr/>
          </p:nvSpPr>
          <p:spPr bwMode="auto">
            <a:xfrm>
              <a:off x="31" y="48"/>
              <a:ext cx="57" cy="15"/>
            </a:xfrm>
            <a:custGeom>
              <a:gdLst>
                <a:gd fmla="*/ 27 w 30" name="T0"/>
                <a:gd fmla="*/ 0 h 8" name="T1"/>
                <a:gd fmla="*/ 4 w 30" name="T2"/>
                <a:gd fmla="*/ 0 h 8" name="T3"/>
                <a:gd fmla="*/ 0 w 30" name="T4"/>
                <a:gd fmla="*/ 4 h 8" name="T5"/>
                <a:gd fmla="*/ 4 w 30" name="T6"/>
                <a:gd fmla="*/ 8 h 8" name="T7"/>
                <a:gd fmla="*/ 27 w 30" name="T8"/>
                <a:gd fmla="*/ 8 h 8" name="T9"/>
                <a:gd fmla="*/ 30 w 30" name="T10"/>
                <a:gd fmla="*/ 4 h 8" name="T11"/>
                <a:gd fmla="*/ 27 w 30"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30">
                  <a:moveTo>
                    <a:pt x="27" y="0"/>
                  </a:moveTo>
                  <a:cubicBezTo>
                    <a:pt x="4" y="0"/>
                    <a:pt x="4" y="0"/>
                    <a:pt x="4" y="0"/>
                  </a:cubicBezTo>
                  <a:cubicBezTo>
                    <a:pt x="2" y="0"/>
                    <a:pt x="0" y="2"/>
                    <a:pt x="0" y="4"/>
                  </a:cubicBezTo>
                  <a:cubicBezTo>
                    <a:pt x="0" y="6"/>
                    <a:pt x="2" y="8"/>
                    <a:pt x="4" y="8"/>
                  </a:cubicBezTo>
                  <a:cubicBezTo>
                    <a:pt x="27" y="8"/>
                    <a:pt x="27" y="8"/>
                    <a:pt x="27" y="8"/>
                  </a:cubicBezTo>
                  <a:cubicBezTo>
                    <a:pt x="29" y="8"/>
                    <a:pt x="30" y="6"/>
                    <a:pt x="30" y="4"/>
                  </a:cubicBezTo>
                  <a:cubicBezTo>
                    <a:pt x="30" y="2"/>
                    <a:pt x="29" y="0"/>
                    <a:pt x="2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6" name="Freeform 15"/>
            <p:cNvSpPr/>
            <p:nvPr/>
          </p:nvSpPr>
          <p:spPr bwMode="auto">
            <a:xfrm>
              <a:off x="31" y="77"/>
              <a:ext cx="57" cy="13"/>
            </a:xfrm>
            <a:custGeom>
              <a:gdLst>
                <a:gd fmla="*/ 27 w 30" name="T0"/>
                <a:gd fmla="*/ 0 h 7" name="T1"/>
                <a:gd fmla="*/ 4 w 30" name="T2"/>
                <a:gd fmla="*/ 0 h 7" name="T3"/>
                <a:gd fmla="*/ 0 w 30" name="T4"/>
                <a:gd fmla="*/ 4 h 7" name="T5"/>
                <a:gd fmla="*/ 4 w 30" name="T6"/>
                <a:gd fmla="*/ 7 h 7" name="T7"/>
                <a:gd fmla="*/ 27 w 30" name="T8"/>
                <a:gd fmla="*/ 7 h 7" name="T9"/>
                <a:gd fmla="*/ 30 w 30" name="T10"/>
                <a:gd fmla="*/ 4 h 7" name="T11"/>
                <a:gd fmla="*/ 27 w 30"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30">
                  <a:moveTo>
                    <a:pt x="27" y="0"/>
                  </a:moveTo>
                  <a:cubicBezTo>
                    <a:pt x="4" y="0"/>
                    <a:pt x="4" y="0"/>
                    <a:pt x="4" y="0"/>
                  </a:cubicBezTo>
                  <a:cubicBezTo>
                    <a:pt x="2" y="0"/>
                    <a:pt x="0" y="2"/>
                    <a:pt x="0" y="4"/>
                  </a:cubicBezTo>
                  <a:cubicBezTo>
                    <a:pt x="0" y="6"/>
                    <a:pt x="2" y="7"/>
                    <a:pt x="4" y="7"/>
                  </a:cubicBezTo>
                  <a:cubicBezTo>
                    <a:pt x="27" y="7"/>
                    <a:pt x="27" y="7"/>
                    <a:pt x="27" y="7"/>
                  </a:cubicBezTo>
                  <a:cubicBezTo>
                    <a:pt x="29" y="7"/>
                    <a:pt x="30" y="6"/>
                    <a:pt x="30" y="4"/>
                  </a:cubicBezTo>
                  <a:cubicBezTo>
                    <a:pt x="30" y="2"/>
                    <a:pt x="29" y="0"/>
                    <a:pt x="2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7" name="Freeform 16"/>
            <p:cNvSpPr/>
            <p:nvPr/>
          </p:nvSpPr>
          <p:spPr bwMode="auto">
            <a:xfrm>
              <a:off x="31" y="105"/>
              <a:ext cx="44" cy="14"/>
            </a:xfrm>
            <a:custGeom>
              <a:gdLst>
                <a:gd fmla="*/ 19 w 23" name="T0"/>
                <a:gd fmla="*/ 0 h 7" name="T1"/>
                <a:gd fmla="*/ 4 w 23" name="T2"/>
                <a:gd fmla="*/ 0 h 7" name="T3"/>
                <a:gd fmla="*/ 0 w 23" name="T4"/>
                <a:gd fmla="*/ 3 h 7" name="T5"/>
                <a:gd fmla="*/ 4 w 23" name="T6"/>
                <a:gd fmla="*/ 7 h 7" name="T7"/>
                <a:gd fmla="*/ 19 w 23" name="T8"/>
                <a:gd fmla="*/ 7 h 7" name="T9"/>
                <a:gd fmla="*/ 23 w 23" name="T10"/>
                <a:gd fmla="*/ 3 h 7" name="T11"/>
                <a:gd fmla="*/ 19 w 23"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23">
                  <a:moveTo>
                    <a:pt x="19" y="0"/>
                  </a:moveTo>
                  <a:cubicBezTo>
                    <a:pt x="4" y="0"/>
                    <a:pt x="4" y="0"/>
                    <a:pt x="4" y="0"/>
                  </a:cubicBezTo>
                  <a:cubicBezTo>
                    <a:pt x="2" y="0"/>
                    <a:pt x="0" y="1"/>
                    <a:pt x="0" y="3"/>
                  </a:cubicBezTo>
                  <a:cubicBezTo>
                    <a:pt x="0" y="5"/>
                    <a:pt x="2" y="7"/>
                    <a:pt x="4" y="7"/>
                  </a:cubicBezTo>
                  <a:cubicBezTo>
                    <a:pt x="19" y="7"/>
                    <a:pt x="19" y="7"/>
                    <a:pt x="19" y="7"/>
                  </a:cubicBezTo>
                  <a:cubicBezTo>
                    <a:pt x="22" y="7"/>
                    <a:pt x="23" y="5"/>
                    <a:pt x="23" y="3"/>
                  </a:cubicBezTo>
                  <a:cubicBezTo>
                    <a:pt x="23" y="1"/>
                    <a:pt x="22" y="0"/>
                    <a:pt x="19"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8" name="Freeform 17"/>
            <p:cNvSpPr>
              <a:spLocks noEditPoints="1"/>
            </p:cNvSpPr>
            <p:nvPr/>
          </p:nvSpPr>
          <p:spPr bwMode="auto">
            <a:xfrm>
              <a:off x="0" y="0"/>
              <a:ext cx="121" cy="168"/>
            </a:xfrm>
            <a:custGeom>
              <a:gdLst>
                <a:gd fmla="*/ 55 w 63" name="T0"/>
                <a:gd fmla="*/ 0 h 88" name="T1"/>
                <a:gd fmla="*/ 9 w 63" name="T2"/>
                <a:gd fmla="*/ 0 h 88" name="T3"/>
                <a:gd fmla="*/ 0 w 63" name="T4"/>
                <a:gd fmla="*/ 8 h 88" name="T5"/>
                <a:gd fmla="*/ 0 w 63" name="T6"/>
                <a:gd fmla="*/ 79 h 88" name="T7"/>
                <a:gd fmla="*/ 9 w 63" name="T8"/>
                <a:gd fmla="*/ 88 h 88" name="T9"/>
                <a:gd fmla="*/ 55 w 63" name="T10"/>
                <a:gd fmla="*/ 88 h 88" name="T11"/>
                <a:gd fmla="*/ 63 w 63" name="T12"/>
                <a:gd fmla="*/ 79 h 88" name="T13"/>
                <a:gd fmla="*/ 63 w 63" name="T14"/>
                <a:gd fmla="*/ 8 h 88" name="T15"/>
                <a:gd fmla="*/ 55 w 63" name="T16"/>
                <a:gd fmla="*/ 0 h 88" name="T17"/>
                <a:gd fmla="*/ 55 w 63" name="T18"/>
                <a:gd fmla="*/ 79 h 88" name="T19"/>
                <a:gd fmla="*/ 55 w 63" name="T20"/>
                <a:gd fmla="*/ 80 h 88" name="T21"/>
                <a:gd fmla="*/ 9 w 63" name="T22"/>
                <a:gd fmla="*/ 80 h 88" name="T23"/>
                <a:gd fmla="*/ 8 w 63" name="T24"/>
                <a:gd fmla="*/ 79 h 88" name="T25"/>
                <a:gd fmla="*/ 8 w 63" name="T26"/>
                <a:gd fmla="*/ 8 h 88" name="T27"/>
                <a:gd fmla="*/ 9 w 63" name="T28"/>
                <a:gd fmla="*/ 7 h 88" name="T29"/>
                <a:gd fmla="*/ 55 w 63" name="T30"/>
                <a:gd fmla="*/ 7 h 88" name="T31"/>
                <a:gd fmla="*/ 55 w 63" name="T32"/>
                <a:gd fmla="*/ 8 h 88" name="T33"/>
                <a:gd fmla="*/ 55 w 63" name="T34"/>
                <a:gd fmla="*/ 79 h 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8" w="62">
                  <a:moveTo>
                    <a:pt x="55" y="0"/>
                  </a:moveTo>
                  <a:cubicBezTo>
                    <a:pt x="9" y="0"/>
                    <a:pt x="9" y="0"/>
                    <a:pt x="9" y="0"/>
                  </a:cubicBezTo>
                  <a:cubicBezTo>
                    <a:pt x="4" y="0"/>
                    <a:pt x="0" y="3"/>
                    <a:pt x="0" y="8"/>
                  </a:cubicBezTo>
                  <a:cubicBezTo>
                    <a:pt x="0" y="79"/>
                    <a:pt x="0" y="79"/>
                    <a:pt x="0" y="79"/>
                  </a:cubicBezTo>
                  <a:cubicBezTo>
                    <a:pt x="0" y="84"/>
                    <a:pt x="4" y="88"/>
                    <a:pt x="9" y="88"/>
                  </a:cubicBezTo>
                  <a:cubicBezTo>
                    <a:pt x="55" y="88"/>
                    <a:pt x="55" y="88"/>
                    <a:pt x="55" y="88"/>
                  </a:cubicBezTo>
                  <a:cubicBezTo>
                    <a:pt x="59" y="88"/>
                    <a:pt x="63" y="84"/>
                    <a:pt x="63" y="79"/>
                  </a:cubicBezTo>
                  <a:cubicBezTo>
                    <a:pt x="63" y="8"/>
                    <a:pt x="63" y="8"/>
                    <a:pt x="63" y="8"/>
                  </a:cubicBezTo>
                  <a:cubicBezTo>
                    <a:pt x="63" y="3"/>
                    <a:pt x="59" y="0"/>
                    <a:pt x="55" y="0"/>
                  </a:cubicBezTo>
                  <a:close/>
                  <a:moveTo>
                    <a:pt x="55" y="79"/>
                  </a:moveTo>
                  <a:cubicBezTo>
                    <a:pt x="55" y="80"/>
                    <a:pt x="55" y="80"/>
                    <a:pt x="55" y="80"/>
                  </a:cubicBezTo>
                  <a:cubicBezTo>
                    <a:pt x="9" y="80"/>
                    <a:pt x="9" y="80"/>
                    <a:pt x="9" y="80"/>
                  </a:cubicBezTo>
                  <a:cubicBezTo>
                    <a:pt x="8" y="80"/>
                    <a:pt x="8" y="80"/>
                    <a:pt x="8" y="79"/>
                  </a:cubicBezTo>
                  <a:cubicBezTo>
                    <a:pt x="8" y="8"/>
                    <a:pt x="8" y="8"/>
                    <a:pt x="8" y="8"/>
                  </a:cubicBezTo>
                  <a:cubicBezTo>
                    <a:pt x="8" y="8"/>
                    <a:pt x="8" y="7"/>
                    <a:pt x="9" y="7"/>
                  </a:cubicBezTo>
                  <a:cubicBezTo>
                    <a:pt x="55" y="7"/>
                    <a:pt x="55" y="7"/>
                    <a:pt x="55" y="7"/>
                  </a:cubicBezTo>
                  <a:cubicBezTo>
                    <a:pt x="55" y="7"/>
                    <a:pt x="55" y="8"/>
                    <a:pt x="55" y="8"/>
                  </a:cubicBezTo>
                  <a:lnTo>
                    <a:pt x="55" y="79"/>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19" name="Group 18"/>
          <p:cNvGrpSpPr/>
          <p:nvPr/>
        </p:nvGrpSpPr>
        <p:grpSpPr>
          <a:xfrm>
            <a:off x="2747963" y="2768600"/>
            <a:ext cx="266700" cy="266700"/>
            <a:chExt cx="168" cy="168"/>
          </a:xfrm>
          <a:solidFill>
            <a:schemeClr val="bg1"/>
          </a:solidFill>
        </p:grpSpPr>
        <p:sp>
          <p:nvSpPr>
            <p:cNvPr id="20" name="Freeform 19"/>
            <p:cNvSpPr>
              <a:spLocks noEditPoints="1"/>
            </p:cNvSpPr>
            <p:nvPr/>
          </p:nvSpPr>
          <p:spPr bwMode="auto">
            <a:xfrm>
              <a:off x="0" y="0"/>
              <a:ext cx="168" cy="168"/>
            </a:xfrm>
            <a:custGeom>
              <a:gdLst>
                <a:gd fmla="*/ 44 w 88" name="T0"/>
                <a:gd fmla="*/ 0 h 88" name="T1"/>
                <a:gd fmla="*/ 0 w 88" name="T2"/>
                <a:gd fmla="*/ 44 h 88" name="T3"/>
                <a:gd fmla="*/ 44 w 88" name="T4"/>
                <a:gd fmla="*/ 88 h 88" name="T5"/>
                <a:gd fmla="*/ 88 w 88" name="T6"/>
                <a:gd fmla="*/ 44 h 88" name="T7"/>
                <a:gd fmla="*/ 44 w 88" name="T8"/>
                <a:gd fmla="*/ 0 h 88" name="T9"/>
                <a:gd fmla="*/ 44 w 88" name="T10"/>
                <a:gd fmla="*/ 80 h 88" name="T11"/>
                <a:gd fmla="*/ 8 w 88" name="T12"/>
                <a:gd fmla="*/ 44 h 88" name="T13"/>
                <a:gd fmla="*/ 44 w 88" name="T14"/>
                <a:gd fmla="*/ 7 h 88" name="T15"/>
                <a:gd fmla="*/ 80 w 88" name="T16"/>
                <a:gd fmla="*/ 44 h 88" name="T17"/>
                <a:gd fmla="*/ 44 w 88" name="T18"/>
                <a:gd fmla="*/ 80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0"/>
                  </a:moveTo>
                  <a:cubicBezTo>
                    <a:pt x="24" y="80"/>
                    <a:pt x="8" y="64"/>
                    <a:pt x="8" y="44"/>
                  </a:cubicBezTo>
                  <a:cubicBezTo>
                    <a:pt x="8" y="24"/>
                    <a:pt x="24" y="7"/>
                    <a:pt x="44" y="7"/>
                  </a:cubicBezTo>
                  <a:cubicBezTo>
                    <a:pt x="64" y="7"/>
                    <a:pt x="80" y="24"/>
                    <a:pt x="80" y="44"/>
                  </a:cubicBezTo>
                  <a:cubicBezTo>
                    <a:pt x="80" y="64"/>
                    <a:pt x="64" y="80"/>
                    <a:pt x="44" y="8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1" name="Freeform 20"/>
            <p:cNvSpPr/>
            <p:nvPr/>
          </p:nvSpPr>
          <p:spPr bwMode="auto">
            <a:xfrm>
              <a:off x="52" y="56"/>
              <a:ext cx="78" cy="63"/>
            </a:xfrm>
            <a:custGeom>
              <a:gdLst>
                <a:gd fmla="*/ 39 w 41" name="T0"/>
                <a:gd fmla="*/ 1 h 33" name="T1"/>
                <a:gd fmla="*/ 34 w 41" name="T2"/>
                <a:gd fmla="*/ 2 h 33" name="T3"/>
                <a:gd fmla="*/ 17 w 41" name="T4"/>
                <a:gd fmla="*/ 23 h 33" name="T5"/>
                <a:gd fmla="*/ 6 w 41" name="T6"/>
                <a:gd fmla="*/ 12 h 33" name="T7"/>
                <a:gd fmla="*/ 1 w 41" name="T8"/>
                <a:gd fmla="*/ 12 h 33" name="T9"/>
                <a:gd fmla="*/ 1 w 41" name="T10"/>
                <a:gd fmla="*/ 17 h 33" name="T11"/>
                <a:gd fmla="*/ 14 w 41" name="T12"/>
                <a:gd fmla="*/ 32 h 33" name="T13"/>
                <a:gd fmla="*/ 17 w 41" name="T14"/>
                <a:gd fmla="*/ 33 h 33" name="T15"/>
                <a:gd fmla="*/ 17 w 41" name="T16"/>
                <a:gd fmla="*/ 33 h 33" name="T17"/>
                <a:gd fmla="*/ 20 w 41" name="T18"/>
                <a:gd fmla="*/ 31 h 33" name="T19"/>
                <a:gd fmla="*/ 40 w 41" name="T20"/>
                <a:gd fmla="*/ 6 h 33" name="T21"/>
                <a:gd fmla="*/ 39 w 41" name="T22"/>
                <a:gd fmla="*/ 1 h 3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3" w="41">
                  <a:moveTo>
                    <a:pt x="39" y="1"/>
                  </a:moveTo>
                  <a:cubicBezTo>
                    <a:pt x="38" y="0"/>
                    <a:pt x="35" y="0"/>
                    <a:pt x="34" y="2"/>
                  </a:cubicBezTo>
                  <a:cubicBezTo>
                    <a:pt x="17" y="23"/>
                    <a:pt x="17" y="23"/>
                    <a:pt x="17" y="23"/>
                  </a:cubicBezTo>
                  <a:cubicBezTo>
                    <a:pt x="6" y="12"/>
                    <a:pt x="6" y="12"/>
                    <a:pt x="6" y="12"/>
                  </a:cubicBezTo>
                  <a:cubicBezTo>
                    <a:pt x="5" y="11"/>
                    <a:pt x="3" y="11"/>
                    <a:pt x="1" y="12"/>
                  </a:cubicBezTo>
                  <a:cubicBezTo>
                    <a:pt x="0" y="14"/>
                    <a:pt x="0" y="16"/>
                    <a:pt x="1" y="17"/>
                  </a:cubicBezTo>
                  <a:cubicBezTo>
                    <a:pt x="14" y="32"/>
                    <a:pt x="14" y="32"/>
                    <a:pt x="14" y="32"/>
                  </a:cubicBezTo>
                  <a:cubicBezTo>
                    <a:pt x="15" y="32"/>
                    <a:pt x="16" y="33"/>
                    <a:pt x="17" y="33"/>
                  </a:cubicBezTo>
                  <a:cubicBezTo>
                    <a:pt x="17" y="33"/>
                    <a:pt x="17" y="33"/>
                    <a:pt x="17" y="33"/>
                  </a:cubicBezTo>
                  <a:cubicBezTo>
                    <a:pt x="18" y="33"/>
                    <a:pt x="19" y="32"/>
                    <a:pt x="20" y="31"/>
                  </a:cubicBezTo>
                  <a:cubicBezTo>
                    <a:pt x="40" y="6"/>
                    <a:pt x="40" y="6"/>
                    <a:pt x="40" y="6"/>
                  </a:cubicBezTo>
                  <a:cubicBezTo>
                    <a:pt x="41" y="5"/>
                    <a:pt x="41" y="2"/>
                    <a:pt x="39" y="1"/>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sp>
        <p:nvSpPr>
          <p:cNvPr id="34" name="Freeform 33"/>
          <p:cNvSpPr>
            <a:spLocks noEditPoints="1"/>
          </p:cNvSpPr>
          <p:nvPr/>
        </p:nvSpPr>
        <p:spPr bwMode="auto">
          <a:xfrm>
            <a:off x="3709450" y="2379412"/>
            <a:ext cx="383664" cy="265614"/>
          </a:xfrm>
          <a:custGeom>
            <a:gdLst>
              <a:gd fmla="*/ 84 w 88" name="T0"/>
              <a:gd fmla="*/ 7 h 61" name="T1"/>
              <a:gd fmla="*/ 76 w 88" name="T2"/>
              <a:gd fmla="*/ 4 h 61" name="T3"/>
              <a:gd fmla="*/ 68 w 88" name="T4"/>
              <a:gd fmla="*/ 7 h 61" name="T5"/>
              <a:gd fmla="*/ 64 w 88" name="T6"/>
              <a:gd fmla="*/ 15 h 61" name="T7"/>
              <a:gd fmla="*/ 65 w 88" name="T8"/>
              <a:gd fmla="*/ 20 h 61" name="T9"/>
              <a:gd fmla="*/ 51 w 88" name="T10"/>
              <a:gd fmla="*/ 33 h 61" name="T11"/>
              <a:gd fmla="*/ 43 w 88" name="T12"/>
              <a:gd fmla="*/ 31 h 61" name="T13"/>
              <a:gd fmla="*/ 36 w 88" name="T14"/>
              <a:gd fmla="*/ 33 h 61" name="T15"/>
              <a:gd fmla="*/ 25 w 88" name="T16"/>
              <a:gd fmla="*/ 21 h 61" name="T17"/>
              <a:gd fmla="*/ 23 w 88" name="T18"/>
              <a:gd fmla="*/ 4 h 61" name="T19"/>
              <a:gd fmla="*/ 14 w 88" name="T20"/>
              <a:gd fmla="*/ 0 h 61" name="T21"/>
              <a:gd fmla="*/ 4 w 88" name="T22"/>
              <a:gd fmla="*/ 4 h 61" name="T23"/>
              <a:gd fmla="*/ 0 w 88" name="T24"/>
              <a:gd fmla="*/ 14 h 61" name="T25"/>
              <a:gd fmla="*/ 4 w 88" name="T26"/>
              <a:gd fmla="*/ 23 h 61" name="T27"/>
              <a:gd fmla="*/ 14 w 88" name="T28"/>
              <a:gd fmla="*/ 27 h 61" name="T29"/>
              <a:gd fmla="*/ 20 w 88" name="T30"/>
              <a:gd fmla="*/ 26 h 61" name="T31"/>
              <a:gd fmla="*/ 30 w 88" name="T32"/>
              <a:gd fmla="*/ 38 h 61" name="T33"/>
              <a:gd fmla="*/ 33 w 88" name="T34"/>
              <a:gd fmla="*/ 56 h 61" name="T35"/>
              <a:gd fmla="*/ 43 w 88" name="T36"/>
              <a:gd fmla="*/ 61 h 61" name="T37"/>
              <a:gd fmla="*/ 54 w 88" name="T38"/>
              <a:gd fmla="*/ 56 h 61" name="T39"/>
              <a:gd fmla="*/ 56 w 88" name="T40"/>
              <a:gd fmla="*/ 38 h 61" name="T41"/>
              <a:gd fmla="*/ 71 w 88" name="T42"/>
              <a:gd fmla="*/ 26 h 61" name="T43"/>
              <a:gd fmla="*/ 76 w 88" name="T44"/>
              <a:gd fmla="*/ 27 h 61" name="T45"/>
              <a:gd fmla="*/ 84 w 88" name="T46"/>
              <a:gd fmla="*/ 24 h 61" name="T47"/>
              <a:gd fmla="*/ 88 w 88" name="T48"/>
              <a:gd fmla="*/ 15 h 61" name="T49"/>
              <a:gd fmla="*/ 84 w 88" name="T50"/>
              <a:gd fmla="*/ 7 h 61" name="T51"/>
              <a:gd fmla="*/ 9 w 88" name="T52"/>
              <a:gd fmla="*/ 18 h 61" name="T53"/>
              <a:gd fmla="*/ 7 w 88" name="T54"/>
              <a:gd fmla="*/ 14 h 61" name="T55"/>
              <a:gd fmla="*/ 9 w 88" name="T56"/>
              <a:gd fmla="*/ 9 h 61" name="T57"/>
              <a:gd fmla="*/ 14 w 88" name="T58"/>
              <a:gd fmla="*/ 8 h 61" name="T59"/>
              <a:gd fmla="*/ 18 w 88" name="T60"/>
              <a:gd fmla="*/ 9 h 61" name="T61"/>
              <a:gd fmla="*/ 18 w 88" name="T62"/>
              <a:gd fmla="*/ 18 h 61" name="T63"/>
              <a:gd fmla="*/ 9 w 88" name="T64"/>
              <a:gd fmla="*/ 18 h 61" name="T65"/>
              <a:gd fmla="*/ 79 w 88" name="T66"/>
              <a:gd fmla="*/ 18 h 61" name="T67"/>
              <a:gd fmla="*/ 73 w 88" name="T68"/>
              <a:gd fmla="*/ 18 h 61" name="T69"/>
              <a:gd fmla="*/ 72 w 88" name="T70"/>
              <a:gd fmla="*/ 15 h 61" name="T71"/>
              <a:gd fmla="*/ 73 w 88" name="T72"/>
              <a:gd fmla="*/ 12 h 61" name="T73"/>
              <a:gd fmla="*/ 76 w 88" name="T74"/>
              <a:gd fmla="*/ 11 h 61" name="T75"/>
              <a:gd fmla="*/ 79 w 88" name="T76"/>
              <a:gd fmla="*/ 12 h 61" name="T77"/>
              <a:gd fmla="*/ 80 w 88" name="T78"/>
              <a:gd fmla="*/ 15 h 61" name="T79"/>
              <a:gd fmla="*/ 79 w 88" name="T80"/>
              <a:gd fmla="*/ 18 h 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1" w="88">
                <a:moveTo>
                  <a:pt x="84" y="7"/>
                </a:moveTo>
                <a:cubicBezTo>
                  <a:pt x="82" y="5"/>
                  <a:pt x="79" y="4"/>
                  <a:pt x="76" y="4"/>
                </a:cubicBezTo>
                <a:cubicBezTo>
                  <a:pt x="73" y="4"/>
                  <a:pt x="70" y="5"/>
                  <a:pt x="68" y="7"/>
                </a:cubicBezTo>
                <a:cubicBezTo>
                  <a:pt x="65" y="9"/>
                  <a:pt x="64" y="12"/>
                  <a:pt x="64" y="15"/>
                </a:cubicBezTo>
                <a:cubicBezTo>
                  <a:pt x="64" y="17"/>
                  <a:pt x="65" y="19"/>
                  <a:pt x="65" y="20"/>
                </a:cubicBezTo>
                <a:cubicBezTo>
                  <a:pt x="51" y="33"/>
                  <a:pt x="51" y="33"/>
                  <a:pt x="51" y="33"/>
                </a:cubicBezTo>
                <a:cubicBezTo>
                  <a:pt x="48" y="32"/>
                  <a:pt x="46" y="31"/>
                  <a:pt x="43" y="31"/>
                </a:cubicBezTo>
                <a:cubicBezTo>
                  <a:pt x="40" y="31"/>
                  <a:pt x="38" y="32"/>
                  <a:pt x="36" y="33"/>
                </a:cubicBezTo>
                <a:cubicBezTo>
                  <a:pt x="25" y="21"/>
                  <a:pt x="25" y="21"/>
                  <a:pt x="25" y="21"/>
                </a:cubicBezTo>
                <a:cubicBezTo>
                  <a:pt x="28" y="15"/>
                  <a:pt x="28" y="8"/>
                  <a:pt x="23" y="4"/>
                </a:cubicBezTo>
                <a:cubicBezTo>
                  <a:pt x="21" y="1"/>
                  <a:pt x="17" y="0"/>
                  <a:pt x="14" y="0"/>
                </a:cubicBezTo>
                <a:cubicBezTo>
                  <a:pt x="10" y="0"/>
                  <a:pt x="6" y="1"/>
                  <a:pt x="4" y="4"/>
                </a:cubicBezTo>
                <a:cubicBezTo>
                  <a:pt x="1" y="7"/>
                  <a:pt x="0" y="10"/>
                  <a:pt x="0" y="14"/>
                </a:cubicBezTo>
                <a:cubicBezTo>
                  <a:pt x="0" y="17"/>
                  <a:pt x="1" y="21"/>
                  <a:pt x="4" y="23"/>
                </a:cubicBezTo>
                <a:cubicBezTo>
                  <a:pt x="6" y="26"/>
                  <a:pt x="10" y="27"/>
                  <a:pt x="14" y="27"/>
                </a:cubicBezTo>
                <a:cubicBezTo>
                  <a:pt x="16" y="27"/>
                  <a:pt x="18" y="27"/>
                  <a:pt x="20" y="26"/>
                </a:cubicBezTo>
                <a:cubicBezTo>
                  <a:pt x="30" y="38"/>
                  <a:pt x="30" y="38"/>
                  <a:pt x="30" y="38"/>
                </a:cubicBezTo>
                <a:cubicBezTo>
                  <a:pt x="27" y="44"/>
                  <a:pt x="28" y="51"/>
                  <a:pt x="33" y="56"/>
                </a:cubicBezTo>
                <a:cubicBezTo>
                  <a:pt x="35" y="59"/>
                  <a:pt x="39" y="61"/>
                  <a:pt x="43" y="61"/>
                </a:cubicBezTo>
                <a:cubicBezTo>
                  <a:pt x="47" y="61"/>
                  <a:pt x="51" y="59"/>
                  <a:pt x="54" y="56"/>
                </a:cubicBezTo>
                <a:cubicBezTo>
                  <a:pt x="58" y="51"/>
                  <a:pt x="59" y="44"/>
                  <a:pt x="56" y="38"/>
                </a:cubicBezTo>
                <a:cubicBezTo>
                  <a:pt x="71" y="26"/>
                  <a:pt x="71" y="26"/>
                  <a:pt x="71" y="26"/>
                </a:cubicBezTo>
                <a:cubicBezTo>
                  <a:pt x="72" y="27"/>
                  <a:pt x="74" y="27"/>
                  <a:pt x="76" y="27"/>
                </a:cubicBezTo>
                <a:cubicBezTo>
                  <a:pt x="79" y="27"/>
                  <a:pt x="82" y="26"/>
                  <a:pt x="84" y="24"/>
                </a:cubicBezTo>
                <a:cubicBezTo>
                  <a:pt x="87" y="21"/>
                  <a:pt x="88" y="18"/>
                  <a:pt x="88" y="15"/>
                </a:cubicBezTo>
                <a:cubicBezTo>
                  <a:pt x="88" y="12"/>
                  <a:pt x="87" y="9"/>
                  <a:pt x="84" y="7"/>
                </a:cubicBezTo>
                <a:close/>
                <a:moveTo>
                  <a:pt x="9" y="18"/>
                </a:moveTo>
                <a:cubicBezTo>
                  <a:pt x="8" y="17"/>
                  <a:pt x="7" y="15"/>
                  <a:pt x="7" y="14"/>
                </a:cubicBezTo>
                <a:cubicBezTo>
                  <a:pt x="7" y="12"/>
                  <a:pt x="8" y="11"/>
                  <a:pt x="9" y="9"/>
                </a:cubicBezTo>
                <a:cubicBezTo>
                  <a:pt x="10" y="8"/>
                  <a:pt x="12" y="8"/>
                  <a:pt x="14" y="8"/>
                </a:cubicBezTo>
                <a:cubicBezTo>
                  <a:pt x="15" y="8"/>
                  <a:pt x="17" y="8"/>
                  <a:pt x="18" y="9"/>
                </a:cubicBezTo>
                <a:cubicBezTo>
                  <a:pt x="20" y="12"/>
                  <a:pt x="20" y="16"/>
                  <a:pt x="18" y="18"/>
                </a:cubicBezTo>
                <a:cubicBezTo>
                  <a:pt x="16" y="20"/>
                  <a:pt x="12" y="20"/>
                  <a:pt x="9" y="18"/>
                </a:cubicBezTo>
                <a:close/>
                <a:moveTo>
                  <a:pt x="79" y="18"/>
                </a:moveTo>
                <a:cubicBezTo>
                  <a:pt x="77" y="20"/>
                  <a:pt x="75" y="20"/>
                  <a:pt x="73" y="18"/>
                </a:cubicBezTo>
                <a:cubicBezTo>
                  <a:pt x="72" y="18"/>
                  <a:pt x="72" y="16"/>
                  <a:pt x="72" y="15"/>
                </a:cubicBezTo>
                <a:cubicBezTo>
                  <a:pt x="72" y="14"/>
                  <a:pt x="72" y="13"/>
                  <a:pt x="73" y="12"/>
                </a:cubicBezTo>
                <a:cubicBezTo>
                  <a:pt x="74" y="12"/>
                  <a:pt x="75" y="11"/>
                  <a:pt x="76" y="11"/>
                </a:cubicBezTo>
                <a:cubicBezTo>
                  <a:pt x="77" y="11"/>
                  <a:pt x="78" y="12"/>
                  <a:pt x="79" y="12"/>
                </a:cubicBezTo>
                <a:cubicBezTo>
                  <a:pt x="80" y="13"/>
                  <a:pt x="80" y="14"/>
                  <a:pt x="80" y="15"/>
                </a:cubicBezTo>
                <a:cubicBezTo>
                  <a:pt x="80" y="16"/>
                  <a:pt x="80" y="18"/>
                  <a:pt x="79" y="18"/>
                </a:cubicBezTo>
                <a:close/>
              </a:path>
            </a:pathLst>
          </a:custGeom>
          <a:solidFill>
            <a:schemeClr val="bg1"/>
          </a:solidFill>
          <a:ln>
            <a:noFill/>
          </a:ln>
          <a:extLst/>
        </p:spPr>
        <p:txBody>
          <a:bodyPr/>
          <a:lstStyle/>
          <a:p>
            <a:endParaRPr altLang="en-US" lang="zh-CN">
              <a:solidFill>
                <a:schemeClr val="bg1"/>
              </a:solidFill>
            </a:endParaRPr>
          </a:p>
        </p:txBody>
      </p:sp>
      <p:grpSp>
        <p:nvGrpSpPr>
          <p:cNvPr id="31" name="Group 30"/>
          <p:cNvGrpSpPr/>
          <p:nvPr/>
        </p:nvGrpSpPr>
        <p:grpSpPr>
          <a:xfrm>
            <a:off x="4814888" y="2162175"/>
            <a:ext cx="263525" cy="266700"/>
            <a:chExt cx="166" cy="168"/>
          </a:xfrm>
          <a:solidFill>
            <a:schemeClr val="bg1"/>
          </a:solidFill>
        </p:grpSpPr>
        <p:sp>
          <p:nvSpPr>
            <p:cNvPr id="32" name="Freeform 31"/>
            <p:cNvSpPr/>
            <p:nvPr/>
          </p:nvSpPr>
          <p:spPr bwMode="auto">
            <a:xfrm>
              <a:off x="0" y="0"/>
              <a:ext cx="166" cy="120"/>
            </a:xfrm>
            <a:custGeom>
              <a:gdLst>
                <a:gd fmla="*/ 67 w 87" name="T0"/>
                <a:gd fmla="*/ 23 h 63" name="T1"/>
                <a:gd fmla="*/ 63 w 87" name="T2"/>
                <a:gd fmla="*/ 24 h 63" name="T3"/>
                <a:gd fmla="*/ 63 w 87" name="T4"/>
                <a:gd fmla="*/ 22 h 63" name="T5"/>
                <a:gd fmla="*/ 41 w 87" name="T6"/>
                <a:gd fmla="*/ 0 h 63" name="T7"/>
                <a:gd fmla="*/ 20 w 87" name="T8"/>
                <a:gd fmla="*/ 18 h 63" name="T9"/>
                <a:gd fmla="*/ 14 w 87" name="T10"/>
                <a:gd fmla="*/ 19 h 63" name="T11"/>
                <a:gd fmla="*/ 14 w 87" name="T12"/>
                <a:gd fmla="*/ 19 h 63" name="T13"/>
                <a:gd fmla="*/ 5 w 87" name="T14"/>
                <a:gd fmla="*/ 32 h 63" name="T15"/>
                <a:gd fmla="*/ 6 w 87" name="T16"/>
                <a:gd fmla="*/ 38 h 63" name="T17"/>
                <a:gd fmla="*/ 0 w 87" name="T18"/>
                <a:gd fmla="*/ 50 h 63" name="T19"/>
                <a:gd fmla="*/ 14 w 87" name="T20"/>
                <a:gd fmla="*/ 63 h 63" name="T21"/>
                <a:gd fmla="*/ 28 w 87" name="T22"/>
                <a:gd fmla="*/ 63 h 63" name="T23"/>
                <a:gd fmla="*/ 32 w 87" name="T24"/>
                <a:gd fmla="*/ 60 h 63" name="T25"/>
                <a:gd fmla="*/ 28 w 87" name="T26"/>
                <a:gd fmla="*/ 56 h 63" name="T27"/>
                <a:gd fmla="*/ 14 w 87" name="T28"/>
                <a:gd fmla="*/ 56 h 63" name="T29"/>
                <a:gd fmla="*/ 8 w 87" name="T30"/>
                <a:gd fmla="*/ 50 h 63" name="T31"/>
                <a:gd fmla="*/ 13 w 87" name="T32"/>
                <a:gd fmla="*/ 43 h 63" name="T33"/>
                <a:gd fmla="*/ 16 w 87" name="T34"/>
                <a:gd fmla="*/ 41 h 63" name="T35"/>
                <a:gd fmla="*/ 15 w 87" name="T36"/>
                <a:gd fmla="*/ 37 h 63" name="T37"/>
                <a:gd fmla="*/ 13 w 87" name="T38"/>
                <a:gd fmla="*/ 32 h 63" name="T39"/>
                <a:gd fmla="*/ 17 w 87" name="T40"/>
                <a:gd fmla="*/ 26 h 63" name="T41"/>
                <a:gd fmla="*/ 17 w 87" name="T42"/>
                <a:gd fmla="*/ 26 h 63" name="T43"/>
                <a:gd fmla="*/ 22 w 87" name="T44"/>
                <a:gd fmla="*/ 27 h 63" name="T45"/>
                <a:gd fmla="*/ 26 w 87" name="T46"/>
                <a:gd fmla="*/ 26 h 63" name="T47"/>
                <a:gd fmla="*/ 28 w 87" name="T48"/>
                <a:gd fmla="*/ 23 h 63" name="T49"/>
                <a:gd fmla="*/ 27 w 87" name="T50"/>
                <a:gd fmla="*/ 22 h 63" name="T51"/>
                <a:gd fmla="*/ 27 w 87" name="T52"/>
                <a:gd fmla="*/ 22 h 63" name="T53"/>
                <a:gd fmla="*/ 41 w 87" name="T54"/>
                <a:gd fmla="*/ 8 h 63" name="T55"/>
                <a:gd fmla="*/ 55 w 87" name="T56"/>
                <a:gd fmla="*/ 22 h 63" name="T57"/>
                <a:gd fmla="*/ 53 w 87" name="T58"/>
                <a:gd fmla="*/ 29 h 63" name="T59"/>
                <a:gd fmla="*/ 54 w 87" name="T60"/>
                <a:gd fmla="*/ 34 h 63" name="T61"/>
                <a:gd fmla="*/ 59 w 87" name="T62"/>
                <a:gd fmla="*/ 34 h 63" name="T63"/>
                <a:gd fmla="*/ 67 w 87" name="T64"/>
                <a:gd fmla="*/ 31 h 63" name="T65"/>
                <a:gd fmla="*/ 79 w 87" name="T66"/>
                <a:gd fmla="*/ 43 h 63" name="T67"/>
                <a:gd fmla="*/ 67 w 87" name="T68"/>
                <a:gd fmla="*/ 56 h 63" name="T69"/>
                <a:gd fmla="*/ 59 w 87" name="T70"/>
                <a:gd fmla="*/ 56 h 63" name="T71"/>
                <a:gd fmla="*/ 55 w 87" name="T72"/>
                <a:gd fmla="*/ 60 h 63" name="T73"/>
                <a:gd fmla="*/ 59 w 87" name="T74"/>
                <a:gd fmla="*/ 63 h 63" name="T75"/>
                <a:gd fmla="*/ 67 w 87" name="T76"/>
                <a:gd fmla="*/ 63 h 63" name="T77"/>
                <a:gd fmla="*/ 87 w 87" name="T78"/>
                <a:gd fmla="*/ 43 h 63" name="T79"/>
                <a:gd fmla="*/ 67 w 87" name="T80"/>
                <a:gd fmla="*/ 23 h 6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2" w="87">
                  <a:moveTo>
                    <a:pt x="67" y="23"/>
                  </a:moveTo>
                  <a:cubicBezTo>
                    <a:pt x="65" y="23"/>
                    <a:pt x="64" y="24"/>
                    <a:pt x="63" y="24"/>
                  </a:cubicBezTo>
                  <a:cubicBezTo>
                    <a:pt x="63" y="23"/>
                    <a:pt x="63" y="23"/>
                    <a:pt x="63" y="22"/>
                  </a:cubicBezTo>
                  <a:cubicBezTo>
                    <a:pt x="63" y="10"/>
                    <a:pt x="53" y="0"/>
                    <a:pt x="41" y="0"/>
                  </a:cubicBezTo>
                  <a:cubicBezTo>
                    <a:pt x="31" y="0"/>
                    <a:pt x="22" y="8"/>
                    <a:pt x="20" y="18"/>
                  </a:cubicBezTo>
                  <a:cubicBezTo>
                    <a:pt x="18" y="18"/>
                    <a:pt x="16" y="18"/>
                    <a:pt x="14" y="19"/>
                  </a:cubicBezTo>
                  <a:cubicBezTo>
                    <a:pt x="14" y="19"/>
                    <a:pt x="14" y="19"/>
                    <a:pt x="14" y="19"/>
                  </a:cubicBezTo>
                  <a:cubicBezTo>
                    <a:pt x="9" y="21"/>
                    <a:pt x="5" y="26"/>
                    <a:pt x="5" y="32"/>
                  </a:cubicBezTo>
                  <a:cubicBezTo>
                    <a:pt x="5" y="34"/>
                    <a:pt x="6" y="36"/>
                    <a:pt x="6" y="38"/>
                  </a:cubicBezTo>
                  <a:cubicBezTo>
                    <a:pt x="3" y="41"/>
                    <a:pt x="0" y="45"/>
                    <a:pt x="0" y="50"/>
                  </a:cubicBezTo>
                  <a:cubicBezTo>
                    <a:pt x="0" y="57"/>
                    <a:pt x="6" y="63"/>
                    <a:pt x="14" y="63"/>
                  </a:cubicBezTo>
                  <a:cubicBezTo>
                    <a:pt x="28" y="63"/>
                    <a:pt x="28" y="63"/>
                    <a:pt x="28" y="63"/>
                  </a:cubicBezTo>
                  <a:cubicBezTo>
                    <a:pt x="30" y="63"/>
                    <a:pt x="32" y="62"/>
                    <a:pt x="32" y="60"/>
                  </a:cubicBezTo>
                  <a:cubicBezTo>
                    <a:pt x="32" y="58"/>
                    <a:pt x="30" y="56"/>
                    <a:pt x="28" y="56"/>
                  </a:cubicBezTo>
                  <a:cubicBezTo>
                    <a:pt x="14" y="56"/>
                    <a:pt x="14" y="56"/>
                    <a:pt x="14" y="56"/>
                  </a:cubicBezTo>
                  <a:cubicBezTo>
                    <a:pt x="10" y="56"/>
                    <a:pt x="8" y="53"/>
                    <a:pt x="8" y="50"/>
                  </a:cubicBezTo>
                  <a:cubicBezTo>
                    <a:pt x="8" y="47"/>
                    <a:pt x="10" y="44"/>
                    <a:pt x="13" y="43"/>
                  </a:cubicBezTo>
                  <a:cubicBezTo>
                    <a:pt x="15" y="43"/>
                    <a:pt x="16" y="42"/>
                    <a:pt x="16" y="41"/>
                  </a:cubicBezTo>
                  <a:cubicBezTo>
                    <a:pt x="17" y="39"/>
                    <a:pt x="16" y="38"/>
                    <a:pt x="15" y="37"/>
                  </a:cubicBezTo>
                  <a:cubicBezTo>
                    <a:pt x="13" y="36"/>
                    <a:pt x="13" y="34"/>
                    <a:pt x="13" y="32"/>
                  </a:cubicBezTo>
                  <a:cubicBezTo>
                    <a:pt x="13" y="29"/>
                    <a:pt x="14" y="27"/>
                    <a:pt x="17" y="26"/>
                  </a:cubicBezTo>
                  <a:cubicBezTo>
                    <a:pt x="17" y="26"/>
                    <a:pt x="17" y="26"/>
                    <a:pt x="17" y="26"/>
                  </a:cubicBezTo>
                  <a:cubicBezTo>
                    <a:pt x="18" y="25"/>
                    <a:pt x="20" y="26"/>
                    <a:pt x="22" y="27"/>
                  </a:cubicBezTo>
                  <a:cubicBezTo>
                    <a:pt x="23" y="27"/>
                    <a:pt x="25" y="27"/>
                    <a:pt x="26" y="26"/>
                  </a:cubicBezTo>
                  <a:cubicBezTo>
                    <a:pt x="27" y="26"/>
                    <a:pt x="28" y="24"/>
                    <a:pt x="28" y="23"/>
                  </a:cubicBezTo>
                  <a:cubicBezTo>
                    <a:pt x="27" y="23"/>
                    <a:pt x="27" y="22"/>
                    <a:pt x="27" y="22"/>
                  </a:cubicBezTo>
                  <a:cubicBezTo>
                    <a:pt x="27" y="22"/>
                    <a:pt x="27" y="22"/>
                    <a:pt x="27" y="22"/>
                  </a:cubicBezTo>
                  <a:cubicBezTo>
                    <a:pt x="27" y="14"/>
                    <a:pt x="34" y="8"/>
                    <a:pt x="41" y="8"/>
                  </a:cubicBezTo>
                  <a:cubicBezTo>
                    <a:pt x="49" y="8"/>
                    <a:pt x="55" y="14"/>
                    <a:pt x="55" y="22"/>
                  </a:cubicBezTo>
                  <a:cubicBezTo>
                    <a:pt x="55" y="24"/>
                    <a:pt x="55" y="27"/>
                    <a:pt x="53" y="29"/>
                  </a:cubicBezTo>
                  <a:cubicBezTo>
                    <a:pt x="52" y="31"/>
                    <a:pt x="53" y="33"/>
                    <a:pt x="54" y="34"/>
                  </a:cubicBezTo>
                  <a:cubicBezTo>
                    <a:pt x="55" y="35"/>
                    <a:pt x="57" y="35"/>
                    <a:pt x="59" y="34"/>
                  </a:cubicBezTo>
                  <a:cubicBezTo>
                    <a:pt x="60" y="33"/>
                    <a:pt x="63" y="31"/>
                    <a:pt x="67" y="31"/>
                  </a:cubicBezTo>
                  <a:cubicBezTo>
                    <a:pt x="74" y="31"/>
                    <a:pt x="79" y="37"/>
                    <a:pt x="79" y="43"/>
                  </a:cubicBezTo>
                  <a:cubicBezTo>
                    <a:pt x="79" y="50"/>
                    <a:pt x="74" y="56"/>
                    <a:pt x="67" y="56"/>
                  </a:cubicBezTo>
                  <a:cubicBezTo>
                    <a:pt x="59" y="56"/>
                    <a:pt x="59" y="56"/>
                    <a:pt x="59" y="56"/>
                  </a:cubicBezTo>
                  <a:cubicBezTo>
                    <a:pt x="56" y="56"/>
                    <a:pt x="55" y="58"/>
                    <a:pt x="55" y="60"/>
                  </a:cubicBezTo>
                  <a:cubicBezTo>
                    <a:pt x="55" y="62"/>
                    <a:pt x="56" y="63"/>
                    <a:pt x="59" y="63"/>
                  </a:cubicBezTo>
                  <a:cubicBezTo>
                    <a:pt x="67" y="63"/>
                    <a:pt x="67" y="63"/>
                    <a:pt x="67" y="63"/>
                  </a:cubicBezTo>
                  <a:cubicBezTo>
                    <a:pt x="78" y="63"/>
                    <a:pt x="87" y="54"/>
                    <a:pt x="87" y="43"/>
                  </a:cubicBezTo>
                  <a:cubicBezTo>
                    <a:pt x="87" y="32"/>
                    <a:pt x="78" y="23"/>
                    <a:pt x="67" y="2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33" name="Freeform 32"/>
            <p:cNvSpPr/>
            <p:nvPr/>
          </p:nvSpPr>
          <p:spPr bwMode="auto">
            <a:xfrm>
              <a:off x="51" y="69"/>
              <a:ext cx="63" cy="99"/>
            </a:xfrm>
            <a:custGeom>
              <a:gdLst>
                <a:gd fmla="*/ 27 w 33" name="T0"/>
                <a:gd fmla="*/ 33 h 52" name="T1"/>
                <a:gd fmla="*/ 20 w 33" name="T2"/>
                <a:gd fmla="*/ 39 h 52" name="T3"/>
                <a:gd fmla="*/ 20 w 33" name="T4"/>
                <a:gd fmla="*/ 3 h 52" name="T5"/>
                <a:gd fmla="*/ 16 w 33" name="T6"/>
                <a:gd fmla="*/ 0 h 52" name="T7"/>
                <a:gd fmla="*/ 13 w 33" name="T8"/>
                <a:gd fmla="*/ 3 h 52" name="T9"/>
                <a:gd fmla="*/ 13 w 33" name="T10"/>
                <a:gd fmla="*/ 39 h 52" name="T11"/>
                <a:gd fmla="*/ 6 w 33" name="T12"/>
                <a:gd fmla="*/ 33 h 52" name="T13"/>
                <a:gd fmla="*/ 1 w 33" name="T14"/>
                <a:gd fmla="*/ 33 h 52" name="T15"/>
                <a:gd fmla="*/ 1 w 33" name="T16"/>
                <a:gd fmla="*/ 38 h 52" name="T17"/>
                <a:gd fmla="*/ 14 w 33" name="T18"/>
                <a:gd fmla="*/ 51 h 52" name="T19"/>
                <a:gd fmla="*/ 16 w 33" name="T20"/>
                <a:gd fmla="*/ 52 h 52" name="T21"/>
                <a:gd fmla="*/ 19 w 33" name="T22"/>
                <a:gd fmla="*/ 51 h 52" name="T23"/>
                <a:gd fmla="*/ 32 w 33" name="T24"/>
                <a:gd fmla="*/ 38 h 52" name="T25"/>
                <a:gd fmla="*/ 32 w 33" name="T26"/>
                <a:gd fmla="*/ 33 h 52" name="T27"/>
                <a:gd fmla="*/ 27 w 33" name="T28"/>
                <a:gd fmla="*/ 33 h 5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2" w="33">
                  <a:moveTo>
                    <a:pt x="27" y="33"/>
                  </a:moveTo>
                  <a:cubicBezTo>
                    <a:pt x="20" y="39"/>
                    <a:pt x="20" y="39"/>
                    <a:pt x="20" y="39"/>
                  </a:cubicBezTo>
                  <a:cubicBezTo>
                    <a:pt x="20" y="3"/>
                    <a:pt x="20" y="3"/>
                    <a:pt x="20" y="3"/>
                  </a:cubicBezTo>
                  <a:cubicBezTo>
                    <a:pt x="20" y="1"/>
                    <a:pt x="19" y="0"/>
                    <a:pt x="16" y="0"/>
                  </a:cubicBezTo>
                  <a:cubicBezTo>
                    <a:pt x="14" y="0"/>
                    <a:pt x="13" y="1"/>
                    <a:pt x="13" y="3"/>
                  </a:cubicBezTo>
                  <a:cubicBezTo>
                    <a:pt x="13" y="39"/>
                    <a:pt x="13" y="39"/>
                    <a:pt x="13" y="39"/>
                  </a:cubicBezTo>
                  <a:cubicBezTo>
                    <a:pt x="6" y="33"/>
                    <a:pt x="6" y="33"/>
                    <a:pt x="6" y="33"/>
                  </a:cubicBezTo>
                  <a:cubicBezTo>
                    <a:pt x="5" y="32"/>
                    <a:pt x="2" y="32"/>
                    <a:pt x="1" y="33"/>
                  </a:cubicBezTo>
                  <a:cubicBezTo>
                    <a:pt x="0" y="34"/>
                    <a:pt x="0" y="37"/>
                    <a:pt x="1" y="38"/>
                  </a:cubicBezTo>
                  <a:cubicBezTo>
                    <a:pt x="14" y="51"/>
                    <a:pt x="14" y="51"/>
                    <a:pt x="14" y="51"/>
                  </a:cubicBezTo>
                  <a:cubicBezTo>
                    <a:pt x="15" y="52"/>
                    <a:pt x="15" y="52"/>
                    <a:pt x="16" y="52"/>
                  </a:cubicBezTo>
                  <a:cubicBezTo>
                    <a:pt x="17" y="52"/>
                    <a:pt x="18" y="52"/>
                    <a:pt x="19" y="51"/>
                  </a:cubicBezTo>
                  <a:cubicBezTo>
                    <a:pt x="32" y="38"/>
                    <a:pt x="32" y="38"/>
                    <a:pt x="32" y="38"/>
                  </a:cubicBezTo>
                  <a:cubicBezTo>
                    <a:pt x="33" y="37"/>
                    <a:pt x="33" y="34"/>
                    <a:pt x="32" y="33"/>
                  </a:cubicBezTo>
                  <a:cubicBezTo>
                    <a:pt x="30" y="32"/>
                    <a:pt x="28" y="32"/>
                    <a:pt x="27" y="3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sp>
        <p:nvSpPr>
          <p:cNvPr id="56"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57"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grpSp>
        <p:nvGrpSpPr>
          <p:cNvPr id="47" name="组合 46"/>
          <p:cNvGrpSpPr/>
          <p:nvPr/>
        </p:nvGrpSpPr>
        <p:grpSpPr>
          <a:xfrm>
            <a:off x="4875213" y="2495550"/>
            <a:ext cx="1125537" cy="1295400"/>
            <a:chOff x="4875213" y="2495550"/>
            <a:chExt cx="1125537" cy="1295400"/>
          </a:xfrm>
        </p:grpSpPr>
        <p:sp>
          <p:nvSpPr>
            <p:cNvPr id="53" name="Freeform 6"/>
            <p:cNvSpPr/>
            <p:nvPr/>
          </p:nvSpPr>
          <p:spPr bwMode="auto">
            <a:xfrm>
              <a:off x="4938713" y="2582127"/>
              <a:ext cx="998538" cy="1149234"/>
            </a:xfrm>
            <a:custGeom>
              <a:gdLst>
                <a:gd fmla="*/ 0 w 709" name="T0"/>
                <a:gd fmla="*/ 205 h 816" name="T1"/>
                <a:gd fmla="*/ 354 w 709" name="T2"/>
                <a:gd fmla="*/ 0 h 816" name="T3"/>
                <a:gd fmla="*/ 709 w 709" name="T4"/>
                <a:gd fmla="*/ 205 h 816" name="T5"/>
                <a:gd fmla="*/ 709 w 709" name="T6"/>
                <a:gd fmla="*/ 614 h 816" name="T7"/>
                <a:gd fmla="*/ 354 w 709" name="T8"/>
                <a:gd fmla="*/ 816 h 816" name="T9"/>
                <a:gd fmla="*/ 0 w 709" name="T10"/>
                <a:gd fmla="*/ 614 h 816" name="T11"/>
                <a:gd fmla="*/ 0 w 709" name="T12"/>
                <a:gd fmla="*/ 205 h 816" name="T13"/>
              </a:gdLst>
              <a:cxnLst>
                <a:cxn ang="0">
                  <a:pos x="T0" y="T1"/>
                </a:cxn>
                <a:cxn ang="0">
                  <a:pos x="T2" y="T3"/>
                </a:cxn>
                <a:cxn ang="0">
                  <a:pos x="T4" y="T5"/>
                </a:cxn>
                <a:cxn ang="0">
                  <a:pos x="T6" y="T7"/>
                </a:cxn>
                <a:cxn ang="0">
                  <a:pos x="T8" y="T9"/>
                </a:cxn>
                <a:cxn ang="0">
                  <a:pos x="T10" y="T11"/>
                </a:cxn>
                <a:cxn ang="0">
                  <a:pos x="T12" y="T13"/>
                </a:cxn>
              </a:cxnLst>
              <a:rect b="b" l="0" r="r" t="0"/>
              <a:pathLst>
                <a:path h="816" w="709">
                  <a:moveTo>
                    <a:pt x="0" y="205"/>
                  </a:moveTo>
                  <a:lnTo>
                    <a:pt x="354" y="0"/>
                  </a:lnTo>
                  <a:lnTo>
                    <a:pt x="709" y="205"/>
                  </a:lnTo>
                  <a:lnTo>
                    <a:pt x="709" y="614"/>
                  </a:lnTo>
                  <a:lnTo>
                    <a:pt x="354" y="816"/>
                  </a:lnTo>
                  <a:lnTo>
                    <a:pt x="0" y="614"/>
                  </a:lnTo>
                  <a:lnTo>
                    <a:pt x="0" y="205"/>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 name="Freeform 6"/>
            <p:cNvSpPr/>
            <p:nvPr/>
          </p:nvSpPr>
          <p:spPr bwMode="auto">
            <a:xfrm>
              <a:off x="4875213" y="2495550"/>
              <a:ext cx="1125537" cy="1295400"/>
            </a:xfrm>
            <a:custGeom>
              <a:gdLst>
                <a:gd fmla="*/ 0 w 709" name="T0"/>
                <a:gd fmla="*/ 205 h 816" name="T1"/>
                <a:gd fmla="*/ 354 w 709" name="T2"/>
                <a:gd fmla="*/ 0 h 816" name="T3"/>
                <a:gd fmla="*/ 709 w 709" name="T4"/>
                <a:gd fmla="*/ 205 h 816" name="T5"/>
                <a:gd fmla="*/ 709 w 709" name="T6"/>
                <a:gd fmla="*/ 614 h 816" name="T7"/>
                <a:gd fmla="*/ 354 w 709" name="T8"/>
                <a:gd fmla="*/ 816 h 816" name="T9"/>
                <a:gd fmla="*/ 0 w 709" name="T10"/>
                <a:gd fmla="*/ 614 h 816" name="T11"/>
                <a:gd fmla="*/ 0 w 709" name="T12"/>
                <a:gd fmla="*/ 205 h 816" name="T13"/>
              </a:gdLst>
              <a:cxnLst>
                <a:cxn ang="0">
                  <a:pos x="T0" y="T1"/>
                </a:cxn>
                <a:cxn ang="0">
                  <a:pos x="T2" y="T3"/>
                </a:cxn>
                <a:cxn ang="0">
                  <a:pos x="T4" y="T5"/>
                </a:cxn>
                <a:cxn ang="0">
                  <a:pos x="T6" y="T7"/>
                </a:cxn>
                <a:cxn ang="0">
                  <a:pos x="T8" y="T9"/>
                </a:cxn>
                <a:cxn ang="0">
                  <a:pos x="T10" y="T11"/>
                </a:cxn>
                <a:cxn ang="0">
                  <a:pos x="T12" y="T13"/>
                </a:cxn>
              </a:cxnLst>
              <a:rect b="b" l="0" r="r" t="0"/>
              <a:pathLst>
                <a:path h="816" w="709">
                  <a:moveTo>
                    <a:pt x="0" y="205"/>
                  </a:moveTo>
                  <a:lnTo>
                    <a:pt x="354" y="0"/>
                  </a:lnTo>
                  <a:lnTo>
                    <a:pt x="709" y="205"/>
                  </a:lnTo>
                  <a:lnTo>
                    <a:pt x="709" y="614"/>
                  </a:lnTo>
                  <a:lnTo>
                    <a:pt x="354" y="816"/>
                  </a:lnTo>
                  <a:lnTo>
                    <a:pt x="0" y="614"/>
                  </a:lnTo>
                  <a:lnTo>
                    <a:pt x="0" y="205"/>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48" name="组合 47"/>
          <p:cNvGrpSpPr/>
          <p:nvPr/>
        </p:nvGrpSpPr>
        <p:grpSpPr>
          <a:xfrm>
            <a:off x="6076950" y="2784475"/>
            <a:ext cx="649288" cy="749300"/>
            <a:chOff x="6076950" y="2784475"/>
            <a:chExt cx="649288" cy="749300"/>
          </a:xfrm>
        </p:grpSpPr>
        <p:sp>
          <p:nvSpPr>
            <p:cNvPr id="54" name="Freeform 7"/>
            <p:cNvSpPr/>
            <p:nvPr/>
          </p:nvSpPr>
          <p:spPr bwMode="auto">
            <a:xfrm>
              <a:off x="6145731" y="2863850"/>
              <a:ext cx="511726" cy="590550"/>
            </a:xfrm>
            <a:custGeom>
              <a:gdLst>
                <a:gd fmla="*/ 0 w 409" name="T0"/>
                <a:gd fmla="*/ 116 h 472" name="T1"/>
                <a:gd fmla="*/ 204 w 409" name="T2"/>
                <a:gd fmla="*/ 0 h 472" name="T3"/>
                <a:gd fmla="*/ 409 w 409" name="T4"/>
                <a:gd fmla="*/ 116 h 472" name="T5"/>
                <a:gd fmla="*/ 409 w 409" name="T6"/>
                <a:gd fmla="*/ 353 h 472" name="T7"/>
                <a:gd fmla="*/ 204 w 409" name="T8"/>
                <a:gd fmla="*/ 472 h 472" name="T9"/>
                <a:gd fmla="*/ 0 w 409" name="T10"/>
                <a:gd fmla="*/ 353 h 472" name="T11"/>
                <a:gd fmla="*/ 0 w 409" name="T12"/>
                <a:gd fmla="*/ 116 h 472" name="T13"/>
              </a:gdLst>
              <a:cxnLst>
                <a:cxn ang="0">
                  <a:pos x="T0" y="T1"/>
                </a:cxn>
                <a:cxn ang="0">
                  <a:pos x="T2" y="T3"/>
                </a:cxn>
                <a:cxn ang="0">
                  <a:pos x="T4" y="T5"/>
                </a:cxn>
                <a:cxn ang="0">
                  <a:pos x="T6" y="T7"/>
                </a:cxn>
                <a:cxn ang="0">
                  <a:pos x="T8" y="T9"/>
                </a:cxn>
                <a:cxn ang="0">
                  <a:pos x="T10" y="T11"/>
                </a:cxn>
                <a:cxn ang="0">
                  <a:pos x="T12" y="T13"/>
                </a:cxn>
              </a:cxnLst>
              <a:rect b="b" l="0" r="r" t="0"/>
              <a:pathLst>
                <a:path h="472" w="409">
                  <a:moveTo>
                    <a:pt x="0" y="116"/>
                  </a:moveTo>
                  <a:lnTo>
                    <a:pt x="204" y="0"/>
                  </a:lnTo>
                  <a:lnTo>
                    <a:pt x="409" y="116"/>
                  </a:lnTo>
                  <a:lnTo>
                    <a:pt x="409" y="353"/>
                  </a:lnTo>
                  <a:lnTo>
                    <a:pt x="204" y="472"/>
                  </a:lnTo>
                  <a:lnTo>
                    <a:pt x="0" y="353"/>
                  </a:lnTo>
                  <a:lnTo>
                    <a:pt x="0" y="116"/>
                  </a:lnTo>
                  <a:close/>
                </a:path>
              </a:pathLst>
            </a:cu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6" name="Freeform 7"/>
            <p:cNvSpPr/>
            <p:nvPr/>
          </p:nvSpPr>
          <p:spPr bwMode="auto">
            <a:xfrm>
              <a:off x="6076950" y="2784475"/>
              <a:ext cx="649288" cy="749300"/>
            </a:xfrm>
            <a:custGeom>
              <a:gdLst>
                <a:gd fmla="*/ 0 w 409" name="T0"/>
                <a:gd fmla="*/ 116 h 472" name="T1"/>
                <a:gd fmla="*/ 204 w 409" name="T2"/>
                <a:gd fmla="*/ 0 h 472" name="T3"/>
                <a:gd fmla="*/ 409 w 409" name="T4"/>
                <a:gd fmla="*/ 116 h 472" name="T5"/>
                <a:gd fmla="*/ 409 w 409" name="T6"/>
                <a:gd fmla="*/ 353 h 472" name="T7"/>
                <a:gd fmla="*/ 204 w 409" name="T8"/>
                <a:gd fmla="*/ 472 h 472" name="T9"/>
                <a:gd fmla="*/ 0 w 409" name="T10"/>
                <a:gd fmla="*/ 353 h 472" name="T11"/>
                <a:gd fmla="*/ 0 w 409" name="T12"/>
                <a:gd fmla="*/ 116 h 472" name="T13"/>
              </a:gdLst>
              <a:cxnLst>
                <a:cxn ang="0">
                  <a:pos x="T0" y="T1"/>
                </a:cxn>
                <a:cxn ang="0">
                  <a:pos x="T2" y="T3"/>
                </a:cxn>
                <a:cxn ang="0">
                  <a:pos x="T4" y="T5"/>
                </a:cxn>
                <a:cxn ang="0">
                  <a:pos x="T6" y="T7"/>
                </a:cxn>
                <a:cxn ang="0">
                  <a:pos x="T8" y="T9"/>
                </a:cxn>
                <a:cxn ang="0">
                  <a:pos x="T10" y="T11"/>
                </a:cxn>
                <a:cxn ang="0">
                  <a:pos x="T12" y="T13"/>
                </a:cxn>
              </a:cxnLst>
              <a:rect b="b" l="0" r="r" t="0"/>
              <a:pathLst>
                <a:path h="472" w="409">
                  <a:moveTo>
                    <a:pt x="0" y="116"/>
                  </a:moveTo>
                  <a:lnTo>
                    <a:pt x="204" y="0"/>
                  </a:lnTo>
                  <a:lnTo>
                    <a:pt x="409" y="116"/>
                  </a:lnTo>
                  <a:lnTo>
                    <a:pt x="409" y="353"/>
                  </a:lnTo>
                  <a:lnTo>
                    <a:pt x="204" y="472"/>
                  </a:lnTo>
                  <a:lnTo>
                    <a:pt x="0" y="353"/>
                  </a:lnTo>
                  <a:lnTo>
                    <a:pt x="0" y="116"/>
                  </a:lnTo>
                  <a:close/>
                </a:path>
              </a:pathLst>
            </a:cu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28" name="Group 27"/>
          <p:cNvGrpSpPr/>
          <p:nvPr/>
        </p:nvGrpSpPr>
        <p:grpSpPr>
          <a:xfrm>
            <a:off x="5253348" y="2959100"/>
            <a:ext cx="369268" cy="371476"/>
            <a:chExt cx="167" cy="168"/>
          </a:xfrm>
          <a:solidFill>
            <a:schemeClr val="bg1"/>
          </a:solidFill>
        </p:grpSpPr>
        <p:sp>
          <p:nvSpPr>
            <p:cNvPr id="29" name="Freeform 28"/>
            <p:cNvSpPr>
              <a:spLocks noEditPoints="1"/>
            </p:cNvSpPr>
            <p:nvPr/>
          </p:nvSpPr>
          <p:spPr bwMode="auto">
            <a:xfrm>
              <a:off x="0" y="0"/>
              <a:ext cx="167" cy="168"/>
            </a:xfrm>
            <a:custGeom>
              <a:gdLst>
                <a:gd fmla="*/ 84 w 87" name="T0"/>
                <a:gd fmla="*/ 34 h 88" name="T1"/>
                <a:gd fmla="*/ 76 w 87" name="T2"/>
                <a:gd fmla="*/ 28 h 88" name="T3"/>
                <a:gd fmla="*/ 79 w 87" name="T4"/>
                <a:gd fmla="*/ 18 h 88" name="T5"/>
                <a:gd fmla="*/ 66 w 87" name="T6"/>
                <a:gd fmla="*/ 8 h 88" name="T7"/>
                <a:gd fmla="*/ 56 w 87" name="T8"/>
                <a:gd fmla="*/ 10 h 88" name="T9"/>
                <a:gd fmla="*/ 50 w 87" name="T10"/>
                <a:gd fmla="*/ 0 h 88" name="T11"/>
                <a:gd fmla="*/ 34 w 87" name="T12"/>
                <a:gd fmla="*/ 3 h 88" name="T13"/>
                <a:gd fmla="*/ 28 w 87" name="T14"/>
                <a:gd fmla="*/ 11 h 88" name="T15"/>
                <a:gd fmla="*/ 18 w 87" name="T16"/>
                <a:gd fmla="*/ 8 h 88" name="T17"/>
                <a:gd fmla="*/ 8 w 87" name="T18"/>
                <a:gd fmla="*/ 22 h 88" name="T19"/>
                <a:gd fmla="*/ 9 w 87" name="T20"/>
                <a:gd fmla="*/ 32 h 88" name="T21"/>
                <a:gd fmla="*/ 0 w 87" name="T22"/>
                <a:gd fmla="*/ 37 h 88" name="T23"/>
                <a:gd fmla="*/ 0 w 87" name="T24"/>
                <a:gd fmla="*/ 50 h 88" name="T25"/>
                <a:gd fmla="*/ 9 w 87" name="T26"/>
                <a:gd fmla="*/ 56 h 88" name="T27"/>
                <a:gd fmla="*/ 8 w 87" name="T28"/>
                <a:gd fmla="*/ 66 h 88" name="T29"/>
                <a:gd fmla="*/ 18 w 87" name="T30"/>
                <a:gd fmla="*/ 79 h 88" name="T31"/>
                <a:gd fmla="*/ 28 w 87" name="T32"/>
                <a:gd fmla="*/ 76 h 88" name="T33"/>
                <a:gd fmla="*/ 34 w 87" name="T34"/>
                <a:gd fmla="*/ 85 h 88" name="T35"/>
                <a:gd fmla="*/ 43 w 87" name="T36"/>
                <a:gd fmla="*/ 88 h 88" name="T37"/>
                <a:gd fmla="*/ 53 w 87" name="T38"/>
                <a:gd fmla="*/ 85 h 88" name="T39"/>
                <a:gd fmla="*/ 59 w 87" name="T40"/>
                <a:gd fmla="*/ 76 h 88" name="T41"/>
                <a:gd fmla="*/ 69 w 87" name="T42"/>
                <a:gd fmla="*/ 79 h 88" name="T43"/>
                <a:gd fmla="*/ 79 w 87" name="T44"/>
                <a:gd fmla="*/ 66 h 88" name="T45"/>
                <a:gd fmla="*/ 77 w 87" name="T46"/>
                <a:gd fmla="*/ 56 h 88" name="T47"/>
                <a:gd fmla="*/ 87 w 87" name="T48"/>
                <a:gd fmla="*/ 50 h 88" name="T49"/>
                <a:gd fmla="*/ 87 w 87" name="T50"/>
                <a:gd fmla="*/ 37 h 88" name="T51"/>
                <a:gd fmla="*/ 73 w 87" name="T52"/>
                <a:gd fmla="*/ 49 h 88" name="T53"/>
                <a:gd fmla="*/ 69 w 87" name="T54"/>
                <a:gd fmla="*/ 57 h 88" name="T55"/>
                <a:gd fmla="*/ 71 w 87" name="T56"/>
                <a:gd fmla="*/ 67 h 88" name="T57"/>
                <a:gd fmla="*/ 61 w 87" name="T58"/>
                <a:gd fmla="*/ 69 h 88" name="T59"/>
                <a:gd fmla="*/ 52 w 87" name="T60"/>
                <a:gd fmla="*/ 71 h 88" name="T61"/>
                <a:gd fmla="*/ 47 w 87" name="T62"/>
                <a:gd fmla="*/ 80 h 88" name="T63"/>
                <a:gd fmla="*/ 38 w 87" name="T64"/>
                <a:gd fmla="*/ 74 h 88" name="T65"/>
                <a:gd fmla="*/ 30 w 87" name="T66"/>
                <a:gd fmla="*/ 69 h 88" name="T67"/>
                <a:gd fmla="*/ 20 w 87" name="T68"/>
                <a:gd fmla="*/ 72 h 88" name="T69"/>
                <a:gd fmla="*/ 18 w 87" name="T70"/>
                <a:gd fmla="*/ 61 h 88" name="T71"/>
                <a:gd fmla="*/ 16 w 87" name="T72"/>
                <a:gd fmla="*/ 52 h 88" name="T73"/>
                <a:gd fmla="*/ 7 w 87" name="T74"/>
                <a:gd fmla="*/ 47 h 88" name="T75"/>
                <a:gd fmla="*/ 7 w 87" name="T76"/>
                <a:gd fmla="*/ 40 h 88" name="T77"/>
                <a:gd fmla="*/ 16 w 87" name="T78"/>
                <a:gd fmla="*/ 36 h 88" name="T79"/>
                <a:gd fmla="*/ 18 w 87" name="T80"/>
                <a:gd fmla="*/ 27 h 88" name="T81"/>
                <a:gd fmla="*/ 20 w 87" name="T82"/>
                <a:gd fmla="*/ 16 h 88" name="T83"/>
                <a:gd fmla="*/ 30 w 87" name="T84"/>
                <a:gd fmla="*/ 19 h 88" name="T85"/>
                <a:gd fmla="*/ 38 w 87" name="T86"/>
                <a:gd fmla="*/ 14 h 88" name="T87"/>
                <a:gd fmla="*/ 47 w 87" name="T88"/>
                <a:gd fmla="*/ 8 h 88" name="T89"/>
                <a:gd fmla="*/ 52 w 87" name="T90"/>
                <a:gd fmla="*/ 16 h 88" name="T91"/>
                <a:gd fmla="*/ 61 w 87" name="T92"/>
                <a:gd fmla="*/ 19 h 88" name="T93"/>
                <a:gd fmla="*/ 71 w 87" name="T94"/>
                <a:gd fmla="*/ 21 h 88" name="T95"/>
                <a:gd fmla="*/ 69 w 87" name="T96"/>
                <a:gd fmla="*/ 30 h 88" name="T97"/>
                <a:gd fmla="*/ 73 w 87" name="T98"/>
                <a:gd fmla="*/ 38 h 88" name="T99"/>
                <a:gd fmla="*/ 80 w 87" name="T100"/>
                <a:gd fmla="*/ 44 h 8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8" w="87">
                  <a:moveTo>
                    <a:pt x="87" y="37"/>
                  </a:moveTo>
                  <a:cubicBezTo>
                    <a:pt x="87" y="36"/>
                    <a:pt x="86" y="35"/>
                    <a:pt x="84" y="34"/>
                  </a:cubicBezTo>
                  <a:cubicBezTo>
                    <a:pt x="77" y="32"/>
                    <a:pt x="77" y="32"/>
                    <a:pt x="77" y="32"/>
                  </a:cubicBezTo>
                  <a:cubicBezTo>
                    <a:pt x="77" y="31"/>
                    <a:pt x="77" y="29"/>
                    <a:pt x="76" y="28"/>
                  </a:cubicBezTo>
                  <a:cubicBezTo>
                    <a:pt x="79" y="22"/>
                    <a:pt x="79" y="22"/>
                    <a:pt x="79" y="22"/>
                  </a:cubicBezTo>
                  <a:cubicBezTo>
                    <a:pt x="80" y="20"/>
                    <a:pt x="80" y="19"/>
                    <a:pt x="79" y="18"/>
                  </a:cubicBezTo>
                  <a:cubicBezTo>
                    <a:pt x="76" y="14"/>
                    <a:pt x="73" y="11"/>
                    <a:pt x="69" y="8"/>
                  </a:cubicBezTo>
                  <a:cubicBezTo>
                    <a:pt x="68" y="8"/>
                    <a:pt x="67" y="7"/>
                    <a:pt x="66" y="8"/>
                  </a:cubicBezTo>
                  <a:cubicBezTo>
                    <a:pt x="59" y="11"/>
                    <a:pt x="59" y="11"/>
                    <a:pt x="59" y="11"/>
                  </a:cubicBezTo>
                  <a:cubicBezTo>
                    <a:pt x="58" y="11"/>
                    <a:pt x="57" y="10"/>
                    <a:pt x="56" y="10"/>
                  </a:cubicBezTo>
                  <a:cubicBezTo>
                    <a:pt x="53" y="3"/>
                    <a:pt x="53" y="3"/>
                    <a:pt x="53" y="3"/>
                  </a:cubicBezTo>
                  <a:cubicBezTo>
                    <a:pt x="53" y="2"/>
                    <a:pt x="52" y="1"/>
                    <a:pt x="50" y="0"/>
                  </a:cubicBezTo>
                  <a:cubicBezTo>
                    <a:pt x="45" y="0"/>
                    <a:pt x="42" y="0"/>
                    <a:pt x="37" y="0"/>
                  </a:cubicBezTo>
                  <a:cubicBezTo>
                    <a:pt x="35" y="1"/>
                    <a:pt x="34" y="2"/>
                    <a:pt x="34" y="3"/>
                  </a:cubicBezTo>
                  <a:cubicBezTo>
                    <a:pt x="31" y="10"/>
                    <a:pt x="31" y="10"/>
                    <a:pt x="31" y="10"/>
                  </a:cubicBezTo>
                  <a:cubicBezTo>
                    <a:pt x="30" y="10"/>
                    <a:pt x="29" y="11"/>
                    <a:pt x="28" y="11"/>
                  </a:cubicBezTo>
                  <a:cubicBezTo>
                    <a:pt x="21" y="8"/>
                    <a:pt x="21" y="8"/>
                    <a:pt x="21" y="8"/>
                  </a:cubicBezTo>
                  <a:cubicBezTo>
                    <a:pt x="20" y="7"/>
                    <a:pt x="19" y="8"/>
                    <a:pt x="18" y="8"/>
                  </a:cubicBezTo>
                  <a:cubicBezTo>
                    <a:pt x="14" y="11"/>
                    <a:pt x="11" y="14"/>
                    <a:pt x="8" y="18"/>
                  </a:cubicBezTo>
                  <a:cubicBezTo>
                    <a:pt x="7" y="19"/>
                    <a:pt x="7" y="20"/>
                    <a:pt x="8" y="22"/>
                  </a:cubicBezTo>
                  <a:cubicBezTo>
                    <a:pt x="11" y="28"/>
                    <a:pt x="11" y="28"/>
                    <a:pt x="11" y="28"/>
                  </a:cubicBezTo>
                  <a:cubicBezTo>
                    <a:pt x="10" y="29"/>
                    <a:pt x="10" y="31"/>
                    <a:pt x="9" y="32"/>
                  </a:cubicBezTo>
                  <a:cubicBezTo>
                    <a:pt x="3" y="34"/>
                    <a:pt x="3" y="34"/>
                    <a:pt x="3" y="34"/>
                  </a:cubicBezTo>
                  <a:cubicBezTo>
                    <a:pt x="1" y="35"/>
                    <a:pt x="0" y="36"/>
                    <a:pt x="0" y="37"/>
                  </a:cubicBezTo>
                  <a:cubicBezTo>
                    <a:pt x="0" y="40"/>
                    <a:pt x="0" y="42"/>
                    <a:pt x="0" y="44"/>
                  </a:cubicBezTo>
                  <a:cubicBezTo>
                    <a:pt x="0" y="46"/>
                    <a:pt x="0" y="48"/>
                    <a:pt x="0" y="50"/>
                  </a:cubicBezTo>
                  <a:cubicBezTo>
                    <a:pt x="0" y="52"/>
                    <a:pt x="1" y="53"/>
                    <a:pt x="3" y="53"/>
                  </a:cubicBezTo>
                  <a:cubicBezTo>
                    <a:pt x="9" y="56"/>
                    <a:pt x="9" y="56"/>
                    <a:pt x="9" y="56"/>
                  </a:cubicBezTo>
                  <a:cubicBezTo>
                    <a:pt x="10" y="57"/>
                    <a:pt x="10" y="58"/>
                    <a:pt x="11" y="59"/>
                  </a:cubicBezTo>
                  <a:cubicBezTo>
                    <a:pt x="8" y="66"/>
                    <a:pt x="8" y="66"/>
                    <a:pt x="8" y="66"/>
                  </a:cubicBezTo>
                  <a:cubicBezTo>
                    <a:pt x="7" y="67"/>
                    <a:pt x="7" y="69"/>
                    <a:pt x="8" y="70"/>
                  </a:cubicBezTo>
                  <a:cubicBezTo>
                    <a:pt x="11" y="73"/>
                    <a:pt x="14" y="77"/>
                    <a:pt x="18" y="79"/>
                  </a:cubicBezTo>
                  <a:cubicBezTo>
                    <a:pt x="19" y="80"/>
                    <a:pt x="20" y="80"/>
                    <a:pt x="21" y="80"/>
                  </a:cubicBezTo>
                  <a:cubicBezTo>
                    <a:pt x="28" y="76"/>
                    <a:pt x="28" y="76"/>
                    <a:pt x="28" y="76"/>
                  </a:cubicBezTo>
                  <a:cubicBezTo>
                    <a:pt x="29" y="77"/>
                    <a:pt x="30" y="77"/>
                    <a:pt x="31" y="78"/>
                  </a:cubicBezTo>
                  <a:cubicBezTo>
                    <a:pt x="34" y="85"/>
                    <a:pt x="34" y="85"/>
                    <a:pt x="34" y="85"/>
                  </a:cubicBezTo>
                  <a:cubicBezTo>
                    <a:pt x="34" y="86"/>
                    <a:pt x="35" y="87"/>
                    <a:pt x="37" y="87"/>
                  </a:cubicBezTo>
                  <a:cubicBezTo>
                    <a:pt x="39" y="88"/>
                    <a:pt x="41" y="88"/>
                    <a:pt x="43" y="88"/>
                  </a:cubicBezTo>
                  <a:cubicBezTo>
                    <a:pt x="46" y="88"/>
                    <a:pt x="48" y="88"/>
                    <a:pt x="50" y="87"/>
                  </a:cubicBezTo>
                  <a:cubicBezTo>
                    <a:pt x="52" y="87"/>
                    <a:pt x="53" y="86"/>
                    <a:pt x="53" y="85"/>
                  </a:cubicBezTo>
                  <a:cubicBezTo>
                    <a:pt x="56" y="78"/>
                    <a:pt x="56" y="78"/>
                    <a:pt x="56" y="78"/>
                  </a:cubicBezTo>
                  <a:cubicBezTo>
                    <a:pt x="57" y="77"/>
                    <a:pt x="58" y="77"/>
                    <a:pt x="59" y="76"/>
                  </a:cubicBezTo>
                  <a:cubicBezTo>
                    <a:pt x="66" y="80"/>
                    <a:pt x="66" y="80"/>
                    <a:pt x="66" y="80"/>
                  </a:cubicBezTo>
                  <a:cubicBezTo>
                    <a:pt x="67" y="80"/>
                    <a:pt x="68" y="80"/>
                    <a:pt x="69" y="79"/>
                  </a:cubicBezTo>
                  <a:cubicBezTo>
                    <a:pt x="73" y="77"/>
                    <a:pt x="76" y="73"/>
                    <a:pt x="79" y="70"/>
                  </a:cubicBezTo>
                  <a:cubicBezTo>
                    <a:pt x="80" y="69"/>
                    <a:pt x="80" y="67"/>
                    <a:pt x="79" y="66"/>
                  </a:cubicBezTo>
                  <a:cubicBezTo>
                    <a:pt x="76" y="59"/>
                    <a:pt x="76" y="59"/>
                    <a:pt x="76" y="59"/>
                  </a:cubicBezTo>
                  <a:cubicBezTo>
                    <a:pt x="77" y="58"/>
                    <a:pt x="77" y="57"/>
                    <a:pt x="77" y="56"/>
                  </a:cubicBezTo>
                  <a:cubicBezTo>
                    <a:pt x="84" y="53"/>
                    <a:pt x="84" y="53"/>
                    <a:pt x="84" y="53"/>
                  </a:cubicBezTo>
                  <a:cubicBezTo>
                    <a:pt x="86" y="53"/>
                    <a:pt x="87" y="52"/>
                    <a:pt x="87" y="50"/>
                  </a:cubicBezTo>
                  <a:cubicBezTo>
                    <a:pt x="87" y="48"/>
                    <a:pt x="87" y="46"/>
                    <a:pt x="87" y="44"/>
                  </a:cubicBezTo>
                  <a:cubicBezTo>
                    <a:pt x="87" y="42"/>
                    <a:pt x="87" y="40"/>
                    <a:pt x="87" y="37"/>
                  </a:cubicBezTo>
                  <a:close/>
                  <a:moveTo>
                    <a:pt x="80" y="47"/>
                  </a:moveTo>
                  <a:cubicBezTo>
                    <a:pt x="73" y="49"/>
                    <a:pt x="73" y="49"/>
                    <a:pt x="73" y="49"/>
                  </a:cubicBezTo>
                  <a:cubicBezTo>
                    <a:pt x="72" y="50"/>
                    <a:pt x="71" y="51"/>
                    <a:pt x="71" y="52"/>
                  </a:cubicBezTo>
                  <a:cubicBezTo>
                    <a:pt x="70" y="54"/>
                    <a:pt x="70" y="56"/>
                    <a:pt x="69" y="57"/>
                  </a:cubicBezTo>
                  <a:cubicBezTo>
                    <a:pt x="68" y="58"/>
                    <a:pt x="68" y="60"/>
                    <a:pt x="68" y="61"/>
                  </a:cubicBezTo>
                  <a:cubicBezTo>
                    <a:pt x="71" y="67"/>
                    <a:pt x="71" y="67"/>
                    <a:pt x="71" y="67"/>
                  </a:cubicBezTo>
                  <a:cubicBezTo>
                    <a:pt x="70" y="69"/>
                    <a:pt x="68" y="70"/>
                    <a:pt x="67" y="72"/>
                  </a:cubicBezTo>
                  <a:cubicBezTo>
                    <a:pt x="61" y="69"/>
                    <a:pt x="61" y="69"/>
                    <a:pt x="61" y="69"/>
                  </a:cubicBezTo>
                  <a:cubicBezTo>
                    <a:pt x="59" y="68"/>
                    <a:pt x="58" y="68"/>
                    <a:pt x="57" y="69"/>
                  </a:cubicBezTo>
                  <a:cubicBezTo>
                    <a:pt x="55" y="70"/>
                    <a:pt x="54" y="71"/>
                    <a:pt x="52" y="71"/>
                  </a:cubicBezTo>
                  <a:cubicBezTo>
                    <a:pt x="50" y="71"/>
                    <a:pt x="50" y="72"/>
                    <a:pt x="49" y="74"/>
                  </a:cubicBezTo>
                  <a:cubicBezTo>
                    <a:pt x="47" y="80"/>
                    <a:pt x="47" y="80"/>
                    <a:pt x="47" y="80"/>
                  </a:cubicBezTo>
                  <a:cubicBezTo>
                    <a:pt x="44" y="80"/>
                    <a:pt x="43" y="80"/>
                    <a:pt x="40" y="80"/>
                  </a:cubicBezTo>
                  <a:cubicBezTo>
                    <a:pt x="38" y="74"/>
                    <a:pt x="38" y="74"/>
                    <a:pt x="38" y="74"/>
                  </a:cubicBezTo>
                  <a:cubicBezTo>
                    <a:pt x="37" y="72"/>
                    <a:pt x="37" y="71"/>
                    <a:pt x="35" y="71"/>
                  </a:cubicBezTo>
                  <a:cubicBezTo>
                    <a:pt x="33" y="71"/>
                    <a:pt x="32" y="70"/>
                    <a:pt x="30" y="69"/>
                  </a:cubicBezTo>
                  <a:cubicBezTo>
                    <a:pt x="29" y="68"/>
                    <a:pt x="28" y="68"/>
                    <a:pt x="26" y="69"/>
                  </a:cubicBezTo>
                  <a:cubicBezTo>
                    <a:pt x="20" y="72"/>
                    <a:pt x="20" y="72"/>
                    <a:pt x="20" y="72"/>
                  </a:cubicBezTo>
                  <a:cubicBezTo>
                    <a:pt x="19" y="70"/>
                    <a:pt x="17" y="69"/>
                    <a:pt x="16" y="67"/>
                  </a:cubicBezTo>
                  <a:cubicBezTo>
                    <a:pt x="18" y="61"/>
                    <a:pt x="18" y="61"/>
                    <a:pt x="18" y="61"/>
                  </a:cubicBezTo>
                  <a:cubicBezTo>
                    <a:pt x="19" y="60"/>
                    <a:pt x="19" y="58"/>
                    <a:pt x="18" y="57"/>
                  </a:cubicBezTo>
                  <a:cubicBezTo>
                    <a:pt x="17" y="56"/>
                    <a:pt x="17" y="54"/>
                    <a:pt x="16" y="52"/>
                  </a:cubicBezTo>
                  <a:cubicBezTo>
                    <a:pt x="16" y="51"/>
                    <a:pt x="15" y="50"/>
                    <a:pt x="14" y="49"/>
                  </a:cubicBezTo>
                  <a:cubicBezTo>
                    <a:pt x="7" y="47"/>
                    <a:pt x="7" y="47"/>
                    <a:pt x="7" y="47"/>
                  </a:cubicBezTo>
                  <a:cubicBezTo>
                    <a:pt x="7" y="46"/>
                    <a:pt x="7" y="45"/>
                    <a:pt x="7" y="44"/>
                  </a:cubicBezTo>
                  <a:cubicBezTo>
                    <a:pt x="7" y="43"/>
                    <a:pt x="7" y="42"/>
                    <a:pt x="7" y="40"/>
                  </a:cubicBezTo>
                  <a:cubicBezTo>
                    <a:pt x="14" y="38"/>
                    <a:pt x="14" y="38"/>
                    <a:pt x="14" y="38"/>
                  </a:cubicBezTo>
                  <a:cubicBezTo>
                    <a:pt x="15" y="38"/>
                    <a:pt x="16" y="37"/>
                    <a:pt x="16" y="36"/>
                  </a:cubicBezTo>
                  <a:cubicBezTo>
                    <a:pt x="17" y="34"/>
                    <a:pt x="17" y="32"/>
                    <a:pt x="18" y="30"/>
                  </a:cubicBezTo>
                  <a:cubicBezTo>
                    <a:pt x="19" y="29"/>
                    <a:pt x="19" y="28"/>
                    <a:pt x="18" y="27"/>
                  </a:cubicBezTo>
                  <a:cubicBezTo>
                    <a:pt x="16" y="21"/>
                    <a:pt x="16" y="21"/>
                    <a:pt x="16" y="21"/>
                  </a:cubicBezTo>
                  <a:cubicBezTo>
                    <a:pt x="17" y="19"/>
                    <a:pt x="19" y="17"/>
                    <a:pt x="20" y="16"/>
                  </a:cubicBezTo>
                  <a:cubicBezTo>
                    <a:pt x="26" y="19"/>
                    <a:pt x="26" y="19"/>
                    <a:pt x="26" y="19"/>
                  </a:cubicBezTo>
                  <a:cubicBezTo>
                    <a:pt x="28" y="19"/>
                    <a:pt x="29" y="19"/>
                    <a:pt x="30" y="19"/>
                  </a:cubicBezTo>
                  <a:cubicBezTo>
                    <a:pt x="32" y="18"/>
                    <a:pt x="33" y="17"/>
                    <a:pt x="35" y="16"/>
                  </a:cubicBezTo>
                  <a:cubicBezTo>
                    <a:pt x="37" y="16"/>
                    <a:pt x="37" y="15"/>
                    <a:pt x="38" y="14"/>
                  </a:cubicBezTo>
                  <a:cubicBezTo>
                    <a:pt x="40" y="8"/>
                    <a:pt x="40" y="8"/>
                    <a:pt x="40" y="8"/>
                  </a:cubicBezTo>
                  <a:cubicBezTo>
                    <a:pt x="42" y="7"/>
                    <a:pt x="44" y="7"/>
                    <a:pt x="47" y="8"/>
                  </a:cubicBezTo>
                  <a:cubicBezTo>
                    <a:pt x="49" y="14"/>
                    <a:pt x="49" y="14"/>
                    <a:pt x="49" y="14"/>
                  </a:cubicBezTo>
                  <a:cubicBezTo>
                    <a:pt x="50" y="15"/>
                    <a:pt x="50" y="16"/>
                    <a:pt x="52" y="16"/>
                  </a:cubicBezTo>
                  <a:cubicBezTo>
                    <a:pt x="54" y="17"/>
                    <a:pt x="55" y="18"/>
                    <a:pt x="57" y="19"/>
                  </a:cubicBezTo>
                  <a:cubicBezTo>
                    <a:pt x="58" y="19"/>
                    <a:pt x="59" y="19"/>
                    <a:pt x="61" y="19"/>
                  </a:cubicBezTo>
                  <a:cubicBezTo>
                    <a:pt x="67" y="16"/>
                    <a:pt x="67" y="16"/>
                    <a:pt x="67" y="16"/>
                  </a:cubicBezTo>
                  <a:cubicBezTo>
                    <a:pt x="68" y="17"/>
                    <a:pt x="70" y="19"/>
                    <a:pt x="71" y="21"/>
                  </a:cubicBezTo>
                  <a:cubicBezTo>
                    <a:pt x="68" y="27"/>
                    <a:pt x="68" y="27"/>
                    <a:pt x="68" y="27"/>
                  </a:cubicBezTo>
                  <a:cubicBezTo>
                    <a:pt x="68" y="28"/>
                    <a:pt x="68" y="29"/>
                    <a:pt x="69" y="30"/>
                  </a:cubicBezTo>
                  <a:cubicBezTo>
                    <a:pt x="70" y="32"/>
                    <a:pt x="70" y="34"/>
                    <a:pt x="71" y="36"/>
                  </a:cubicBezTo>
                  <a:cubicBezTo>
                    <a:pt x="71" y="37"/>
                    <a:pt x="72" y="38"/>
                    <a:pt x="73" y="38"/>
                  </a:cubicBezTo>
                  <a:cubicBezTo>
                    <a:pt x="80" y="40"/>
                    <a:pt x="80" y="40"/>
                    <a:pt x="80" y="40"/>
                  </a:cubicBezTo>
                  <a:cubicBezTo>
                    <a:pt x="80" y="42"/>
                    <a:pt x="80" y="43"/>
                    <a:pt x="80" y="44"/>
                  </a:cubicBezTo>
                  <a:cubicBezTo>
                    <a:pt x="80" y="45"/>
                    <a:pt x="80" y="46"/>
                    <a:pt x="80" y="47"/>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30" name="Freeform 29"/>
            <p:cNvSpPr>
              <a:spLocks noEditPoints="1"/>
            </p:cNvSpPr>
            <p:nvPr/>
          </p:nvSpPr>
          <p:spPr bwMode="auto">
            <a:xfrm>
              <a:off x="50" y="48"/>
              <a:ext cx="67" cy="67"/>
            </a:xfrm>
            <a:custGeom>
              <a:gdLst>
                <a:gd fmla="*/ 17 w 35" name="T0"/>
                <a:gd fmla="*/ 0 h 35" name="T1"/>
                <a:gd fmla="*/ 0 w 35" name="T2"/>
                <a:gd fmla="*/ 18 h 35" name="T3"/>
                <a:gd fmla="*/ 17 w 35" name="T4"/>
                <a:gd fmla="*/ 35 h 35" name="T5"/>
                <a:gd fmla="*/ 35 w 35" name="T6"/>
                <a:gd fmla="*/ 18 h 35" name="T7"/>
                <a:gd fmla="*/ 17 w 35" name="T8"/>
                <a:gd fmla="*/ 0 h 35" name="T9"/>
                <a:gd fmla="*/ 17 w 35" name="T10"/>
                <a:gd fmla="*/ 28 h 35" name="T11"/>
                <a:gd fmla="*/ 8 w 35" name="T12"/>
                <a:gd fmla="*/ 18 h 35" name="T13"/>
                <a:gd fmla="*/ 17 w 35" name="T14"/>
                <a:gd fmla="*/ 8 h 35" name="T15"/>
                <a:gd fmla="*/ 27 w 35" name="T16"/>
                <a:gd fmla="*/ 18 h 35" name="T17"/>
                <a:gd fmla="*/ 17 w 35" name="T18"/>
                <a:gd fmla="*/ 28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5">
                  <a:moveTo>
                    <a:pt x="17" y="0"/>
                  </a:moveTo>
                  <a:cubicBezTo>
                    <a:pt x="8" y="0"/>
                    <a:pt x="0" y="8"/>
                    <a:pt x="0" y="18"/>
                  </a:cubicBezTo>
                  <a:cubicBezTo>
                    <a:pt x="0" y="28"/>
                    <a:pt x="8" y="35"/>
                    <a:pt x="17" y="35"/>
                  </a:cubicBezTo>
                  <a:cubicBezTo>
                    <a:pt x="27" y="35"/>
                    <a:pt x="35" y="28"/>
                    <a:pt x="35" y="18"/>
                  </a:cubicBezTo>
                  <a:cubicBezTo>
                    <a:pt x="35" y="8"/>
                    <a:pt x="27" y="0"/>
                    <a:pt x="17" y="0"/>
                  </a:cubicBezTo>
                  <a:close/>
                  <a:moveTo>
                    <a:pt x="17" y="28"/>
                  </a:moveTo>
                  <a:cubicBezTo>
                    <a:pt x="12" y="28"/>
                    <a:pt x="8" y="23"/>
                    <a:pt x="8" y="18"/>
                  </a:cubicBezTo>
                  <a:cubicBezTo>
                    <a:pt x="8" y="12"/>
                    <a:pt x="12" y="8"/>
                    <a:pt x="17" y="8"/>
                  </a:cubicBezTo>
                  <a:cubicBezTo>
                    <a:pt x="23" y="8"/>
                    <a:pt x="27" y="12"/>
                    <a:pt x="27" y="18"/>
                  </a:cubicBezTo>
                  <a:cubicBezTo>
                    <a:pt x="27" y="23"/>
                    <a:pt x="23" y="28"/>
                    <a:pt x="17" y="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22" name="Group 21"/>
          <p:cNvGrpSpPr/>
          <p:nvPr/>
        </p:nvGrpSpPr>
        <p:grpSpPr>
          <a:xfrm>
            <a:off x="6297613" y="3024188"/>
            <a:ext cx="206375" cy="266700"/>
            <a:chExt cx="130" cy="168"/>
          </a:xfrm>
          <a:solidFill>
            <a:schemeClr val="bg1"/>
          </a:solidFill>
        </p:grpSpPr>
        <p:sp>
          <p:nvSpPr>
            <p:cNvPr id="23" name="Freeform 22"/>
            <p:cNvSpPr/>
            <p:nvPr/>
          </p:nvSpPr>
          <p:spPr bwMode="auto">
            <a:xfrm>
              <a:off x="0" y="0"/>
              <a:ext cx="130" cy="168"/>
            </a:xfrm>
            <a:custGeom>
              <a:gdLst>
                <a:gd fmla="*/ 15 w 68" name="T0"/>
                <a:gd fmla="*/ 81 h 88" name="T1"/>
                <a:gd fmla="*/ 8 w 68" name="T2"/>
                <a:gd fmla="*/ 81 h 88" name="T3"/>
                <a:gd fmla="*/ 8 w 68" name="T4"/>
                <a:gd fmla="*/ 8 h 88" name="T5"/>
                <a:gd fmla="*/ 65 w 68" name="T6"/>
                <a:gd fmla="*/ 8 h 88" name="T7"/>
                <a:gd fmla="*/ 68 w 68" name="T8"/>
                <a:gd fmla="*/ 4 h 88" name="T9"/>
                <a:gd fmla="*/ 65 w 68" name="T10"/>
                <a:gd fmla="*/ 0 h 88" name="T11"/>
                <a:gd fmla="*/ 4 w 68" name="T12"/>
                <a:gd fmla="*/ 0 h 88" name="T13"/>
                <a:gd fmla="*/ 0 w 68" name="T14"/>
                <a:gd fmla="*/ 4 h 88" name="T15"/>
                <a:gd fmla="*/ 0 w 68" name="T16"/>
                <a:gd fmla="*/ 84 h 88" name="T17"/>
                <a:gd fmla="*/ 4 w 68" name="T18"/>
                <a:gd fmla="*/ 88 h 88" name="T19"/>
                <a:gd fmla="*/ 15 w 68" name="T20"/>
                <a:gd fmla="*/ 88 h 88" name="T21"/>
                <a:gd fmla="*/ 19 w 68" name="T22"/>
                <a:gd fmla="*/ 84 h 88" name="T23"/>
                <a:gd fmla="*/ 15 w 68" name="T24"/>
                <a:gd fmla="*/ 81 h 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8" w="68">
                  <a:moveTo>
                    <a:pt x="15" y="81"/>
                  </a:moveTo>
                  <a:cubicBezTo>
                    <a:pt x="8" y="81"/>
                    <a:pt x="8" y="81"/>
                    <a:pt x="8" y="81"/>
                  </a:cubicBezTo>
                  <a:cubicBezTo>
                    <a:pt x="8" y="8"/>
                    <a:pt x="8" y="8"/>
                    <a:pt x="8" y="8"/>
                  </a:cubicBezTo>
                  <a:cubicBezTo>
                    <a:pt x="65" y="8"/>
                    <a:pt x="65" y="8"/>
                    <a:pt x="65" y="8"/>
                  </a:cubicBezTo>
                  <a:cubicBezTo>
                    <a:pt x="67" y="8"/>
                    <a:pt x="68" y="6"/>
                    <a:pt x="68" y="4"/>
                  </a:cubicBezTo>
                  <a:cubicBezTo>
                    <a:pt x="68" y="2"/>
                    <a:pt x="67" y="0"/>
                    <a:pt x="65" y="0"/>
                  </a:cubicBezTo>
                  <a:cubicBezTo>
                    <a:pt x="4" y="0"/>
                    <a:pt x="4" y="0"/>
                    <a:pt x="4" y="0"/>
                  </a:cubicBezTo>
                  <a:cubicBezTo>
                    <a:pt x="2" y="0"/>
                    <a:pt x="0" y="2"/>
                    <a:pt x="0" y="4"/>
                  </a:cubicBezTo>
                  <a:cubicBezTo>
                    <a:pt x="0" y="84"/>
                    <a:pt x="0" y="84"/>
                    <a:pt x="0" y="84"/>
                  </a:cubicBezTo>
                  <a:cubicBezTo>
                    <a:pt x="0" y="87"/>
                    <a:pt x="2" y="88"/>
                    <a:pt x="4" y="88"/>
                  </a:cubicBezTo>
                  <a:cubicBezTo>
                    <a:pt x="15" y="88"/>
                    <a:pt x="15" y="88"/>
                    <a:pt x="15" y="88"/>
                  </a:cubicBezTo>
                  <a:cubicBezTo>
                    <a:pt x="17" y="88"/>
                    <a:pt x="19" y="87"/>
                    <a:pt x="19" y="84"/>
                  </a:cubicBezTo>
                  <a:cubicBezTo>
                    <a:pt x="19" y="82"/>
                    <a:pt x="17" y="81"/>
                    <a:pt x="15" y="81"/>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4" name="Freeform 23"/>
            <p:cNvSpPr/>
            <p:nvPr/>
          </p:nvSpPr>
          <p:spPr bwMode="auto">
            <a:xfrm>
              <a:off x="83" y="99"/>
              <a:ext cx="47" cy="69"/>
            </a:xfrm>
            <a:custGeom>
              <a:gdLst>
                <a:gd fmla="*/ 22 w 25" name="T0"/>
                <a:gd fmla="*/ 0 h 36" name="T1"/>
                <a:gd fmla="*/ 18 w 25" name="T2"/>
                <a:gd fmla="*/ 4 h 36" name="T3"/>
                <a:gd fmla="*/ 18 w 25" name="T4"/>
                <a:gd fmla="*/ 29 h 36" name="T5"/>
                <a:gd fmla="*/ 4 w 25" name="T6"/>
                <a:gd fmla="*/ 29 h 36" name="T7"/>
                <a:gd fmla="*/ 0 w 25" name="T8"/>
                <a:gd fmla="*/ 32 h 36" name="T9"/>
                <a:gd fmla="*/ 4 w 25" name="T10"/>
                <a:gd fmla="*/ 36 h 36" name="T11"/>
                <a:gd fmla="*/ 22 w 25" name="T12"/>
                <a:gd fmla="*/ 36 h 36" name="T13"/>
                <a:gd fmla="*/ 24 w 25" name="T14"/>
                <a:gd fmla="*/ 35 h 36" name="T15"/>
                <a:gd fmla="*/ 25 w 25" name="T16"/>
                <a:gd fmla="*/ 32 h 36" name="T17"/>
                <a:gd fmla="*/ 25 w 25" name="T18"/>
                <a:gd fmla="*/ 4 h 36" name="T19"/>
                <a:gd fmla="*/ 22 w 25" name="T20"/>
                <a:gd fmla="*/ 0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25">
                  <a:moveTo>
                    <a:pt x="22" y="0"/>
                  </a:moveTo>
                  <a:cubicBezTo>
                    <a:pt x="20" y="0"/>
                    <a:pt x="18" y="1"/>
                    <a:pt x="18" y="4"/>
                  </a:cubicBezTo>
                  <a:cubicBezTo>
                    <a:pt x="18" y="29"/>
                    <a:pt x="18" y="29"/>
                    <a:pt x="18" y="29"/>
                  </a:cubicBezTo>
                  <a:cubicBezTo>
                    <a:pt x="4" y="29"/>
                    <a:pt x="4" y="29"/>
                    <a:pt x="4" y="29"/>
                  </a:cubicBezTo>
                  <a:cubicBezTo>
                    <a:pt x="2" y="29"/>
                    <a:pt x="0" y="30"/>
                    <a:pt x="0" y="32"/>
                  </a:cubicBezTo>
                  <a:cubicBezTo>
                    <a:pt x="0" y="35"/>
                    <a:pt x="2" y="36"/>
                    <a:pt x="4" y="36"/>
                  </a:cubicBezTo>
                  <a:cubicBezTo>
                    <a:pt x="22" y="36"/>
                    <a:pt x="22" y="36"/>
                    <a:pt x="22" y="36"/>
                  </a:cubicBezTo>
                  <a:cubicBezTo>
                    <a:pt x="23" y="36"/>
                    <a:pt x="24" y="36"/>
                    <a:pt x="24" y="35"/>
                  </a:cubicBezTo>
                  <a:cubicBezTo>
                    <a:pt x="25" y="34"/>
                    <a:pt x="25" y="33"/>
                    <a:pt x="25" y="32"/>
                  </a:cubicBezTo>
                  <a:cubicBezTo>
                    <a:pt x="25" y="4"/>
                    <a:pt x="25" y="4"/>
                    <a:pt x="25" y="4"/>
                  </a:cubicBezTo>
                  <a:cubicBezTo>
                    <a:pt x="25" y="1"/>
                    <a:pt x="24" y="0"/>
                    <a:pt x="22"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5" name="Freeform 24"/>
            <p:cNvSpPr>
              <a:spLocks noEditPoints="1"/>
            </p:cNvSpPr>
            <p:nvPr/>
          </p:nvSpPr>
          <p:spPr bwMode="auto">
            <a:xfrm>
              <a:off x="48" y="36"/>
              <a:ext cx="80" cy="119"/>
            </a:xfrm>
            <a:custGeom>
              <a:gdLst>
                <a:gd fmla="*/ 37 w 42" name="T0"/>
                <a:gd fmla="*/ 1 h 62" name="T1"/>
                <a:gd fmla="*/ 32 w 42" name="T2"/>
                <a:gd fmla="*/ 0 h 62" name="T3"/>
                <a:gd fmla="*/ 24 w 42" name="T4"/>
                <a:gd fmla="*/ 4 h 62" name="T5"/>
                <a:gd fmla="*/ 0 w 42" name="T6"/>
                <a:gd fmla="*/ 46 h 62" name="T7"/>
                <a:gd fmla="*/ 0 w 42" name="T8"/>
                <a:gd fmla="*/ 48 h 62" name="T9"/>
                <a:gd fmla="*/ 0 w 42" name="T10"/>
                <a:gd fmla="*/ 58 h 62" name="T11"/>
                <a:gd fmla="*/ 2 w 42" name="T12"/>
                <a:gd fmla="*/ 61 h 62" name="T13"/>
                <a:gd fmla="*/ 4 w 42" name="T14"/>
                <a:gd fmla="*/ 62 h 62" name="T15"/>
                <a:gd fmla="*/ 5 w 42" name="T16"/>
                <a:gd fmla="*/ 61 h 62" name="T17"/>
                <a:gd fmla="*/ 14 w 42" name="T18"/>
                <a:gd fmla="*/ 57 h 62" name="T19"/>
                <a:gd fmla="*/ 15 w 42" name="T20"/>
                <a:gd fmla="*/ 55 h 62" name="T21"/>
                <a:gd fmla="*/ 40 w 42" name="T22"/>
                <a:gd fmla="*/ 13 h 62" name="T23"/>
                <a:gd fmla="*/ 37 w 42" name="T24"/>
                <a:gd fmla="*/ 1 h 62" name="T25"/>
                <a:gd fmla="*/ 33 w 42" name="T26"/>
                <a:gd fmla="*/ 9 h 62" name="T27"/>
                <a:gd fmla="*/ 9 w 42" name="T28"/>
                <a:gd fmla="*/ 50 h 62" name="T29"/>
                <a:gd fmla="*/ 7 w 42" name="T30"/>
                <a:gd fmla="*/ 52 h 62" name="T31"/>
                <a:gd fmla="*/ 7 w 42" name="T32"/>
                <a:gd fmla="*/ 49 h 62" name="T33"/>
                <a:gd fmla="*/ 31 w 42" name="T34"/>
                <a:gd fmla="*/ 8 h 62" name="T35"/>
                <a:gd fmla="*/ 33 w 42" name="T36"/>
                <a:gd fmla="*/ 7 h 62" name="T37"/>
                <a:gd fmla="*/ 33 w 42" name="T38"/>
                <a:gd fmla="*/ 9 h 6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2" w="42">
                  <a:moveTo>
                    <a:pt x="37" y="1"/>
                  </a:moveTo>
                  <a:cubicBezTo>
                    <a:pt x="35" y="0"/>
                    <a:pt x="34" y="0"/>
                    <a:pt x="32" y="0"/>
                  </a:cubicBezTo>
                  <a:cubicBezTo>
                    <a:pt x="29" y="0"/>
                    <a:pt x="26" y="1"/>
                    <a:pt x="24" y="4"/>
                  </a:cubicBezTo>
                  <a:cubicBezTo>
                    <a:pt x="0" y="46"/>
                    <a:pt x="0" y="46"/>
                    <a:pt x="0" y="46"/>
                  </a:cubicBezTo>
                  <a:cubicBezTo>
                    <a:pt x="0" y="47"/>
                    <a:pt x="0" y="48"/>
                    <a:pt x="0" y="48"/>
                  </a:cubicBezTo>
                  <a:cubicBezTo>
                    <a:pt x="0" y="58"/>
                    <a:pt x="0" y="58"/>
                    <a:pt x="0" y="58"/>
                  </a:cubicBezTo>
                  <a:cubicBezTo>
                    <a:pt x="0" y="59"/>
                    <a:pt x="1" y="60"/>
                    <a:pt x="2" y="61"/>
                  </a:cubicBezTo>
                  <a:cubicBezTo>
                    <a:pt x="2" y="61"/>
                    <a:pt x="3" y="62"/>
                    <a:pt x="4" y="62"/>
                  </a:cubicBezTo>
                  <a:cubicBezTo>
                    <a:pt x="4" y="62"/>
                    <a:pt x="5" y="61"/>
                    <a:pt x="5" y="61"/>
                  </a:cubicBezTo>
                  <a:cubicBezTo>
                    <a:pt x="14" y="57"/>
                    <a:pt x="14" y="57"/>
                    <a:pt x="14" y="57"/>
                  </a:cubicBezTo>
                  <a:cubicBezTo>
                    <a:pt x="15" y="56"/>
                    <a:pt x="15" y="56"/>
                    <a:pt x="15" y="55"/>
                  </a:cubicBezTo>
                  <a:cubicBezTo>
                    <a:pt x="40" y="13"/>
                    <a:pt x="40" y="13"/>
                    <a:pt x="40" y="13"/>
                  </a:cubicBezTo>
                  <a:cubicBezTo>
                    <a:pt x="42" y="9"/>
                    <a:pt x="41" y="3"/>
                    <a:pt x="37" y="1"/>
                  </a:cubicBezTo>
                  <a:close/>
                  <a:moveTo>
                    <a:pt x="33" y="9"/>
                  </a:moveTo>
                  <a:cubicBezTo>
                    <a:pt x="9" y="50"/>
                    <a:pt x="9" y="50"/>
                    <a:pt x="9" y="50"/>
                  </a:cubicBezTo>
                  <a:cubicBezTo>
                    <a:pt x="7" y="52"/>
                    <a:pt x="7" y="52"/>
                    <a:pt x="7" y="52"/>
                  </a:cubicBezTo>
                  <a:cubicBezTo>
                    <a:pt x="7" y="49"/>
                    <a:pt x="7" y="49"/>
                    <a:pt x="7" y="49"/>
                  </a:cubicBezTo>
                  <a:cubicBezTo>
                    <a:pt x="31" y="8"/>
                    <a:pt x="31" y="8"/>
                    <a:pt x="31" y="8"/>
                  </a:cubicBezTo>
                  <a:cubicBezTo>
                    <a:pt x="31" y="7"/>
                    <a:pt x="32" y="7"/>
                    <a:pt x="33" y="7"/>
                  </a:cubicBezTo>
                  <a:cubicBezTo>
                    <a:pt x="33" y="8"/>
                    <a:pt x="34" y="9"/>
                    <a:pt x="33" y="9"/>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6" name="Freeform 25"/>
            <p:cNvSpPr/>
            <p:nvPr/>
          </p:nvSpPr>
          <p:spPr bwMode="auto">
            <a:xfrm>
              <a:off x="25" y="48"/>
              <a:ext cx="50" cy="15"/>
            </a:xfrm>
            <a:custGeom>
              <a:gdLst>
                <a:gd fmla="*/ 26 w 26" name="T0"/>
                <a:gd fmla="*/ 4 h 8" name="T1"/>
                <a:gd fmla="*/ 23 w 26" name="T2"/>
                <a:gd fmla="*/ 0 h 8" name="T3"/>
                <a:gd fmla="*/ 4 w 26" name="T4"/>
                <a:gd fmla="*/ 0 h 8" name="T5"/>
                <a:gd fmla="*/ 0 w 26" name="T6"/>
                <a:gd fmla="*/ 4 h 8" name="T7"/>
                <a:gd fmla="*/ 4 w 26" name="T8"/>
                <a:gd fmla="*/ 8 h 8" name="T9"/>
                <a:gd fmla="*/ 23 w 26" name="T10"/>
                <a:gd fmla="*/ 8 h 8" name="T11"/>
                <a:gd fmla="*/ 26 w 26"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26">
                  <a:moveTo>
                    <a:pt x="26" y="4"/>
                  </a:moveTo>
                  <a:cubicBezTo>
                    <a:pt x="26" y="2"/>
                    <a:pt x="25" y="0"/>
                    <a:pt x="23" y="0"/>
                  </a:cubicBezTo>
                  <a:cubicBezTo>
                    <a:pt x="4" y="0"/>
                    <a:pt x="4" y="0"/>
                    <a:pt x="4" y="0"/>
                  </a:cubicBezTo>
                  <a:cubicBezTo>
                    <a:pt x="2" y="0"/>
                    <a:pt x="0" y="2"/>
                    <a:pt x="0" y="4"/>
                  </a:cubicBezTo>
                  <a:cubicBezTo>
                    <a:pt x="0" y="6"/>
                    <a:pt x="2" y="8"/>
                    <a:pt x="4" y="8"/>
                  </a:cubicBezTo>
                  <a:cubicBezTo>
                    <a:pt x="23" y="8"/>
                    <a:pt x="23" y="8"/>
                    <a:pt x="23" y="8"/>
                  </a:cubicBezTo>
                  <a:cubicBezTo>
                    <a:pt x="25" y="8"/>
                    <a:pt x="26" y="6"/>
                    <a:pt x="26" y="4"/>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7" name="Freeform 26"/>
            <p:cNvSpPr/>
            <p:nvPr/>
          </p:nvSpPr>
          <p:spPr bwMode="auto">
            <a:xfrm>
              <a:off x="25" y="76"/>
              <a:ext cx="33" cy="15"/>
            </a:xfrm>
            <a:custGeom>
              <a:gdLst>
                <a:gd fmla="*/ 4 w 17" name="T0"/>
                <a:gd fmla="*/ 0 h 8" name="T1"/>
                <a:gd fmla="*/ 0 w 17" name="T2"/>
                <a:gd fmla="*/ 4 h 8" name="T3"/>
                <a:gd fmla="*/ 4 w 17" name="T4"/>
                <a:gd fmla="*/ 8 h 8" name="T5"/>
                <a:gd fmla="*/ 13 w 17" name="T6"/>
                <a:gd fmla="*/ 8 h 8" name="T7"/>
                <a:gd fmla="*/ 17 w 17" name="T8"/>
                <a:gd fmla="*/ 4 h 8" name="T9"/>
                <a:gd fmla="*/ 13 w 17" name="T10"/>
                <a:gd fmla="*/ 0 h 8" name="T11"/>
                <a:gd fmla="*/ 4 w 17"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7">
                  <a:moveTo>
                    <a:pt x="4" y="0"/>
                  </a:moveTo>
                  <a:cubicBezTo>
                    <a:pt x="2" y="0"/>
                    <a:pt x="0" y="2"/>
                    <a:pt x="0" y="4"/>
                  </a:cubicBezTo>
                  <a:cubicBezTo>
                    <a:pt x="0" y="6"/>
                    <a:pt x="2" y="8"/>
                    <a:pt x="4" y="8"/>
                  </a:cubicBezTo>
                  <a:cubicBezTo>
                    <a:pt x="13" y="8"/>
                    <a:pt x="13" y="8"/>
                    <a:pt x="13" y="8"/>
                  </a:cubicBezTo>
                  <a:cubicBezTo>
                    <a:pt x="15" y="8"/>
                    <a:pt x="17" y="6"/>
                    <a:pt x="17" y="4"/>
                  </a:cubicBezTo>
                  <a:cubicBezTo>
                    <a:pt x="17" y="2"/>
                    <a:pt x="15" y="0"/>
                    <a:pt x="13" y="0"/>
                  </a:cubicBez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spTree>
    <p:extLst>
      <p:ext uri="{BB962C8B-B14F-4D97-AF65-F5344CB8AC3E}">
        <p14:creationId val="14481140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additive="base">
                                        <p:cTn dur="1000" fill="hold" id="7"/>
                                        <p:tgtEl>
                                          <p:spTgt spid="56"/>
                                        </p:tgtEl>
                                        <p:attrNameLst>
                                          <p:attrName>ppt_x</p:attrName>
                                        </p:attrNameLst>
                                      </p:cBhvr>
                                      <p:tavLst>
                                        <p:tav tm="0">
                                          <p:val>
                                            <p:strVal val="#ppt_x"/>
                                          </p:val>
                                        </p:tav>
                                        <p:tav tm="100000">
                                          <p:val>
                                            <p:strVal val="#ppt_x"/>
                                          </p:val>
                                        </p:tav>
                                      </p:tavLst>
                                    </p:anim>
                                    <p:anim calcmode="lin" valueType="num">
                                      <p:cBhvr additive="base">
                                        <p:cTn dur="1000" fill="hold" id="8"/>
                                        <p:tgtEl>
                                          <p:spTgt spid="5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57"/>
                                        </p:tgtEl>
                                        <p:attrNameLst>
                                          <p:attrName>style.visibility</p:attrName>
                                        </p:attrNameLst>
                                      </p:cBhvr>
                                      <p:to>
                                        <p:strVal val="visible"/>
                                      </p:to>
                                    </p:set>
                                    <p:anim calcmode="lin" valueType="num">
                                      <p:cBhvr additive="base">
                                        <p:cTn dur="1000" fill="hold" id="11"/>
                                        <p:tgtEl>
                                          <p:spTgt spid="57"/>
                                        </p:tgtEl>
                                        <p:attrNameLst>
                                          <p:attrName>ppt_x</p:attrName>
                                        </p:attrNameLst>
                                      </p:cBhvr>
                                      <p:tavLst>
                                        <p:tav tm="0">
                                          <p:val>
                                            <p:strVal val="#ppt_x"/>
                                          </p:val>
                                        </p:tav>
                                        <p:tav tm="100000">
                                          <p:val>
                                            <p:strVal val="#ppt_x"/>
                                          </p:val>
                                        </p:tav>
                                      </p:tavLst>
                                    </p:anim>
                                    <p:anim calcmode="lin" valueType="num">
                                      <p:cBhvr additive="base">
                                        <p:cTn dur="1000" fill="hold" id="12"/>
                                        <p:tgtEl>
                                          <p:spTgt spid="57"/>
                                        </p:tgtEl>
                                        <p:attrNameLst>
                                          <p:attrName>ppt_y</p:attrName>
                                        </p:attrNameLst>
                                      </p:cBhvr>
                                      <p:tavLst>
                                        <p:tav tm="0">
                                          <p:val>
                                            <p:strVal val="0-#ppt_h/2"/>
                                          </p:val>
                                        </p:tav>
                                        <p:tav tm="100000">
                                          <p:val>
                                            <p:strVal val="#ppt_y"/>
                                          </p:val>
                                        </p:tav>
                                      </p:tavLst>
                                    </p:anim>
                                  </p:childTnLst>
                                </p:cTn>
                              </p:par>
                              <p:par>
                                <p:cTn fill="hold" id="13" nodeType="withEffect" presetClass="entr" presetID="53" presetSubtype="0">
                                  <p:stCondLst>
                                    <p:cond delay="700"/>
                                  </p:stCondLst>
                                  <p:childTnLst>
                                    <p:set>
                                      <p:cBhvr>
                                        <p:cTn dur="1" fill="hold" id="14">
                                          <p:stCondLst>
                                            <p:cond delay="0"/>
                                          </p:stCondLst>
                                        </p:cTn>
                                        <p:tgtEl>
                                          <p:spTgt spid="2"/>
                                        </p:tgtEl>
                                        <p:attrNameLst>
                                          <p:attrName>style.visibility</p:attrName>
                                        </p:attrNameLst>
                                      </p:cBhvr>
                                      <p:to>
                                        <p:strVal val="visible"/>
                                      </p:to>
                                    </p:set>
                                    <p:anim calcmode="lin" valueType="num">
                                      <p:cBhvr>
                                        <p:cTn dur="300" fill="hold" id="15"/>
                                        <p:tgtEl>
                                          <p:spTgt spid="2"/>
                                        </p:tgtEl>
                                        <p:attrNameLst>
                                          <p:attrName>ppt_w</p:attrName>
                                        </p:attrNameLst>
                                      </p:cBhvr>
                                      <p:tavLst>
                                        <p:tav tm="0">
                                          <p:val>
                                            <p:fltVal val="0"/>
                                          </p:val>
                                        </p:tav>
                                        <p:tav tm="100000">
                                          <p:val>
                                            <p:strVal val="#ppt_w"/>
                                          </p:val>
                                        </p:tav>
                                      </p:tavLst>
                                    </p:anim>
                                    <p:anim calcmode="lin" valueType="num">
                                      <p:cBhvr>
                                        <p:cTn dur="300" fill="hold" id="16"/>
                                        <p:tgtEl>
                                          <p:spTgt spid="2"/>
                                        </p:tgtEl>
                                        <p:attrNameLst>
                                          <p:attrName>ppt_h</p:attrName>
                                        </p:attrNameLst>
                                      </p:cBhvr>
                                      <p:tavLst>
                                        <p:tav tm="0">
                                          <p:val>
                                            <p:fltVal val="0"/>
                                          </p:val>
                                        </p:tav>
                                        <p:tav tm="100000">
                                          <p:val>
                                            <p:strVal val="#ppt_h"/>
                                          </p:val>
                                        </p:tav>
                                      </p:tavLst>
                                    </p:anim>
                                    <p:animEffect filter="fade" transition="in">
                                      <p:cBhvr>
                                        <p:cTn dur="300" id="17"/>
                                        <p:tgtEl>
                                          <p:spTgt spid="2"/>
                                        </p:tgtEl>
                                      </p:cBhvr>
                                    </p:animEffect>
                                  </p:childTnLst>
                                </p:cTn>
                              </p:par>
                              <p:par>
                                <p:cTn autoRev="1" fill="hold" id="18" nodeType="withEffect" presetClass="emph" presetID="6" presetSubtype="0">
                                  <p:stCondLst>
                                    <p:cond delay="1000"/>
                                  </p:stCondLst>
                                  <p:childTnLst>
                                    <p:animScale>
                                      <p:cBhvr>
                                        <p:cTn dur="150" fill="hold" id="19"/>
                                        <p:tgtEl>
                                          <p:spTgt spid="2"/>
                                        </p:tgtEl>
                                      </p:cBhvr>
                                      <p:by x="110000" y="110000"/>
                                    </p:animScale>
                                  </p:childTnLst>
                                </p:cTn>
                              </p:par>
                              <p:par>
                                <p:cTn fill="hold" grpId="0" id="20" nodeType="withEffect" presetClass="entr" presetID="22" presetSubtype="2">
                                  <p:stCondLst>
                                    <p:cond delay="1100"/>
                                  </p:stCondLst>
                                  <p:childTnLst>
                                    <p:set>
                                      <p:cBhvr>
                                        <p:cTn dur="1" fill="hold" id="21">
                                          <p:stCondLst>
                                            <p:cond delay="0"/>
                                          </p:stCondLst>
                                        </p:cTn>
                                        <p:tgtEl>
                                          <p:spTgt spid="35"/>
                                        </p:tgtEl>
                                        <p:attrNameLst>
                                          <p:attrName>style.visibility</p:attrName>
                                        </p:attrNameLst>
                                      </p:cBhvr>
                                      <p:to>
                                        <p:strVal val="visible"/>
                                      </p:to>
                                    </p:set>
                                    <p:animEffect filter="wipe(right)" transition="in">
                                      <p:cBhvr>
                                        <p:cTn dur="500" id="22"/>
                                        <p:tgtEl>
                                          <p:spTgt spid="35"/>
                                        </p:tgtEl>
                                      </p:cBhvr>
                                    </p:animEffect>
                                  </p:childTnLst>
                                </p:cTn>
                              </p:par>
                              <p:par>
                                <p:cTn fill="hold" grpId="0" id="23" nodeType="withEffect" presetClass="entr" presetID="2" presetSubtype="8">
                                  <p:stCondLst>
                                    <p:cond delay="1300"/>
                                  </p:stCondLst>
                                  <p:childTnLst>
                                    <p:set>
                                      <p:cBhvr>
                                        <p:cTn dur="1" fill="hold" id="24">
                                          <p:stCondLst>
                                            <p:cond delay="0"/>
                                          </p:stCondLst>
                                        </p:cTn>
                                        <p:tgtEl>
                                          <p:spTgt spid="42"/>
                                        </p:tgtEl>
                                        <p:attrNameLst>
                                          <p:attrName>style.visibility</p:attrName>
                                        </p:attrNameLst>
                                      </p:cBhvr>
                                      <p:to>
                                        <p:strVal val="visible"/>
                                      </p:to>
                                    </p:set>
                                    <p:anim calcmode="lin" valueType="num">
                                      <p:cBhvr additive="base">
                                        <p:cTn dur="600" fill="hold" id="25"/>
                                        <p:tgtEl>
                                          <p:spTgt spid="42"/>
                                        </p:tgtEl>
                                        <p:attrNameLst>
                                          <p:attrName>ppt_x</p:attrName>
                                        </p:attrNameLst>
                                      </p:cBhvr>
                                      <p:tavLst>
                                        <p:tav tm="0">
                                          <p:val>
                                            <p:strVal val="0-#ppt_w/2"/>
                                          </p:val>
                                        </p:tav>
                                        <p:tav tm="100000">
                                          <p:val>
                                            <p:strVal val="#ppt_x"/>
                                          </p:val>
                                        </p:tav>
                                      </p:tavLst>
                                    </p:anim>
                                    <p:anim calcmode="lin" valueType="num">
                                      <p:cBhvr additive="base">
                                        <p:cTn dur="600" fill="hold" id="26"/>
                                        <p:tgtEl>
                                          <p:spTgt spid="42"/>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800"/>
                                  </p:stCondLst>
                                  <p:childTnLst>
                                    <p:set>
                                      <p:cBhvr>
                                        <p:cTn dur="1" fill="hold" id="28">
                                          <p:stCondLst>
                                            <p:cond delay="0"/>
                                          </p:stCondLst>
                                        </p:cTn>
                                        <p:tgtEl>
                                          <p:spTgt spid="34"/>
                                        </p:tgtEl>
                                        <p:attrNameLst>
                                          <p:attrName>style.visibility</p:attrName>
                                        </p:attrNameLst>
                                      </p:cBhvr>
                                      <p:to>
                                        <p:strVal val="visible"/>
                                      </p:to>
                                    </p:set>
                                    <p:anim calcmode="lin" valueType="num">
                                      <p:cBhvr>
                                        <p:cTn dur="300" fill="hold" id="29"/>
                                        <p:tgtEl>
                                          <p:spTgt spid="34"/>
                                        </p:tgtEl>
                                        <p:attrNameLst>
                                          <p:attrName>ppt_w</p:attrName>
                                        </p:attrNameLst>
                                      </p:cBhvr>
                                      <p:tavLst>
                                        <p:tav tm="0">
                                          <p:val>
                                            <p:fltVal val="0"/>
                                          </p:val>
                                        </p:tav>
                                        <p:tav tm="100000">
                                          <p:val>
                                            <p:strVal val="#ppt_w"/>
                                          </p:val>
                                        </p:tav>
                                      </p:tavLst>
                                    </p:anim>
                                    <p:anim calcmode="lin" valueType="num">
                                      <p:cBhvr>
                                        <p:cTn dur="300" fill="hold" id="30"/>
                                        <p:tgtEl>
                                          <p:spTgt spid="34"/>
                                        </p:tgtEl>
                                        <p:attrNameLst>
                                          <p:attrName>ppt_h</p:attrName>
                                        </p:attrNameLst>
                                      </p:cBhvr>
                                      <p:tavLst>
                                        <p:tav tm="0">
                                          <p:val>
                                            <p:fltVal val="0"/>
                                          </p:val>
                                        </p:tav>
                                        <p:tav tm="100000">
                                          <p:val>
                                            <p:strVal val="#ppt_h"/>
                                          </p:val>
                                        </p:tav>
                                      </p:tavLst>
                                    </p:anim>
                                    <p:animEffect filter="fade" transition="in">
                                      <p:cBhvr>
                                        <p:cTn dur="300" id="31"/>
                                        <p:tgtEl>
                                          <p:spTgt spid="34"/>
                                        </p:tgtEl>
                                      </p:cBhvr>
                                    </p:animEffect>
                                  </p:childTnLst>
                                </p:cTn>
                              </p:par>
                              <p:par>
                                <p:cTn autoRev="1" fill="hold" grpId="1" id="32" nodeType="withEffect" presetClass="emph" presetID="6" presetSubtype="0">
                                  <p:stCondLst>
                                    <p:cond delay="1100"/>
                                  </p:stCondLst>
                                  <p:childTnLst>
                                    <p:animScale>
                                      <p:cBhvr>
                                        <p:cTn dur="150" fill="hold" id="33"/>
                                        <p:tgtEl>
                                          <p:spTgt spid="34"/>
                                        </p:tgtEl>
                                      </p:cBhvr>
                                      <p:by x="110000" y="110000"/>
                                    </p:animScale>
                                  </p:childTnLst>
                                </p:cTn>
                              </p:par>
                              <p:par>
                                <p:cTn fill="hold" id="34" nodeType="withEffect" presetClass="entr" presetID="53" presetSubtype="0">
                                  <p:stCondLst>
                                    <p:cond delay="900"/>
                                  </p:stCondLst>
                                  <p:childTnLst>
                                    <p:set>
                                      <p:cBhvr>
                                        <p:cTn dur="1" fill="hold" id="35">
                                          <p:stCondLst>
                                            <p:cond delay="0"/>
                                          </p:stCondLst>
                                        </p:cTn>
                                        <p:tgtEl>
                                          <p:spTgt spid="3"/>
                                        </p:tgtEl>
                                        <p:attrNameLst>
                                          <p:attrName>style.visibility</p:attrName>
                                        </p:attrNameLst>
                                      </p:cBhvr>
                                      <p:to>
                                        <p:strVal val="visible"/>
                                      </p:to>
                                    </p:set>
                                    <p:anim calcmode="lin" valueType="num">
                                      <p:cBhvr>
                                        <p:cTn dur="300" fill="hold" id="36"/>
                                        <p:tgtEl>
                                          <p:spTgt spid="3"/>
                                        </p:tgtEl>
                                        <p:attrNameLst>
                                          <p:attrName>ppt_w</p:attrName>
                                        </p:attrNameLst>
                                      </p:cBhvr>
                                      <p:tavLst>
                                        <p:tav tm="0">
                                          <p:val>
                                            <p:fltVal val="0"/>
                                          </p:val>
                                        </p:tav>
                                        <p:tav tm="100000">
                                          <p:val>
                                            <p:strVal val="#ppt_w"/>
                                          </p:val>
                                        </p:tav>
                                      </p:tavLst>
                                    </p:anim>
                                    <p:anim calcmode="lin" valueType="num">
                                      <p:cBhvr>
                                        <p:cTn dur="300" fill="hold" id="37"/>
                                        <p:tgtEl>
                                          <p:spTgt spid="3"/>
                                        </p:tgtEl>
                                        <p:attrNameLst>
                                          <p:attrName>ppt_h</p:attrName>
                                        </p:attrNameLst>
                                      </p:cBhvr>
                                      <p:tavLst>
                                        <p:tav tm="0">
                                          <p:val>
                                            <p:fltVal val="0"/>
                                          </p:val>
                                        </p:tav>
                                        <p:tav tm="100000">
                                          <p:val>
                                            <p:strVal val="#ppt_h"/>
                                          </p:val>
                                        </p:tav>
                                      </p:tavLst>
                                    </p:anim>
                                    <p:animEffect filter="fade" transition="in">
                                      <p:cBhvr>
                                        <p:cTn dur="300" id="38"/>
                                        <p:tgtEl>
                                          <p:spTgt spid="3"/>
                                        </p:tgtEl>
                                      </p:cBhvr>
                                    </p:animEffect>
                                  </p:childTnLst>
                                </p:cTn>
                              </p:par>
                              <p:par>
                                <p:cTn autoRev="1" fill="hold" id="39" nodeType="withEffect" presetClass="emph" presetID="6" presetSubtype="0">
                                  <p:stCondLst>
                                    <p:cond delay="1200"/>
                                  </p:stCondLst>
                                  <p:childTnLst>
                                    <p:animScale>
                                      <p:cBhvr>
                                        <p:cTn dur="150" fill="hold" id="40"/>
                                        <p:tgtEl>
                                          <p:spTgt spid="3"/>
                                        </p:tgtEl>
                                      </p:cBhvr>
                                      <p:by x="110000" y="110000"/>
                                    </p:animScale>
                                  </p:childTnLst>
                                </p:cTn>
                              </p:par>
                              <p:par>
                                <p:cTn fill="hold" grpId="0" id="41" nodeType="withEffect" presetClass="entr" presetID="22" presetSubtype="8">
                                  <p:stCondLst>
                                    <p:cond delay="1300"/>
                                  </p:stCondLst>
                                  <p:childTnLst>
                                    <p:set>
                                      <p:cBhvr>
                                        <p:cTn dur="1" fill="hold" id="42">
                                          <p:stCondLst>
                                            <p:cond delay="0"/>
                                          </p:stCondLst>
                                        </p:cTn>
                                        <p:tgtEl>
                                          <p:spTgt spid="36"/>
                                        </p:tgtEl>
                                        <p:attrNameLst>
                                          <p:attrName>style.visibility</p:attrName>
                                        </p:attrNameLst>
                                      </p:cBhvr>
                                      <p:to>
                                        <p:strVal val="visible"/>
                                      </p:to>
                                    </p:set>
                                    <p:animEffect filter="wipe(left)" transition="in">
                                      <p:cBhvr>
                                        <p:cTn dur="500" id="43"/>
                                        <p:tgtEl>
                                          <p:spTgt spid="36"/>
                                        </p:tgtEl>
                                      </p:cBhvr>
                                    </p:animEffect>
                                  </p:childTnLst>
                                </p:cTn>
                              </p:par>
                              <p:par>
                                <p:cTn fill="hold" grpId="0" id="44" nodeType="withEffect" presetClass="entr" presetID="2" presetSubtype="2">
                                  <p:stCondLst>
                                    <p:cond delay="1500"/>
                                  </p:stCondLst>
                                  <p:childTnLst>
                                    <p:set>
                                      <p:cBhvr>
                                        <p:cTn dur="1" fill="hold" id="45">
                                          <p:stCondLst>
                                            <p:cond delay="0"/>
                                          </p:stCondLst>
                                        </p:cTn>
                                        <p:tgtEl>
                                          <p:spTgt spid="43"/>
                                        </p:tgtEl>
                                        <p:attrNameLst>
                                          <p:attrName>style.visibility</p:attrName>
                                        </p:attrNameLst>
                                      </p:cBhvr>
                                      <p:to>
                                        <p:strVal val="visible"/>
                                      </p:to>
                                    </p:set>
                                    <p:anim calcmode="lin" valueType="num">
                                      <p:cBhvr additive="base">
                                        <p:cTn dur="600" fill="hold" id="46"/>
                                        <p:tgtEl>
                                          <p:spTgt spid="43"/>
                                        </p:tgtEl>
                                        <p:attrNameLst>
                                          <p:attrName>ppt_x</p:attrName>
                                        </p:attrNameLst>
                                      </p:cBhvr>
                                      <p:tavLst>
                                        <p:tav tm="0">
                                          <p:val>
                                            <p:strVal val="1+#ppt_w/2"/>
                                          </p:val>
                                        </p:tav>
                                        <p:tav tm="100000">
                                          <p:val>
                                            <p:strVal val="#ppt_x"/>
                                          </p:val>
                                        </p:tav>
                                      </p:tavLst>
                                    </p:anim>
                                    <p:anim calcmode="lin" valueType="num">
                                      <p:cBhvr additive="base">
                                        <p:cTn dur="600" fill="hold" id="47"/>
                                        <p:tgtEl>
                                          <p:spTgt spid="43"/>
                                        </p:tgtEl>
                                        <p:attrNameLst>
                                          <p:attrName>ppt_y</p:attrName>
                                        </p:attrNameLst>
                                      </p:cBhvr>
                                      <p:tavLst>
                                        <p:tav tm="0">
                                          <p:val>
                                            <p:strVal val="#ppt_y"/>
                                          </p:val>
                                        </p:tav>
                                        <p:tav tm="100000">
                                          <p:val>
                                            <p:strVal val="#ppt_y"/>
                                          </p:val>
                                        </p:tav>
                                      </p:tavLst>
                                    </p:anim>
                                  </p:childTnLst>
                                </p:cTn>
                              </p:par>
                              <p:par>
                                <p:cTn fill="hold" id="48" nodeType="withEffect" presetClass="entr" presetID="53" presetSubtype="0">
                                  <p:stCondLst>
                                    <p:cond delay="1000"/>
                                  </p:stCondLst>
                                  <p:childTnLst>
                                    <p:set>
                                      <p:cBhvr>
                                        <p:cTn dur="1" fill="hold" id="49">
                                          <p:stCondLst>
                                            <p:cond delay="0"/>
                                          </p:stCondLst>
                                        </p:cTn>
                                        <p:tgtEl>
                                          <p:spTgt spid="31"/>
                                        </p:tgtEl>
                                        <p:attrNameLst>
                                          <p:attrName>style.visibility</p:attrName>
                                        </p:attrNameLst>
                                      </p:cBhvr>
                                      <p:to>
                                        <p:strVal val="visible"/>
                                      </p:to>
                                    </p:set>
                                    <p:anim calcmode="lin" valueType="num">
                                      <p:cBhvr>
                                        <p:cTn dur="300" fill="hold" id="50"/>
                                        <p:tgtEl>
                                          <p:spTgt spid="31"/>
                                        </p:tgtEl>
                                        <p:attrNameLst>
                                          <p:attrName>ppt_w</p:attrName>
                                        </p:attrNameLst>
                                      </p:cBhvr>
                                      <p:tavLst>
                                        <p:tav tm="0">
                                          <p:val>
                                            <p:fltVal val="0"/>
                                          </p:val>
                                        </p:tav>
                                        <p:tav tm="100000">
                                          <p:val>
                                            <p:strVal val="#ppt_w"/>
                                          </p:val>
                                        </p:tav>
                                      </p:tavLst>
                                    </p:anim>
                                    <p:anim calcmode="lin" valueType="num">
                                      <p:cBhvr>
                                        <p:cTn dur="300" fill="hold" id="51"/>
                                        <p:tgtEl>
                                          <p:spTgt spid="31"/>
                                        </p:tgtEl>
                                        <p:attrNameLst>
                                          <p:attrName>ppt_h</p:attrName>
                                        </p:attrNameLst>
                                      </p:cBhvr>
                                      <p:tavLst>
                                        <p:tav tm="0">
                                          <p:val>
                                            <p:fltVal val="0"/>
                                          </p:val>
                                        </p:tav>
                                        <p:tav tm="100000">
                                          <p:val>
                                            <p:strVal val="#ppt_h"/>
                                          </p:val>
                                        </p:tav>
                                      </p:tavLst>
                                    </p:anim>
                                    <p:animEffect filter="fade" transition="in">
                                      <p:cBhvr>
                                        <p:cTn dur="300" id="52"/>
                                        <p:tgtEl>
                                          <p:spTgt spid="31"/>
                                        </p:tgtEl>
                                      </p:cBhvr>
                                    </p:animEffect>
                                  </p:childTnLst>
                                </p:cTn>
                              </p:par>
                              <p:par>
                                <p:cTn autoRev="1" fill="hold" id="53" nodeType="withEffect" presetClass="emph" presetID="6" presetSubtype="0">
                                  <p:stCondLst>
                                    <p:cond delay="1300"/>
                                  </p:stCondLst>
                                  <p:childTnLst>
                                    <p:animScale>
                                      <p:cBhvr>
                                        <p:cTn dur="150" fill="hold" id="54"/>
                                        <p:tgtEl>
                                          <p:spTgt spid="31"/>
                                        </p:tgtEl>
                                      </p:cBhvr>
                                      <p:by x="110000" y="110000"/>
                                    </p:animScale>
                                  </p:childTnLst>
                                </p:cTn>
                              </p:par>
                              <p:par>
                                <p:cTn fill="hold" id="55" nodeType="withEffect" presetClass="entr" presetID="53" presetSubtype="0">
                                  <p:stCondLst>
                                    <p:cond delay="1100"/>
                                  </p:stCondLst>
                                  <p:childTnLst>
                                    <p:set>
                                      <p:cBhvr>
                                        <p:cTn dur="1" fill="hold" id="56">
                                          <p:stCondLst>
                                            <p:cond delay="0"/>
                                          </p:stCondLst>
                                        </p:cTn>
                                        <p:tgtEl>
                                          <p:spTgt spid="47"/>
                                        </p:tgtEl>
                                        <p:attrNameLst>
                                          <p:attrName>style.visibility</p:attrName>
                                        </p:attrNameLst>
                                      </p:cBhvr>
                                      <p:to>
                                        <p:strVal val="visible"/>
                                      </p:to>
                                    </p:set>
                                    <p:anim calcmode="lin" valueType="num">
                                      <p:cBhvr>
                                        <p:cTn dur="300" fill="hold" id="57"/>
                                        <p:tgtEl>
                                          <p:spTgt spid="47"/>
                                        </p:tgtEl>
                                        <p:attrNameLst>
                                          <p:attrName>ppt_w</p:attrName>
                                        </p:attrNameLst>
                                      </p:cBhvr>
                                      <p:tavLst>
                                        <p:tav tm="0">
                                          <p:val>
                                            <p:fltVal val="0"/>
                                          </p:val>
                                        </p:tav>
                                        <p:tav tm="100000">
                                          <p:val>
                                            <p:strVal val="#ppt_w"/>
                                          </p:val>
                                        </p:tav>
                                      </p:tavLst>
                                    </p:anim>
                                    <p:anim calcmode="lin" valueType="num">
                                      <p:cBhvr>
                                        <p:cTn dur="300" fill="hold" id="58"/>
                                        <p:tgtEl>
                                          <p:spTgt spid="47"/>
                                        </p:tgtEl>
                                        <p:attrNameLst>
                                          <p:attrName>ppt_h</p:attrName>
                                        </p:attrNameLst>
                                      </p:cBhvr>
                                      <p:tavLst>
                                        <p:tav tm="0">
                                          <p:val>
                                            <p:fltVal val="0"/>
                                          </p:val>
                                        </p:tav>
                                        <p:tav tm="100000">
                                          <p:val>
                                            <p:strVal val="#ppt_h"/>
                                          </p:val>
                                        </p:tav>
                                      </p:tavLst>
                                    </p:anim>
                                    <p:animEffect filter="fade" transition="in">
                                      <p:cBhvr>
                                        <p:cTn dur="300" id="59"/>
                                        <p:tgtEl>
                                          <p:spTgt spid="47"/>
                                        </p:tgtEl>
                                      </p:cBhvr>
                                    </p:animEffect>
                                  </p:childTnLst>
                                </p:cTn>
                              </p:par>
                              <p:par>
                                <p:cTn autoRev="1" fill="hold" id="60" nodeType="withEffect" presetClass="emph" presetID="6" presetSubtype="0">
                                  <p:stCondLst>
                                    <p:cond delay="1400"/>
                                  </p:stCondLst>
                                  <p:childTnLst>
                                    <p:animScale>
                                      <p:cBhvr>
                                        <p:cTn dur="150" fill="hold" id="61"/>
                                        <p:tgtEl>
                                          <p:spTgt spid="47"/>
                                        </p:tgtEl>
                                      </p:cBhvr>
                                      <p:by x="110000" y="110000"/>
                                    </p:animScale>
                                  </p:childTnLst>
                                </p:cTn>
                              </p:par>
                              <p:par>
                                <p:cTn fill="hold" grpId="0" id="62" nodeType="withEffect" presetClass="entr" presetID="22" presetSubtype="8">
                                  <p:stCondLst>
                                    <p:cond delay="1500"/>
                                  </p:stCondLst>
                                  <p:childTnLst>
                                    <p:set>
                                      <p:cBhvr>
                                        <p:cTn dur="1" fill="hold" id="63">
                                          <p:stCondLst>
                                            <p:cond delay="0"/>
                                          </p:stCondLst>
                                        </p:cTn>
                                        <p:tgtEl>
                                          <p:spTgt spid="40"/>
                                        </p:tgtEl>
                                        <p:attrNameLst>
                                          <p:attrName>style.visibility</p:attrName>
                                        </p:attrNameLst>
                                      </p:cBhvr>
                                      <p:to>
                                        <p:strVal val="visible"/>
                                      </p:to>
                                    </p:set>
                                    <p:animEffect filter="wipe(left)" transition="in">
                                      <p:cBhvr>
                                        <p:cTn dur="500" id="64"/>
                                        <p:tgtEl>
                                          <p:spTgt spid="40"/>
                                        </p:tgtEl>
                                      </p:cBhvr>
                                    </p:animEffect>
                                  </p:childTnLst>
                                </p:cTn>
                              </p:par>
                              <p:par>
                                <p:cTn fill="hold" grpId="0" id="65" nodeType="withEffect" presetClass="entr" presetID="2" presetSubtype="2">
                                  <p:stCondLst>
                                    <p:cond delay="1800"/>
                                  </p:stCondLst>
                                  <p:childTnLst>
                                    <p:set>
                                      <p:cBhvr>
                                        <p:cTn dur="1" fill="hold" id="66">
                                          <p:stCondLst>
                                            <p:cond delay="0"/>
                                          </p:stCondLst>
                                        </p:cTn>
                                        <p:tgtEl>
                                          <p:spTgt spid="45"/>
                                        </p:tgtEl>
                                        <p:attrNameLst>
                                          <p:attrName>style.visibility</p:attrName>
                                        </p:attrNameLst>
                                      </p:cBhvr>
                                      <p:to>
                                        <p:strVal val="visible"/>
                                      </p:to>
                                    </p:set>
                                    <p:anim calcmode="lin" valueType="num">
                                      <p:cBhvr additive="base">
                                        <p:cTn dur="600" fill="hold" id="67"/>
                                        <p:tgtEl>
                                          <p:spTgt spid="45"/>
                                        </p:tgtEl>
                                        <p:attrNameLst>
                                          <p:attrName>ppt_x</p:attrName>
                                        </p:attrNameLst>
                                      </p:cBhvr>
                                      <p:tavLst>
                                        <p:tav tm="0">
                                          <p:val>
                                            <p:strVal val="1+#ppt_w/2"/>
                                          </p:val>
                                        </p:tav>
                                        <p:tav tm="100000">
                                          <p:val>
                                            <p:strVal val="#ppt_x"/>
                                          </p:val>
                                        </p:tav>
                                      </p:tavLst>
                                    </p:anim>
                                    <p:anim calcmode="lin" valueType="num">
                                      <p:cBhvr additive="base">
                                        <p:cTn dur="600" fill="hold" id="68"/>
                                        <p:tgtEl>
                                          <p:spTgt spid="45"/>
                                        </p:tgtEl>
                                        <p:attrNameLst>
                                          <p:attrName>ppt_y</p:attrName>
                                        </p:attrNameLst>
                                      </p:cBhvr>
                                      <p:tavLst>
                                        <p:tav tm="0">
                                          <p:val>
                                            <p:strVal val="#ppt_y"/>
                                          </p:val>
                                        </p:tav>
                                        <p:tav tm="100000">
                                          <p:val>
                                            <p:strVal val="#ppt_y"/>
                                          </p:val>
                                        </p:tav>
                                      </p:tavLst>
                                    </p:anim>
                                  </p:childTnLst>
                                </p:cTn>
                              </p:par>
                              <p:par>
                                <p:cTn fill="hold" id="69" nodeType="withEffect" presetClass="entr" presetID="53" presetSubtype="0">
                                  <p:stCondLst>
                                    <p:cond delay="1200"/>
                                  </p:stCondLst>
                                  <p:childTnLst>
                                    <p:set>
                                      <p:cBhvr>
                                        <p:cTn dur="1" fill="hold" id="70">
                                          <p:stCondLst>
                                            <p:cond delay="0"/>
                                          </p:stCondLst>
                                        </p:cTn>
                                        <p:tgtEl>
                                          <p:spTgt spid="28"/>
                                        </p:tgtEl>
                                        <p:attrNameLst>
                                          <p:attrName>style.visibility</p:attrName>
                                        </p:attrNameLst>
                                      </p:cBhvr>
                                      <p:to>
                                        <p:strVal val="visible"/>
                                      </p:to>
                                    </p:set>
                                    <p:anim calcmode="lin" valueType="num">
                                      <p:cBhvr>
                                        <p:cTn dur="300" fill="hold" id="71"/>
                                        <p:tgtEl>
                                          <p:spTgt spid="28"/>
                                        </p:tgtEl>
                                        <p:attrNameLst>
                                          <p:attrName>ppt_w</p:attrName>
                                        </p:attrNameLst>
                                      </p:cBhvr>
                                      <p:tavLst>
                                        <p:tav tm="0">
                                          <p:val>
                                            <p:fltVal val="0"/>
                                          </p:val>
                                        </p:tav>
                                        <p:tav tm="100000">
                                          <p:val>
                                            <p:strVal val="#ppt_w"/>
                                          </p:val>
                                        </p:tav>
                                      </p:tavLst>
                                    </p:anim>
                                    <p:anim calcmode="lin" valueType="num">
                                      <p:cBhvr>
                                        <p:cTn dur="300" fill="hold" id="72"/>
                                        <p:tgtEl>
                                          <p:spTgt spid="28"/>
                                        </p:tgtEl>
                                        <p:attrNameLst>
                                          <p:attrName>ppt_h</p:attrName>
                                        </p:attrNameLst>
                                      </p:cBhvr>
                                      <p:tavLst>
                                        <p:tav tm="0">
                                          <p:val>
                                            <p:fltVal val="0"/>
                                          </p:val>
                                        </p:tav>
                                        <p:tav tm="100000">
                                          <p:val>
                                            <p:strVal val="#ppt_h"/>
                                          </p:val>
                                        </p:tav>
                                      </p:tavLst>
                                    </p:anim>
                                    <p:animEffect filter="fade" transition="in">
                                      <p:cBhvr>
                                        <p:cTn dur="300" id="73"/>
                                        <p:tgtEl>
                                          <p:spTgt spid="28"/>
                                        </p:tgtEl>
                                      </p:cBhvr>
                                    </p:animEffect>
                                  </p:childTnLst>
                                </p:cTn>
                              </p:par>
                              <p:par>
                                <p:cTn autoRev="1" fill="hold" id="74" nodeType="withEffect" presetClass="emph" presetID="6" presetSubtype="0">
                                  <p:stCondLst>
                                    <p:cond delay="1500"/>
                                  </p:stCondLst>
                                  <p:childTnLst>
                                    <p:animScale>
                                      <p:cBhvr>
                                        <p:cTn dur="150" fill="hold" id="75"/>
                                        <p:tgtEl>
                                          <p:spTgt spid="28"/>
                                        </p:tgtEl>
                                      </p:cBhvr>
                                      <p:by x="110000" y="110000"/>
                                    </p:animScale>
                                  </p:childTnLst>
                                </p:cTn>
                              </p:par>
                              <p:par>
                                <p:cTn fill="hold" id="76" nodeType="withEffect" presetClass="entr" presetID="53" presetSubtype="0">
                                  <p:stCondLst>
                                    <p:cond delay="1300"/>
                                  </p:stCondLst>
                                  <p:childTnLst>
                                    <p:set>
                                      <p:cBhvr>
                                        <p:cTn dur="1" fill="hold" id="77">
                                          <p:stCondLst>
                                            <p:cond delay="0"/>
                                          </p:stCondLst>
                                        </p:cTn>
                                        <p:tgtEl>
                                          <p:spTgt spid="49"/>
                                        </p:tgtEl>
                                        <p:attrNameLst>
                                          <p:attrName>style.visibility</p:attrName>
                                        </p:attrNameLst>
                                      </p:cBhvr>
                                      <p:to>
                                        <p:strVal val="visible"/>
                                      </p:to>
                                    </p:set>
                                    <p:anim calcmode="lin" valueType="num">
                                      <p:cBhvr>
                                        <p:cTn dur="300" fill="hold" id="78"/>
                                        <p:tgtEl>
                                          <p:spTgt spid="49"/>
                                        </p:tgtEl>
                                        <p:attrNameLst>
                                          <p:attrName>ppt_w</p:attrName>
                                        </p:attrNameLst>
                                      </p:cBhvr>
                                      <p:tavLst>
                                        <p:tav tm="0">
                                          <p:val>
                                            <p:fltVal val="0"/>
                                          </p:val>
                                        </p:tav>
                                        <p:tav tm="100000">
                                          <p:val>
                                            <p:strVal val="#ppt_w"/>
                                          </p:val>
                                        </p:tav>
                                      </p:tavLst>
                                    </p:anim>
                                    <p:anim calcmode="lin" valueType="num">
                                      <p:cBhvr>
                                        <p:cTn dur="300" fill="hold" id="79"/>
                                        <p:tgtEl>
                                          <p:spTgt spid="49"/>
                                        </p:tgtEl>
                                        <p:attrNameLst>
                                          <p:attrName>ppt_h</p:attrName>
                                        </p:attrNameLst>
                                      </p:cBhvr>
                                      <p:tavLst>
                                        <p:tav tm="0">
                                          <p:val>
                                            <p:fltVal val="0"/>
                                          </p:val>
                                        </p:tav>
                                        <p:tav tm="100000">
                                          <p:val>
                                            <p:strVal val="#ppt_h"/>
                                          </p:val>
                                        </p:tav>
                                      </p:tavLst>
                                    </p:anim>
                                    <p:animEffect filter="fade" transition="in">
                                      <p:cBhvr>
                                        <p:cTn dur="300" id="80"/>
                                        <p:tgtEl>
                                          <p:spTgt spid="49"/>
                                        </p:tgtEl>
                                      </p:cBhvr>
                                    </p:animEffect>
                                  </p:childTnLst>
                                </p:cTn>
                              </p:par>
                              <p:par>
                                <p:cTn autoRev="1" fill="hold" id="81" nodeType="withEffect" presetClass="emph" presetID="6" presetSubtype="0">
                                  <p:stCondLst>
                                    <p:cond delay="1600"/>
                                  </p:stCondLst>
                                  <p:childTnLst>
                                    <p:animScale>
                                      <p:cBhvr>
                                        <p:cTn dur="150" fill="hold" id="82"/>
                                        <p:tgtEl>
                                          <p:spTgt spid="49"/>
                                        </p:tgtEl>
                                      </p:cBhvr>
                                      <p:by x="110000" y="110000"/>
                                    </p:animScale>
                                  </p:childTnLst>
                                </p:cTn>
                              </p:par>
                              <p:par>
                                <p:cTn fill="hold" grpId="0" id="83" nodeType="withEffect" presetClass="entr" presetID="22" presetSubtype="2">
                                  <p:stCondLst>
                                    <p:cond delay="1700"/>
                                  </p:stCondLst>
                                  <p:childTnLst>
                                    <p:set>
                                      <p:cBhvr>
                                        <p:cTn dur="1" fill="hold" id="84">
                                          <p:stCondLst>
                                            <p:cond delay="0"/>
                                          </p:stCondLst>
                                        </p:cTn>
                                        <p:tgtEl>
                                          <p:spTgt spid="39"/>
                                        </p:tgtEl>
                                        <p:attrNameLst>
                                          <p:attrName>style.visibility</p:attrName>
                                        </p:attrNameLst>
                                      </p:cBhvr>
                                      <p:to>
                                        <p:strVal val="visible"/>
                                      </p:to>
                                    </p:set>
                                    <p:animEffect filter="wipe(right)" transition="in">
                                      <p:cBhvr>
                                        <p:cTn dur="500" id="85"/>
                                        <p:tgtEl>
                                          <p:spTgt spid="39"/>
                                        </p:tgtEl>
                                      </p:cBhvr>
                                    </p:animEffect>
                                  </p:childTnLst>
                                </p:cTn>
                              </p:par>
                              <p:par>
                                <p:cTn fill="hold" grpId="0" id="86" nodeType="withEffect" presetClass="entr" presetID="2" presetSubtype="8">
                                  <p:stCondLst>
                                    <p:cond delay="1900"/>
                                  </p:stCondLst>
                                  <p:childTnLst>
                                    <p:set>
                                      <p:cBhvr>
                                        <p:cTn dur="1" fill="hold" id="87">
                                          <p:stCondLst>
                                            <p:cond delay="0"/>
                                          </p:stCondLst>
                                        </p:cTn>
                                        <p:tgtEl>
                                          <p:spTgt spid="46"/>
                                        </p:tgtEl>
                                        <p:attrNameLst>
                                          <p:attrName>style.visibility</p:attrName>
                                        </p:attrNameLst>
                                      </p:cBhvr>
                                      <p:to>
                                        <p:strVal val="visible"/>
                                      </p:to>
                                    </p:set>
                                    <p:anim calcmode="lin" valueType="num">
                                      <p:cBhvr additive="base">
                                        <p:cTn dur="600" fill="hold" id="88"/>
                                        <p:tgtEl>
                                          <p:spTgt spid="46"/>
                                        </p:tgtEl>
                                        <p:attrNameLst>
                                          <p:attrName>ppt_x</p:attrName>
                                        </p:attrNameLst>
                                      </p:cBhvr>
                                      <p:tavLst>
                                        <p:tav tm="0">
                                          <p:val>
                                            <p:strVal val="0-#ppt_w/2"/>
                                          </p:val>
                                        </p:tav>
                                        <p:tav tm="100000">
                                          <p:val>
                                            <p:strVal val="#ppt_x"/>
                                          </p:val>
                                        </p:tav>
                                      </p:tavLst>
                                    </p:anim>
                                    <p:anim calcmode="lin" valueType="num">
                                      <p:cBhvr additive="base">
                                        <p:cTn dur="600" fill="hold" id="89"/>
                                        <p:tgtEl>
                                          <p:spTgt spid="46"/>
                                        </p:tgtEl>
                                        <p:attrNameLst>
                                          <p:attrName>ppt_y</p:attrName>
                                        </p:attrNameLst>
                                      </p:cBhvr>
                                      <p:tavLst>
                                        <p:tav tm="0">
                                          <p:val>
                                            <p:strVal val="#ppt_y"/>
                                          </p:val>
                                        </p:tav>
                                        <p:tav tm="100000">
                                          <p:val>
                                            <p:strVal val="#ppt_y"/>
                                          </p:val>
                                        </p:tav>
                                      </p:tavLst>
                                    </p:anim>
                                  </p:childTnLst>
                                </p:cTn>
                              </p:par>
                              <p:par>
                                <p:cTn fill="hold" id="90" nodeType="withEffect" presetClass="entr" presetID="53" presetSubtype="0">
                                  <p:stCondLst>
                                    <p:cond delay="1400"/>
                                  </p:stCondLst>
                                  <p:childTnLst>
                                    <p:set>
                                      <p:cBhvr>
                                        <p:cTn dur="1" fill="hold" id="91">
                                          <p:stCondLst>
                                            <p:cond delay="0"/>
                                          </p:stCondLst>
                                        </p:cTn>
                                        <p:tgtEl>
                                          <p:spTgt spid="10"/>
                                        </p:tgtEl>
                                        <p:attrNameLst>
                                          <p:attrName>style.visibility</p:attrName>
                                        </p:attrNameLst>
                                      </p:cBhvr>
                                      <p:to>
                                        <p:strVal val="visible"/>
                                      </p:to>
                                    </p:set>
                                    <p:anim calcmode="lin" valueType="num">
                                      <p:cBhvr>
                                        <p:cTn dur="300" fill="hold" id="92"/>
                                        <p:tgtEl>
                                          <p:spTgt spid="10"/>
                                        </p:tgtEl>
                                        <p:attrNameLst>
                                          <p:attrName>ppt_w</p:attrName>
                                        </p:attrNameLst>
                                      </p:cBhvr>
                                      <p:tavLst>
                                        <p:tav tm="0">
                                          <p:val>
                                            <p:fltVal val="0"/>
                                          </p:val>
                                        </p:tav>
                                        <p:tav tm="100000">
                                          <p:val>
                                            <p:strVal val="#ppt_w"/>
                                          </p:val>
                                        </p:tav>
                                      </p:tavLst>
                                    </p:anim>
                                    <p:anim calcmode="lin" valueType="num">
                                      <p:cBhvr>
                                        <p:cTn dur="300" fill="hold" id="93"/>
                                        <p:tgtEl>
                                          <p:spTgt spid="10"/>
                                        </p:tgtEl>
                                        <p:attrNameLst>
                                          <p:attrName>ppt_h</p:attrName>
                                        </p:attrNameLst>
                                      </p:cBhvr>
                                      <p:tavLst>
                                        <p:tav tm="0">
                                          <p:val>
                                            <p:fltVal val="0"/>
                                          </p:val>
                                        </p:tav>
                                        <p:tav tm="100000">
                                          <p:val>
                                            <p:strVal val="#ppt_h"/>
                                          </p:val>
                                        </p:tav>
                                      </p:tavLst>
                                    </p:anim>
                                    <p:animEffect filter="fade" transition="in">
                                      <p:cBhvr>
                                        <p:cTn dur="300" id="94"/>
                                        <p:tgtEl>
                                          <p:spTgt spid="10"/>
                                        </p:tgtEl>
                                      </p:cBhvr>
                                    </p:animEffect>
                                  </p:childTnLst>
                                </p:cTn>
                              </p:par>
                              <p:par>
                                <p:cTn autoRev="1" fill="hold" id="95" nodeType="withEffect" presetClass="emph" presetID="6" presetSubtype="0">
                                  <p:stCondLst>
                                    <p:cond delay="1700"/>
                                  </p:stCondLst>
                                  <p:childTnLst>
                                    <p:animScale>
                                      <p:cBhvr>
                                        <p:cTn dur="150" fill="hold" id="96"/>
                                        <p:tgtEl>
                                          <p:spTgt spid="10"/>
                                        </p:tgtEl>
                                      </p:cBhvr>
                                      <p:by x="110000" y="110000"/>
                                    </p:animScale>
                                  </p:childTnLst>
                                </p:cTn>
                              </p:par>
                              <p:par>
                                <p:cTn fill="hold" id="97" nodeType="withEffect" presetClass="entr" presetID="53" presetSubtype="0">
                                  <p:stCondLst>
                                    <p:cond delay="1500"/>
                                  </p:stCondLst>
                                  <p:childTnLst>
                                    <p:set>
                                      <p:cBhvr>
                                        <p:cTn dur="1" fill="hold" id="98">
                                          <p:stCondLst>
                                            <p:cond delay="0"/>
                                          </p:stCondLst>
                                        </p:cTn>
                                        <p:tgtEl>
                                          <p:spTgt spid="48"/>
                                        </p:tgtEl>
                                        <p:attrNameLst>
                                          <p:attrName>style.visibility</p:attrName>
                                        </p:attrNameLst>
                                      </p:cBhvr>
                                      <p:to>
                                        <p:strVal val="visible"/>
                                      </p:to>
                                    </p:set>
                                    <p:anim calcmode="lin" valueType="num">
                                      <p:cBhvr>
                                        <p:cTn dur="300" fill="hold" id="99"/>
                                        <p:tgtEl>
                                          <p:spTgt spid="48"/>
                                        </p:tgtEl>
                                        <p:attrNameLst>
                                          <p:attrName>ppt_w</p:attrName>
                                        </p:attrNameLst>
                                      </p:cBhvr>
                                      <p:tavLst>
                                        <p:tav tm="0">
                                          <p:val>
                                            <p:fltVal val="0"/>
                                          </p:val>
                                        </p:tav>
                                        <p:tav tm="100000">
                                          <p:val>
                                            <p:strVal val="#ppt_w"/>
                                          </p:val>
                                        </p:tav>
                                      </p:tavLst>
                                    </p:anim>
                                    <p:anim calcmode="lin" valueType="num">
                                      <p:cBhvr>
                                        <p:cTn dur="300" fill="hold" id="100"/>
                                        <p:tgtEl>
                                          <p:spTgt spid="48"/>
                                        </p:tgtEl>
                                        <p:attrNameLst>
                                          <p:attrName>ppt_h</p:attrName>
                                        </p:attrNameLst>
                                      </p:cBhvr>
                                      <p:tavLst>
                                        <p:tav tm="0">
                                          <p:val>
                                            <p:fltVal val="0"/>
                                          </p:val>
                                        </p:tav>
                                        <p:tav tm="100000">
                                          <p:val>
                                            <p:strVal val="#ppt_h"/>
                                          </p:val>
                                        </p:tav>
                                      </p:tavLst>
                                    </p:anim>
                                    <p:animEffect filter="fade" transition="in">
                                      <p:cBhvr>
                                        <p:cTn dur="300" id="101"/>
                                        <p:tgtEl>
                                          <p:spTgt spid="48"/>
                                        </p:tgtEl>
                                      </p:cBhvr>
                                    </p:animEffect>
                                  </p:childTnLst>
                                </p:cTn>
                              </p:par>
                              <p:par>
                                <p:cTn autoRev="1" fill="hold" id="102" nodeType="withEffect" presetClass="emph" presetID="6" presetSubtype="0">
                                  <p:stCondLst>
                                    <p:cond delay="1800"/>
                                  </p:stCondLst>
                                  <p:childTnLst>
                                    <p:animScale>
                                      <p:cBhvr>
                                        <p:cTn dur="150" fill="hold" id="103"/>
                                        <p:tgtEl>
                                          <p:spTgt spid="48"/>
                                        </p:tgtEl>
                                      </p:cBhvr>
                                      <p:by x="110000" y="110000"/>
                                    </p:animScale>
                                  </p:childTnLst>
                                </p:cTn>
                              </p:par>
                              <p:par>
                                <p:cTn fill="hold" grpId="0" id="104" nodeType="withEffect" presetClass="entr" presetID="22" presetSubtype="8">
                                  <p:stCondLst>
                                    <p:cond delay="1900"/>
                                  </p:stCondLst>
                                  <p:childTnLst>
                                    <p:set>
                                      <p:cBhvr>
                                        <p:cTn dur="1" fill="hold" id="105">
                                          <p:stCondLst>
                                            <p:cond delay="0"/>
                                          </p:stCondLst>
                                        </p:cTn>
                                        <p:tgtEl>
                                          <p:spTgt spid="37"/>
                                        </p:tgtEl>
                                        <p:attrNameLst>
                                          <p:attrName>style.visibility</p:attrName>
                                        </p:attrNameLst>
                                      </p:cBhvr>
                                      <p:to>
                                        <p:strVal val="visible"/>
                                      </p:to>
                                    </p:set>
                                    <p:animEffect filter="wipe(left)" transition="in">
                                      <p:cBhvr>
                                        <p:cTn dur="500" id="106"/>
                                        <p:tgtEl>
                                          <p:spTgt spid="37"/>
                                        </p:tgtEl>
                                      </p:cBhvr>
                                    </p:animEffect>
                                  </p:childTnLst>
                                </p:cTn>
                              </p:par>
                              <p:par>
                                <p:cTn fill="hold" grpId="0" id="107" nodeType="withEffect" presetClass="entr" presetID="2" presetSubtype="2">
                                  <p:stCondLst>
                                    <p:cond delay="2100"/>
                                  </p:stCondLst>
                                  <p:childTnLst>
                                    <p:set>
                                      <p:cBhvr>
                                        <p:cTn dur="1" fill="hold" id="108">
                                          <p:stCondLst>
                                            <p:cond delay="0"/>
                                          </p:stCondLst>
                                        </p:cTn>
                                        <p:tgtEl>
                                          <p:spTgt spid="44"/>
                                        </p:tgtEl>
                                        <p:attrNameLst>
                                          <p:attrName>style.visibility</p:attrName>
                                        </p:attrNameLst>
                                      </p:cBhvr>
                                      <p:to>
                                        <p:strVal val="visible"/>
                                      </p:to>
                                    </p:set>
                                    <p:anim calcmode="lin" valueType="num">
                                      <p:cBhvr additive="base">
                                        <p:cTn dur="600" fill="hold" id="109"/>
                                        <p:tgtEl>
                                          <p:spTgt spid="44"/>
                                        </p:tgtEl>
                                        <p:attrNameLst>
                                          <p:attrName>ppt_x</p:attrName>
                                        </p:attrNameLst>
                                      </p:cBhvr>
                                      <p:tavLst>
                                        <p:tav tm="0">
                                          <p:val>
                                            <p:strVal val="1+#ppt_w/2"/>
                                          </p:val>
                                        </p:tav>
                                        <p:tav tm="100000">
                                          <p:val>
                                            <p:strVal val="#ppt_x"/>
                                          </p:val>
                                        </p:tav>
                                      </p:tavLst>
                                    </p:anim>
                                    <p:anim calcmode="lin" valueType="num">
                                      <p:cBhvr additive="base">
                                        <p:cTn dur="600" fill="hold" id="110"/>
                                        <p:tgtEl>
                                          <p:spTgt spid="44"/>
                                        </p:tgtEl>
                                        <p:attrNameLst>
                                          <p:attrName>ppt_y</p:attrName>
                                        </p:attrNameLst>
                                      </p:cBhvr>
                                      <p:tavLst>
                                        <p:tav tm="0">
                                          <p:val>
                                            <p:strVal val="#ppt_y"/>
                                          </p:val>
                                        </p:tav>
                                        <p:tav tm="100000">
                                          <p:val>
                                            <p:strVal val="#ppt_y"/>
                                          </p:val>
                                        </p:tav>
                                      </p:tavLst>
                                    </p:anim>
                                  </p:childTnLst>
                                </p:cTn>
                              </p:par>
                              <p:par>
                                <p:cTn fill="hold" id="111" nodeType="withEffect" presetClass="entr" presetID="53" presetSubtype="0">
                                  <p:stCondLst>
                                    <p:cond delay="1600"/>
                                  </p:stCondLst>
                                  <p:childTnLst>
                                    <p:set>
                                      <p:cBhvr>
                                        <p:cTn dur="1" fill="hold" id="112">
                                          <p:stCondLst>
                                            <p:cond delay="0"/>
                                          </p:stCondLst>
                                        </p:cTn>
                                        <p:tgtEl>
                                          <p:spTgt spid="22"/>
                                        </p:tgtEl>
                                        <p:attrNameLst>
                                          <p:attrName>style.visibility</p:attrName>
                                        </p:attrNameLst>
                                      </p:cBhvr>
                                      <p:to>
                                        <p:strVal val="visible"/>
                                      </p:to>
                                    </p:set>
                                    <p:anim calcmode="lin" valueType="num">
                                      <p:cBhvr>
                                        <p:cTn dur="300" fill="hold" id="113"/>
                                        <p:tgtEl>
                                          <p:spTgt spid="22"/>
                                        </p:tgtEl>
                                        <p:attrNameLst>
                                          <p:attrName>ppt_w</p:attrName>
                                        </p:attrNameLst>
                                      </p:cBhvr>
                                      <p:tavLst>
                                        <p:tav tm="0">
                                          <p:val>
                                            <p:fltVal val="0"/>
                                          </p:val>
                                        </p:tav>
                                        <p:tav tm="100000">
                                          <p:val>
                                            <p:strVal val="#ppt_w"/>
                                          </p:val>
                                        </p:tav>
                                      </p:tavLst>
                                    </p:anim>
                                    <p:anim calcmode="lin" valueType="num">
                                      <p:cBhvr>
                                        <p:cTn dur="300" fill="hold" id="114"/>
                                        <p:tgtEl>
                                          <p:spTgt spid="22"/>
                                        </p:tgtEl>
                                        <p:attrNameLst>
                                          <p:attrName>ppt_h</p:attrName>
                                        </p:attrNameLst>
                                      </p:cBhvr>
                                      <p:tavLst>
                                        <p:tav tm="0">
                                          <p:val>
                                            <p:fltVal val="0"/>
                                          </p:val>
                                        </p:tav>
                                        <p:tav tm="100000">
                                          <p:val>
                                            <p:strVal val="#ppt_h"/>
                                          </p:val>
                                        </p:tav>
                                      </p:tavLst>
                                    </p:anim>
                                    <p:animEffect filter="fade" transition="in">
                                      <p:cBhvr>
                                        <p:cTn dur="300" id="115"/>
                                        <p:tgtEl>
                                          <p:spTgt spid="22"/>
                                        </p:tgtEl>
                                      </p:cBhvr>
                                    </p:animEffect>
                                  </p:childTnLst>
                                </p:cTn>
                              </p:par>
                              <p:par>
                                <p:cTn autoRev="1" fill="hold" id="116" nodeType="withEffect" presetClass="emph" presetID="6" presetSubtype="0">
                                  <p:stCondLst>
                                    <p:cond delay="1900"/>
                                  </p:stCondLst>
                                  <p:childTnLst>
                                    <p:animScale>
                                      <p:cBhvr>
                                        <p:cTn dur="150" fill="hold" id="117"/>
                                        <p:tgtEl>
                                          <p:spTgt spid="22"/>
                                        </p:tgtEl>
                                      </p:cBhvr>
                                      <p:by x="110000" y="110000"/>
                                    </p:animScale>
                                  </p:childTnLst>
                                </p:cTn>
                              </p:par>
                              <p:par>
                                <p:cTn fill="hold" id="118" nodeType="withEffect" presetClass="entr" presetID="53" presetSubtype="0">
                                  <p:stCondLst>
                                    <p:cond delay="1700"/>
                                  </p:stCondLst>
                                  <p:childTnLst>
                                    <p:set>
                                      <p:cBhvr>
                                        <p:cTn dur="1" fill="hold" id="119">
                                          <p:stCondLst>
                                            <p:cond delay="0"/>
                                          </p:stCondLst>
                                        </p:cTn>
                                        <p:tgtEl>
                                          <p:spTgt spid="58"/>
                                        </p:tgtEl>
                                        <p:attrNameLst>
                                          <p:attrName>style.visibility</p:attrName>
                                        </p:attrNameLst>
                                      </p:cBhvr>
                                      <p:to>
                                        <p:strVal val="visible"/>
                                      </p:to>
                                    </p:set>
                                    <p:anim calcmode="lin" valueType="num">
                                      <p:cBhvr>
                                        <p:cTn dur="300" fill="hold" id="120"/>
                                        <p:tgtEl>
                                          <p:spTgt spid="58"/>
                                        </p:tgtEl>
                                        <p:attrNameLst>
                                          <p:attrName>ppt_w</p:attrName>
                                        </p:attrNameLst>
                                      </p:cBhvr>
                                      <p:tavLst>
                                        <p:tav tm="0">
                                          <p:val>
                                            <p:fltVal val="0"/>
                                          </p:val>
                                        </p:tav>
                                        <p:tav tm="100000">
                                          <p:val>
                                            <p:strVal val="#ppt_w"/>
                                          </p:val>
                                        </p:tav>
                                      </p:tavLst>
                                    </p:anim>
                                    <p:anim calcmode="lin" valueType="num">
                                      <p:cBhvr>
                                        <p:cTn dur="300" fill="hold" id="121"/>
                                        <p:tgtEl>
                                          <p:spTgt spid="58"/>
                                        </p:tgtEl>
                                        <p:attrNameLst>
                                          <p:attrName>ppt_h</p:attrName>
                                        </p:attrNameLst>
                                      </p:cBhvr>
                                      <p:tavLst>
                                        <p:tav tm="0">
                                          <p:val>
                                            <p:fltVal val="0"/>
                                          </p:val>
                                        </p:tav>
                                        <p:tav tm="100000">
                                          <p:val>
                                            <p:strVal val="#ppt_h"/>
                                          </p:val>
                                        </p:tav>
                                      </p:tavLst>
                                    </p:anim>
                                    <p:animEffect filter="fade" transition="in">
                                      <p:cBhvr>
                                        <p:cTn dur="300" id="122"/>
                                        <p:tgtEl>
                                          <p:spTgt spid="58"/>
                                        </p:tgtEl>
                                      </p:cBhvr>
                                    </p:animEffect>
                                  </p:childTnLst>
                                </p:cTn>
                              </p:par>
                              <p:par>
                                <p:cTn autoRev="1" fill="hold" id="123" nodeType="withEffect" presetClass="emph" presetID="6" presetSubtype="0">
                                  <p:stCondLst>
                                    <p:cond delay="2000"/>
                                  </p:stCondLst>
                                  <p:childTnLst>
                                    <p:animScale>
                                      <p:cBhvr>
                                        <p:cTn dur="150" fill="hold" id="124"/>
                                        <p:tgtEl>
                                          <p:spTgt spid="58"/>
                                        </p:tgtEl>
                                      </p:cBhvr>
                                      <p:by x="110000" y="110000"/>
                                    </p:animScale>
                                  </p:childTnLst>
                                </p:cTn>
                              </p:par>
                              <p:par>
                                <p:cTn fill="hold" grpId="0" id="125" nodeType="withEffect" presetClass="entr" presetID="22" presetSubtype="2">
                                  <p:stCondLst>
                                    <p:cond delay="2100"/>
                                  </p:stCondLst>
                                  <p:childTnLst>
                                    <p:set>
                                      <p:cBhvr>
                                        <p:cTn dur="1" fill="hold" id="126">
                                          <p:stCondLst>
                                            <p:cond delay="0"/>
                                          </p:stCondLst>
                                        </p:cTn>
                                        <p:tgtEl>
                                          <p:spTgt spid="38"/>
                                        </p:tgtEl>
                                        <p:attrNameLst>
                                          <p:attrName>style.visibility</p:attrName>
                                        </p:attrNameLst>
                                      </p:cBhvr>
                                      <p:to>
                                        <p:strVal val="visible"/>
                                      </p:to>
                                    </p:set>
                                    <p:animEffect filter="wipe(right)" transition="in">
                                      <p:cBhvr>
                                        <p:cTn dur="500" id="127"/>
                                        <p:tgtEl>
                                          <p:spTgt spid="38"/>
                                        </p:tgtEl>
                                      </p:cBhvr>
                                    </p:animEffect>
                                  </p:childTnLst>
                                </p:cTn>
                              </p:par>
                              <p:par>
                                <p:cTn fill="hold" grpId="0" id="128" nodeType="withEffect" presetClass="entr" presetID="2" presetSubtype="8">
                                  <p:stCondLst>
                                    <p:cond delay="2300"/>
                                  </p:stCondLst>
                                  <p:childTnLst>
                                    <p:set>
                                      <p:cBhvr>
                                        <p:cTn dur="1" fill="hold" id="129">
                                          <p:stCondLst>
                                            <p:cond delay="0"/>
                                          </p:stCondLst>
                                        </p:cTn>
                                        <p:tgtEl>
                                          <p:spTgt spid="41"/>
                                        </p:tgtEl>
                                        <p:attrNameLst>
                                          <p:attrName>style.visibility</p:attrName>
                                        </p:attrNameLst>
                                      </p:cBhvr>
                                      <p:to>
                                        <p:strVal val="visible"/>
                                      </p:to>
                                    </p:set>
                                    <p:anim calcmode="lin" valueType="num">
                                      <p:cBhvr additive="base">
                                        <p:cTn dur="600" fill="hold" id="130"/>
                                        <p:tgtEl>
                                          <p:spTgt spid="41"/>
                                        </p:tgtEl>
                                        <p:attrNameLst>
                                          <p:attrName>ppt_x</p:attrName>
                                        </p:attrNameLst>
                                      </p:cBhvr>
                                      <p:tavLst>
                                        <p:tav tm="0">
                                          <p:val>
                                            <p:strVal val="0-#ppt_w/2"/>
                                          </p:val>
                                        </p:tav>
                                        <p:tav tm="100000">
                                          <p:val>
                                            <p:strVal val="#ppt_x"/>
                                          </p:val>
                                        </p:tav>
                                      </p:tavLst>
                                    </p:anim>
                                    <p:anim calcmode="lin" valueType="num">
                                      <p:cBhvr additive="base">
                                        <p:cTn dur="600" fill="hold" id="131"/>
                                        <p:tgtEl>
                                          <p:spTgt spid="41"/>
                                        </p:tgtEl>
                                        <p:attrNameLst>
                                          <p:attrName>ppt_y</p:attrName>
                                        </p:attrNameLst>
                                      </p:cBhvr>
                                      <p:tavLst>
                                        <p:tav tm="0">
                                          <p:val>
                                            <p:strVal val="#ppt_y"/>
                                          </p:val>
                                        </p:tav>
                                        <p:tav tm="100000">
                                          <p:val>
                                            <p:strVal val="#ppt_y"/>
                                          </p:val>
                                        </p:tav>
                                      </p:tavLst>
                                    </p:anim>
                                  </p:childTnLst>
                                </p:cTn>
                              </p:par>
                              <p:par>
                                <p:cTn fill="hold" id="132" nodeType="withEffect" presetClass="entr" presetID="53" presetSubtype="0">
                                  <p:stCondLst>
                                    <p:cond delay="1800"/>
                                  </p:stCondLst>
                                  <p:childTnLst>
                                    <p:set>
                                      <p:cBhvr>
                                        <p:cTn dur="1" fill="hold" id="133">
                                          <p:stCondLst>
                                            <p:cond delay="0"/>
                                          </p:stCondLst>
                                        </p:cTn>
                                        <p:tgtEl>
                                          <p:spTgt spid="19"/>
                                        </p:tgtEl>
                                        <p:attrNameLst>
                                          <p:attrName>style.visibility</p:attrName>
                                        </p:attrNameLst>
                                      </p:cBhvr>
                                      <p:to>
                                        <p:strVal val="visible"/>
                                      </p:to>
                                    </p:set>
                                    <p:anim calcmode="lin" valueType="num">
                                      <p:cBhvr>
                                        <p:cTn dur="300" fill="hold" id="134"/>
                                        <p:tgtEl>
                                          <p:spTgt spid="19"/>
                                        </p:tgtEl>
                                        <p:attrNameLst>
                                          <p:attrName>ppt_w</p:attrName>
                                        </p:attrNameLst>
                                      </p:cBhvr>
                                      <p:tavLst>
                                        <p:tav tm="0">
                                          <p:val>
                                            <p:fltVal val="0"/>
                                          </p:val>
                                        </p:tav>
                                        <p:tav tm="100000">
                                          <p:val>
                                            <p:strVal val="#ppt_w"/>
                                          </p:val>
                                        </p:tav>
                                      </p:tavLst>
                                    </p:anim>
                                    <p:anim calcmode="lin" valueType="num">
                                      <p:cBhvr>
                                        <p:cTn dur="300" fill="hold" id="135"/>
                                        <p:tgtEl>
                                          <p:spTgt spid="19"/>
                                        </p:tgtEl>
                                        <p:attrNameLst>
                                          <p:attrName>ppt_h</p:attrName>
                                        </p:attrNameLst>
                                      </p:cBhvr>
                                      <p:tavLst>
                                        <p:tav tm="0">
                                          <p:val>
                                            <p:fltVal val="0"/>
                                          </p:val>
                                        </p:tav>
                                        <p:tav tm="100000">
                                          <p:val>
                                            <p:strVal val="#ppt_h"/>
                                          </p:val>
                                        </p:tav>
                                      </p:tavLst>
                                    </p:anim>
                                    <p:animEffect filter="fade" transition="in">
                                      <p:cBhvr>
                                        <p:cTn dur="300" id="136"/>
                                        <p:tgtEl>
                                          <p:spTgt spid="19"/>
                                        </p:tgtEl>
                                      </p:cBhvr>
                                    </p:animEffect>
                                  </p:childTnLst>
                                </p:cTn>
                              </p:par>
                              <p:par>
                                <p:cTn autoRev="1" fill="hold" id="137" nodeType="withEffect" presetClass="emph" presetID="6" presetSubtype="0">
                                  <p:stCondLst>
                                    <p:cond delay="2100"/>
                                  </p:stCondLst>
                                  <p:childTnLst>
                                    <p:animScale>
                                      <p:cBhvr>
                                        <p:cTn dur="150" fill="hold" id="138"/>
                                        <p:tgtEl>
                                          <p:spTgt spid="19"/>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3"/>
      <p:bldP grpId="0" spid="44"/>
      <p:bldP grpId="0" spid="45"/>
      <p:bldP grpId="0" spid="46"/>
      <p:bldP grpId="0" spid="34"/>
      <p:bldP grpId="1" spid="34"/>
      <p:bldP grpId="0" spid="56"/>
      <p:bldP grpId="0" spid="5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a:spLocks noEditPoints="1"/>
          </p:cNvSpPr>
          <p:nvPr/>
        </p:nvSpPr>
        <p:spPr bwMode="auto">
          <a:xfrm>
            <a:off x="3041650" y="1457325"/>
            <a:ext cx="3060700" cy="3057525"/>
          </a:xfrm>
          <a:custGeom>
            <a:gdLst>
              <a:gd fmla="*/ 870 w 935" name="T0"/>
              <a:gd fmla="*/ 608 h 935" name="T1"/>
              <a:gd fmla="*/ 870 w 935" name="T2"/>
              <a:gd fmla="*/ 608 h 935" name="T3"/>
              <a:gd fmla="*/ 806 w 935" name="T4"/>
              <a:gd fmla="*/ 468 h 935" name="T5"/>
              <a:gd fmla="*/ 870 w 935" name="T6"/>
              <a:gd fmla="*/ 327 h 935" name="T7"/>
              <a:gd fmla="*/ 870 w 935" name="T8"/>
              <a:gd fmla="*/ 327 h 935" name="T9"/>
              <a:gd fmla="*/ 935 w 935" name="T10"/>
              <a:gd fmla="*/ 186 h 935" name="T11"/>
              <a:gd fmla="*/ 750 w 935" name="T12"/>
              <a:gd fmla="*/ 0 h 935" name="T13"/>
              <a:gd fmla="*/ 608 w 935" name="T14"/>
              <a:gd fmla="*/ 65 h 935" name="T15"/>
              <a:gd fmla="*/ 608 w 935" name="T16"/>
              <a:gd fmla="*/ 65 h 935" name="T17"/>
              <a:gd fmla="*/ 468 w 935" name="T18"/>
              <a:gd fmla="*/ 129 h 935" name="T19"/>
              <a:gd fmla="*/ 328 w 935" name="T20"/>
              <a:gd fmla="*/ 65 h 935" name="T21"/>
              <a:gd fmla="*/ 328 w 935" name="T22"/>
              <a:gd fmla="*/ 65 h 935" name="T23"/>
              <a:gd fmla="*/ 186 w 935" name="T24"/>
              <a:gd fmla="*/ 0 h 935" name="T25"/>
              <a:gd fmla="*/ 0 w 935" name="T26"/>
              <a:gd fmla="*/ 186 h 935" name="T27"/>
              <a:gd fmla="*/ 66 w 935" name="T28"/>
              <a:gd fmla="*/ 327 h 935" name="T29"/>
              <a:gd fmla="*/ 66 w 935" name="T30"/>
              <a:gd fmla="*/ 327 h 935" name="T31"/>
              <a:gd fmla="*/ 130 w 935" name="T32"/>
              <a:gd fmla="*/ 468 h 935" name="T33"/>
              <a:gd fmla="*/ 66 w 935" name="T34"/>
              <a:gd fmla="*/ 608 h 935" name="T35"/>
              <a:gd fmla="*/ 66 w 935" name="T36"/>
              <a:gd fmla="*/ 608 h 935" name="T37"/>
              <a:gd fmla="*/ 0 w 935" name="T38"/>
              <a:gd fmla="*/ 749 h 935" name="T39"/>
              <a:gd fmla="*/ 186 w 935" name="T40"/>
              <a:gd fmla="*/ 935 h 935" name="T41"/>
              <a:gd fmla="*/ 328 w 935" name="T42"/>
              <a:gd fmla="*/ 870 h 935" name="T43"/>
              <a:gd fmla="*/ 328 w 935" name="T44"/>
              <a:gd fmla="*/ 870 h 935" name="T45"/>
              <a:gd fmla="*/ 468 w 935" name="T46"/>
              <a:gd fmla="*/ 806 h 935" name="T47"/>
              <a:gd fmla="*/ 608 w 935" name="T48"/>
              <a:gd fmla="*/ 870 h 935" name="T49"/>
              <a:gd fmla="*/ 608 w 935" name="T50"/>
              <a:gd fmla="*/ 870 h 935" name="T51"/>
              <a:gd fmla="*/ 750 w 935" name="T52"/>
              <a:gd fmla="*/ 935 h 935" name="T53"/>
              <a:gd fmla="*/ 935 w 935" name="T54"/>
              <a:gd fmla="*/ 749 h 935" name="T55"/>
              <a:gd fmla="*/ 870 w 935" name="T56"/>
              <a:gd fmla="*/ 608 h 935" name="T57"/>
              <a:gd fmla="*/ 468 w 935" name="T58"/>
              <a:gd fmla="*/ 681 h 935" name="T59"/>
              <a:gd fmla="*/ 255 w 935" name="T60"/>
              <a:gd fmla="*/ 468 h 935" name="T61"/>
              <a:gd fmla="*/ 468 w 935" name="T62"/>
              <a:gd fmla="*/ 255 h 935" name="T63"/>
              <a:gd fmla="*/ 681 w 935" name="T64"/>
              <a:gd fmla="*/ 468 h 935" name="T65"/>
              <a:gd fmla="*/ 468 w 935" name="T66"/>
              <a:gd fmla="*/ 681 h 9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35" w="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chemeClr val="bg1">
              <a:lumMod val="85000"/>
              <a:alpha val="50000"/>
            </a:schemeClr>
          </a:solidFill>
          <a:ln w="635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nvGrpSpPr>
          <p:cNvPr id="15" name="Group 14"/>
          <p:cNvGrpSpPr/>
          <p:nvPr/>
        </p:nvGrpSpPr>
        <p:grpSpPr>
          <a:xfrm>
            <a:off x="6292850" y="3759200"/>
            <a:ext cx="219075" cy="219075"/>
            <a:chExt cx="205" cy="206"/>
          </a:xfrm>
          <a:solidFill>
            <a:srgbClr val="16B2C1"/>
          </a:solidFill>
        </p:grpSpPr>
        <p:sp>
          <p:nvSpPr>
            <p:cNvPr id="16" name="Freeform 15"/>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7" name="Freeform 16"/>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8" name="Freeform 17"/>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9" name="Freeform 18"/>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20" name="Group 19"/>
          <p:cNvGrpSpPr/>
          <p:nvPr/>
        </p:nvGrpSpPr>
        <p:grpSpPr>
          <a:xfrm>
            <a:off x="2641600" y="1881188"/>
            <a:ext cx="219075" cy="219075"/>
            <a:chExt cx="205" cy="206"/>
          </a:xfrm>
          <a:solidFill>
            <a:srgbClr val="19BAA9"/>
          </a:solidFill>
        </p:grpSpPr>
        <p:sp>
          <p:nvSpPr>
            <p:cNvPr id="21" name="Freeform 20"/>
            <p:cNvSpPr>
              <a:spLocks noEditPoints="1"/>
            </p:cNvSpPr>
            <p:nvPr/>
          </p:nvSpPr>
          <p:spPr bwMode="auto">
            <a:xfrm>
              <a:off x="0" y="0"/>
              <a:ext cx="205" cy="206"/>
            </a:xfrm>
            <a:custGeom>
              <a:gdLst>
                <a:gd fmla="*/ 0 w 205" name="T0"/>
                <a:gd fmla="*/ 0 h 206" name="T1"/>
                <a:gd fmla="*/ 0 w 205" name="T2"/>
                <a:gd fmla="*/ 206 h 206" name="T3"/>
                <a:gd fmla="*/ 205 w 205" name="T4"/>
                <a:gd fmla="*/ 206 h 206" name="T5"/>
                <a:gd fmla="*/ 205 w 205" name="T6"/>
                <a:gd fmla="*/ 0 h 206" name="T7"/>
                <a:gd fmla="*/ 0 w 205" name="T8"/>
                <a:gd fmla="*/ 0 h 206" name="T9"/>
                <a:gd fmla="*/ 188 w 205" name="T10"/>
                <a:gd fmla="*/ 188 h 206" name="T11"/>
                <a:gd fmla="*/ 17 w 205" name="T12"/>
                <a:gd fmla="*/ 188 h 206" name="T13"/>
                <a:gd fmla="*/ 17 w 205" name="T14"/>
                <a:gd fmla="*/ 17 h 206" name="T15"/>
                <a:gd fmla="*/ 188 w 205" name="T16"/>
                <a:gd fmla="*/ 17 h 206" name="T17"/>
                <a:gd fmla="*/ 188 w 205" name="T18"/>
                <a:gd fmla="*/ 188 h 2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6" w="205">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2" name="Freeform 21"/>
            <p:cNvSpPr/>
            <p:nvPr/>
          </p:nvSpPr>
          <p:spPr bwMode="auto">
            <a:xfrm>
              <a:off x="48" y="60"/>
              <a:ext cx="112" cy="90"/>
            </a:xfrm>
            <a:custGeom>
              <a:gdLst>
                <a:gd fmla="*/ 112 w 112" name="T0"/>
                <a:gd fmla="*/ 12 h 90" name="T1"/>
                <a:gd fmla="*/ 99 w 112" name="T2"/>
                <a:gd fmla="*/ 0 h 90" name="T3"/>
                <a:gd fmla="*/ 44 w 112" name="T4"/>
                <a:gd fmla="*/ 66 h 90" name="T5"/>
                <a:gd fmla="*/ 10 w 112" name="T6"/>
                <a:gd fmla="*/ 38 h 90" name="T7"/>
                <a:gd fmla="*/ 0 w 112" name="T8"/>
                <a:gd fmla="*/ 53 h 90" name="T9"/>
                <a:gd fmla="*/ 47 w 112" name="T10"/>
                <a:gd fmla="*/ 90 h 90" name="T11"/>
                <a:gd fmla="*/ 112 w 112" name="T12"/>
                <a:gd fmla="*/ 12 h 90" name="T13"/>
              </a:gdLst>
              <a:cxnLst>
                <a:cxn ang="0">
                  <a:pos x="T0" y="T1"/>
                </a:cxn>
                <a:cxn ang="0">
                  <a:pos x="T2" y="T3"/>
                </a:cxn>
                <a:cxn ang="0">
                  <a:pos x="T4" y="T5"/>
                </a:cxn>
                <a:cxn ang="0">
                  <a:pos x="T6" y="T7"/>
                </a:cxn>
                <a:cxn ang="0">
                  <a:pos x="T8" y="T9"/>
                </a:cxn>
                <a:cxn ang="0">
                  <a:pos x="T10" y="T11"/>
                </a:cxn>
                <a:cxn ang="0">
                  <a:pos x="T12" y="T13"/>
                </a:cxn>
              </a:cxnLst>
              <a:rect b="b" l="0" r="r" t="0"/>
              <a:pathLst>
                <a:path h="90" w="112">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23" name="Group 22"/>
          <p:cNvGrpSpPr/>
          <p:nvPr/>
        </p:nvGrpSpPr>
        <p:grpSpPr>
          <a:xfrm>
            <a:off x="2641600" y="3743325"/>
            <a:ext cx="219075" cy="222250"/>
            <a:chExt cx="205" cy="208"/>
          </a:xfrm>
          <a:solidFill>
            <a:srgbClr val="B2D138"/>
          </a:solidFill>
        </p:grpSpPr>
        <p:sp>
          <p:nvSpPr>
            <p:cNvPr id="24" name="Freeform 23"/>
            <p:cNvSpPr>
              <a:spLocks noEditPoints="1"/>
            </p:cNvSpPr>
            <p:nvPr/>
          </p:nvSpPr>
          <p:spPr bwMode="auto">
            <a:xfrm>
              <a:off x="0" y="0"/>
              <a:ext cx="205" cy="208"/>
            </a:xfrm>
            <a:custGeom>
              <a:gdLst>
                <a:gd fmla="*/ 136 w 140" name="T0"/>
                <a:gd fmla="*/ 55 h 141" name="T1"/>
                <a:gd fmla="*/ 122 w 140" name="T2"/>
                <a:gd fmla="*/ 46 h 141" name="T3"/>
                <a:gd fmla="*/ 127 w 140" name="T4"/>
                <a:gd fmla="*/ 29 h 141" name="T5"/>
                <a:gd fmla="*/ 106 w 140" name="T6"/>
                <a:gd fmla="*/ 14 h 141" name="T7"/>
                <a:gd fmla="*/ 90 w 140" name="T8"/>
                <a:gd fmla="*/ 17 h 141" name="T9"/>
                <a:gd fmla="*/ 81 w 140" name="T10"/>
                <a:gd fmla="*/ 2 h 141" name="T11"/>
                <a:gd fmla="*/ 55 w 140" name="T12"/>
                <a:gd fmla="*/ 6 h 141" name="T13"/>
                <a:gd fmla="*/ 46 w 140" name="T14"/>
                <a:gd fmla="*/ 19 h 141" name="T15"/>
                <a:gd fmla="*/ 29 w 140" name="T16"/>
                <a:gd fmla="*/ 14 h 141" name="T17"/>
                <a:gd fmla="*/ 13 w 140" name="T18"/>
                <a:gd fmla="*/ 36 h 141" name="T19"/>
                <a:gd fmla="*/ 16 w 140" name="T20"/>
                <a:gd fmla="*/ 51 h 141" name="T21"/>
                <a:gd fmla="*/ 1 w 140" name="T22"/>
                <a:gd fmla="*/ 60 h 141" name="T23"/>
                <a:gd fmla="*/ 1 w 140" name="T24"/>
                <a:gd fmla="*/ 81 h 141" name="T25"/>
                <a:gd fmla="*/ 16 w 140" name="T26"/>
                <a:gd fmla="*/ 90 h 141" name="T27"/>
                <a:gd fmla="*/ 13 w 140" name="T28"/>
                <a:gd fmla="*/ 106 h 141" name="T29"/>
                <a:gd fmla="*/ 29 w 140" name="T30"/>
                <a:gd fmla="*/ 127 h 141" name="T31"/>
                <a:gd fmla="*/ 46 w 140" name="T32"/>
                <a:gd fmla="*/ 123 h 141" name="T33"/>
                <a:gd fmla="*/ 55 w 140" name="T34"/>
                <a:gd fmla="*/ 136 h 141" name="T35"/>
                <a:gd fmla="*/ 70 w 140" name="T36"/>
                <a:gd fmla="*/ 141 h 141" name="T37"/>
                <a:gd fmla="*/ 86 w 140" name="T38"/>
                <a:gd fmla="*/ 136 h 141" name="T39"/>
                <a:gd fmla="*/ 95 w 140" name="T40"/>
                <a:gd fmla="*/ 123 h 141" name="T41"/>
                <a:gd fmla="*/ 112 w 140" name="T42"/>
                <a:gd fmla="*/ 127 h 141" name="T43"/>
                <a:gd fmla="*/ 127 w 140" name="T44"/>
                <a:gd fmla="*/ 106 h 141" name="T45"/>
                <a:gd fmla="*/ 125 w 140" name="T46"/>
                <a:gd fmla="*/ 90 h 141" name="T47"/>
                <a:gd fmla="*/ 139 w 140" name="T48"/>
                <a:gd fmla="*/ 81 h 141" name="T49"/>
                <a:gd fmla="*/ 139 w 140" name="T50"/>
                <a:gd fmla="*/ 60 h 141" name="T51"/>
                <a:gd fmla="*/ 118 w 140" name="T52"/>
                <a:gd fmla="*/ 80 h 141" name="T53"/>
                <a:gd fmla="*/ 110 w 140" name="T54"/>
                <a:gd fmla="*/ 92 h 141" name="T55"/>
                <a:gd fmla="*/ 115 w 140" name="T56"/>
                <a:gd fmla="*/ 108 h 141" name="T57"/>
                <a:gd fmla="*/ 98 w 140" name="T58"/>
                <a:gd fmla="*/ 111 h 141" name="T59"/>
                <a:gd fmla="*/ 83 w 140" name="T60"/>
                <a:gd fmla="*/ 114 h 141" name="T61"/>
                <a:gd fmla="*/ 76 w 140" name="T62"/>
                <a:gd fmla="*/ 128 h 141" name="T63"/>
                <a:gd fmla="*/ 61 w 140" name="T64"/>
                <a:gd fmla="*/ 118 h 141" name="T65"/>
                <a:gd fmla="*/ 49 w 140" name="T66"/>
                <a:gd fmla="*/ 111 h 141" name="T67"/>
                <a:gd fmla="*/ 33 w 140" name="T68"/>
                <a:gd fmla="*/ 115 h 141" name="T69"/>
                <a:gd fmla="*/ 31 w 140" name="T70"/>
                <a:gd fmla="*/ 98 h 141" name="T71"/>
                <a:gd fmla="*/ 27 w 140" name="T72"/>
                <a:gd fmla="*/ 84 h 141" name="T73"/>
                <a:gd fmla="*/ 13 w 140" name="T74"/>
                <a:gd fmla="*/ 76 h 141" name="T75"/>
                <a:gd fmla="*/ 13 w 140" name="T76"/>
                <a:gd fmla="*/ 65 h 141" name="T77"/>
                <a:gd fmla="*/ 27 w 140" name="T78"/>
                <a:gd fmla="*/ 58 h 141" name="T79"/>
                <a:gd fmla="*/ 31 w 140" name="T80"/>
                <a:gd fmla="*/ 44 h 141" name="T81"/>
                <a:gd fmla="*/ 33 w 140" name="T82"/>
                <a:gd fmla="*/ 26 h 141" name="T83"/>
                <a:gd fmla="*/ 49 w 140" name="T84"/>
                <a:gd fmla="*/ 31 h 141" name="T85"/>
                <a:gd fmla="*/ 61 w 140" name="T86"/>
                <a:gd fmla="*/ 23 h 141" name="T87"/>
                <a:gd fmla="*/ 76 w 140" name="T88"/>
                <a:gd fmla="*/ 13 h 141" name="T89"/>
                <a:gd fmla="*/ 83 w 140" name="T90"/>
                <a:gd fmla="*/ 27 h 141" name="T91"/>
                <a:gd fmla="*/ 98 w 140" name="T92"/>
                <a:gd fmla="*/ 31 h 141" name="T93"/>
                <a:gd fmla="*/ 115 w 140" name="T94"/>
                <a:gd fmla="*/ 34 h 141" name="T95"/>
                <a:gd fmla="*/ 110 w 140" name="T96"/>
                <a:gd fmla="*/ 49 h 141" name="T97"/>
                <a:gd fmla="*/ 118 w 140" name="T98"/>
                <a:gd fmla="*/ 62 h 141" name="T99"/>
                <a:gd fmla="*/ 128 w 140" name="T100"/>
                <a:gd fmla="*/ 71 h 14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41" w="140">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5" name="Freeform 24"/>
            <p:cNvSpPr>
              <a:spLocks noEditPoints="1"/>
            </p:cNvSpPr>
            <p:nvPr/>
          </p:nvSpPr>
          <p:spPr bwMode="auto">
            <a:xfrm>
              <a:off x="63" y="62"/>
              <a:ext cx="81" cy="81"/>
            </a:xfrm>
            <a:custGeom>
              <a:gdLst>
                <a:gd fmla="*/ 27 w 55" name="T0"/>
                <a:gd fmla="*/ 0 h 55" name="T1"/>
                <a:gd fmla="*/ 0 w 55" name="T2"/>
                <a:gd fmla="*/ 27 h 55" name="T3"/>
                <a:gd fmla="*/ 27 w 55" name="T4"/>
                <a:gd fmla="*/ 55 h 55" name="T5"/>
                <a:gd fmla="*/ 55 w 55" name="T6"/>
                <a:gd fmla="*/ 27 h 55" name="T7"/>
                <a:gd fmla="*/ 27 w 55" name="T8"/>
                <a:gd fmla="*/ 0 h 55" name="T9"/>
                <a:gd fmla="*/ 27 w 55" name="T10"/>
                <a:gd fmla="*/ 43 h 55" name="T11"/>
                <a:gd fmla="*/ 12 w 55" name="T12"/>
                <a:gd fmla="*/ 27 h 55" name="T13"/>
                <a:gd fmla="*/ 27 w 55" name="T14"/>
                <a:gd fmla="*/ 12 h 55" name="T15"/>
                <a:gd fmla="*/ 43 w 55" name="T16"/>
                <a:gd fmla="*/ 27 h 55" name="T17"/>
                <a:gd fmla="*/ 27 w 55" name="T18"/>
                <a:gd fmla="*/ 43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26" name="Group 25"/>
          <p:cNvGrpSpPr/>
          <p:nvPr/>
        </p:nvGrpSpPr>
        <p:grpSpPr>
          <a:xfrm>
            <a:off x="6292850" y="1881188"/>
            <a:ext cx="219075" cy="219075"/>
            <a:chExt cx="205" cy="207"/>
          </a:xfrm>
          <a:solidFill>
            <a:srgbClr val="F26434"/>
          </a:solidFill>
        </p:grpSpPr>
        <p:sp>
          <p:nvSpPr>
            <p:cNvPr id="27" name="Freeform 26"/>
            <p:cNvSpPr>
              <a:spLocks noEditPoints="1"/>
            </p:cNvSpPr>
            <p:nvPr/>
          </p:nvSpPr>
          <p:spPr bwMode="auto">
            <a:xfrm>
              <a:off x="0" y="0"/>
              <a:ext cx="205" cy="207"/>
            </a:xfrm>
            <a:custGeom>
              <a:gdLst>
                <a:gd fmla="*/ 70 w 140" name="T0"/>
                <a:gd fmla="*/ 140 h 140" name="T1"/>
                <a:gd fmla="*/ 0 w 140" name="T2"/>
                <a:gd fmla="*/ 70 h 140" name="T3"/>
                <a:gd fmla="*/ 70 w 140" name="T4"/>
                <a:gd fmla="*/ 0 h 140" name="T5"/>
                <a:gd fmla="*/ 140 w 140" name="T6"/>
                <a:gd fmla="*/ 70 h 140" name="T7"/>
                <a:gd fmla="*/ 70 w 140" name="T8"/>
                <a:gd fmla="*/ 140 h 140" name="T9"/>
                <a:gd fmla="*/ 70 w 140" name="T10"/>
                <a:gd fmla="*/ 12 h 140" name="T11"/>
                <a:gd fmla="*/ 12 w 140" name="T12"/>
                <a:gd fmla="*/ 70 h 140" name="T13"/>
                <a:gd fmla="*/ 70 w 140" name="T14"/>
                <a:gd fmla="*/ 128 h 140" name="T15"/>
                <a:gd fmla="*/ 128 w 140" name="T16"/>
                <a:gd fmla="*/ 70 h 140" name="T17"/>
                <a:gd fmla="*/ 70 w 140" name="T18"/>
                <a:gd fmla="*/ 1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8" name="Freeform 27"/>
            <p:cNvSpPr/>
            <p:nvPr/>
          </p:nvSpPr>
          <p:spPr bwMode="auto">
            <a:xfrm>
              <a:off x="94" y="40"/>
              <a:ext cx="63" cy="72"/>
            </a:xfrm>
            <a:custGeom>
              <a:gdLst>
                <a:gd fmla="*/ 37 w 43" name="T0"/>
                <a:gd fmla="*/ 49 h 49" name="T1"/>
                <a:gd fmla="*/ 6 w 43" name="T2"/>
                <a:gd fmla="*/ 49 h 49" name="T3"/>
                <a:gd fmla="*/ 0 w 43" name="T4"/>
                <a:gd fmla="*/ 43 h 49" name="T5"/>
                <a:gd fmla="*/ 0 w 43" name="T6"/>
                <a:gd fmla="*/ 6 h 49" name="T7"/>
                <a:gd fmla="*/ 6 w 43" name="T8"/>
                <a:gd fmla="*/ 0 h 49" name="T9"/>
                <a:gd fmla="*/ 12 w 43" name="T10"/>
                <a:gd fmla="*/ 6 h 49" name="T11"/>
                <a:gd fmla="*/ 12 w 43" name="T12"/>
                <a:gd fmla="*/ 37 h 49" name="T13"/>
                <a:gd fmla="*/ 37 w 43" name="T14"/>
                <a:gd fmla="*/ 37 h 49" name="T15"/>
                <a:gd fmla="*/ 43 w 43" name="T16"/>
                <a:gd fmla="*/ 43 h 49" name="T17"/>
                <a:gd fmla="*/ 37 w 43" name="T18"/>
                <a:gd fmla="*/ 49 h 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 w="43">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sp>
        <p:nvSpPr>
          <p:cNvPr id="29" name="Rectangle 28"/>
          <p:cNvSpPr>
            <a:spLocks noChangeArrowheads="1"/>
          </p:cNvSpPr>
          <p:nvPr/>
        </p:nvSpPr>
        <p:spPr bwMode="auto">
          <a:xfrm>
            <a:off x="611188" y="1851025"/>
            <a:ext cx="18732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lang="zh-CN" sz="1200">
                <a:solidFill>
                  <a:schemeClr val="tx1">
                    <a:lumMod val="65000"/>
                    <a:lumOff val="35000"/>
                  </a:schemeClr>
                </a:solidFill>
                <a:latin charset="0" panose="020b0806030902050204" pitchFamily="34" typeface="Impact"/>
              </a:rPr>
              <a:t>Strengths</a:t>
            </a:r>
          </a:p>
          <a:p>
            <a:pPr algn="r"/>
            <a:r>
              <a:rPr altLang="en-US" lang="zh-CN" sz="1200">
                <a:solidFill>
                  <a:schemeClr val="tx1">
                    <a:lumMod val="65000"/>
                    <a:lumOff val="35000"/>
                  </a:schemeClr>
                </a:solidFill>
                <a:latin charset="0" panose="020b0806030902050204" pitchFamily="34" typeface="Impact"/>
              </a:rPr>
              <a:t>We have many PowerPoint templates that has been specifically designed.</a:t>
            </a:r>
          </a:p>
        </p:txBody>
      </p:sp>
      <p:sp>
        <p:nvSpPr>
          <p:cNvPr id="30" name="Rectangle 29"/>
          <p:cNvSpPr>
            <a:spLocks noChangeArrowheads="1"/>
          </p:cNvSpPr>
          <p:nvPr/>
        </p:nvSpPr>
        <p:spPr bwMode="auto">
          <a:xfrm>
            <a:off x="6669088" y="1851025"/>
            <a:ext cx="18732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200">
                <a:solidFill>
                  <a:schemeClr val="tx1">
                    <a:lumMod val="65000"/>
                    <a:lumOff val="35000"/>
                  </a:schemeClr>
                </a:solidFill>
                <a:latin charset="0" panose="020b0806030902050204" pitchFamily="34" typeface="Impact"/>
              </a:rPr>
              <a:t>Weakness</a:t>
            </a:r>
          </a:p>
          <a:p>
            <a:r>
              <a:rPr altLang="en-US" lang="zh-CN" sz="1200">
                <a:solidFill>
                  <a:schemeClr val="tx1">
                    <a:lumMod val="65000"/>
                    <a:lumOff val="35000"/>
                  </a:schemeClr>
                </a:solidFill>
                <a:latin charset="0" panose="020b0806030902050204" pitchFamily="34" typeface="Impact"/>
              </a:rPr>
              <a:t>We have many PowerPoint templates that has been specifically designed.</a:t>
            </a:r>
          </a:p>
        </p:txBody>
      </p:sp>
      <p:sp>
        <p:nvSpPr>
          <p:cNvPr id="31" name="Rectangle 30"/>
          <p:cNvSpPr>
            <a:spLocks noChangeArrowheads="1"/>
          </p:cNvSpPr>
          <p:nvPr/>
        </p:nvSpPr>
        <p:spPr bwMode="auto">
          <a:xfrm>
            <a:off x="611188" y="3711575"/>
            <a:ext cx="18732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lang="zh-CN" sz="1200">
                <a:solidFill>
                  <a:schemeClr val="tx1">
                    <a:lumMod val="65000"/>
                    <a:lumOff val="35000"/>
                  </a:schemeClr>
                </a:solidFill>
                <a:latin charset="0" panose="020b0806030902050204" pitchFamily="34" typeface="Impact"/>
              </a:rPr>
              <a:t>Opportunities</a:t>
            </a:r>
          </a:p>
          <a:p>
            <a:pPr algn="r"/>
            <a:r>
              <a:rPr altLang="en-US" lang="zh-CN" sz="1200">
                <a:solidFill>
                  <a:schemeClr val="tx1">
                    <a:lumMod val="65000"/>
                    <a:lumOff val="35000"/>
                  </a:schemeClr>
                </a:solidFill>
                <a:latin charset="0" panose="020b0806030902050204" pitchFamily="34" typeface="Impact"/>
              </a:rPr>
              <a:t>We have many PowerPoint templates that has been specifically designed.</a:t>
            </a:r>
          </a:p>
        </p:txBody>
      </p:sp>
      <p:sp>
        <p:nvSpPr>
          <p:cNvPr id="32" name="Rectangle 31"/>
          <p:cNvSpPr>
            <a:spLocks noChangeArrowheads="1"/>
          </p:cNvSpPr>
          <p:nvPr/>
        </p:nvSpPr>
        <p:spPr bwMode="auto">
          <a:xfrm>
            <a:off x="6669088" y="3730625"/>
            <a:ext cx="18732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200">
                <a:solidFill>
                  <a:schemeClr val="tx1">
                    <a:lumMod val="65000"/>
                    <a:lumOff val="35000"/>
                  </a:schemeClr>
                </a:solidFill>
                <a:latin charset="0" panose="020b0806030902050204" pitchFamily="34" typeface="Impact"/>
              </a:rPr>
              <a:t>Threats</a:t>
            </a:r>
          </a:p>
          <a:p>
            <a:r>
              <a:rPr altLang="en-US" lang="zh-CN" sz="1200">
                <a:solidFill>
                  <a:schemeClr val="tx1">
                    <a:lumMod val="65000"/>
                    <a:lumOff val="35000"/>
                  </a:schemeClr>
                </a:solidFill>
                <a:latin charset="0" panose="020b0806030902050204" pitchFamily="34" typeface="Impact"/>
              </a:rPr>
              <a:t>We have many PowerPoint templates that has been specifically designed.</a:t>
            </a:r>
          </a:p>
        </p:txBody>
      </p:sp>
      <p:grpSp>
        <p:nvGrpSpPr>
          <p:cNvPr id="34" name="组合 33"/>
          <p:cNvGrpSpPr/>
          <p:nvPr/>
        </p:nvGrpSpPr>
        <p:grpSpPr>
          <a:xfrm>
            <a:off x="5051425" y="3473450"/>
            <a:ext cx="887413" cy="885825"/>
            <a:chOff x="5051425" y="3473450"/>
            <a:chExt cx="887413" cy="885825"/>
          </a:xfrm>
        </p:grpSpPr>
        <p:sp>
          <p:nvSpPr>
            <p:cNvPr id="38" name="Oval 7"/>
            <p:cNvSpPr>
              <a:spLocks noChangeArrowheads="1"/>
            </p:cNvSpPr>
            <p:nvPr/>
          </p:nvSpPr>
          <p:spPr bwMode="auto">
            <a:xfrm>
              <a:off x="5165931" y="3589337"/>
              <a:ext cx="655226" cy="654050"/>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 name="Oval 6"/>
            <p:cNvSpPr>
              <a:spLocks noChangeArrowheads="1"/>
            </p:cNvSpPr>
            <p:nvPr/>
          </p:nvSpPr>
          <p:spPr bwMode="auto">
            <a:xfrm>
              <a:off x="5051425" y="3473450"/>
              <a:ext cx="887413" cy="885825"/>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2" name="组合 1"/>
          <p:cNvGrpSpPr/>
          <p:nvPr/>
        </p:nvGrpSpPr>
        <p:grpSpPr>
          <a:xfrm>
            <a:off x="3208338" y="1631950"/>
            <a:ext cx="884237" cy="882650"/>
            <a:chOff x="3208338" y="1631950"/>
            <a:chExt cx="884237" cy="882650"/>
          </a:xfrm>
        </p:grpSpPr>
        <p:sp>
          <p:nvSpPr>
            <p:cNvPr id="33" name="Oval 7"/>
            <p:cNvSpPr>
              <a:spLocks noChangeArrowheads="1"/>
            </p:cNvSpPr>
            <p:nvPr/>
          </p:nvSpPr>
          <p:spPr bwMode="auto">
            <a:xfrm>
              <a:off x="3322843" y="1746250"/>
              <a:ext cx="655226" cy="654050"/>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6" name="Oval 7"/>
            <p:cNvSpPr>
              <a:spLocks noChangeArrowheads="1"/>
            </p:cNvSpPr>
            <p:nvPr/>
          </p:nvSpPr>
          <p:spPr bwMode="auto">
            <a:xfrm>
              <a:off x="3208338" y="1631950"/>
              <a:ext cx="884237" cy="882650"/>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3" name="组合 2"/>
          <p:cNvGrpSpPr/>
          <p:nvPr/>
        </p:nvGrpSpPr>
        <p:grpSpPr>
          <a:xfrm>
            <a:off x="5051425" y="1631950"/>
            <a:ext cx="887413" cy="882650"/>
            <a:chOff x="5051425" y="1631950"/>
            <a:chExt cx="887413" cy="882650"/>
          </a:xfrm>
        </p:grpSpPr>
        <p:sp>
          <p:nvSpPr>
            <p:cNvPr id="36" name="Oval 7"/>
            <p:cNvSpPr>
              <a:spLocks noChangeArrowheads="1"/>
            </p:cNvSpPr>
            <p:nvPr/>
          </p:nvSpPr>
          <p:spPr bwMode="auto">
            <a:xfrm>
              <a:off x="5165931" y="1746250"/>
              <a:ext cx="655226" cy="654050"/>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7" name="Oval 8"/>
            <p:cNvSpPr>
              <a:spLocks noChangeArrowheads="1"/>
            </p:cNvSpPr>
            <p:nvPr/>
          </p:nvSpPr>
          <p:spPr bwMode="auto">
            <a:xfrm>
              <a:off x="5051425" y="1631950"/>
              <a:ext cx="887413" cy="882650"/>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40" name="组合 39"/>
          <p:cNvGrpSpPr/>
          <p:nvPr/>
        </p:nvGrpSpPr>
        <p:grpSpPr>
          <a:xfrm>
            <a:off x="3208338" y="3473450"/>
            <a:ext cx="884237" cy="885825"/>
            <a:chOff x="3208338" y="3473450"/>
            <a:chExt cx="884237" cy="885825"/>
          </a:xfrm>
        </p:grpSpPr>
        <p:sp>
          <p:nvSpPr>
            <p:cNvPr id="37" name="Oval 7"/>
            <p:cNvSpPr>
              <a:spLocks noChangeArrowheads="1"/>
            </p:cNvSpPr>
            <p:nvPr/>
          </p:nvSpPr>
          <p:spPr bwMode="auto">
            <a:xfrm>
              <a:off x="3322843" y="3589337"/>
              <a:ext cx="655226" cy="654050"/>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8" name="Oval 9"/>
            <p:cNvSpPr>
              <a:spLocks noChangeArrowheads="1"/>
            </p:cNvSpPr>
            <p:nvPr/>
          </p:nvSpPr>
          <p:spPr bwMode="auto">
            <a:xfrm>
              <a:off x="3208338" y="3473450"/>
              <a:ext cx="884237" cy="885825"/>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9" name="Text Box 10"/>
          <p:cNvSpPr txBox="1">
            <a:spLocks noChangeArrowheads="1"/>
          </p:cNvSpPr>
          <p:nvPr/>
        </p:nvSpPr>
        <p:spPr bwMode="auto">
          <a:xfrm>
            <a:off x="3468528" y="1825625"/>
            <a:ext cx="367030"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2800">
                <a:solidFill>
                  <a:schemeClr val="bg1"/>
                </a:solidFill>
                <a:latin charset="0" panose="020b0806030902050204" pitchFamily="34" typeface="Impact"/>
              </a:rPr>
              <a:t>S</a:t>
            </a:r>
          </a:p>
        </p:txBody>
      </p:sp>
      <p:sp>
        <p:nvSpPr>
          <p:cNvPr id="10" name="Text Box 11"/>
          <p:cNvSpPr txBox="1">
            <a:spLocks noChangeArrowheads="1"/>
          </p:cNvSpPr>
          <p:nvPr/>
        </p:nvSpPr>
        <p:spPr bwMode="auto">
          <a:xfrm>
            <a:off x="5283200" y="1782763"/>
            <a:ext cx="460375"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zh-CN" lang="zh-CN" sz="2800">
                <a:solidFill>
                  <a:schemeClr val="bg1"/>
                </a:solidFill>
                <a:latin charset="0" panose="020b0806030902050204" pitchFamily="34" typeface="Impact"/>
              </a:rPr>
              <a:t>w</a:t>
            </a:r>
          </a:p>
        </p:txBody>
      </p:sp>
      <p:sp>
        <p:nvSpPr>
          <p:cNvPr id="13" name="Text Box 12"/>
          <p:cNvSpPr txBox="1">
            <a:spLocks noChangeArrowheads="1"/>
          </p:cNvSpPr>
          <p:nvPr/>
        </p:nvSpPr>
        <p:spPr bwMode="auto">
          <a:xfrm>
            <a:off x="3464559" y="3654425"/>
            <a:ext cx="376555"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2800">
                <a:solidFill>
                  <a:schemeClr val="bg1"/>
                </a:solidFill>
                <a:latin charset="0" panose="020b0806030902050204" pitchFamily="34" typeface="Impact"/>
              </a:rPr>
              <a:t>O</a:t>
            </a:r>
          </a:p>
        </p:txBody>
      </p:sp>
      <p:sp>
        <p:nvSpPr>
          <p:cNvPr id="14" name="Text Box 13"/>
          <p:cNvSpPr txBox="1">
            <a:spLocks noChangeArrowheads="1"/>
          </p:cNvSpPr>
          <p:nvPr/>
        </p:nvSpPr>
        <p:spPr bwMode="auto">
          <a:xfrm>
            <a:off x="5320347" y="3654425"/>
            <a:ext cx="346393"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2800">
                <a:solidFill>
                  <a:schemeClr val="bg1"/>
                </a:solidFill>
                <a:latin charset="0" panose="020b0806030902050204" pitchFamily="34" typeface="Impact"/>
              </a:rPr>
              <a:t>T</a:t>
            </a:r>
          </a:p>
        </p:txBody>
      </p:sp>
      <p:sp>
        <p:nvSpPr>
          <p:cNvPr id="35"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39"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281513780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1000" fill="hold" id="7"/>
                                        <p:tgtEl>
                                          <p:spTgt spid="35"/>
                                        </p:tgtEl>
                                        <p:attrNameLst>
                                          <p:attrName>ppt_x</p:attrName>
                                        </p:attrNameLst>
                                      </p:cBhvr>
                                      <p:tavLst>
                                        <p:tav tm="0">
                                          <p:val>
                                            <p:strVal val="#ppt_x"/>
                                          </p:val>
                                        </p:tav>
                                        <p:tav tm="100000">
                                          <p:val>
                                            <p:strVal val="#ppt_x"/>
                                          </p:val>
                                        </p:tav>
                                      </p:tavLst>
                                    </p:anim>
                                    <p:anim calcmode="lin" valueType="num">
                                      <p:cBhvr additive="base">
                                        <p:cTn dur="1000" fill="hold" id="8"/>
                                        <p:tgtEl>
                                          <p:spTgt spid="3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1000" fill="hold" id="11"/>
                                        <p:tgtEl>
                                          <p:spTgt spid="39"/>
                                        </p:tgtEl>
                                        <p:attrNameLst>
                                          <p:attrName>ppt_x</p:attrName>
                                        </p:attrNameLst>
                                      </p:cBhvr>
                                      <p:tavLst>
                                        <p:tav tm="0">
                                          <p:val>
                                            <p:strVal val="#ppt_x"/>
                                          </p:val>
                                        </p:tav>
                                        <p:tav tm="100000">
                                          <p:val>
                                            <p:strVal val="#ppt_x"/>
                                          </p:val>
                                        </p:tav>
                                      </p:tavLst>
                                    </p:anim>
                                    <p:anim calcmode="lin" valueType="num">
                                      <p:cBhvr additive="base">
                                        <p:cTn dur="1000" fill="hold" id="12"/>
                                        <p:tgtEl>
                                          <p:spTgt spid="39"/>
                                        </p:tgtEl>
                                        <p:attrNameLst>
                                          <p:attrName>ppt_y</p:attrName>
                                        </p:attrNameLst>
                                      </p:cBhvr>
                                      <p:tavLst>
                                        <p:tav tm="0">
                                          <p:val>
                                            <p:strVal val="0-#ppt_h/2"/>
                                          </p:val>
                                        </p:tav>
                                        <p:tav tm="100000">
                                          <p:val>
                                            <p:strVal val="#ppt_y"/>
                                          </p:val>
                                        </p:tav>
                                      </p:tavLst>
                                    </p:anim>
                                  </p:childTnLst>
                                </p:cTn>
                              </p:par>
                              <p:par>
                                <p:cTn fill="hold" grpId="0" id="13" nodeType="withEffect" presetClass="entr" presetID="31" presetSubtype="0">
                                  <p:stCondLst>
                                    <p:cond delay="40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 calcmode="lin" valueType="num">
                                      <p:cBhvr>
                                        <p:cTn dur="500" fill="hold" id="17"/>
                                        <p:tgtEl>
                                          <p:spTgt spid="4"/>
                                        </p:tgtEl>
                                        <p:attrNameLst>
                                          <p:attrName>style.rotation</p:attrName>
                                        </p:attrNameLst>
                                      </p:cBhvr>
                                      <p:tavLst>
                                        <p:tav tm="0">
                                          <p:val>
                                            <p:fltVal val="90"/>
                                          </p:val>
                                        </p:tav>
                                        <p:tav tm="100000">
                                          <p:val>
                                            <p:fltVal val="0"/>
                                          </p:val>
                                        </p:tav>
                                      </p:tavLst>
                                    </p:anim>
                                    <p:animEffect filter="fade" transition="in">
                                      <p:cBhvr>
                                        <p:cTn dur="500" id="18"/>
                                        <p:tgtEl>
                                          <p:spTgt spid="4"/>
                                        </p:tgtEl>
                                      </p:cBhvr>
                                    </p:animEffect>
                                  </p:childTnLst>
                                </p:cTn>
                              </p:par>
                              <p:par>
                                <p:cTn fill="hold" id="19" nodeType="withEffect" presetClass="entr" presetID="53" presetSubtype="0">
                                  <p:stCondLst>
                                    <p:cond delay="800"/>
                                  </p:stCondLst>
                                  <p:childTnLst>
                                    <p:set>
                                      <p:cBhvr>
                                        <p:cTn dur="1" fill="hold" id="20">
                                          <p:stCondLst>
                                            <p:cond delay="0"/>
                                          </p:stCondLst>
                                        </p:cTn>
                                        <p:tgtEl>
                                          <p:spTgt spid="2"/>
                                        </p:tgtEl>
                                        <p:attrNameLst>
                                          <p:attrName>style.visibility</p:attrName>
                                        </p:attrNameLst>
                                      </p:cBhvr>
                                      <p:to>
                                        <p:strVal val="visible"/>
                                      </p:to>
                                    </p:set>
                                    <p:anim calcmode="lin" valueType="num">
                                      <p:cBhvr>
                                        <p:cTn dur="300" fill="hold" id="21"/>
                                        <p:tgtEl>
                                          <p:spTgt spid="2"/>
                                        </p:tgtEl>
                                        <p:attrNameLst>
                                          <p:attrName>ppt_w</p:attrName>
                                        </p:attrNameLst>
                                      </p:cBhvr>
                                      <p:tavLst>
                                        <p:tav tm="0">
                                          <p:val>
                                            <p:fltVal val="0"/>
                                          </p:val>
                                        </p:tav>
                                        <p:tav tm="100000">
                                          <p:val>
                                            <p:strVal val="#ppt_w"/>
                                          </p:val>
                                        </p:tav>
                                      </p:tavLst>
                                    </p:anim>
                                    <p:anim calcmode="lin" valueType="num">
                                      <p:cBhvr>
                                        <p:cTn dur="300" fill="hold" id="22"/>
                                        <p:tgtEl>
                                          <p:spTgt spid="2"/>
                                        </p:tgtEl>
                                        <p:attrNameLst>
                                          <p:attrName>ppt_h</p:attrName>
                                        </p:attrNameLst>
                                      </p:cBhvr>
                                      <p:tavLst>
                                        <p:tav tm="0">
                                          <p:val>
                                            <p:fltVal val="0"/>
                                          </p:val>
                                        </p:tav>
                                        <p:tav tm="100000">
                                          <p:val>
                                            <p:strVal val="#ppt_h"/>
                                          </p:val>
                                        </p:tav>
                                      </p:tavLst>
                                    </p:anim>
                                    <p:animEffect filter="fade" transition="in">
                                      <p:cBhvr>
                                        <p:cTn dur="300" id="23"/>
                                        <p:tgtEl>
                                          <p:spTgt spid="2"/>
                                        </p:tgtEl>
                                      </p:cBhvr>
                                    </p:animEffect>
                                  </p:childTnLst>
                                </p:cTn>
                              </p:par>
                              <p:par>
                                <p:cTn autoRev="1" fill="hold" id="24" nodeType="withEffect" presetClass="emph" presetID="6" presetSubtype="0">
                                  <p:stCondLst>
                                    <p:cond delay="1100"/>
                                  </p:stCondLst>
                                  <p:childTnLst>
                                    <p:animScale>
                                      <p:cBhvr>
                                        <p:cTn dur="150" fill="hold" id="25"/>
                                        <p:tgtEl>
                                          <p:spTgt spid="2"/>
                                        </p:tgtEl>
                                      </p:cBhvr>
                                      <p:by x="110000" y="110000"/>
                                    </p:animScale>
                                  </p:childTnLst>
                                </p:cTn>
                              </p:par>
                              <p:par>
                                <p:cTn fill="hold" grpId="0" id="26" nodeType="withEffect" presetClass="entr" presetID="53" presetSubtype="0">
                                  <p:stCondLst>
                                    <p:cond delay="800"/>
                                  </p:stCondLst>
                                  <p:childTnLst>
                                    <p:set>
                                      <p:cBhvr>
                                        <p:cTn dur="1" fill="hold" id="27">
                                          <p:stCondLst>
                                            <p:cond delay="0"/>
                                          </p:stCondLst>
                                        </p:cTn>
                                        <p:tgtEl>
                                          <p:spTgt spid="9"/>
                                        </p:tgtEl>
                                        <p:attrNameLst>
                                          <p:attrName>style.visibility</p:attrName>
                                        </p:attrNameLst>
                                      </p:cBhvr>
                                      <p:to>
                                        <p:strVal val="visible"/>
                                      </p:to>
                                    </p:set>
                                    <p:anim calcmode="lin" valueType="num">
                                      <p:cBhvr>
                                        <p:cTn dur="300" fill="hold" id="28"/>
                                        <p:tgtEl>
                                          <p:spTgt spid="9"/>
                                        </p:tgtEl>
                                        <p:attrNameLst>
                                          <p:attrName>ppt_w</p:attrName>
                                        </p:attrNameLst>
                                      </p:cBhvr>
                                      <p:tavLst>
                                        <p:tav tm="0">
                                          <p:val>
                                            <p:fltVal val="0"/>
                                          </p:val>
                                        </p:tav>
                                        <p:tav tm="100000">
                                          <p:val>
                                            <p:strVal val="#ppt_w"/>
                                          </p:val>
                                        </p:tav>
                                      </p:tavLst>
                                    </p:anim>
                                    <p:anim calcmode="lin" valueType="num">
                                      <p:cBhvr>
                                        <p:cTn dur="300" fill="hold" id="29"/>
                                        <p:tgtEl>
                                          <p:spTgt spid="9"/>
                                        </p:tgtEl>
                                        <p:attrNameLst>
                                          <p:attrName>ppt_h</p:attrName>
                                        </p:attrNameLst>
                                      </p:cBhvr>
                                      <p:tavLst>
                                        <p:tav tm="0">
                                          <p:val>
                                            <p:fltVal val="0"/>
                                          </p:val>
                                        </p:tav>
                                        <p:tav tm="100000">
                                          <p:val>
                                            <p:strVal val="#ppt_h"/>
                                          </p:val>
                                        </p:tav>
                                      </p:tavLst>
                                    </p:anim>
                                    <p:animEffect filter="fade" transition="in">
                                      <p:cBhvr>
                                        <p:cTn dur="300" id="30"/>
                                        <p:tgtEl>
                                          <p:spTgt spid="9"/>
                                        </p:tgtEl>
                                      </p:cBhvr>
                                    </p:animEffect>
                                  </p:childTnLst>
                                </p:cTn>
                              </p:par>
                              <p:par>
                                <p:cTn autoRev="1" fill="hold" grpId="1" id="31" nodeType="withEffect" presetClass="emph" presetID="6" presetSubtype="0">
                                  <p:stCondLst>
                                    <p:cond delay="1100"/>
                                  </p:stCondLst>
                                  <p:childTnLst>
                                    <p:animScale>
                                      <p:cBhvr>
                                        <p:cTn dur="150" fill="hold" id="32"/>
                                        <p:tgtEl>
                                          <p:spTgt spid="9"/>
                                        </p:tgtEl>
                                      </p:cBhvr>
                                      <p:by x="110000" y="110000"/>
                                    </p:animScale>
                                  </p:childTnLst>
                                </p:cTn>
                              </p:par>
                              <p:par>
                                <p:cTn fill="hold" id="33" nodeType="withEffect" presetClass="entr" presetID="2" presetSubtype="8">
                                  <p:stCondLst>
                                    <p:cond delay="1100"/>
                                  </p:stCondLst>
                                  <p:childTnLst>
                                    <p:set>
                                      <p:cBhvr>
                                        <p:cTn dur="1" fill="hold" id="34">
                                          <p:stCondLst>
                                            <p:cond delay="0"/>
                                          </p:stCondLst>
                                        </p:cTn>
                                        <p:tgtEl>
                                          <p:spTgt spid="20"/>
                                        </p:tgtEl>
                                        <p:attrNameLst>
                                          <p:attrName>style.visibility</p:attrName>
                                        </p:attrNameLst>
                                      </p:cBhvr>
                                      <p:to>
                                        <p:strVal val="visible"/>
                                      </p:to>
                                    </p:set>
                                    <p:anim calcmode="lin" valueType="num">
                                      <p:cBhvr additive="base">
                                        <p:cTn dur="600" fill="hold" id="35"/>
                                        <p:tgtEl>
                                          <p:spTgt spid="20"/>
                                        </p:tgtEl>
                                        <p:attrNameLst>
                                          <p:attrName>ppt_x</p:attrName>
                                        </p:attrNameLst>
                                      </p:cBhvr>
                                      <p:tavLst>
                                        <p:tav tm="0">
                                          <p:val>
                                            <p:strVal val="0-#ppt_w/2"/>
                                          </p:val>
                                        </p:tav>
                                        <p:tav tm="100000">
                                          <p:val>
                                            <p:strVal val="#ppt_x"/>
                                          </p:val>
                                        </p:tav>
                                      </p:tavLst>
                                    </p:anim>
                                    <p:anim calcmode="lin" valueType="num">
                                      <p:cBhvr additive="base">
                                        <p:cTn dur="600" fill="hold" id="36"/>
                                        <p:tgtEl>
                                          <p:spTgt spid="2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1100"/>
                                  </p:stCondLst>
                                  <p:childTnLst>
                                    <p:set>
                                      <p:cBhvr>
                                        <p:cTn dur="1" fill="hold" id="38">
                                          <p:stCondLst>
                                            <p:cond delay="0"/>
                                          </p:stCondLst>
                                        </p:cTn>
                                        <p:tgtEl>
                                          <p:spTgt spid="29"/>
                                        </p:tgtEl>
                                        <p:attrNameLst>
                                          <p:attrName>style.visibility</p:attrName>
                                        </p:attrNameLst>
                                      </p:cBhvr>
                                      <p:to>
                                        <p:strVal val="visible"/>
                                      </p:to>
                                    </p:set>
                                    <p:anim calcmode="lin" valueType="num">
                                      <p:cBhvr additive="base">
                                        <p:cTn dur="600" fill="hold" id="39"/>
                                        <p:tgtEl>
                                          <p:spTgt spid="29"/>
                                        </p:tgtEl>
                                        <p:attrNameLst>
                                          <p:attrName>ppt_x</p:attrName>
                                        </p:attrNameLst>
                                      </p:cBhvr>
                                      <p:tavLst>
                                        <p:tav tm="0">
                                          <p:val>
                                            <p:strVal val="0-#ppt_w/2"/>
                                          </p:val>
                                        </p:tav>
                                        <p:tav tm="100000">
                                          <p:val>
                                            <p:strVal val="#ppt_x"/>
                                          </p:val>
                                        </p:tav>
                                      </p:tavLst>
                                    </p:anim>
                                    <p:anim calcmode="lin" valueType="num">
                                      <p:cBhvr additive="base">
                                        <p:cTn dur="600" fill="hold" id="40"/>
                                        <p:tgtEl>
                                          <p:spTgt spid="29"/>
                                        </p:tgtEl>
                                        <p:attrNameLst>
                                          <p:attrName>ppt_y</p:attrName>
                                        </p:attrNameLst>
                                      </p:cBhvr>
                                      <p:tavLst>
                                        <p:tav tm="0">
                                          <p:val>
                                            <p:strVal val="#ppt_y"/>
                                          </p:val>
                                        </p:tav>
                                        <p:tav tm="100000">
                                          <p:val>
                                            <p:strVal val="#ppt_y"/>
                                          </p:val>
                                        </p:tav>
                                      </p:tavLst>
                                    </p:anim>
                                  </p:childTnLst>
                                </p:cTn>
                              </p:par>
                              <p:par>
                                <p:cTn fill="hold" id="41" nodeType="withEffect" presetClass="entr" presetID="53" presetSubtype="0">
                                  <p:stCondLst>
                                    <p:cond delay="1600"/>
                                  </p:stCondLst>
                                  <p:childTnLst>
                                    <p:set>
                                      <p:cBhvr>
                                        <p:cTn dur="1" fill="hold" id="42">
                                          <p:stCondLst>
                                            <p:cond delay="0"/>
                                          </p:stCondLst>
                                        </p:cTn>
                                        <p:tgtEl>
                                          <p:spTgt spid="3"/>
                                        </p:tgtEl>
                                        <p:attrNameLst>
                                          <p:attrName>style.visibility</p:attrName>
                                        </p:attrNameLst>
                                      </p:cBhvr>
                                      <p:to>
                                        <p:strVal val="visible"/>
                                      </p:to>
                                    </p:set>
                                    <p:anim calcmode="lin" valueType="num">
                                      <p:cBhvr>
                                        <p:cTn dur="300" fill="hold" id="43"/>
                                        <p:tgtEl>
                                          <p:spTgt spid="3"/>
                                        </p:tgtEl>
                                        <p:attrNameLst>
                                          <p:attrName>ppt_w</p:attrName>
                                        </p:attrNameLst>
                                      </p:cBhvr>
                                      <p:tavLst>
                                        <p:tav tm="0">
                                          <p:val>
                                            <p:fltVal val="0"/>
                                          </p:val>
                                        </p:tav>
                                        <p:tav tm="100000">
                                          <p:val>
                                            <p:strVal val="#ppt_w"/>
                                          </p:val>
                                        </p:tav>
                                      </p:tavLst>
                                    </p:anim>
                                    <p:anim calcmode="lin" valueType="num">
                                      <p:cBhvr>
                                        <p:cTn dur="300" fill="hold" id="44"/>
                                        <p:tgtEl>
                                          <p:spTgt spid="3"/>
                                        </p:tgtEl>
                                        <p:attrNameLst>
                                          <p:attrName>ppt_h</p:attrName>
                                        </p:attrNameLst>
                                      </p:cBhvr>
                                      <p:tavLst>
                                        <p:tav tm="0">
                                          <p:val>
                                            <p:fltVal val="0"/>
                                          </p:val>
                                        </p:tav>
                                        <p:tav tm="100000">
                                          <p:val>
                                            <p:strVal val="#ppt_h"/>
                                          </p:val>
                                        </p:tav>
                                      </p:tavLst>
                                    </p:anim>
                                    <p:animEffect filter="fade" transition="in">
                                      <p:cBhvr>
                                        <p:cTn dur="300" id="45"/>
                                        <p:tgtEl>
                                          <p:spTgt spid="3"/>
                                        </p:tgtEl>
                                      </p:cBhvr>
                                    </p:animEffect>
                                  </p:childTnLst>
                                </p:cTn>
                              </p:par>
                              <p:par>
                                <p:cTn autoRev="1" fill="hold" id="46" nodeType="withEffect" presetClass="emph" presetID="6" presetSubtype="0">
                                  <p:stCondLst>
                                    <p:cond delay="1900"/>
                                  </p:stCondLst>
                                  <p:childTnLst>
                                    <p:animScale>
                                      <p:cBhvr>
                                        <p:cTn dur="150" fill="hold" id="47"/>
                                        <p:tgtEl>
                                          <p:spTgt spid="3"/>
                                        </p:tgtEl>
                                      </p:cBhvr>
                                      <p:by x="110000" y="110000"/>
                                    </p:animScale>
                                  </p:childTnLst>
                                </p:cTn>
                              </p:par>
                              <p:par>
                                <p:cTn fill="hold" grpId="0" id="48" nodeType="withEffect" presetClass="entr" presetID="53" presetSubtype="0">
                                  <p:stCondLst>
                                    <p:cond delay="1600"/>
                                  </p:stCondLst>
                                  <p:childTnLst>
                                    <p:set>
                                      <p:cBhvr>
                                        <p:cTn dur="1" fill="hold" id="49">
                                          <p:stCondLst>
                                            <p:cond delay="0"/>
                                          </p:stCondLst>
                                        </p:cTn>
                                        <p:tgtEl>
                                          <p:spTgt spid="10"/>
                                        </p:tgtEl>
                                        <p:attrNameLst>
                                          <p:attrName>style.visibility</p:attrName>
                                        </p:attrNameLst>
                                      </p:cBhvr>
                                      <p:to>
                                        <p:strVal val="visible"/>
                                      </p:to>
                                    </p:set>
                                    <p:anim calcmode="lin" valueType="num">
                                      <p:cBhvr>
                                        <p:cTn dur="300" fill="hold" id="50"/>
                                        <p:tgtEl>
                                          <p:spTgt spid="10"/>
                                        </p:tgtEl>
                                        <p:attrNameLst>
                                          <p:attrName>ppt_w</p:attrName>
                                        </p:attrNameLst>
                                      </p:cBhvr>
                                      <p:tavLst>
                                        <p:tav tm="0">
                                          <p:val>
                                            <p:fltVal val="0"/>
                                          </p:val>
                                        </p:tav>
                                        <p:tav tm="100000">
                                          <p:val>
                                            <p:strVal val="#ppt_w"/>
                                          </p:val>
                                        </p:tav>
                                      </p:tavLst>
                                    </p:anim>
                                    <p:anim calcmode="lin" valueType="num">
                                      <p:cBhvr>
                                        <p:cTn dur="300" fill="hold" id="51"/>
                                        <p:tgtEl>
                                          <p:spTgt spid="10"/>
                                        </p:tgtEl>
                                        <p:attrNameLst>
                                          <p:attrName>ppt_h</p:attrName>
                                        </p:attrNameLst>
                                      </p:cBhvr>
                                      <p:tavLst>
                                        <p:tav tm="0">
                                          <p:val>
                                            <p:fltVal val="0"/>
                                          </p:val>
                                        </p:tav>
                                        <p:tav tm="100000">
                                          <p:val>
                                            <p:strVal val="#ppt_h"/>
                                          </p:val>
                                        </p:tav>
                                      </p:tavLst>
                                    </p:anim>
                                    <p:animEffect filter="fade" transition="in">
                                      <p:cBhvr>
                                        <p:cTn dur="300" id="52"/>
                                        <p:tgtEl>
                                          <p:spTgt spid="10"/>
                                        </p:tgtEl>
                                      </p:cBhvr>
                                    </p:animEffect>
                                  </p:childTnLst>
                                </p:cTn>
                              </p:par>
                              <p:par>
                                <p:cTn autoRev="1" fill="hold" grpId="1" id="53" nodeType="withEffect" presetClass="emph" presetID="6" presetSubtype="0">
                                  <p:stCondLst>
                                    <p:cond delay="1900"/>
                                  </p:stCondLst>
                                  <p:childTnLst>
                                    <p:animScale>
                                      <p:cBhvr>
                                        <p:cTn dur="150" fill="hold" id="54"/>
                                        <p:tgtEl>
                                          <p:spTgt spid="10"/>
                                        </p:tgtEl>
                                      </p:cBhvr>
                                      <p:by x="110000" y="110000"/>
                                    </p:animScale>
                                  </p:childTnLst>
                                </p:cTn>
                              </p:par>
                              <p:par>
                                <p:cTn fill="hold" id="55" nodeType="withEffect" presetClass="entr" presetID="2" presetSubtype="2">
                                  <p:stCondLst>
                                    <p:cond delay="1900"/>
                                  </p:stCondLst>
                                  <p:childTnLst>
                                    <p:set>
                                      <p:cBhvr>
                                        <p:cTn dur="1" fill="hold" id="56">
                                          <p:stCondLst>
                                            <p:cond delay="0"/>
                                          </p:stCondLst>
                                        </p:cTn>
                                        <p:tgtEl>
                                          <p:spTgt spid="26"/>
                                        </p:tgtEl>
                                        <p:attrNameLst>
                                          <p:attrName>style.visibility</p:attrName>
                                        </p:attrNameLst>
                                      </p:cBhvr>
                                      <p:to>
                                        <p:strVal val="visible"/>
                                      </p:to>
                                    </p:set>
                                    <p:anim calcmode="lin" valueType="num">
                                      <p:cBhvr additive="base">
                                        <p:cTn dur="600" fill="hold" id="57"/>
                                        <p:tgtEl>
                                          <p:spTgt spid="26"/>
                                        </p:tgtEl>
                                        <p:attrNameLst>
                                          <p:attrName>ppt_x</p:attrName>
                                        </p:attrNameLst>
                                      </p:cBhvr>
                                      <p:tavLst>
                                        <p:tav tm="0">
                                          <p:val>
                                            <p:strVal val="1+#ppt_w/2"/>
                                          </p:val>
                                        </p:tav>
                                        <p:tav tm="100000">
                                          <p:val>
                                            <p:strVal val="#ppt_x"/>
                                          </p:val>
                                        </p:tav>
                                      </p:tavLst>
                                    </p:anim>
                                    <p:anim calcmode="lin" valueType="num">
                                      <p:cBhvr additive="base">
                                        <p:cTn dur="600" fill="hold" id="58"/>
                                        <p:tgtEl>
                                          <p:spTgt spid="26"/>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1900"/>
                                  </p:stCondLst>
                                  <p:childTnLst>
                                    <p:set>
                                      <p:cBhvr>
                                        <p:cTn dur="1" fill="hold" id="60">
                                          <p:stCondLst>
                                            <p:cond delay="0"/>
                                          </p:stCondLst>
                                        </p:cTn>
                                        <p:tgtEl>
                                          <p:spTgt spid="30"/>
                                        </p:tgtEl>
                                        <p:attrNameLst>
                                          <p:attrName>style.visibility</p:attrName>
                                        </p:attrNameLst>
                                      </p:cBhvr>
                                      <p:to>
                                        <p:strVal val="visible"/>
                                      </p:to>
                                    </p:set>
                                    <p:anim calcmode="lin" valueType="num">
                                      <p:cBhvr additive="base">
                                        <p:cTn dur="600" fill="hold" id="61"/>
                                        <p:tgtEl>
                                          <p:spTgt spid="30"/>
                                        </p:tgtEl>
                                        <p:attrNameLst>
                                          <p:attrName>ppt_x</p:attrName>
                                        </p:attrNameLst>
                                      </p:cBhvr>
                                      <p:tavLst>
                                        <p:tav tm="0">
                                          <p:val>
                                            <p:strVal val="1+#ppt_w/2"/>
                                          </p:val>
                                        </p:tav>
                                        <p:tav tm="100000">
                                          <p:val>
                                            <p:strVal val="#ppt_x"/>
                                          </p:val>
                                        </p:tav>
                                      </p:tavLst>
                                    </p:anim>
                                    <p:anim calcmode="lin" valueType="num">
                                      <p:cBhvr additive="base">
                                        <p:cTn dur="600" fill="hold" id="62"/>
                                        <p:tgtEl>
                                          <p:spTgt spid="30"/>
                                        </p:tgtEl>
                                        <p:attrNameLst>
                                          <p:attrName>ppt_y</p:attrName>
                                        </p:attrNameLst>
                                      </p:cBhvr>
                                      <p:tavLst>
                                        <p:tav tm="0">
                                          <p:val>
                                            <p:strVal val="#ppt_y"/>
                                          </p:val>
                                        </p:tav>
                                        <p:tav tm="100000">
                                          <p:val>
                                            <p:strVal val="#ppt_y"/>
                                          </p:val>
                                        </p:tav>
                                      </p:tavLst>
                                    </p:anim>
                                  </p:childTnLst>
                                </p:cTn>
                              </p:par>
                              <p:par>
                                <p:cTn fill="hold" id="63" nodeType="withEffect" presetClass="entr" presetID="53" presetSubtype="0">
                                  <p:stCondLst>
                                    <p:cond delay="2500"/>
                                  </p:stCondLst>
                                  <p:childTnLst>
                                    <p:set>
                                      <p:cBhvr>
                                        <p:cTn dur="1" fill="hold" id="64">
                                          <p:stCondLst>
                                            <p:cond delay="0"/>
                                          </p:stCondLst>
                                        </p:cTn>
                                        <p:tgtEl>
                                          <p:spTgt spid="40"/>
                                        </p:tgtEl>
                                        <p:attrNameLst>
                                          <p:attrName>style.visibility</p:attrName>
                                        </p:attrNameLst>
                                      </p:cBhvr>
                                      <p:to>
                                        <p:strVal val="visible"/>
                                      </p:to>
                                    </p:set>
                                    <p:anim calcmode="lin" valueType="num">
                                      <p:cBhvr>
                                        <p:cTn dur="300" fill="hold" id="65"/>
                                        <p:tgtEl>
                                          <p:spTgt spid="40"/>
                                        </p:tgtEl>
                                        <p:attrNameLst>
                                          <p:attrName>ppt_w</p:attrName>
                                        </p:attrNameLst>
                                      </p:cBhvr>
                                      <p:tavLst>
                                        <p:tav tm="0">
                                          <p:val>
                                            <p:fltVal val="0"/>
                                          </p:val>
                                        </p:tav>
                                        <p:tav tm="100000">
                                          <p:val>
                                            <p:strVal val="#ppt_w"/>
                                          </p:val>
                                        </p:tav>
                                      </p:tavLst>
                                    </p:anim>
                                    <p:anim calcmode="lin" valueType="num">
                                      <p:cBhvr>
                                        <p:cTn dur="300" fill="hold" id="66"/>
                                        <p:tgtEl>
                                          <p:spTgt spid="40"/>
                                        </p:tgtEl>
                                        <p:attrNameLst>
                                          <p:attrName>ppt_h</p:attrName>
                                        </p:attrNameLst>
                                      </p:cBhvr>
                                      <p:tavLst>
                                        <p:tav tm="0">
                                          <p:val>
                                            <p:fltVal val="0"/>
                                          </p:val>
                                        </p:tav>
                                        <p:tav tm="100000">
                                          <p:val>
                                            <p:strVal val="#ppt_h"/>
                                          </p:val>
                                        </p:tav>
                                      </p:tavLst>
                                    </p:anim>
                                    <p:animEffect filter="fade" transition="in">
                                      <p:cBhvr>
                                        <p:cTn dur="300" id="67"/>
                                        <p:tgtEl>
                                          <p:spTgt spid="40"/>
                                        </p:tgtEl>
                                      </p:cBhvr>
                                    </p:animEffect>
                                  </p:childTnLst>
                                </p:cTn>
                              </p:par>
                              <p:par>
                                <p:cTn autoRev="1" fill="hold" id="68" nodeType="withEffect" presetClass="emph" presetID="6" presetSubtype="0">
                                  <p:stCondLst>
                                    <p:cond delay="2800"/>
                                  </p:stCondLst>
                                  <p:childTnLst>
                                    <p:animScale>
                                      <p:cBhvr>
                                        <p:cTn dur="150" fill="hold" id="69"/>
                                        <p:tgtEl>
                                          <p:spTgt spid="40"/>
                                        </p:tgtEl>
                                      </p:cBhvr>
                                      <p:by x="110000" y="110000"/>
                                    </p:animScale>
                                  </p:childTnLst>
                                </p:cTn>
                              </p:par>
                              <p:par>
                                <p:cTn fill="hold" grpId="0" id="70" nodeType="withEffect" presetClass="entr" presetID="53" presetSubtype="0">
                                  <p:stCondLst>
                                    <p:cond delay="2500"/>
                                  </p:stCondLst>
                                  <p:childTnLst>
                                    <p:set>
                                      <p:cBhvr>
                                        <p:cTn dur="1" fill="hold" id="71">
                                          <p:stCondLst>
                                            <p:cond delay="0"/>
                                          </p:stCondLst>
                                        </p:cTn>
                                        <p:tgtEl>
                                          <p:spTgt spid="13"/>
                                        </p:tgtEl>
                                        <p:attrNameLst>
                                          <p:attrName>style.visibility</p:attrName>
                                        </p:attrNameLst>
                                      </p:cBhvr>
                                      <p:to>
                                        <p:strVal val="visible"/>
                                      </p:to>
                                    </p:set>
                                    <p:anim calcmode="lin" valueType="num">
                                      <p:cBhvr>
                                        <p:cTn dur="300" fill="hold" id="72"/>
                                        <p:tgtEl>
                                          <p:spTgt spid="13"/>
                                        </p:tgtEl>
                                        <p:attrNameLst>
                                          <p:attrName>ppt_w</p:attrName>
                                        </p:attrNameLst>
                                      </p:cBhvr>
                                      <p:tavLst>
                                        <p:tav tm="0">
                                          <p:val>
                                            <p:fltVal val="0"/>
                                          </p:val>
                                        </p:tav>
                                        <p:tav tm="100000">
                                          <p:val>
                                            <p:strVal val="#ppt_w"/>
                                          </p:val>
                                        </p:tav>
                                      </p:tavLst>
                                    </p:anim>
                                    <p:anim calcmode="lin" valueType="num">
                                      <p:cBhvr>
                                        <p:cTn dur="300" fill="hold" id="73"/>
                                        <p:tgtEl>
                                          <p:spTgt spid="13"/>
                                        </p:tgtEl>
                                        <p:attrNameLst>
                                          <p:attrName>ppt_h</p:attrName>
                                        </p:attrNameLst>
                                      </p:cBhvr>
                                      <p:tavLst>
                                        <p:tav tm="0">
                                          <p:val>
                                            <p:fltVal val="0"/>
                                          </p:val>
                                        </p:tav>
                                        <p:tav tm="100000">
                                          <p:val>
                                            <p:strVal val="#ppt_h"/>
                                          </p:val>
                                        </p:tav>
                                      </p:tavLst>
                                    </p:anim>
                                    <p:animEffect filter="fade" transition="in">
                                      <p:cBhvr>
                                        <p:cTn dur="300" id="74"/>
                                        <p:tgtEl>
                                          <p:spTgt spid="13"/>
                                        </p:tgtEl>
                                      </p:cBhvr>
                                    </p:animEffect>
                                  </p:childTnLst>
                                </p:cTn>
                              </p:par>
                              <p:par>
                                <p:cTn autoRev="1" fill="hold" grpId="1" id="75" nodeType="withEffect" presetClass="emph" presetID="6" presetSubtype="0">
                                  <p:stCondLst>
                                    <p:cond delay="2800"/>
                                  </p:stCondLst>
                                  <p:childTnLst>
                                    <p:animScale>
                                      <p:cBhvr>
                                        <p:cTn dur="150" fill="hold" id="76"/>
                                        <p:tgtEl>
                                          <p:spTgt spid="13"/>
                                        </p:tgtEl>
                                      </p:cBhvr>
                                      <p:by x="110000" y="110000"/>
                                    </p:animScale>
                                  </p:childTnLst>
                                </p:cTn>
                              </p:par>
                              <p:par>
                                <p:cTn fill="hold" id="77" nodeType="withEffect" presetClass="entr" presetID="2" presetSubtype="8">
                                  <p:stCondLst>
                                    <p:cond delay="2800"/>
                                  </p:stCondLst>
                                  <p:childTnLst>
                                    <p:set>
                                      <p:cBhvr>
                                        <p:cTn dur="1" fill="hold" id="78">
                                          <p:stCondLst>
                                            <p:cond delay="0"/>
                                          </p:stCondLst>
                                        </p:cTn>
                                        <p:tgtEl>
                                          <p:spTgt spid="23"/>
                                        </p:tgtEl>
                                        <p:attrNameLst>
                                          <p:attrName>style.visibility</p:attrName>
                                        </p:attrNameLst>
                                      </p:cBhvr>
                                      <p:to>
                                        <p:strVal val="visible"/>
                                      </p:to>
                                    </p:set>
                                    <p:anim calcmode="lin" valueType="num">
                                      <p:cBhvr additive="base">
                                        <p:cTn dur="600" fill="hold" id="79"/>
                                        <p:tgtEl>
                                          <p:spTgt spid="23"/>
                                        </p:tgtEl>
                                        <p:attrNameLst>
                                          <p:attrName>ppt_x</p:attrName>
                                        </p:attrNameLst>
                                      </p:cBhvr>
                                      <p:tavLst>
                                        <p:tav tm="0">
                                          <p:val>
                                            <p:strVal val="0-#ppt_w/2"/>
                                          </p:val>
                                        </p:tav>
                                        <p:tav tm="100000">
                                          <p:val>
                                            <p:strVal val="#ppt_x"/>
                                          </p:val>
                                        </p:tav>
                                      </p:tavLst>
                                    </p:anim>
                                    <p:anim calcmode="lin" valueType="num">
                                      <p:cBhvr additive="base">
                                        <p:cTn dur="600" fill="hold" id="80"/>
                                        <p:tgtEl>
                                          <p:spTgt spid="23"/>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2800"/>
                                  </p:stCondLst>
                                  <p:childTnLst>
                                    <p:set>
                                      <p:cBhvr>
                                        <p:cTn dur="1" fill="hold" id="82">
                                          <p:stCondLst>
                                            <p:cond delay="0"/>
                                          </p:stCondLst>
                                        </p:cTn>
                                        <p:tgtEl>
                                          <p:spTgt spid="31"/>
                                        </p:tgtEl>
                                        <p:attrNameLst>
                                          <p:attrName>style.visibility</p:attrName>
                                        </p:attrNameLst>
                                      </p:cBhvr>
                                      <p:to>
                                        <p:strVal val="visible"/>
                                      </p:to>
                                    </p:set>
                                    <p:anim calcmode="lin" valueType="num">
                                      <p:cBhvr additive="base">
                                        <p:cTn dur="600" fill="hold" id="83"/>
                                        <p:tgtEl>
                                          <p:spTgt spid="31"/>
                                        </p:tgtEl>
                                        <p:attrNameLst>
                                          <p:attrName>ppt_x</p:attrName>
                                        </p:attrNameLst>
                                      </p:cBhvr>
                                      <p:tavLst>
                                        <p:tav tm="0">
                                          <p:val>
                                            <p:strVal val="0-#ppt_w/2"/>
                                          </p:val>
                                        </p:tav>
                                        <p:tav tm="100000">
                                          <p:val>
                                            <p:strVal val="#ppt_x"/>
                                          </p:val>
                                        </p:tav>
                                      </p:tavLst>
                                    </p:anim>
                                    <p:anim calcmode="lin" valueType="num">
                                      <p:cBhvr additive="base">
                                        <p:cTn dur="600" fill="hold" id="84"/>
                                        <p:tgtEl>
                                          <p:spTgt spid="31"/>
                                        </p:tgtEl>
                                        <p:attrNameLst>
                                          <p:attrName>ppt_y</p:attrName>
                                        </p:attrNameLst>
                                      </p:cBhvr>
                                      <p:tavLst>
                                        <p:tav tm="0">
                                          <p:val>
                                            <p:strVal val="#ppt_y"/>
                                          </p:val>
                                        </p:tav>
                                        <p:tav tm="100000">
                                          <p:val>
                                            <p:strVal val="#ppt_y"/>
                                          </p:val>
                                        </p:tav>
                                      </p:tavLst>
                                    </p:anim>
                                  </p:childTnLst>
                                </p:cTn>
                              </p:par>
                              <p:par>
                                <p:cTn fill="hold" id="85" nodeType="withEffect" presetClass="entr" presetID="53" presetSubtype="0">
                                  <p:stCondLst>
                                    <p:cond delay="3400"/>
                                  </p:stCondLst>
                                  <p:childTnLst>
                                    <p:set>
                                      <p:cBhvr>
                                        <p:cTn dur="1" fill="hold" id="86">
                                          <p:stCondLst>
                                            <p:cond delay="0"/>
                                          </p:stCondLst>
                                        </p:cTn>
                                        <p:tgtEl>
                                          <p:spTgt spid="34"/>
                                        </p:tgtEl>
                                        <p:attrNameLst>
                                          <p:attrName>style.visibility</p:attrName>
                                        </p:attrNameLst>
                                      </p:cBhvr>
                                      <p:to>
                                        <p:strVal val="visible"/>
                                      </p:to>
                                    </p:set>
                                    <p:anim calcmode="lin" valueType="num">
                                      <p:cBhvr>
                                        <p:cTn dur="300" fill="hold" id="87"/>
                                        <p:tgtEl>
                                          <p:spTgt spid="34"/>
                                        </p:tgtEl>
                                        <p:attrNameLst>
                                          <p:attrName>ppt_w</p:attrName>
                                        </p:attrNameLst>
                                      </p:cBhvr>
                                      <p:tavLst>
                                        <p:tav tm="0">
                                          <p:val>
                                            <p:fltVal val="0"/>
                                          </p:val>
                                        </p:tav>
                                        <p:tav tm="100000">
                                          <p:val>
                                            <p:strVal val="#ppt_w"/>
                                          </p:val>
                                        </p:tav>
                                      </p:tavLst>
                                    </p:anim>
                                    <p:anim calcmode="lin" valueType="num">
                                      <p:cBhvr>
                                        <p:cTn dur="300" fill="hold" id="88"/>
                                        <p:tgtEl>
                                          <p:spTgt spid="34"/>
                                        </p:tgtEl>
                                        <p:attrNameLst>
                                          <p:attrName>ppt_h</p:attrName>
                                        </p:attrNameLst>
                                      </p:cBhvr>
                                      <p:tavLst>
                                        <p:tav tm="0">
                                          <p:val>
                                            <p:fltVal val="0"/>
                                          </p:val>
                                        </p:tav>
                                        <p:tav tm="100000">
                                          <p:val>
                                            <p:strVal val="#ppt_h"/>
                                          </p:val>
                                        </p:tav>
                                      </p:tavLst>
                                    </p:anim>
                                    <p:animEffect filter="fade" transition="in">
                                      <p:cBhvr>
                                        <p:cTn dur="300" id="89"/>
                                        <p:tgtEl>
                                          <p:spTgt spid="34"/>
                                        </p:tgtEl>
                                      </p:cBhvr>
                                    </p:animEffect>
                                  </p:childTnLst>
                                </p:cTn>
                              </p:par>
                              <p:par>
                                <p:cTn autoRev="1" fill="hold" id="90" nodeType="withEffect" presetClass="emph" presetID="6" presetSubtype="0">
                                  <p:stCondLst>
                                    <p:cond delay="3700"/>
                                  </p:stCondLst>
                                  <p:childTnLst>
                                    <p:animScale>
                                      <p:cBhvr>
                                        <p:cTn dur="150" fill="hold" id="91"/>
                                        <p:tgtEl>
                                          <p:spTgt spid="34"/>
                                        </p:tgtEl>
                                      </p:cBhvr>
                                      <p:by x="110000" y="110000"/>
                                    </p:animScale>
                                  </p:childTnLst>
                                </p:cTn>
                              </p:par>
                              <p:par>
                                <p:cTn fill="hold" grpId="0" id="92" nodeType="withEffect" presetClass="entr" presetID="53" presetSubtype="0">
                                  <p:stCondLst>
                                    <p:cond delay="3400"/>
                                  </p:stCondLst>
                                  <p:childTnLst>
                                    <p:set>
                                      <p:cBhvr>
                                        <p:cTn dur="1" fill="hold" id="93">
                                          <p:stCondLst>
                                            <p:cond delay="0"/>
                                          </p:stCondLst>
                                        </p:cTn>
                                        <p:tgtEl>
                                          <p:spTgt spid="14"/>
                                        </p:tgtEl>
                                        <p:attrNameLst>
                                          <p:attrName>style.visibility</p:attrName>
                                        </p:attrNameLst>
                                      </p:cBhvr>
                                      <p:to>
                                        <p:strVal val="visible"/>
                                      </p:to>
                                    </p:set>
                                    <p:anim calcmode="lin" valueType="num">
                                      <p:cBhvr>
                                        <p:cTn dur="300" fill="hold" id="94"/>
                                        <p:tgtEl>
                                          <p:spTgt spid="14"/>
                                        </p:tgtEl>
                                        <p:attrNameLst>
                                          <p:attrName>ppt_w</p:attrName>
                                        </p:attrNameLst>
                                      </p:cBhvr>
                                      <p:tavLst>
                                        <p:tav tm="0">
                                          <p:val>
                                            <p:fltVal val="0"/>
                                          </p:val>
                                        </p:tav>
                                        <p:tav tm="100000">
                                          <p:val>
                                            <p:strVal val="#ppt_w"/>
                                          </p:val>
                                        </p:tav>
                                      </p:tavLst>
                                    </p:anim>
                                    <p:anim calcmode="lin" valueType="num">
                                      <p:cBhvr>
                                        <p:cTn dur="300" fill="hold" id="95"/>
                                        <p:tgtEl>
                                          <p:spTgt spid="14"/>
                                        </p:tgtEl>
                                        <p:attrNameLst>
                                          <p:attrName>ppt_h</p:attrName>
                                        </p:attrNameLst>
                                      </p:cBhvr>
                                      <p:tavLst>
                                        <p:tav tm="0">
                                          <p:val>
                                            <p:fltVal val="0"/>
                                          </p:val>
                                        </p:tav>
                                        <p:tav tm="100000">
                                          <p:val>
                                            <p:strVal val="#ppt_h"/>
                                          </p:val>
                                        </p:tav>
                                      </p:tavLst>
                                    </p:anim>
                                    <p:animEffect filter="fade" transition="in">
                                      <p:cBhvr>
                                        <p:cTn dur="300" id="96"/>
                                        <p:tgtEl>
                                          <p:spTgt spid="14"/>
                                        </p:tgtEl>
                                      </p:cBhvr>
                                    </p:animEffect>
                                  </p:childTnLst>
                                </p:cTn>
                              </p:par>
                              <p:par>
                                <p:cTn autoRev="1" fill="hold" grpId="1" id="97" nodeType="withEffect" presetClass="emph" presetID="6" presetSubtype="0">
                                  <p:stCondLst>
                                    <p:cond delay="3700"/>
                                  </p:stCondLst>
                                  <p:childTnLst>
                                    <p:animScale>
                                      <p:cBhvr>
                                        <p:cTn dur="150" fill="hold" id="98"/>
                                        <p:tgtEl>
                                          <p:spTgt spid="14"/>
                                        </p:tgtEl>
                                      </p:cBhvr>
                                      <p:by x="110000" y="110000"/>
                                    </p:animScale>
                                  </p:childTnLst>
                                </p:cTn>
                              </p:par>
                              <p:par>
                                <p:cTn fill="hold" id="99" nodeType="withEffect" presetClass="entr" presetID="2" presetSubtype="2">
                                  <p:stCondLst>
                                    <p:cond delay="3700"/>
                                  </p:stCondLst>
                                  <p:childTnLst>
                                    <p:set>
                                      <p:cBhvr>
                                        <p:cTn dur="1" fill="hold" id="100">
                                          <p:stCondLst>
                                            <p:cond delay="0"/>
                                          </p:stCondLst>
                                        </p:cTn>
                                        <p:tgtEl>
                                          <p:spTgt spid="15"/>
                                        </p:tgtEl>
                                        <p:attrNameLst>
                                          <p:attrName>style.visibility</p:attrName>
                                        </p:attrNameLst>
                                      </p:cBhvr>
                                      <p:to>
                                        <p:strVal val="visible"/>
                                      </p:to>
                                    </p:set>
                                    <p:anim calcmode="lin" valueType="num">
                                      <p:cBhvr additive="base">
                                        <p:cTn dur="600" fill="hold" id="101"/>
                                        <p:tgtEl>
                                          <p:spTgt spid="15"/>
                                        </p:tgtEl>
                                        <p:attrNameLst>
                                          <p:attrName>ppt_x</p:attrName>
                                        </p:attrNameLst>
                                      </p:cBhvr>
                                      <p:tavLst>
                                        <p:tav tm="0">
                                          <p:val>
                                            <p:strVal val="1+#ppt_w/2"/>
                                          </p:val>
                                        </p:tav>
                                        <p:tav tm="100000">
                                          <p:val>
                                            <p:strVal val="#ppt_x"/>
                                          </p:val>
                                        </p:tav>
                                      </p:tavLst>
                                    </p:anim>
                                    <p:anim calcmode="lin" valueType="num">
                                      <p:cBhvr additive="base">
                                        <p:cTn dur="600" fill="hold" id="102"/>
                                        <p:tgtEl>
                                          <p:spTgt spid="15"/>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3700"/>
                                  </p:stCondLst>
                                  <p:childTnLst>
                                    <p:set>
                                      <p:cBhvr>
                                        <p:cTn dur="1" fill="hold" id="104">
                                          <p:stCondLst>
                                            <p:cond delay="0"/>
                                          </p:stCondLst>
                                        </p:cTn>
                                        <p:tgtEl>
                                          <p:spTgt spid="32"/>
                                        </p:tgtEl>
                                        <p:attrNameLst>
                                          <p:attrName>style.visibility</p:attrName>
                                        </p:attrNameLst>
                                      </p:cBhvr>
                                      <p:to>
                                        <p:strVal val="visible"/>
                                      </p:to>
                                    </p:set>
                                    <p:anim calcmode="lin" valueType="num">
                                      <p:cBhvr additive="base">
                                        <p:cTn dur="600" fill="hold" id="105"/>
                                        <p:tgtEl>
                                          <p:spTgt spid="32"/>
                                        </p:tgtEl>
                                        <p:attrNameLst>
                                          <p:attrName>ppt_x</p:attrName>
                                        </p:attrNameLst>
                                      </p:cBhvr>
                                      <p:tavLst>
                                        <p:tav tm="0">
                                          <p:val>
                                            <p:strVal val="1+#ppt_w/2"/>
                                          </p:val>
                                        </p:tav>
                                        <p:tav tm="100000">
                                          <p:val>
                                            <p:strVal val="#ppt_x"/>
                                          </p:val>
                                        </p:tav>
                                      </p:tavLst>
                                    </p:anim>
                                    <p:anim calcmode="lin" valueType="num">
                                      <p:cBhvr additive="base">
                                        <p:cTn dur="600" fill="hold" id="106"/>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9"/>
      <p:bldP grpId="0" spid="30"/>
      <p:bldP grpId="0" spid="31"/>
      <p:bldP grpId="0" spid="32"/>
      <p:bldP grpId="0" spid="9"/>
      <p:bldP grpId="1" spid="9"/>
      <p:bldP grpId="0" spid="10"/>
      <p:bldP grpId="1" spid="10"/>
      <p:bldP grpId="0" spid="13"/>
      <p:bldP grpId="1" spid="13"/>
      <p:bldP grpId="0" spid="14"/>
      <p:bldP grpId="1" spid="14"/>
      <p:bldP grpId="0" spid="35"/>
      <p:bldP grpId="0" spid="3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5"/>
          <p:cNvGrpSpPr/>
          <p:nvPr/>
        </p:nvGrpSpPr>
        <p:grpSpPr>
          <a:xfrm>
            <a:off x="2627313" y="1404938"/>
            <a:ext cx="3887787" cy="3409950"/>
            <a:chExt cx="2449" cy="2148"/>
          </a:xfrm>
        </p:grpSpPr>
        <p:pic>
          <p:nvPicPr>
            <p:cNvPr descr="iPhone_5S_freebie" id="5" name="Picture 6"/>
            <p:cNvPicPr>
              <a:picLocks noChangeArrowheads="1" noChangeAspect="1"/>
            </p:cNvPicPr>
            <p:nvPr/>
          </p:nvPicPr>
          <p:blipFill>
            <a:blip r:embed="rId3">
              <a:extLst>
                <a:ext uri="{28A0092B-C50C-407E-A947-70E740481C1C}">
                  <a14:useLocalDpi val="0"/>
                </a:ext>
              </a:extLst>
            </a:blip>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0111220362419802e801c5ef8副本" id="6" name="Rectangle 7"/>
            <p:cNvSpPr>
              <a:spLocks noChangeArrowheads="1"/>
            </p:cNvSpPr>
            <p:nvPr/>
          </p:nvSpPr>
          <p:spPr bwMode="auto">
            <a:xfrm>
              <a:off x="825" y="294"/>
              <a:ext cx="807" cy="1424"/>
            </a:xfrm>
            <a:prstGeom prst="rect">
              <a:avLst/>
            </a:prstGeom>
            <a:blipFill dpi="0" rotWithShape="1">
              <a:blip r:embed="rId4"/>
              <a:stretch>
                <a:fillRect r="-7874"/>
              </a:stretch>
            </a:blipFill>
            <a:ln cmpd="sng"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bg1"/>
                </a:solidFill>
              </a:endParaRPr>
            </a:p>
          </p:txBody>
        </p:sp>
      </p:grpSp>
      <p:sp>
        <p:nvSpPr>
          <p:cNvPr id="10" name="Rectangle 11"/>
          <p:cNvSpPr>
            <a:spLocks noChangeArrowheads="1"/>
          </p:cNvSpPr>
          <p:nvPr/>
        </p:nvSpPr>
        <p:spPr bwMode="auto">
          <a:xfrm>
            <a:off x="6372225" y="177800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65000"/>
                    <a:lumOff val="35000"/>
                  </a:schemeClr>
                </a:solidFill>
              </a:rPr>
              <a:t>Head Title</a:t>
            </a:r>
          </a:p>
          <a:p>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13" name="Rectangle 12"/>
          <p:cNvSpPr>
            <a:spLocks noChangeArrowheads="1"/>
          </p:cNvSpPr>
          <p:nvPr/>
        </p:nvSpPr>
        <p:spPr bwMode="auto">
          <a:xfrm>
            <a:off x="6372225" y="269875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65000"/>
                    <a:lumOff val="35000"/>
                  </a:schemeClr>
                </a:solidFill>
              </a:rPr>
              <a:t>Head Title</a:t>
            </a:r>
          </a:p>
          <a:p>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14" name="Rectangle 13"/>
          <p:cNvSpPr>
            <a:spLocks noChangeArrowheads="1"/>
          </p:cNvSpPr>
          <p:nvPr/>
        </p:nvSpPr>
        <p:spPr bwMode="auto">
          <a:xfrm>
            <a:off x="6372225" y="363220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65000"/>
                    <a:lumOff val="35000"/>
                  </a:schemeClr>
                </a:solidFill>
              </a:rPr>
              <a:t>Head Title</a:t>
            </a:r>
          </a:p>
          <a:p>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18" name="Rectangle 17"/>
          <p:cNvSpPr>
            <a:spLocks noChangeArrowheads="1"/>
          </p:cNvSpPr>
          <p:nvPr/>
        </p:nvSpPr>
        <p:spPr bwMode="auto">
          <a:xfrm>
            <a:off x="333375" y="177800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tx1">
                    <a:lumMod val="65000"/>
                    <a:lumOff val="35000"/>
                  </a:schemeClr>
                </a:solidFill>
              </a:rPr>
              <a:t>Head Title</a:t>
            </a:r>
          </a:p>
          <a:p>
            <a:pPr algn="r"/>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19" name="Rectangle 18"/>
          <p:cNvSpPr>
            <a:spLocks noChangeArrowheads="1"/>
          </p:cNvSpPr>
          <p:nvPr/>
        </p:nvSpPr>
        <p:spPr bwMode="auto">
          <a:xfrm>
            <a:off x="333375" y="269875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tx1">
                    <a:lumMod val="65000"/>
                    <a:lumOff val="35000"/>
                  </a:schemeClr>
                </a:solidFill>
              </a:rPr>
              <a:t>Head Title</a:t>
            </a:r>
          </a:p>
          <a:p>
            <a:pPr algn="r"/>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20" name="Rectangle 19"/>
          <p:cNvSpPr>
            <a:spLocks noChangeArrowheads="1"/>
          </p:cNvSpPr>
          <p:nvPr/>
        </p:nvSpPr>
        <p:spPr bwMode="auto">
          <a:xfrm>
            <a:off x="333375" y="3632200"/>
            <a:ext cx="24479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tx1">
                    <a:lumMod val="65000"/>
                    <a:lumOff val="35000"/>
                  </a:schemeClr>
                </a:solidFill>
              </a:rPr>
              <a:t>Head Title</a:t>
            </a:r>
          </a:p>
          <a:p>
            <a:pPr algn="r"/>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grpSp>
        <p:nvGrpSpPr>
          <p:cNvPr id="2" name="组合 1"/>
          <p:cNvGrpSpPr/>
          <p:nvPr/>
        </p:nvGrpSpPr>
        <p:grpSpPr>
          <a:xfrm>
            <a:off x="2981622" y="1700960"/>
            <a:ext cx="661988" cy="660800"/>
            <a:chOff x="2981622" y="1700960"/>
            <a:chExt cx="661988" cy="660800"/>
          </a:xfrm>
        </p:grpSpPr>
        <p:sp>
          <p:nvSpPr>
            <p:cNvPr id="21" name="Oval 7"/>
            <p:cNvSpPr>
              <a:spLocks noChangeArrowheads="1"/>
            </p:cNvSpPr>
            <p:nvPr/>
          </p:nvSpPr>
          <p:spPr bwMode="auto">
            <a:xfrm>
              <a:off x="3067346" y="1786531"/>
              <a:ext cx="490538" cy="48965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22" name="Oval 7"/>
            <p:cNvSpPr>
              <a:spLocks noChangeArrowheads="1"/>
            </p:cNvSpPr>
            <p:nvPr/>
          </p:nvSpPr>
          <p:spPr bwMode="auto">
            <a:xfrm>
              <a:off x="2981622" y="1700960"/>
              <a:ext cx="661988" cy="660800"/>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23" name="Text Box 10"/>
          <p:cNvSpPr txBox="1">
            <a:spLocks noChangeArrowheads="1"/>
          </p:cNvSpPr>
          <p:nvPr/>
        </p:nvSpPr>
        <p:spPr bwMode="auto">
          <a:xfrm>
            <a:off x="3176672" y="1769750"/>
            <a:ext cx="27506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zh-CN" lang="en-US" sz="2800">
                <a:solidFill>
                  <a:schemeClr val="bg1"/>
                </a:solidFill>
                <a:latin charset="0" panose="020b0806030902050204" pitchFamily="34" typeface="Impact"/>
              </a:rPr>
              <a:t>1</a:t>
            </a:r>
          </a:p>
        </p:txBody>
      </p:sp>
      <p:grpSp>
        <p:nvGrpSpPr>
          <p:cNvPr id="3" name="组合 2"/>
          <p:cNvGrpSpPr/>
          <p:nvPr/>
        </p:nvGrpSpPr>
        <p:grpSpPr>
          <a:xfrm>
            <a:off x="2981622" y="2628060"/>
            <a:ext cx="661988" cy="660800"/>
            <a:chOff x="2981622" y="2628060"/>
            <a:chExt cx="661988" cy="660800"/>
          </a:xfrm>
        </p:grpSpPr>
        <p:sp>
          <p:nvSpPr>
            <p:cNvPr id="24" name="Oval 7"/>
            <p:cNvSpPr>
              <a:spLocks noChangeArrowheads="1"/>
            </p:cNvSpPr>
            <p:nvPr/>
          </p:nvSpPr>
          <p:spPr bwMode="auto">
            <a:xfrm>
              <a:off x="3067346" y="2713631"/>
              <a:ext cx="490538" cy="48965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5" name="Oval 7"/>
            <p:cNvSpPr>
              <a:spLocks noChangeArrowheads="1"/>
            </p:cNvSpPr>
            <p:nvPr/>
          </p:nvSpPr>
          <p:spPr bwMode="auto">
            <a:xfrm>
              <a:off x="2981622" y="2628060"/>
              <a:ext cx="661988" cy="660800"/>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26" name="Text Box 10"/>
          <p:cNvSpPr txBox="1">
            <a:spLocks noChangeArrowheads="1"/>
          </p:cNvSpPr>
          <p:nvPr/>
        </p:nvSpPr>
        <p:spPr bwMode="auto">
          <a:xfrm>
            <a:off x="3176672" y="2696850"/>
            <a:ext cx="27506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zh-CN" lang="en-US" sz="2800">
                <a:solidFill>
                  <a:schemeClr val="bg1"/>
                </a:solidFill>
                <a:latin charset="0" panose="020b0806030902050204" pitchFamily="34" typeface="Impact"/>
              </a:rPr>
              <a:t>2</a:t>
            </a:r>
          </a:p>
        </p:txBody>
      </p:sp>
      <p:grpSp>
        <p:nvGrpSpPr>
          <p:cNvPr id="7" name="组合 6"/>
          <p:cNvGrpSpPr/>
          <p:nvPr/>
        </p:nvGrpSpPr>
        <p:grpSpPr>
          <a:xfrm>
            <a:off x="2981622" y="3580560"/>
            <a:ext cx="661988" cy="660800"/>
            <a:chOff x="2981622" y="3580560"/>
            <a:chExt cx="661988" cy="660800"/>
          </a:xfrm>
        </p:grpSpPr>
        <p:sp>
          <p:nvSpPr>
            <p:cNvPr id="27" name="Oval 7"/>
            <p:cNvSpPr>
              <a:spLocks noChangeArrowheads="1"/>
            </p:cNvSpPr>
            <p:nvPr/>
          </p:nvSpPr>
          <p:spPr bwMode="auto">
            <a:xfrm>
              <a:off x="3067346" y="3666131"/>
              <a:ext cx="490538" cy="489658"/>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8" name="Oval 7"/>
            <p:cNvSpPr>
              <a:spLocks noChangeArrowheads="1"/>
            </p:cNvSpPr>
            <p:nvPr/>
          </p:nvSpPr>
          <p:spPr bwMode="auto">
            <a:xfrm>
              <a:off x="2981622" y="3580560"/>
              <a:ext cx="661988" cy="660800"/>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29" name="Text Box 10"/>
          <p:cNvSpPr txBox="1">
            <a:spLocks noChangeArrowheads="1"/>
          </p:cNvSpPr>
          <p:nvPr/>
        </p:nvSpPr>
        <p:spPr bwMode="auto">
          <a:xfrm>
            <a:off x="3176672" y="3649350"/>
            <a:ext cx="27506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zh-CN" lang="en-US" sz="2800">
                <a:solidFill>
                  <a:schemeClr val="bg1"/>
                </a:solidFill>
                <a:latin charset="0" panose="020b0806030902050204" pitchFamily="34" typeface="Impact"/>
              </a:rPr>
              <a:t>3</a:t>
            </a:r>
          </a:p>
        </p:txBody>
      </p:sp>
      <p:grpSp>
        <p:nvGrpSpPr>
          <p:cNvPr id="8" name="组合 7"/>
          <p:cNvGrpSpPr/>
          <p:nvPr/>
        </p:nvGrpSpPr>
        <p:grpSpPr>
          <a:xfrm>
            <a:off x="5521622" y="1700960"/>
            <a:ext cx="661988" cy="660800"/>
            <a:chOff x="5521622" y="1700960"/>
            <a:chExt cx="661988" cy="660800"/>
          </a:xfrm>
        </p:grpSpPr>
        <p:sp>
          <p:nvSpPr>
            <p:cNvPr id="30" name="Oval 7"/>
            <p:cNvSpPr>
              <a:spLocks noChangeArrowheads="1"/>
            </p:cNvSpPr>
            <p:nvPr/>
          </p:nvSpPr>
          <p:spPr bwMode="auto">
            <a:xfrm>
              <a:off x="5607346" y="1786531"/>
              <a:ext cx="490538" cy="48965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31" name="Oval 7"/>
            <p:cNvSpPr>
              <a:spLocks noChangeArrowheads="1"/>
            </p:cNvSpPr>
            <p:nvPr/>
          </p:nvSpPr>
          <p:spPr bwMode="auto">
            <a:xfrm>
              <a:off x="5521622" y="1700960"/>
              <a:ext cx="661988" cy="660800"/>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32" name="Text Box 10"/>
          <p:cNvSpPr txBox="1">
            <a:spLocks noChangeArrowheads="1"/>
          </p:cNvSpPr>
          <p:nvPr/>
        </p:nvSpPr>
        <p:spPr bwMode="auto">
          <a:xfrm>
            <a:off x="5716672" y="1769750"/>
            <a:ext cx="27506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zh-CN" lang="en-US" sz="2800">
                <a:solidFill>
                  <a:schemeClr val="bg1"/>
                </a:solidFill>
                <a:latin charset="0" panose="020b0806030902050204" pitchFamily="34" typeface="Impact"/>
              </a:rPr>
              <a:t>4</a:t>
            </a:r>
          </a:p>
        </p:txBody>
      </p:sp>
      <p:grpSp>
        <p:nvGrpSpPr>
          <p:cNvPr id="9" name="组合 8"/>
          <p:cNvGrpSpPr/>
          <p:nvPr/>
        </p:nvGrpSpPr>
        <p:grpSpPr>
          <a:xfrm>
            <a:off x="5521622" y="2628060"/>
            <a:ext cx="661988" cy="660800"/>
            <a:chOff x="5521622" y="2628060"/>
            <a:chExt cx="661988" cy="660800"/>
          </a:xfrm>
        </p:grpSpPr>
        <p:sp>
          <p:nvSpPr>
            <p:cNvPr id="33" name="Oval 7"/>
            <p:cNvSpPr>
              <a:spLocks noChangeArrowheads="1"/>
            </p:cNvSpPr>
            <p:nvPr/>
          </p:nvSpPr>
          <p:spPr bwMode="auto">
            <a:xfrm>
              <a:off x="5607346" y="2713631"/>
              <a:ext cx="490538" cy="48965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4" name="Oval 7"/>
            <p:cNvSpPr>
              <a:spLocks noChangeArrowheads="1"/>
            </p:cNvSpPr>
            <p:nvPr/>
          </p:nvSpPr>
          <p:spPr bwMode="auto">
            <a:xfrm>
              <a:off x="5521622" y="2628060"/>
              <a:ext cx="661988" cy="660800"/>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35" name="Text Box 10"/>
          <p:cNvSpPr txBox="1">
            <a:spLocks noChangeArrowheads="1"/>
          </p:cNvSpPr>
          <p:nvPr/>
        </p:nvSpPr>
        <p:spPr bwMode="auto">
          <a:xfrm>
            <a:off x="5716672" y="2696850"/>
            <a:ext cx="27506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zh-CN" lang="en-US" sz="2800">
                <a:solidFill>
                  <a:schemeClr val="bg1"/>
                </a:solidFill>
                <a:latin charset="0" panose="020b0806030902050204" pitchFamily="34" typeface="Impact"/>
              </a:rPr>
              <a:t>5</a:t>
            </a:r>
          </a:p>
        </p:txBody>
      </p:sp>
      <p:grpSp>
        <p:nvGrpSpPr>
          <p:cNvPr id="15" name="组合 14"/>
          <p:cNvGrpSpPr/>
          <p:nvPr/>
        </p:nvGrpSpPr>
        <p:grpSpPr>
          <a:xfrm>
            <a:off x="5521622" y="3580560"/>
            <a:ext cx="661988" cy="660800"/>
            <a:chOff x="5521622" y="3580560"/>
            <a:chExt cx="661988" cy="660800"/>
          </a:xfrm>
        </p:grpSpPr>
        <p:sp>
          <p:nvSpPr>
            <p:cNvPr id="36" name="Oval 7"/>
            <p:cNvSpPr>
              <a:spLocks noChangeArrowheads="1"/>
            </p:cNvSpPr>
            <p:nvPr/>
          </p:nvSpPr>
          <p:spPr bwMode="auto">
            <a:xfrm>
              <a:off x="5607346" y="3666131"/>
              <a:ext cx="490538" cy="489658"/>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7" name="Oval 7"/>
            <p:cNvSpPr>
              <a:spLocks noChangeArrowheads="1"/>
            </p:cNvSpPr>
            <p:nvPr/>
          </p:nvSpPr>
          <p:spPr bwMode="auto">
            <a:xfrm>
              <a:off x="5521622" y="3580560"/>
              <a:ext cx="661988" cy="660800"/>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38" name="Text Box 10"/>
          <p:cNvSpPr txBox="1">
            <a:spLocks noChangeArrowheads="1"/>
          </p:cNvSpPr>
          <p:nvPr/>
        </p:nvSpPr>
        <p:spPr bwMode="auto">
          <a:xfrm>
            <a:off x="5716672" y="3649350"/>
            <a:ext cx="275062" cy="51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zh-CN" lang="en-US" sz="2800">
                <a:solidFill>
                  <a:schemeClr val="bg1"/>
                </a:solidFill>
                <a:latin charset="0" panose="020b0806030902050204" pitchFamily="34" typeface="Impact"/>
              </a:rPr>
              <a:t>6</a:t>
            </a:r>
          </a:p>
        </p:txBody>
      </p:sp>
      <p:sp>
        <p:nvSpPr>
          <p:cNvPr id="39"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40"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42216384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1000" fill="hold" id="7"/>
                                        <p:tgtEl>
                                          <p:spTgt spid="39"/>
                                        </p:tgtEl>
                                        <p:attrNameLst>
                                          <p:attrName>ppt_x</p:attrName>
                                        </p:attrNameLst>
                                      </p:cBhvr>
                                      <p:tavLst>
                                        <p:tav tm="0">
                                          <p:val>
                                            <p:strVal val="#ppt_x"/>
                                          </p:val>
                                        </p:tav>
                                        <p:tav tm="100000">
                                          <p:val>
                                            <p:strVal val="#ppt_x"/>
                                          </p:val>
                                        </p:tav>
                                      </p:tavLst>
                                    </p:anim>
                                    <p:anim calcmode="lin" valueType="num">
                                      <p:cBhvr additive="base">
                                        <p:cTn dur="1000" fill="hold" id="8"/>
                                        <p:tgtEl>
                                          <p:spTgt spid="3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1000" fill="hold" id="11"/>
                                        <p:tgtEl>
                                          <p:spTgt spid="40"/>
                                        </p:tgtEl>
                                        <p:attrNameLst>
                                          <p:attrName>ppt_x</p:attrName>
                                        </p:attrNameLst>
                                      </p:cBhvr>
                                      <p:tavLst>
                                        <p:tav tm="0">
                                          <p:val>
                                            <p:strVal val="#ppt_x"/>
                                          </p:val>
                                        </p:tav>
                                        <p:tav tm="100000">
                                          <p:val>
                                            <p:strVal val="#ppt_x"/>
                                          </p:val>
                                        </p:tav>
                                      </p:tavLst>
                                    </p:anim>
                                    <p:anim calcmode="lin" valueType="num">
                                      <p:cBhvr additive="base">
                                        <p:cTn dur="1000" fill="hold" id="12"/>
                                        <p:tgtEl>
                                          <p:spTgt spid="40"/>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600" fill="hold" id="15"/>
                                        <p:tgtEl>
                                          <p:spTgt spid="4"/>
                                        </p:tgtEl>
                                        <p:attrNameLst>
                                          <p:attrName>ppt_x</p:attrName>
                                        </p:attrNameLst>
                                      </p:cBhvr>
                                      <p:tavLst>
                                        <p:tav tm="0">
                                          <p:val>
                                            <p:strVal val="#ppt_x"/>
                                          </p:val>
                                        </p:tav>
                                        <p:tav tm="100000">
                                          <p:val>
                                            <p:strVal val="#ppt_x"/>
                                          </p:val>
                                        </p:tav>
                                      </p:tavLst>
                                    </p:anim>
                                    <p:anim calcmode="lin" valueType="num">
                                      <p:cBhvr additive="base">
                                        <p:cTn dur="600" fill="hold" id="16"/>
                                        <p:tgtEl>
                                          <p:spTgt spid="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110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600" fill="hold" id="19"/>
                                        <p:tgtEl>
                                          <p:spTgt spid="2"/>
                                        </p:tgtEl>
                                        <p:attrNameLst>
                                          <p:attrName>ppt_x</p:attrName>
                                        </p:attrNameLst>
                                      </p:cBhvr>
                                      <p:tavLst>
                                        <p:tav tm="0">
                                          <p:val>
                                            <p:strVal val="#ppt_x"/>
                                          </p:val>
                                        </p:tav>
                                        <p:tav tm="100000">
                                          <p:val>
                                            <p:strVal val="#ppt_x"/>
                                          </p:val>
                                        </p:tav>
                                      </p:tavLst>
                                    </p:anim>
                                    <p:anim calcmode="lin" valueType="num">
                                      <p:cBhvr additive="base">
                                        <p:cTn dur="600" fill="hold" id="20"/>
                                        <p:tgtEl>
                                          <p:spTgt spid="2"/>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110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600" fill="hold" id="23"/>
                                        <p:tgtEl>
                                          <p:spTgt spid="23"/>
                                        </p:tgtEl>
                                        <p:attrNameLst>
                                          <p:attrName>ppt_x</p:attrName>
                                        </p:attrNameLst>
                                      </p:cBhvr>
                                      <p:tavLst>
                                        <p:tav tm="0">
                                          <p:val>
                                            <p:strVal val="#ppt_x"/>
                                          </p:val>
                                        </p:tav>
                                        <p:tav tm="100000">
                                          <p:val>
                                            <p:strVal val="#ppt_x"/>
                                          </p:val>
                                        </p:tav>
                                      </p:tavLst>
                                    </p:anim>
                                    <p:anim calcmode="lin" valueType="num">
                                      <p:cBhvr additive="base">
                                        <p:cTn dur="600" fill="hold" id="24"/>
                                        <p:tgtEl>
                                          <p:spTgt spid="23"/>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110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600" fill="hold" id="27"/>
                                        <p:tgtEl>
                                          <p:spTgt spid="18"/>
                                        </p:tgtEl>
                                        <p:attrNameLst>
                                          <p:attrName>ppt_x</p:attrName>
                                        </p:attrNameLst>
                                      </p:cBhvr>
                                      <p:tavLst>
                                        <p:tav tm="0">
                                          <p:val>
                                            <p:strVal val="#ppt_x"/>
                                          </p:val>
                                        </p:tav>
                                        <p:tav tm="100000">
                                          <p:val>
                                            <p:strVal val="#ppt_x"/>
                                          </p:val>
                                        </p:tav>
                                      </p:tavLst>
                                    </p:anim>
                                    <p:anim calcmode="lin" valueType="num">
                                      <p:cBhvr additive="base">
                                        <p:cTn dur="600" fill="hold" id="28"/>
                                        <p:tgtEl>
                                          <p:spTgt spid="18"/>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140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600" fill="hold" id="31"/>
                                        <p:tgtEl>
                                          <p:spTgt spid="3"/>
                                        </p:tgtEl>
                                        <p:attrNameLst>
                                          <p:attrName>ppt_x</p:attrName>
                                        </p:attrNameLst>
                                      </p:cBhvr>
                                      <p:tavLst>
                                        <p:tav tm="0">
                                          <p:val>
                                            <p:strVal val="#ppt_x"/>
                                          </p:val>
                                        </p:tav>
                                        <p:tav tm="100000">
                                          <p:val>
                                            <p:strVal val="#ppt_x"/>
                                          </p:val>
                                        </p:tav>
                                      </p:tavLst>
                                    </p:anim>
                                    <p:anim calcmode="lin" valueType="num">
                                      <p:cBhvr additive="base">
                                        <p:cTn dur="600" fill="hold" id="32"/>
                                        <p:tgtEl>
                                          <p:spTgt spid="3"/>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1400"/>
                                  </p:stCondLst>
                                  <p:childTnLst>
                                    <p:set>
                                      <p:cBhvr>
                                        <p:cTn dur="1" fill="hold" id="34">
                                          <p:stCondLst>
                                            <p:cond delay="0"/>
                                          </p:stCondLst>
                                        </p:cTn>
                                        <p:tgtEl>
                                          <p:spTgt spid="26"/>
                                        </p:tgtEl>
                                        <p:attrNameLst>
                                          <p:attrName>style.visibility</p:attrName>
                                        </p:attrNameLst>
                                      </p:cBhvr>
                                      <p:to>
                                        <p:strVal val="visible"/>
                                      </p:to>
                                    </p:set>
                                    <p:anim calcmode="lin" valueType="num">
                                      <p:cBhvr additive="base">
                                        <p:cTn dur="600" fill="hold" id="35"/>
                                        <p:tgtEl>
                                          <p:spTgt spid="26"/>
                                        </p:tgtEl>
                                        <p:attrNameLst>
                                          <p:attrName>ppt_x</p:attrName>
                                        </p:attrNameLst>
                                      </p:cBhvr>
                                      <p:tavLst>
                                        <p:tav tm="0">
                                          <p:val>
                                            <p:strVal val="#ppt_x"/>
                                          </p:val>
                                        </p:tav>
                                        <p:tav tm="100000">
                                          <p:val>
                                            <p:strVal val="#ppt_x"/>
                                          </p:val>
                                        </p:tav>
                                      </p:tavLst>
                                    </p:anim>
                                    <p:anim calcmode="lin" valueType="num">
                                      <p:cBhvr additive="base">
                                        <p:cTn dur="600" fill="hold" id="36"/>
                                        <p:tgtEl>
                                          <p:spTgt spid="2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140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600" fill="hold" id="39"/>
                                        <p:tgtEl>
                                          <p:spTgt spid="19"/>
                                        </p:tgtEl>
                                        <p:attrNameLst>
                                          <p:attrName>ppt_x</p:attrName>
                                        </p:attrNameLst>
                                      </p:cBhvr>
                                      <p:tavLst>
                                        <p:tav tm="0">
                                          <p:val>
                                            <p:strVal val="#ppt_x"/>
                                          </p:val>
                                        </p:tav>
                                        <p:tav tm="100000">
                                          <p:val>
                                            <p:strVal val="#ppt_x"/>
                                          </p:val>
                                        </p:tav>
                                      </p:tavLst>
                                    </p:anim>
                                    <p:anim calcmode="lin" valueType="num">
                                      <p:cBhvr additive="base">
                                        <p:cTn dur="600" fill="hold" id="40"/>
                                        <p:tgtEl>
                                          <p:spTgt spid="19"/>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1700"/>
                                  </p:stCondLst>
                                  <p:childTnLst>
                                    <p:set>
                                      <p:cBhvr>
                                        <p:cTn dur="1" fill="hold" id="42">
                                          <p:stCondLst>
                                            <p:cond delay="0"/>
                                          </p:stCondLst>
                                        </p:cTn>
                                        <p:tgtEl>
                                          <p:spTgt spid="7"/>
                                        </p:tgtEl>
                                        <p:attrNameLst>
                                          <p:attrName>style.visibility</p:attrName>
                                        </p:attrNameLst>
                                      </p:cBhvr>
                                      <p:to>
                                        <p:strVal val="visible"/>
                                      </p:to>
                                    </p:set>
                                    <p:anim calcmode="lin" valueType="num">
                                      <p:cBhvr additive="base">
                                        <p:cTn dur="600" fill="hold" id="43"/>
                                        <p:tgtEl>
                                          <p:spTgt spid="7"/>
                                        </p:tgtEl>
                                        <p:attrNameLst>
                                          <p:attrName>ppt_x</p:attrName>
                                        </p:attrNameLst>
                                      </p:cBhvr>
                                      <p:tavLst>
                                        <p:tav tm="0">
                                          <p:val>
                                            <p:strVal val="#ppt_x"/>
                                          </p:val>
                                        </p:tav>
                                        <p:tav tm="100000">
                                          <p:val>
                                            <p:strVal val="#ppt_x"/>
                                          </p:val>
                                        </p:tav>
                                      </p:tavLst>
                                    </p:anim>
                                    <p:anim calcmode="lin" valueType="num">
                                      <p:cBhvr additive="base">
                                        <p:cTn dur="600" fill="hold" id="44"/>
                                        <p:tgtEl>
                                          <p:spTgt spid="7"/>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700"/>
                                  </p:stCondLst>
                                  <p:childTnLst>
                                    <p:set>
                                      <p:cBhvr>
                                        <p:cTn dur="1" fill="hold" id="46">
                                          <p:stCondLst>
                                            <p:cond delay="0"/>
                                          </p:stCondLst>
                                        </p:cTn>
                                        <p:tgtEl>
                                          <p:spTgt spid="29"/>
                                        </p:tgtEl>
                                        <p:attrNameLst>
                                          <p:attrName>style.visibility</p:attrName>
                                        </p:attrNameLst>
                                      </p:cBhvr>
                                      <p:to>
                                        <p:strVal val="visible"/>
                                      </p:to>
                                    </p:set>
                                    <p:anim calcmode="lin" valueType="num">
                                      <p:cBhvr additive="base">
                                        <p:cTn dur="600" fill="hold" id="47"/>
                                        <p:tgtEl>
                                          <p:spTgt spid="29"/>
                                        </p:tgtEl>
                                        <p:attrNameLst>
                                          <p:attrName>ppt_x</p:attrName>
                                        </p:attrNameLst>
                                      </p:cBhvr>
                                      <p:tavLst>
                                        <p:tav tm="0">
                                          <p:val>
                                            <p:strVal val="#ppt_x"/>
                                          </p:val>
                                        </p:tav>
                                        <p:tav tm="100000">
                                          <p:val>
                                            <p:strVal val="#ppt_x"/>
                                          </p:val>
                                        </p:tav>
                                      </p:tavLst>
                                    </p:anim>
                                    <p:anim calcmode="lin" valueType="num">
                                      <p:cBhvr additive="base">
                                        <p:cTn dur="600" fill="hold" id="48"/>
                                        <p:tgtEl>
                                          <p:spTgt spid="29"/>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1700"/>
                                  </p:stCondLst>
                                  <p:childTnLst>
                                    <p:set>
                                      <p:cBhvr>
                                        <p:cTn dur="1" fill="hold" id="50">
                                          <p:stCondLst>
                                            <p:cond delay="0"/>
                                          </p:stCondLst>
                                        </p:cTn>
                                        <p:tgtEl>
                                          <p:spTgt spid="20"/>
                                        </p:tgtEl>
                                        <p:attrNameLst>
                                          <p:attrName>style.visibility</p:attrName>
                                        </p:attrNameLst>
                                      </p:cBhvr>
                                      <p:to>
                                        <p:strVal val="visible"/>
                                      </p:to>
                                    </p:set>
                                    <p:anim calcmode="lin" valueType="num">
                                      <p:cBhvr additive="base">
                                        <p:cTn dur="600" fill="hold" id="51"/>
                                        <p:tgtEl>
                                          <p:spTgt spid="20"/>
                                        </p:tgtEl>
                                        <p:attrNameLst>
                                          <p:attrName>ppt_x</p:attrName>
                                        </p:attrNameLst>
                                      </p:cBhvr>
                                      <p:tavLst>
                                        <p:tav tm="0">
                                          <p:val>
                                            <p:strVal val="#ppt_x"/>
                                          </p:val>
                                        </p:tav>
                                        <p:tav tm="100000">
                                          <p:val>
                                            <p:strVal val="#ppt_x"/>
                                          </p:val>
                                        </p:tav>
                                      </p:tavLst>
                                    </p:anim>
                                    <p:anim calcmode="lin" valueType="num">
                                      <p:cBhvr additive="base">
                                        <p:cTn dur="600" fill="hold" id="52"/>
                                        <p:tgtEl>
                                          <p:spTgt spid="20"/>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2000"/>
                                  </p:stCondLst>
                                  <p:childTnLst>
                                    <p:set>
                                      <p:cBhvr>
                                        <p:cTn dur="1" fill="hold" id="54">
                                          <p:stCondLst>
                                            <p:cond delay="0"/>
                                          </p:stCondLst>
                                        </p:cTn>
                                        <p:tgtEl>
                                          <p:spTgt spid="8"/>
                                        </p:tgtEl>
                                        <p:attrNameLst>
                                          <p:attrName>style.visibility</p:attrName>
                                        </p:attrNameLst>
                                      </p:cBhvr>
                                      <p:to>
                                        <p:strVal val="visible"/>
                                      </p:to>
                                    </p:set>
                                    <p:anim calcmode="lin" valueType="num">
                                      <p:cBhvr additive="base">
                                        <p:cTn dur="600" fill="hold" id="55"/>
                                        <p:tgtEl>
                                          <p:spTgt spid="8"/>
                                        </p:tgtEl>
                                        <p:attrNameLst>
                                          <p:attrName>ppt_x</p:attrName>
                                        </p:attrNameLst>
                                      </p:cBhvr>
                                      <p:tavLst>
                                        <p:tav tm="0">
                                          <p:val>
                                            <p:strVal val="#ppt_x"/>
                                          </p:val>
                                        </p:tav>
                                        <p:tav tm="100000">
                                          <p:val>
                                            <p:strVal val="#ppt_x"/>
                                          </p:val>
                                        </p:tav>
                                      </p:tavLst>
                                    </p:anim>
                                    <p:anim calcmode="lin" valueType="num">
                                      <p:cBhvr additive="base">
                                        <p:cTn dur="600" fill="hold" id="56"/>
                                        <p:tgtEl>
                                          <p:spTgt spid="8"/>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2000"/>
                                  </p:stCondLst>
                                  <p:childTnLst>
                                    <p:set>
                                      <p:cBhvr>
                                        <p:cTn dur="1" fill="hold" id="58">
                                          <p:stCondLst>
                                            <p:cond delay="0"/>
                                          </p:stCondLst>
                                        </p:cTn>
                                        <p:tgtEl>
                                          <p:spTgt spid="32"/>
                                        </p:tgtEl>
                                        <p:attrNameLst>
                                          <p:attrName>style.visibility</p:attrName>
                                        </p:attrNameLst>
                                      </p:cBhvr>
                                      <p:to>
                                        <p:strVal val="visible"/>
                                      </p:to>
                                    </p:set>
                                    <p:anim calcmode="lin" valueType="num">
                                      <p:cBhvr additive="base">
                                        <p:cTn dur="600" fill="hold" id="59"/>
                                        <p:tgtEl>
                                          <p:spTgt spid="32"/>
                                        </p:tgtEl>
                                        <p:attrNameLst>
                                          <p:attrName>ppt_x</p:attrName>
                                        </p:attrNameLst>
                                      </p:cBhvr>
                                      <p:tavLst>
                                        <p:tav tm="0">
                                          <p:val>
                                            <p:strVal val="#ppt_x"/>
                                          </p:val>
                                        </p:tav>
                                        <p:tav tm="100000">
                                          <p:val>
                                            <p:strVal val="#ppt_x"/>
                                          </p:val>
                                        </p:tav>
                                      </p:tavLst>
                                    </p:anim>
                                    <p:anim calcmode="lin" valueType="num">
                                      <p:cBhvr additive="base">
                                        <p:cTn dur="600" fill="hold" id="60"/>
                                        <p:tgtEl>
                                          <p:spTgt spid="32"/>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200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600" fill="hold" id="63"/>
                                        <p:tgtEl>
                                          <p:spTgt spid="10"/>
                                        </p:tgtEl>
                                        <p:attrNameLst>
                                          <p:attrName>ppt_x</p:attrName>
                                        </p:attrNameLst>
                                      </p:cBhvr>
                                      <p:tavLst>
                                        <p:tav tm="0">
                                          <p:val>
                                            <p:strVal val="#ppt_x"/>
                                          </p:val>
                                        </p:tav>
                                        <p:tav tm="100000">
                                          <p:val>
                                            <p:strVal val="#ppt_x"/>
                                          </p:val>
                                        </p:tav>
                                      </p:tavLst>
                                    </p:anim>
                                    <p:anim calcmode="lin" valueType="num">
                                      <p:cBhvr additive="base">
                                        <p:cTn dur="600" fill="hold" id="64"/>
                                        <p:tgtEl>
                                          <p:spTgt spid="10"/>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4">
                                  <p:stCondLst>
                                    <p:cond delay="2300"/>
                                  </p:stCondLst>
                                  <p:childTnLst>
                                    <p:set>
                                      <p:cBhvr>
                                        <p:cTn dur="1" fill="hold" id="66">
                                          <p:stCondLst>
                                            <p:cond delay="0"/>
                                          </p:stCondLst>
                                        </p:cTn>
                                        <p:tgtEl>
                                          <p:spTgt spid="9"/>
                                        </p:tgtEl>
                                        <p:attrNameLst>
                                          <p:attrName>style.visibility</p:attrName>
                                        </p:attrNameLst>
                                      </p:cBhvr>
                                      <p:to>
                                        <p:strVal val="visible"/>
                                      </p:to>
                                    </p:set>
                                    <p:anim calcmode="lin" valueType="num">
                                      <p:cBhvr additive="base">
                                        <p:cTn dur="600" fill="hold" id="67"/>
                                        <p:tgtEl>
                                          <p:spTgt spid="9"/>
                                        </p:tgtEl>
                                        <p:attrNameLst>
                                          <p:attrName>ppt_x</p:attrName>
                                        </p:attrNameLst>
                                      </p:cBhvr>
                                      <p:tavLst>
                                        <p:tav tm="0">
                                          <p:val>
                                            <p:strVal val="#ppt_x"/>
                                          </p:val>
                                        </p:tav>
                                        <p:tav tm="100000">
                                          <p:val>
                                            <p:strVal val="#ppt_x"/>
                                          </p:val>
                                        </p:tav>
                                      </p:tavLst>
                                    </p:anim>
                                    <p:anim calcmode="lin" valueType="num">
                                      <p:cBhvr additive="base">
                                        <p:cTn dur="600" fill="hold" id="68"/>
                                        <p:tgtEl>
                                          <p:spTgt spid="9"/>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2300"/>
                                  </p:stCondLst>
                                  <p:childTnLst>
                                    <p:set>
                                      <p:cBhvr>
                                        <p:cTn dur="1" fill="hold" id="70">
                                          <p:stCondLst>
                                            <p:cond delay="0"/>
                                          </p:stCondLst>
                                        </p:cTn>
                                        <p:tgtEl>
                                          <p:spTgt spid="35"/>
                                        </p:tgtEl>
                                        <p:attrNameLst>
                                          <p:attrName>style.visibility</p:attrName>
                                        </p:attrNameLst>
                                      </p:cBhvr>
                                      <p:to>
                                        <p:strVal val="visible"/>
                                      </p:to>
                                    </p:set>
                                    <p:anim calcmode="lin" valueType="num">
                                      <p:cBhvr additive="base">
                                        <p:cTn dur="600" fill="hold" id="71"/>
                                        <p:tgtEl>
                                          <p:spTgt spid="35"/>
                                        </p:tgtEl>
                                        <p:attrNameLst>
                                          <p:attrName>ppt_x</p:attrName>
                                        </p:attrNameLst>
                                      </p:cBhvr>
                                      <p:tavLst>
                                        <p:tav tm="0">
                                          <p:val>
                                            <p:strVal val="#ppt_x"/>
                                          </p:val>
                                        </p:tav>
                                        <p:tav tm="100000">
                                          <p:val>
                                            <p:strVal val="#ppt_x"/>
                                          </p:val>
                                        </p:tav>
                                      </p:tavLst>
                                    </p:anim>
                                    <p:anim calcmode="lin" valueType="num">
                                      <p:cBhvr additive="base">
                                        <p:cTn dur="600" fill="hold" id="72"/>
                                        <p:tgtEl>
                                          <p:spTgt spid="35"/>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2300"/>
                                  </p:stCondLst>
                                  <p:childTnLst>
                                    <p:set>
                                      <p:cBhvr>
                                        <p:cTn dur="1" fill="hold" id="74">
                                          <p:stCondLst>
                                            <p:cond delay="0"/>
                                          </p:stCondLst>
                                        </p:cTn>
                                        <p:tgtEl>
                                          <p:spTgt spid="13"/>
                                        </p:tgtEl>
                                        <p:attrNameLst>
                                          <p:attrName>style.visibility</p:attrName>
                                        </p:attrNameLst>
                                      </p:cBhvr>
                                      <p:to>
                                        <p:strVal val="visible"/>
                                      </p:to>
                                    </p:set>
                                    <p:anim calcmode="lin" valueType="num">
                                      <p:cBhvr additive="base">
                                        <p:cTn dur="600" fill="hold" id="75"/>
                                        <p:tgtEl>
                                          <p:spTgt spid="13"/>
                                        </p:tgtEl>
                                        <p:attrNameLst>
                                          <p:attrName>ppt_x</p:attrName>
                                        </p:attrNameLst>
                                      </p:cBhvr>
                                      <p:tavLst>
                                        <p:tav tm="0">
                                          <p:val>
                                            <p:strVal val="#ppt_x"/>
                                          </p:val>
                                        </p:tav>
                                        <p:tav tm="100000">
                                          <p:val>
                                            <p:strVal val="#ppt_x"/>
                                          </p:val>
                                        </p:tav>
                                      </p:tavLst>
                                    </p:anim>
                                    <p:anim calcmode="lin" valueType="num">
                                      <p:cBhvr additive="base">
                                        <p:cTn dur="600" fill="hold" id="76"/>
                                        <p:tgtEl>
                                          <p:spTgt spid="13"/>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4">
                                  <p:stCondLst>
                                    <p:cond delay="2600"/>
                                  </p:stCondLst>
                                  <p:childTnLst>
                                    <p:set>
                                      <p:cBhvr>
                                        <p:cTn dur="1" fill="hold" id="78">
                                          <p:stCondLst>
                                            <p:cond delay="0"/>
                                          </p:stCondLst>
                                        </p:cTn>
                                        <p:tgtEl>
                                          <p:spTgt spid="15"/>
                                        </p:tgtEl>
                                        <p:attrNameLst>
                                          <p:attrName>style.visibility</p:attrName>
                                        </p:attrNameLst>
                                      </p:cBhvr>
                                      <p:to>
                                        <p:strVal val="visible"/>
                                      </p:to>
                                    </p:set>
                                    <p:anim calcmode="lin" valueType="num">
                                      <p:cBhvr additive="base">
                                        <p:cTn dur="600" fill="hold" id="79"/>
                                        <p:tgtEl>
                                          <p:spTgt spid="15"/>
                                        </p:tgtEl>
                                        <p:attrNameLst>
                                          <p:attrName>ppt_x</p:attrName>
                                        </p:attrNameLst>
                                      </p:cBhvr>
                                      <p:tavLst>
                                        <p:tav tm="0">
                                          <p:val>
                                            <p:strVal val="#ppt_x"/>
                                          </p:val>
                                        </p:tav>
                                        <p:tav tm="100000">
                                          <p:val>
                                            <p:strVal val="#ppt_x"/>
                                          </p:val>
                                        </p:tav>
                                      </p:tavLst>
                                    </p:anim>
                                    <p:anim calcmode="lin" valueType="num">
                                      <p:cBhvr additive="base">
                                        <p:cTn dur="600" fill="hold" id="80"/>
                                        <p:tgtEl>
                                          <p:spTgt spid="15"/>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2600"/>
                                  </p:stCondLst>
                                  <p:childTnLst>
                                    <p:set>
                                      <p:cBhvr>
                                        <p:cTn dur="1" fill="hold" id="82">
                                          <p:stCondLst>
                                            <p:cond delay="0"/>
                                          </p:stCondLst>
                                        </p:cTn>
                                        <p:tgtEl>
                                          <p:spTgt spid="38"/>
                                        </p:tgtEl>
                                        <p:attrNameLst>
                                          <p:attrName>style.visibility</p:attrName>
                                        </p:attrNameLst>
                                      </p:cBhvr>
                                      <p:to>
                                        <p:strVal val="visible"/>
                                      </p:to>
                                    </p:set>
                                    <p:anim calcmode="lin" valueType="num">
                                      <p:cBhvr additive="base">
                                        <p:cTn dur="600" fill="hold" id="83"/>
                                        <p:tgtEl>
                                          <p:spTgt spid="38"/>
                                        </p:tgtEl>
                                        <p:attrNameLst>
                                          <p:attrName>ppt_x</p:attrName>
                                        </p:attrNameLst>
                                      </p:cBhvr>
                                      <p:tavLst>
                                        <p:tav tm="0">
                                          <p:val>
                                            <p:strVal val="#ppt_x"/>
                                          </p:val>
                                        </p:tav>
                                        <p:tav tm="100000">
                                          <p:val>
                                            <p:strVal val="#ppt_x"/>
                                          </p:val>
                                        </p:tav>
                                      </p:tavLst>
                                    </p:anim>
                                    <p:anim calcmode="lin" valueType="num">
                                      <p:cBhvr additive="base">
                                        <p:cTn dur="600" fill="hold" id="84"/>
                                        <p:tgtEl>
                                          <p:spTgt spid="38"/>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2600"/>
                                  </p:stCondLst>
                                  <p:childTnLst>
                                    <p:set>
                                      <p:cBhvr>
                                        <p:cTn dur="1" fill="hold" id="86">
                                          <p:stCondLst>
                                            <p:cond delay="0"/>
                                          </p:stCondLst>
                                        </p:cTn>
                                        <p:tgtEl>
                                          <p:spTgt spid="14"/>
                                        </p:tgtEl>
                                        <p:attrNameLst>
                                          <p:attrName>style.visibility</p:attrName>
                                        </p:attrNameLst>
                                      </p:cBhvr>
                                      <p:to>
                                        <p:strVal val="visible"/>
                                      </p:to>
                                    </p:set>
                                    <p:anim calcmode="lin" valueType="num">
                                      <p:cBhvr additive="base">
                                        <p:cTn dur="600" fill="hold" id="87"/>
                                        <p:tgtEl>
                                          <p:spTgt spid="14"/>
                                        </p:tgtEl>
                                        <p:attrNameLst>
                                          <p:attrName>ppt_x</p:attrName>
                                        </p:attrNameLst>
                                      </p:cBhvr>
                                      <p:tavLst>
                                        <p:tav tm="0">
                                          <p:val>
                                            <p:strVal val="#ppt_x"/>
                                          </p:val>
                                        </p:tav>
                                        <p:tav tm="100000">
                                          <p:val>
                                            <p:strVal val="#ppt_x"/>
                                          </p:val>
                                        </p:tav>
                                      </p:tavLst>
                                    </p:anim>
                                    <p:anim calcmode="lin" valueType="num">
                                      <p:cBhvr additive="base">
                                        <p:cTn dur="600" fill="hold" id="88"/>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14"/>
      <p:bldP grpId="0" spid="18"/>
      <p:bldP grpId="0" spid="19"/>
      <p:bldP grpId="0" spid="20"/>
      <p:bldP grpId="0" spid="23"/>
      <p:bldP grpId="0" spid="26"/>
      <p:bldP grpId="0" spid="29"/>
      <p:bldP grpId="0" spid="32"/>
      <p:bldP grpId="0" spid="35"/>
      <p:bldP grpId="0" spid="38"/>
      <p:bldP grpId="0" spid="39"/>
      <p:bldP grpId="0" spid="4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782094" y="3733800"/>
            <a:ext cx="569912" cy="569912"/>
            <a:chOff x="2782094" y="3733800"/>
            <a:chExt cx="569912" cy="569912"/>
          </a:xfrm>
        </p:grpSpPr>
        <p:sp>
          <p:nvSpPr>
            <p:cNvPr id="24" name="椭圆 23"/>
            <p:cNvSpPr/>
            <p:nvPr/>
          </p:nvSpPr>
          <p:spPr>
            <a:xfrm>
              <a:off x="2849940" y="3801646"/>
              <a:ext cx="434220" cy="434220"/>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5" name="椭圆 24"/>
            <p:cNvSpPr/>
            <p:nvPr/>
          </p:nvSpPr>
          <p:spPr>
            <a:xfrm>
              <a:off x="2782094" y="3733800"/>
              <a:ext cx="569912" cy="56991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2" name="组合 1"/>
          <p:cNvGrpSpPr/>
          <p:nvPr/>
        </p:nvGrpSpPr>
        <p:grpSpPr>
          <a:xfrm>
            <a:off x="619919" y="3733800"/>
            <a:ext cx="569912" cy="569912"/>
            <a:chOff x="619919" y="3733800"/>
            <a:chExt cx="569912" cy="569912"/>
          </a:xfrm>
        </p:grpSpPr>
        <p:sp>
          <p:nvSpPr>
            <p:cNvPr id="22" name="椭圆 21"/>
            <p:cNvSpPr/>
            <p:nvPr/>
          </p:nvSpPr>
          <p:spPr>
            <a:xfrm>
              <a:off x="687765" y="3801646"/>
              <a:ext cx="434220" cy="434220"/>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3" name="椭圆 22"/>
            <p:cNvSpPr/>
            <p:nvPr/>
          </p:nvSpPr>
          <p:spPr>
            <a:xfrm>
              <a:off x="619919" y="3733800"/>
              <a:ext cx="569912" cy="56991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descr="library" id="4" name="Rectangle 81"/>
          <p:cNvSpPr>
            <a:spLocks noChangeArrowheads="1"/>
          </p:cNvSpPr>
          <p:nvPr/>
        </p:nvSpPr>
        <p:spPr bwMode="auto">
          <a:xfrm>
            <a:off x="5075238" y="1117600"/>
            <a:ext cx="2017712" cy="2170113"/>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solidFill>
                <a:schemeClr val="bg1">
                  <a:lumMod val="50000"/>
                </a:schemeClr>
              </a:solidFill>
            </a:endParaRPr>
          </a:p>
        </p:txBody>
      </p:sp>
      <p:sp>
        <p:nvSpPr>
          <p:cNvPr id="5" name="Rectangle 82"/>
          <p:cNvSpPr>
            <a:spLocks noChangeArrowheads="1"/>
          </p:cNvSpPr>
          <p:nvPr/>
        </p:nvSpPr>
        <p:spPr bwMode="auto">
          <a:xfrm>
            <a:off x="5075238" y="3351213"/>
            <a:ext cx="2017712" cy="1247775"/>
          </a:xfrm>
          <a:prstGeom prst="rect">
            <a:avLst/>
          </a:prstGeom>
          <a:solidFill>
            <a:srgbClr val="B2D13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6" name="Rectangle 83"/>
          <p:cNvSpPr>
            <a:spLocks noChangeArrowheads="1"/>
          </p:cNvSpPr>
          <p:nvPr/>
        </p:nvSpPr>
        <p:spPr bwMode="auto">
          <a:xfrm>
            <a:off x="7156450" y="1130300"/>
            <a:ext cx="1987550" cy="1260475"/>
          </a:xfrm>
          <a:prstGeom prst="rect">
            <a:avLst/>
          </a:prstGeom>
          <a:solidFill>
            <a:srgbClr val="16B2C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descr="Dreamy_Images_21" id="7" name="Rectangle 84"/>
          <p:cNvSpPr>
            <a:spLocks noChangeArrowheads="1"/>
          </p:cNvSpPr>
          <p:nvPr/>
        </p:nvSpPr>
        <p:spPr bwMode="auto">
          <a:xfrm>
            <a:off x="7154863" y="2446338"/>
            <a:ext cx="1987550" cy="2152650"/>
          </a:xfrm>
          <a:prstGeom prst="rect">
            <a:avLst/>
          </a:prstGeom>
          <a:blipFill dpi="0" rotWithShape="1">
            <a:blip r:embed="rId4"/>
            <a:stretch>
              <a:fillRect r="-44409"/>
            </a:stretch>
          </a:bli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8" name="Rectangle 85"/>
          <p:cNvSpPr>
            <a:spLocks noChangeArrowheads="1"/>
          </p:cNvSpPr>
          <p:nvPr/>
        </p:nvSpPr>
        <p:spPr bwMode="auto">
          <a:xfrm>
            <a:off x="7334250" y="1255713"/>
            <a:ext cx="1655763" cy="8046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2400">
                <a:solidFill>
                  <a:schemeClr val="bg1"/>
                </a:solidFill>
              </a:rPr>
              <a:t>01 BUSINESS SECTION</a:t>
            </a:r>
          </a:p>
          <a:p>
            <a:pPr>
              <a:buFont charset="0" panose="020b0604020202020204" pitchFamily="34" typeface="Arial"/>
              <a:buNone/>
            </a:pPr>
            <a:r>
              <a:rPr altLang="en-US" b="1" lang="zh-CN" sz="2400">
                <a:solidFill>
                  <a:schemeClr val="bg1"/>
                </a:solidFill>
              </a:rPr>
              <a:t>We have many PowerPoint templates that has been specifically designed to help anyone that is stepping into the world of PowerPoint for the very first time. </a:t>
            </a:r>
          </a:p>
        </p:txBody>
      </p:sp>
      <p:sp>
        <p:nvSpPr>
          <p:cNvPr id="9" name="Rectangle 86"/>
          <p:cNvSpPr>
            <a:spLocks noChangeArrowheads="1"/>
          </p:cNvSpPr>
          <p:nvPr/>
        </p:nvSpPr>
        <p:spPr bwMode="auto">
          <a:xfrm>
            <a:off x="5264150" y="3490912"/>
            <a:ext cx="1655763" cy="8046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2400">
                <a:solidFill>
                  <a:schemeClr val="bg1"/>
                </a:solidFill>
              </a:rPr>
              <a:t>02 BUSINESS SECTION</a:t>
            </a:r>
          </a:p>
          <a:p>
            <a:pPr>
              <a:buFont charset="0" panose="020b0604020202020204" pitchFamily="34" typeface="Arial"/>
              <a:buNone/>
            </a:pPr>
            <a:r>
              <a:rPr altLang="en-US" b="1" lang="zh-CN" sz="2400">
                <a:solidFill>
                  <a:schemeClr val="bg1"/>
                </a:solidFill>
              </a:rPr>
              <a:t>We have many PowerPoint templates that has been specifically designed to help anyone that is stepping into the world of PowerPoint for the very first time. </a:t>
            </a:r>
          </a:p>
        </p:txBody>
      </p:sp>
      <p:sp>
        <p:nvSpPr>
          <p:cNvPr id="10" name="Rectangle 87"/>
          <p:cNvSpPr>
            <a:spLocks noChangeArrowheads="1"/>
          </p:cNvSpPr>
          <p:nvPr/>
        </p:nvSpPr>
        <p:spPr bwMode="auto">
          <a:xfrm>
            <a:off x="611188" y="1746250"/>
            <a:ext cx="4248150"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buFont charset="0" panose="020b0604020202020204" pitchFamily="34"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13" name="Rectangle 88"/>
          <p:cNvSpPr>
            <a:spLocks noChangeArrowheads="1"/>
          </p:cNvSpPr>
          <p:nvPr/>
        </p:nvSpPr>
        <p:spPr bwMode="auto">
          <a:xfrm>
            <a:off x="709613" y="1458913"/>
            <a:ext cx="211296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zh-CN" lang="en-US" sz="1200">
                <a:solidFill>
                  <a:schemeClr val="tx1">
                    <a:lumMod val="65000"/>
                    <a:lumOff val="35000"/>
                  </a:schemeClr>
                </a:solidFill>
              </a:rPr>
              <a:t>WHAT MAKES US DIFFERENT ?</a:t>
            </a:r>
          </a:p>
        </p:txBody>
      </p:sp>
      <p:sp>
        <p:nvSpPr>
          <p:cNvPr id="16" name="Freeform 91"/>
          <p:cNvSpPr/>
          <p:nvPr/>
        </p:nvSpPr>
        <p:spPr bwMode="auto">
          <a:xfrm>
            <a:off x="806205" y="3939100"/>
            <a:ext cx="197340" cy="154141"/>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chemeClr val="bg1"/>
          </a:solidFill>
          <a:ln>
            <a:noFill/>
          </a:ln>
          <a:extLst/>
        </p:spPr>
        <p:txBody>
          <a:bodyPr/>
          <a:lstStyle/>
          <a:p>
            <a:endParaRPr altLang="en-US" lang="zh-CN">
              <a:solidFill>
                <a:schemeClr val="bg1">
                  <a:lumMod val="50000"/>
                </a:schemeClr>
              </a:solidFill>
            </a:endParaRPr>
          </a:p>
        </p:txBody>
      </p:sp>
      <p:sp>
        <p:nvSpPr>
          <p:cNvPr id="19" name="Freeform 94"/>
          <p:cNvSpPr/>
          <p:nvPr/>
        </p:nvSpPr>
        <p:spPr bwMode="auto">
          <a:xfrm>
            <a:off x="3015437" y="3917592"/>
            <a:ext cx="104052" cy="200742"/>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chemeClr val="bg1"/>
          </a:solidFill>
          <a:ln>
            <a:noFill/>
          </a:ln>
          <a:extLst/>
        </p:spPr>
        <p:txBody>
          <a:bodyPr/>
          <a:lstStyle/>
          <a:p>
            <a:endParaRPr altLang="en-US" lang="zh-CN">
              <a:solidFill>
                <a:schemeClr val="bg1">
                  <a:lumMod val="50000"/>
                </a:schemeClr>
              </a:solidFill>
            </a:endParaRPr>
          </a:p>
        </p:txBody>
      </p:sp>
      <p:sp>
        <p:nvSpPr>
          <p:cNvPr id="20" name="Rectangle 95"/>
          <p:cNvSpPr>
            <a:spLocks noChangeArrowheads="1"/>
          </p:cNvSpPr>
          <p:nvPr/>
        </p:nvSpPr>
        <p:spPr bwMode="auto">
          <a:xfrm>
            <a:off x="1300163" y="3835400"/>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zh-CN" lang="en-US" sz="800">
                <a:solidFill>
                  <a:schemeClr val="bg1">
                    <a:lumMod val="50000"/>
                  </a:schemeClr>
                </a:solidFill>
                <a:ea charset="-122" panose="020b0503020204020204" pitchFamily="34" typeface="微软雅黑"/>
              </a:rPr>
              <a:t>We have many PowerPoint templates that has been specifically designed.</a:t>
            </a:r>
          </a:p>
        </p:txBody>
      </p:sp>
      <p:sp>
        <p:nvSpPr>
          <p:cNvPr id="21" name="Rectangle 96"/>
          <p:cNvSpPr>
            <a:spLocks noChangeArrowheads="1"/>
          </p:cNvSpPr>
          <p:nvPr/>
        </p:nvSpPr>
        <p:spPr bwMode="auto">
          <a:xfrm>
            <a:off x="3459163" y="3835400"/>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zh-CN" lang="en-US" sz="800">
                <a:solidFill>
                  <a:schemeClr val="bg1">
                    <a:lumMod val="50000"/>
                  </a:schemeClr>
                </a:solidFill>
                <a:ea charset="-122" panose="020b0503020204020204" pitchFamily="34" typeface="微软雅黑"/>
              </a:rPr>
              <a:t>We have many PowerPoint templates that has been specifically designed.</a:t>
            </a:r>
          </a:p>
        </p:txBody>
      </p:sp>
      <p:sp>
        <p:nvSpPr>
          <p:cNvPr id="26"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27"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1956267355"/>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1000" fill="hold" id="7"/>
                                        <p:tgtEl>
                                          <p:spTgt spid="26"/>
                                        </p:tgtEl>
                                        <p:attrNameLst>
                                          <p:attrName>ppt_x</p:attrName>
                                        </p:attrNameLst>
                                      </p:cBhvr>
                                      <p:tavLst>
                                        <p:tav tm="0">
                                          <p:val>
                                            <p:strVal val="#ppt_x"/>
                                          </p:val>
                                        </p:tav>
                                        <p:tav tm="100000">
                                          <p:val>
                                            <p:strVal val="#ppt_x"/>
                                          </p:val>
                                        </p:tav>
                                      </p:tavLst>
                                    </p:anim>
                                    <p:anim calcmode="lin" valueType="num">
                                      <p:cBhvr additive="base">
                                        <p:cTn dur="1000" fill="hold" id="8"/>
                                        <p:tgtEl>
                                          <p:spTgt spid="2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1000" fill="hold" id="11"/>
                                        <p:tgtEl>
                                          <p:spTgt spid="27"/>
                                        </p:tgtEl>
                                        <p:attrNameLst>
                                          <p:attrName>ppt_x</p:attrName>
                                        </p:attrNameLst>
                                      </p:cBhvr>
                                      <p:tavLst>
                                        <p:tav tm="0">
                                          <p:val>
                                            <p:strVal val="#ppt_x"/>
                                          </p:val>
                                        </p:tav>
                                        <p:tav tm="100000">
                                          <p:val>
                                            <p:strVal val="#ppt_x"/>
                                          </p:val>
                                        </p:tav>
                                      </p:tavLst>
                                    </p:anim>
                                    <p:anim calcmode="lin" valueType="num">
                                      <p:cBhvr additive="base">
                                        <p:cTn dur="1000" fill="hold" id="12"/>
                                        <p:tgtEl>
                                          <p:spTgt spid="27"/>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600" fill="hold" id="15"/>
                                        <p:tgtEl>
                                          <p:spTgt spid="13"/>
                                        </p:tgtEl>
                                        <p:attrNameLst>
                                          <p:attrName>ppt_x</p:attrName>
                                        </p:attrNameLst>
                                      </p:cBhvr>
                                      <p:tavLst>
                                        <p:tav tm="0">
                                          <p:val>
                                            <p:strVal val="#ppt_x"/>
                                          </p:val>
                                        </p:tav>
                                        <p:tav tm="100000">
                                          <p:val>
                                            <p:strVal val="#ppt_x"/>
                                          </p:val>
                                        </p:tav>
                                      </p:tavLst>
                                    </p:anim>
                                    <p:anim calcmode="lin" valueType="num">
                                      <p:cBhvr additive="base">
                                        <p:cTn dur="600" fill="hold" id="16"/>
                                        <p:tgtEl>
                                          <p:spTgt spid="13"/>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60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600" fill="hold" id="19"/>
                                        <p:tgtEl>
                                          <p:spTgt spid="10"/>
                                        </p:tgtEl>
                                        <p:attrNameLst>
                                          <p:attrName>ppt_x</p:attrName>
                                        </p:attrNameLst>
                                      </p:cBhvr>
                                      <p:tavLst>
                                        <p:tav tm="0">
                                          <p:val>
                                            <p:strVal val="#ppt_x"/>
                                          </p:val>
                                        </p:tav>
                                        <p:tav tm="100000">
                                          <p:val>
                                            <p:strVal val="#ppt_x"/>
                                          </p:val>
                                        </p:tav>
                                      </p:tavLst>
                                    </p:anim>
                                    <p:anim calcmode="lin" valueType="num">
                                      <p:cBhvr additive="base">
                                        <p:cTn dur="600" fill="hold" id="20"/>
                                        <p:tgtEl>
                                          <p:spTgt spid="10"/>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90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600" fill="hold" id="23"/>
                                        <p:tgtEl>
                                          <p:spTgt spid="2"/>
                                        </p:tgtEl>
                                        <p:attrNameLst>
                                          <p:attrName>ppt_x</p:attrName>
                                        </p:attrNameLst>
                                      </p:cBhvr>
                                      <p:tavLst>
                                        <p:tav tm="0">
                                          <p:val>
                                            <p:strVal val="#ppt_x"/>
                                          </p:val>
                                        </p:tav>
                                        <p:tav tm="100000">
                                          <p:val>
                                            <p:strVal val="#ppt_x"/>
                                          </p:val>
                                        </p:tav>
                                      </p:tavLst>
                                    </p:anim>
                                    <p:anim calcmode="lin" valueType="num">
                                      <p:cBhvr additive="base">
                                        <p:cTn dur="600" fill="hold" id="24"/>
                                        <p:tgtEl>
                                          <p:spTgt spid="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90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600" fill="hold" id="27"/>
                                        <p:tgtEl>
                                          <p:spTgt spid="16"/>
                                        </p:tgtEl>
                                        <p:attrNameLst>
                                          <p:attrName>ppt_x</p:attrName>
                                        </p:attrNameLst>
                                      </p:cBhvr>
                                      <p:tavLst>
                                        <p:tav tm="0">
                                          <p:val>
                                            <p:strVal val="#ppt_x"/>
                                          </p:val>
                                        </p:tav>
                                        <p:tav tm="100000">
                                          <p:val>
                                            <p:strVal val="#ppt_x"/>
                                          </p:val>
                                        </p:tav>
                                      </p:tavLst>
                                    </p:anim>
                                    <p:anim calcmode="lin" valueType="num">
                                      <p:cBhvr additive="base">
                                        <p:cTn dur="600" fill="hold" id="28"/>
                                        <p:tgtEl>
                                          <p:spTgt spid="16"/>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9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600" fill="hold" id="31"/>
                                        <p:tgtEl>
                                          <p:spTgt spid="20"/>
                                        </p:tgtEl>
                                        <p:attrNameLst>
                                          <p:attrName>ppt_x</p:attrName>
                                        </p:attrNameLst>
                                      </p:cBhvr>
                                      <p:tavLst>
                                        <p:tav tm="0">
                                          <p:val>
                                            <p:strVal val="#ppt_x"/>
                                          </p:val>
                                        </p:tav>
                                        <p:tav tm="100000">
                                          <p:val>
                                            <p:strVal val="#ppt_x"/>
                                          </p:val>
                                        </p:tav>
                                      </p:tavLst>
                                    </p:anim>
                                    <p:anim calcmode="lin" valueType="num">
                                      <p:cBhvr additive="base">
                                        <p:cTn dur="600" fill="hold" id="32"/>
                                        <p:tgtEl>
                                          <p:spTgt spid="20"/>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120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600" fill="hold" id="35"/>
                                        <p:tgtEl>
                                          <p:spTgt spid="3"/>
                                        </p:tgtEl>
                                        <p:attrNameLst>
                                          <p:attrName>ppt_x</p:attrName>
                                        </p:attrNameLst>
                                      </p:cBhvr>
                                      <p:tavLst>
                                        <p:tav tm="0">
                                          <p:val>
                                            <p:strVal val="#ppt_x"/>
                                          </p:val>
                                        </p:tav>
                                        <p:tav tm="100000">
                                          <p:val>
                                            <p:strVal val="#ppt_x"/>
                                          </p:val>
                                        </p:tav>
                                      </p:tavLst>
                                    </p:anim>
                                    <p:anim calcmode="lin" valueType="num">
                                      <p:cBhvr additive="base">
                                        <p:cTn dur="600" fill="hold" id="36"/>
                                        <p:tgtEl>
                                          <p:spTgt spid="3"/>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120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600" fill="hold" id="39"/>
                                        <p:tgtEl>
                                          <p:spTgt spid="19"/>
                                        </p:tgtEl>
                                        <p:attrNameLst>
                                          <p:attrName>ppt_x</p:attrName>
                                        </p:attrNameLst>
                                      </p:cBhvr>
                                      <p:tavLst>
                                        <p:tav tm="0">
                                          <p:val>
                                            <p:strVal val="#ppt_x"/>
                                          </p:val>
                                        </p:tav>
                                        <p:tav tm="100000">
                                          <p:val>
                                            <p:strVal val="#ppt_x"/>
                                          </p:val>
                                        </p:tav>
                                      </p:tavLst>
                                    </p:anim>
                                    <p:anim calcmode="lin" valueType="num">
                                      <p:cBhvr additive="base">
                                        <p:cTn dur="600" fill="hold" id="40"/>
                                        <p:tgtEl>
                                          <p:spTgt spid="19"/>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1200"/>
                                  </p:stCondLst>
                                  <p:childTnLst>
                                    <p:set>
                                      <p:cBhvr>
                                        <p:cTn dur="1" fill="hold" id="42">
                                          <p:stCondLst>
                                            <p:cond delay="0"/>
                                          </p:stCondLst>
                                        </p:cTn>
                                        <p:tgtEl>
                                          <p:spTgt spid="21"/>
                                        </p:tgtEl>
                                        <p:attrNameLst>
                                          <p:attrName>style.visibility</p:attrName>
                                        </p:attrNameLst>
                                      </p:cBhvr>
                                      <p:to>
                                        <p:strVal val="visible"/>
                                      </p:to>
                                    </p:set>
                                    <p:anim calcmode="lin" valueType="num">
                                      <p:cBhvr additive="base">
                                        <p:cTn dur="600" fill="hold" id="43"/>
                                        <p:tgtEl>
                                          <p:spTgt spid="21"/>
                                        </p:tgtEl>
                                        <p:attrNameLst>
                                          <p:attrName>ppt_x</p:attrName>
                                        </p:attrNameLst>
                                      </p:cBhvr>
                                      <p:tavLst>
                                        <p:tav tm="0">
                                          <p:val>
                                            <p:strVal val="#ppt_x"/>
                                          </p:val>
                                        </p:tav>
                                        <p:tav tm="100000">
                                          <p:val>
                                            <p:strVal val="#ppt_x"/>
                                          </p:val>
                                        </p:tav>
                                      </p:tavLst>
                                    </p:anim>
                                    <p:anim calcmode="lin" valueType="num">
                                      <p:cBhvr additive="base">
                                        <p:cTn dur="600" fill="hold" id="44"/>
                                        <p:tgtEl>
                                          <p:spTgt spid="21"/>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2">
                                  <p:stCondLst>
                                    <p:cond delay="180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600" fill="hold" id="47"/>
                                        <p:tgtEl>
                                          <p:spTgt spid="4"/>
                                        </p:tgtEl>
                                        <p:attrNameLst>
                                          <p:attrName>ppt_x</p:attrName>
                                        </p:attrNameLst>
                                      </p:cBhvr>
                                      <p:tavLst>
                                        <p:tav tm="0">
                                          <p:val>
                                            <p:strVal val="1+#ppt_w/2"/>
                                          </p:val>
                                        </p:tav>
                                        <p:tav tm="100000">
                                          <p:val>
                                            <p:strVal val="#ppt_x"/>
                                          </p:val>
                                        </p:tav>
                                      </p:tavLst>
                                    </p:anim>
                                    <p:anim calcmode="lin" valueType="num">
                                      <p:cBhvr additive="base">
                                        <p:cTn dur="600" fill="hold" id="48"/>
                                        <p:tgtEl>
                                          <p:spTgt spid="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2000"/>
                                  </p:stCondLst>
                                  <p:childTnLst>
                                    <p:set>
                                      <p:cBhvr>
                                        <p:cTn dur="1" fill="hold" id="50">
                                          <p:stCondLst>
                                            <p:cond delay="0"/>
                                          </p:stCondLst>
                                        </p:cTn>
                                        <p:tgtEl>
                                          <p:spTgt spid="5"/>
                                        </p:tgtEl>
                                        <p:attrNameLst>
                                          <p:attrName>style.visibility</p:attrName>
                                        </p:attrNameLst>
                                      </p:cBhvr>
                                      <p:to>
                                        <p:strVal val="visible"/>
                                      </p:to>
                                    </p:set>
                                    <p:anim calcmode="lin" valueType="num">
                                      <p:cBhvr additive="base">
                                        <p:cTn dur="600" fill="hold" id="51"/>
                                        <p:tgtEl>
                                          <p:spTgt spid="5"/>
                                        </p:tgtEl>
                                        <p:attrNameLst>
                                          <p:attrName>ppt_x</p:attrName>
                                        </p:attrNameLst>
                                      </p:cBhvr>
                                      <p:tavLst>
                                        <p:tav tm="0">
                                          <p:val>
                                            <p:strVal val="1+#ppt_w/2"/>
                                          </p:val>
                                        </p:tav>
                                        <p:tav tm="100000">
                                          <p:val>
                                            <p:strVal val="#ppt_x"/>
                                          </p:val>
                                        </p:tav>
                                      </p:tavLst>
                                    </p:anim>
                                    <p:anim calcmode="lin" valueType="num">
                                      <p:cBhvr additive="base">
                                        <p:cTn dur="600" fill="hold" id="52"/>
                                        <p:tgtEl>
                                          <p:spTgt spid="5"/>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2100"/>
                                  </p:stCondLst>
                                  <p:childTnLst>
                                    <p:set>
                                      <p:cBhvr>
                                        <p:cTn dur="1" fill="hold" id="54">
                                          <p:stCondLst>
                                            <p:cond delay="0"/>
                                          </p:stCondLst>
                                        </p:cTn>
                                        <p:tgtEl>
                                          <p:spTgt spid="9"/>
                                        </p:tgtEl>
                                        <p:attrNameLst>
                                          <p:attrName>style.visibility</p:attrName>
                                        </p:attrNameLst>
                                      </p:cBhvr>
                                      <p:to>
                                        <p:strVal val="visible"/>
                                      </p:to>
                                    </p:set>
                                    <p:anim calcmode="lin" valueType="num">
                                      <p:cBhvr additive="base">
                                        <p:cTn dur="600" fill="hold" id="55"/>
                                        <p:tgtEl>
                                          <p:spTgt spid="9"/>
                                        </p:tgtEl>
                                        <p:attrNameLst>
                                          <p:attrName>ppt_x</p:attrName>
                                        </p:attrNameLst>
                                      </p:cBhvr>
                                      <p:tavLst>
                                        <p:tav tm="0">
                                          <p:val>
                                            <p:strVal val="1+#ppt_w/2"/>
                                          </p:val>
                                        </p:tav>
                                        <p:tav tm="100000">
                                          <p:val>
                                            <p:strVal val="#ppt_x"/>
                                          </p:val>
                                        </p:tav>
                                      </p:tavLst>
                                    </p:anim>
                                    <p:anim calcmode="lin" valueType="num">
                                      <p:cBhvr additive="base">
                                        <p:cTn dur="600" fill="hold" id="56"/>
                                        <p:tgtEl>
                                          <p:spTgt spid="9"/>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2300"/>
                                  </p:stCondLst>
                                  <p:childTnLst>
                                    <p:set>
                                      <p:cBhvr>
                                        <p:cTn dur="1" fill="hold" id="58">
                                          <p:stCondLst>
                                            <p:cond delay="0"/>
                                          </p:stCondLst>
                                        </p:cTn>
                                        <p:tgtEl>
                                          <p:spTgt spid="6"/>
                                        </p:tgtEl>
                                        <p:attrNameLst>
                                          <p:attrName>style.visibility</p:attrName>
                                        </p:attrNameLst>
                                      </p:cBhvr>
                                      <p:to>
                                        <p:strVal val="visible"/>
                                      </p:to>
                                    </p:set>
                                    <p:anim calcmode="lin" valueType="num">
                                      <p:cBhvr additive="base">
                                        <p:cTn dur="600" fill="hold" id="59"/>
                                        <p:tgtEl>
                                          <p:spTgt spid="6"/>
                                        </p:tgtEl>
                                        <p:attrNameLst>
                                          <p:attrName>ppt_x</p:attrName>
                                        </p:attrNameLst>
                                      </p:cBhvr>
                                      <p:tavLst>
                                        <p:tav tm="0">
                                          <p:val>
                                            <p:strVal val="1+#ppt_w/2"/>
                                          </p:val>
                                        </p:tav>
                                        <p:tav tm="100000">
                                          <p:val>
                                            <p:strVal val="#ppt_x"/>
                                          </p:val>
                                        </p:tav>
                                      </p:tavLst>
                                    </p:anim>
                                    <p:anim calcmode="lin" valueType="num">
                                      <p:cBhvr additive="base">
                                        <p:cTn dur="600" fill="hold" id="60"/>
                                        <p:tgtEl>
                                          <p:spTgt spid="6"/>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2400"/>
                                  </p:stCondLst>
                                  <p:childTnLst>
                                    <p:set>
                                      <p:cBhvr>
                                        <p:cTn dur="1" fill="hold" id="62">
                                          <p:stCondLst>
                                            <p:cond delay="0"/>
                                          </p:stCondLst>
                                        </p:cTn>
                                        <p:tgtEl>
                                          <p:spTgt spid="8"/>
                                        </p:tgtEl>
                                        <p:attrNameLst>
                                          <p:attrName>style.visibility</p:attrName>
                                        </p:attrNameLst>
                                      </p:cBhvr>
                                      <p:to>
                                        <p:strVal val="visible"/>
                                      </p:to>
                                    </p:set>
                                    <p:anim calcmode="lin" valueType="num">
                                      <p:cBhvr additive="base">
                                        <p:cTn dur="600" fill="hold" id="63"/>
                                        <p:tgtEl>
                                          <p:spTgt spid="8"/>
                                        </p:tgtEl>
                                        <p:attrNameLst>
                                          <p:attrName>ppt_x</p:attrName>
                                        </p:attrNameLst>
                                      </p:cBhvr>
                                      <p:tavLst>
                                        <p:tav tm="0">
                                          <p:val>
                                            <p:strVal val="1+#ppt_w/2"/>
                                          </p:val>
                                        </p:tav>
                                        <p:tav tm="100000">
                                          <p:val>
                                            <p:strVal val="#ppt_x"/>
                                          </p:val>
                                        </p:tav>
                                      </p:tavLst>
                                    </p:anim>
                                    <p:anim calcmode="lin" valueType="num">
                                      <p:cBhvr additive="base">
                                        <p:cTn dur="600" fill="hold" id="64"/>
                                        <p:tgtEl>
                                          <p:spTgt spid="8"/>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2600"/>
                                  </p:stCondLst>
                                  <p:childTnLst>
                                    <p:set>
                                      <p:cBhvr>
                                        <p:cTn dur="1" fill="hold" id="66">
                                          <p:stCondLst>
                                            <p:cond delay="0"/>
                                          </p:stCondLst>
                                        </p:cTn>
                                        <p:tgtEl>
                                          <p:spTgt spid="7"/>
                                        </p:tgtEl>
                                        <p:attrNameLst>
                                          <p:attrName>style.visibility</p:attrName>
                                        </p:attrNameLst>
                                      </p:cBhvr>
                                      <p:to>
                                        <p:strVal val="visible"/>
                                      </p:to>
                                    </p:set>
                                    <p:anim calcmode="lin" valueType="num">
                                      <p:cBhvr additive="base">
                                        <p:cTn dur="600" fill="hold" id="67"/>
                                        <p:tgtEl>
                                          <p:spTgt spid="7"/>
                                        </p:tgtEl>
                                        <p:attrNameLst>
                                          <p:attrName>ppt_x</p:attrName>
                                        </p:attrNameLst>
                                      </p:cBhvr>
                                      <p:tavLst>
                                        <p:tav tm="0">
                                          <p:val>
                                            <p:strVal val="1+#ppt_w/2"/>
                                          </p:val>
                                        </p:tav>
                                        <p:tav tm="100000">
                                          <p:val>
                                            <p:strVal val="#ppt_x"/>
                                          </p:val>
                                        </p:tav>
                                      </p:tavLst>
                                    </p:anim>
                                    <p:anim calcmode="lin" valueType="num">
                                      <p:cBhvr additive="base">
                                        <p:cTn dur="600" fill="hold" id="68"/>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3"/>
      <p:bldP grpId="0" spid="16"/>
      <p:bldP grpId="0" spid="19"/>
      <p:bldP grpId="0" spid="20"/>
      <p:bldP grpId="0" spid="21"/>
      <p:bldP grpId="0" spid="26"/>
      <p:bldP grpId="0" spid="2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椭圆 22"/>
          <p:cNvSpPr/>
          <p:nvPr/>
        </p:nvSpPr>
        <p:spPr>
          <a:xfrm>
            <a:off x="2267744" y="2570163"/>
            <a:ext cx="914846" cy="914846"/>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8" name="矩形 17"/>
          <p:cNvSpPr/>
          <p:nvPr/>
        </p:nvSpPr>
        <p:spPr>
          <a:xfrm>
            <a:off x="4499992" y="2569582"/>
            <a:ext cx="3600400" cy="571500"/>
          </a:xfrm>
          <a:prstGeom prst="rect">
            <a:avLst/>
          </a:prstGeom>
        </p:spPr>
        <p:txBody>
          <a:bodyPr lIns="0" wrap="square">
            <a:spAutoFit/>
          </a:bodyPr>
          <a:lstStyle/>
          <a:p>
            <a:pPr fontAlgn="base" lvl="0">
              <a:spcBef>
                <a:spcPct val="0"/>
              </a:spcBef>
              <a:spcAft>
                <a:spcPct val="0"/>
              </a:spcAft>
            </a:pPr>
            <a:r>
              <a:rPr altLang="en-US" lang="en-US" sz="1050">
                <a:solidFill>
                  <a:schemeClr val="bg1">
                    <a:lumMod val="50000"/>
                  </a:schemeClr>
                </a:solidFill>
                <a:latin typeface="Arial"/>
                <a:ea charset="-122" typeface="宋体"/>
              </a:rPr>
              <a:t>We have many PowerPoint templates that has been specifically designed to help anyone that is stepping into the world of PowerPoint for the very first time.</a:t>
            </a:r>
          </a:p>
        </p:txBody>
      </p:sp>
      <p:sp>
        <p:nvSpPr>
          <p:cNvPr id="19" name="矩形 18"/>
          <p:cNvSpPr/>
          <p:nvPr/>
        </p:nvSpPr>
        <p:spPr>
          <a:xfrm>
            <a:off x="4499992" y="1942882"/>
            <a:ext cx="2160240" cy="1005840"/>
          </a:xfrm>
          <a:prstGeom prst="rect">
            <a:avLst/>
          </a:prstGeom>
        </p:spPr>
        <p:txBody>
          <a:bodyPr lIns="0" wrap="square">
            <a:spAutoFit/>
          </a:bodyPr>
          <a:lstStyle/>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此处添加标题文本</a:t>
            </a:r>
          </a:p>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Insert Header Topic Here</a:t>
            </a:r>
          </a:p>
        </p:txBody>
      </p:sp>
      <p:sp>
        <p:nvSpPr>
          <p:cNvPr id="13" name="椭圆 12"/>
          <p:cNvSpPr/>
          <p:nvPr/>
        </p:nvSpPr>
        <p:spPr>
          <a:xfrm>
            <a:off x="1403648" y="1418828"/>
            <a:ext cx="1580828" cy="1580828"/>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4" name="椭圆 13"/>
          <p:cNvSpPr/>
          <p:nvPr/>
        </p:nvSpPr>
        <p:spPr>
          <a:xfrm>
            <a:off x="-828600" y="3867100"/>
            <a:ext cx="2079426" cy="2079426"/>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 name="椭圆 14"/>
          <p:cNvSpPr/>
          <p:nvPr/>
        </p:nvSpPr>
        <p:spPr>
          <a:xfrm>
            <a:off x="971600" y="2138908"/>
            <a:ext cx="628674" cy="628674"/>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7" name="椭圆 16"/>
          <p:cNvSpPr/>
          <p:nvPr/>
        </p:nvSpPr>
        <p:spPr>
          <a:xfrm>
            <a:off x="7452320" y="4493841"/>
            <a:ext cx="1296144" cy="1296144"/>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1" name="椭圆 20"/>
          <p:cNvSpPr/>
          <p:nvPr/>
        </p:nvSpPr>
        <p:spPr>
          <a:xfrm>
            <a:off x="3419872" y="1850876"/>
            <a:ext cx="347246" cy="34724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 name="椭圆 2"/>
          <p:cNvSpPr/>
          <p:nvPr/>
        </p:nvSpPr>
        <p:spPr>
          <a:xfrm>
            <a:off x="2383207" y="2157663"/>
            <a:ext cx="825000" cy="825000"/>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 name="TextBox 3"/>
          <p:cNvSpPr txBox="1"/>
          <p:nvPr/>
        </p:nvSpPr>
        <p:spPr>
          <a:xfrm>
            <a:off x="2339752" y="2216220"/>
            <a:ext cx="911910" cy="701040"/>
          </a:xfrm>
          <a:prstGeom prst="rect">
            <a:avLst/>
          </a:prstGeom>
          <a:noFill/>
        </p:spPr>
        <p:txBody>
          <a:bodyPr rtlCol="0" wrap="square">
            <a:spAutoFit/>
          </a:bodyPr>
          <a:lstStyle/>
          <a:p>
            <a:pPr algn="ctr"/>
            <a:r>
              <a:rPr altLang="zh-CN" b="1" lang="en-US" sz="4000">
                <a:solidFill>
                  <a:schemeClr val="bg1"/>
                </a:solidFill>
                <a:latin charset="-122" panose="020b0503020204020204" pitchFamily="34" typeface="微软雅黑"/>
                <a:ea charset="-122" panose="020b0503020204020204" pitchFamily="34" typeface="微软雅黑"/>
              </a:rPr>
              <a:t>4</a:t>
            </a:r>
          </a:p>
        </p:txBody>
      </p:sp>
      <p:sp>
        <p:nvSpPr>
          <p:cNvPr id="22" name="椭圆 21"/>
          <p:cNvSpPr/>
          <p:nvPr/>
        </p:nvSpPr>
        <p:spPr>
          <a:xfrm>
            <a:off x="8621662" y="4803204"/>
            <a:ext cx="864840" cy="86484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Tree>
    <p:extLst>
      <p:ext uri="{BB962C8B-B14F-4D97-AF65-F5344CB8AC3E}">
        <p14:creationId val="2663880776"/>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2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500"/>
                                  </p:stCondLst>
                                  <p:childTnLst>
                                    <p:animScale>
                                      <p:cBhvr>
                                        <p:cTn dur="150" fill="hold" id="18"/>
                                        <p:tgtEl>
                                          <p:spTgt spid="4"/>
                                        </p:tgtEl>
                                      </p:cBhvr>
                                      <p:by x="110000" y="110000"/>
                                    </p:animScale>
                                  </p:childTnLst>
                                </p:cTn>
                              </p:par>
                              <p:par>
                                <p:cTn fill="hold" grpId="0" id="19" nodeType="withEffect" presetClass="entr" presetID="2" presetSubtype="2">
                                  <p:stCondLst>
                                    <p:cond delay="60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600" fill="hold" id="21"/>
                                        <p:tgtEl>
                                          <p:spTgt spid="19"/>
                                        </p:tgtEl>
                                        <p:attrNameLst>
                                          <p:attrName>ppt_x</p:attrName>
                                        </p:attrNameLst>
                                      </p:cBhvr>
                                      <p:tavLst>
                                        <p:tav tm="0">
                                          <p:val>
                                            <p:strVal val="1+#ppt_w/2"/>
                                          </p:val>
                                        </p:tav>
                                        <p:tav tm="100000">
                                          <p:val>
                                            <p:strVal val="#ppt_x"/>
                                          </p:val>
                                        </p:tav>
                                      </p:tavLst>
                                    </p:anim>
                                    <p:anim calcmode="lin" valueType="num">
                                      <p:cBhvr additive="base">
                                        <p:cTn dur="600" fill="hold" id="22"/>
                                        <p:tgtEl>
                                          <p:spTgt spid="19"/>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70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600" fill="hold" id="25"/>
                                        <p:tgtEl>
                                          <p:spTgt spid="18"/>
                                        </p:tgtEl>
                                        <p:attrNameLst>
                                          <p:attrName>ppt_x</p:attrName>
                                        </p:attrNameLst>
                                      </p:cBhvr>
                                      <p:tavLst>
                                        <p:tav tm="0">
                                          <p:val>
                                            <p:strVal val="1+#ppt_w/2"/>
                                          </p:val>
                                        </p:tav>
                                        <p:tav tm="100000">
                                          <p:val>
                                            <p:strVal val="#ppt_x"/>
                                          </p:val>
                                        </p:tav>
                                      </p:tavLst>
                                    </p:anim>
                                    <p:anim calcmode="lin" valueType="num">
                                      <p:cBhvr additive="base">
                                        <p:cTn dur="6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300" fill="hold" id="29"/>
                                        <p:tgtEl>
                                          <p:spTgt spid="15"/>
                                        </p:tgtEl>
                                        <p:attrNameLst>
                                          <p:attrName>ppt_w</p:attrName>
                                        </p:attrNameLst>
                                      </p:cBhvr>
                                      <p:tavLst>
                                        <p:tav tm="0">
                                          <p:val>
                                            <p:fltVal val="0"/>
                                          </p:val>
                                        </p:tav>
                                        <p:tav tm="100000">
                                          <p:val>
                                            <p:strVal val="#ppt_w"/>
                                          </p:val>
                                        </p:tav>
                                      </p:tavLst>
                                    </p:anim>
                                    <p:anim calcmode="lin" valueType="num">
                                      <p:cBhvr>
                                        <p:cTn dur="300" fill="hold" id="30"/>
                                        <p:tgtEl>
                                          <p:spTgt spid="15"/>
                                        </p:tgtEl>
                                        <p:attrNameLst>
                                          <p:attrName>ppt_h</p:attrName>
                                        </p:attrNameLst>
                                      </p:cBhvr>
                                      <p:tavLst>
                                        <p:tav tm="0">
                                          <p:val>
                                            <p:fltVal val="0"/>
                                          </p:val>
                                        </p:tav>
                                        <p:tav tm="100000">
                                          <p:val>
                                            <p:strVal val="#ppt_h"/>
                                          </p:val>
                                        </p:tav>
                                      </p:tavLst>
                                    </p:anim>
                                    <p:animEffect filter="fade" transition="in">
                                      <p:cBhvr>
                                        <p:cTn dur="300" id="31"/>
                                        <p:tgtEl>
                                          <p:spTgt spid="15"/>
                                        </p:tgtEl>
                                      </p:cBhvr>
                                    </p:animEffect>
                                  </p:childTnLst>
                                </p:cTn>
                              </p:par>
                              <p:par>
                                <p:cTn autoRev="1" fill="hold" grpId="1" id="32" nodeType="withEffect" presetClass="emph" presetID="6" presetSubtype="0">
                                  <p:stCondLst>
                                    <p:cond delay="300"/>
                                  </p:stCondLst>
                                  <p:childTnLst>
                                    <p:animScale>
                                      <p:cBhvr>
                                        <p:cTn dur="150" fill="hold" id="33"/>
                                        <p:tgtEl>
                                          <p:spTgt spid="15"/>
                                        </p:tgtEl>
                                      </p:cBhvr>
                                      <p:by x="110000" y="110000"/>
                                    </p:animScale>
                                  </p:childTnLst>
                                </p:cTn>
                              </p:par>
                              <p:par>
                                <p:cTn fill="hold" grpId="0" id="34" nodeType="withEffect" presetClass="entr" presetID="53" presetSubtype="0">
                                  <p:stCondLst>
                                    <p:cond delay="300"/>
                                  </p:stCondLst>
                                  <p:childTnLst>
                                    <p:set>
                                      <p:cBhvr>
                                        <p:cTn dur="1" fill="hold" id="35">
                                          <p:stCondLst>
                                            <p:cond delay="0"/>
                                          </p:stCondLst>
                                        </p:cTn>
                                        <p:tgtEl>
                                          <p:spTgt spid="14"/>
                                        </p:tgtEl>
                                        <p:attrNameLst>
                                          <p:attrName>style.visibility</p:attrName>
                                        </p:attrNameLst>
                                      </p:cBhvr>
                                      <p:to>
                                        <p:strVal val="visible"/>
                                      </p:to>
                                    </p:set>
                                    <p:anim calcmode="lin" valueType="num">
                                      <p:cBhvr>
                                        <p:cTn dur="300" fill="hold" id="36"/>
                                        <p:tgtEl>
                                          <p:spTgt spid="14"/>
                                        </p:tgtEl>
                                        <p:attrNameLst>
                                          <p:attrName>ppt_w</p:attrName>
                                        </p:attrNameLst>
                                      </p:cBhvr>
                                      <p:tavLst>
                                        <p:tav tm="0">
                                          <p:val>
                                            <p:fltVal val="0"/>
                                          </p:val>
                                        </p:tav>
                                        <p:tav tm="100000">
                                          <p:val>
                                            <p:strVal val="#ppt_w"/>
                                          </p:val>
                                        </p:tav>
                                      </p:tavLst>
                                    </p:anim>
                                    <p:anim calcmode="lin" valueType="num">
                                      <p:cBhvr>
                                        <p:cTn dur="300" fill="hold" id="37"/>
                                        <p:tgtEl>
                                          <p:spTgt spid="14"/>
                                        </p:tgtEl>
                                        <p:attrNameLst>
                                          <p:attrName>ppt_h</p:attrName>
                                        </p:attrNameLst>
                                      </p:cBhvr>
                                      <p:tavLst>
                                        <p:tav tm="0">
                                          <p:val>
                                            <p:fltVal val="0"/>
                                          </p:val>
                                        </p:tav>
                                        <p:tav tm="100000">
                                          <p:val>
                                            <p:strVal val="#ppt_h"/>
                                          </p:val>
                                        </p:tav>
                                      </p:tavLst>
                                    </p:anim>
                                    <p:animEffect filter="fade" transition="in">
                                      <p:cBhvr>
                                        <p:cTn dur="300" id="38"/>
                                        <p:tgtEl>
                                          <p:spTgt spid="14"/>
                                        </p:tgtEl>
                                      </p:cBhvr>
                                    </p:animEffect>
                                  </p:childTnLst>
                                </p:cTn>
                              </p:par>
                              <p:par>
                                <p:cTn autoRev="1" fill="hold" grpId="1" id="39" nodeType="withEffect" presetClass="emph" presetID="6" presetSubtype="0">
                                  <p:stCondLst>
                                    <p:cond delay="600"/>
                                  </p:stCondLst>
                                  <p:childTnLst>
                                    <p:animScale>
                                      <p:cBhvr>
                                        <p:cTn dur="150" fill="hold" id="40"/>
                                        <p:tgtEl>
                                          <p:spTgt spid="14"/>
                                        </p:tgtEl>
                                      </p:cBhvr>
                                      <p:by x="110000" y="110000"/>
                                    </p:animScale>
                                  </p:childTnLst>
                                </p:cTn>
                              </p:par>
                              <p:par>
                                <p:cTn fill="hold" grpId="0" id="41" nodeType="withEffect" presetClass="entr" presetID="53" presetSubtype="0">
                                  <p:stCondLst>
                                    <p:cond delay="100"/>
                                  </p:stCondLst>
                                  <p:childTnLst>
                                    <p:set>
                                      <p:cBhvr>
                                        <p:cTn dur="1" fill="hold" id="42">
                                          <p:stCondLst>
                                            <p:cond delay="0"/>
                                          </p:stCondLst>
                                        </p:cTn>
                                        <p:tgtEl>
                                          <p:spTgt spid="13"/>
                                        </p:tgtEl>
                                        <p:attrNameLst>
                                          <p:attrName>style.visibility</p:attrName>
                                        </p:attrNameLst>
                                      </p:cBhvr>
                                      <p:to>
                                        <p:strVal val="visible"/>
                                      </p:to>
                                    </p:set>
                                    <p:anim calcmode="lin" valueType="num">
                                      <p:cBhvr>
                                        <p:cTn dur="300" fill="hold" id="43"/>
                                        <p:tgtEl>
                                          <p:spTgt spid="13"/>
                                        </p:tgtEl>
                                        <p:attrNameLst>
                                          <p:attrName>ppt_w</p:attrName>
                                        </p:attrNameLst>
                                      </p:cBhvr>
                                      <p:tavLst>
                                        <p:tav tm="0">
                                          <p:val>
                                            <p:fltVal val="0"/>
                                          </p:val>
                                        </p:tav>
                                        <p:tav tm="100000">
                                          <p:val>
                                            <p:strVal val="#ppt_w"/>
                                          </p:val>
                                        </p:tav>
                                      </p:tavLst>
                                    </p:anim>
                                    <p:anim calcmode="lin" valueType="num">
                                      <p:cBhvr>
                                        <p:cTn dur="300" fill="hold" id="44"/>
                                        <p:tgtEl>
                                          <p:spTgt spid="13"/>
                                        </p:tgtEl>
                                        <p:attrNameLst>
                                          <p:attrName>ppt_h</p:attrName>
                                        </p:attrNameLst>
                                      </p:cBhvr>
                                      <p:tavLst>
                                        <p:tav tm="0">
                                          <p:val>
                                            <p:fltVal val="0"/>
                                          </p:val>
                                        </p:tav>
                                        <p:tav tm="100000">
                                          <p:val>
                                            <p:strVal val="#ppt_h"/>
                                          </p:val>
                                        </p:tav>
                                      </p:tavLst>
                                    </p:anim>
                                    <p:animEffect filter="fade" transition="in">
                                      <p:cBhvr>
                                        <p:cTn dur="300" id="45"/>
                                        <p:tgtEl>
                                          <p:spTgt spid="13"/>
                                        </p:tgtEl>
                                      </p:cBhvr>
                                    </p:animEffect>
                                  </p:childTnLst>
                                </p:cTn>
                              </p:par>
                              <p:par>
                                <p:cTn autoRev="1" fill="hold" grpId="1" id="46" nodeType="withEffect" presetClass="emph" presetID="6" presetSubtype="0">
                                  <p:stCondLst>
                                    <p:cond delay="400"/>
                                  </p:stCondLst>
                                  <p:childTnLst>
                                    <p:animScale>
                                      <p:cBhvr>
                                        <p:cTn dur="150" fill="hold" id="47"/>
                                        <p:tgtEl>
                                          <p:spTgt spid="13"/>
                                        </p:tgtEl>
                                      </p:cBhvr>
                                      <p:by x="110000" y="110000"/>
                                    </p:animScale>
                                  </p:childTnLst>
                                </p:cTn>
                              </p:par>
                              <p:par>
                                <p:cTn fill="hold" grpId="0" id="48" nodeType="withEffect" presetClass="entr" presetID="53" presetSubtype="0">
                                  <p:stCondLst>
                                    <p:cond delay="400"/>
                                  </p:stCondLst>
                                  <p:childTnLst>
                                    <p:set>
                                      <p:cBhvr>
                                        <p:cTn dur="1" fill="hold" id="49">
                                          <p:stCondLst>
                                            <p:cond delay="0"/>
                                          </p:stCondLst>
                                        </p:cTn>
                                        <p:tgtEl>
                                          <p:spTgt spid="17"/>
                                        </p:tgtEl>
                                        <p:attrNameLst>
                                          <p:attrName>style.visibility</p:attrName>
                                        </p:attrNameLst>
                                      </p:cBhvr>
                                      <p:to>
                                        <p:strVal val="visible"/>
                                      </p:to>
                                    </p:set>
                                    <p:anim calcmode="lin" valueType="num">
                                      <p:cBhvr>
                                        <p:cTn dur="300" fill="hold" id="50"/>
                                        <p:tgtEl>
                                          <p:spTgt spid="17"/>
                                        </p:tgtEl>
                                        <p:attrNameLst>
                                          <p:attrName>ppt_w</p:attrName>
                                        </p:attrNameLst>
                                      </p:cBhvr>
                                      <p:tavLst>
                                        <p:tav tm="0">
                                          <p:val>
                                            <p:fltVal val="0"/>
                                          </p:val>
                                        </p:tav>
                                        <p:tav tm="100000">
                                          <p:val>
                                            <p:strVal val="#ppt_w"/>
                                          </p:val>
                                        </p:tav>
                                      </p:tavLst>
                                    </p:anim>
                                    <p:anim calcmode="lin" valueType="num">
                                      <p:cBhvr>
                                        <p:cTn dur="300" fill="hold" id="51"/>
                                        <p:tgtEl>
                                          <p:spTgt spid="17"/>
                                        </p:tgtEl>
                                        <p:attrNameLst>
                                          <p:attrName>ppt_h</p:attrName>
                                        </p:attrNameLst>
                                      </p:cBhvr>
                                      <p:tavLst>
                                        <p:tav tm="0">
                                          <p:val>
                                            <p:fltVal val="0"/>
                                          </p:val>
                                        </p:tav>
                                        <p:tav tm="100000">
                                          <p:val>
                                            <p:strVal val="#ppt_h"/>
                                          </p:val>
                                        </p:tav>
                                      </p:tavLst>
                                    </p:anim>
                                    <p:animEffect filter="fade" transition="in">
                                      <p:cBhvr>
                                        <p:cTn dur="300" id="52"/>
                                        <p:tgtEl>
                                          <p:spTgt spid="17"/>
                                        </p:tgtEl>
                                      </p:cBhvr>
                                    </p:animEffect>
                                  </p:childTnLst>
                                </p:cTn>
                              </p:par>
                              <p:par>
                                <p:cTn autoRev="1" fill="hold" grpId="1" id="53" nodeType="withEffect" presetClass="emph" presetID="6" presetSubtype="0">
                                  <p:stCondLst>
                                    <p:cond delay="700"/>
                                  </p:stCondLst>
                                  <p:childTnLst>
                                    <p:animScale>
                                      <p:cBhvr>
                                        <p:cTn dur="150" fill="hold" id="54"/>
                                        <p:tgtEl>
                                          <p:spTgt spid="17"/>
                                        </p:tgtEl>
                                      </p:cBhvr>
                                      <p:by x="110000" y="110000"/>
                                    </p:animScale>
                                  </p:childTnLst>
                                </p:cTn>
                              </p:par>
                              <p:par>
                                <p:cTn fill="hold" grpId="0" id="55" nodeType="withEffect" presetClass="entr" presetID="53" presetSubtype="0">
                                  <p:stCondLst>
                                    <p:cond delay="400"/>
                                  </p:stCondLst>
                                  <p:childTnLst>
                                    <p:set>
                                      <p:cBhvr>
                                        <p:cTn dur="1" fill="hold" id="56">
                                          <p:stCondLst>
                                            <p:cond delay="0"/>
                                          </p:stCondLst>
                                        </p:cTn>
                                        <p:tgtEl>
                                          <p:spTgt spid="21"/>
                                        </p:tgtEl>
                                        <p:attrNameLst>
                                          <p:attrName>style.visibility</p:attrName>
                                        </p:attrNameLst>
                                      </p:cBhvr>
                                      <p:to>
                                        <p:strVal val="visible"/>
                                      </p:to>
                                    </p:set>
                                    <p:anim calcmode="lin" valueType="num">
                                      <p:cBhvr>
                                        <p:cTn dur="300" fill="hold" id="57"/>
                                        <p:tgtEl>
                                          <p:spTgt spid="21"/>
                                        </p:tgtEl>
                                        <p:attrNameLst>
                                          <p:attrName>ppt_w</p:attrName>
                                        </p:attrNameLst>
                                      </p:cBhvr>
                                      <p:tavLst>
                                        <p:tav tm="0">
                                          <p:val>
                                            <p:fltVal val="0"/>
                                          </p:val>
                                        </p:tav>
                                        <p:tav tm="100000">
                                          <p:val>
                                            <p:strVal val="#ppt_w"/>
                                          </p:val>
                                        </p:tav>
                                      </p:tavLst>
                                    </p:anim>
                                    <p:anim calcmode="lin" valueType="num">
                                      <p:cBhvr>
                                        <p:cTn dur="300" fill="hold" id="58"/>
                                        <p:tgtEl>
                                          <p:spTgt spid="21"/>
                                        </p:tgtEl>
                                        <p:attrNameLst>
                                          <p:attrName>ppt_h</p:attrName>
                                        </p:attrNameLst>
                                      </p:cBhvr>
                                      <p:tavLst>
                                        <p:tav tm="0">
                                          <p:val>
                                            <p:fltVal val="0"/>
                                          </p:val>
                                        </p:tav>
                                        <p:tav tm="100000">
                                          <p:val>
                                            <p:strVal val="#ppt_h"/>
                                          </p:val>
                                        </p:tav>
                                      </p:tavLst>
                                    </p:anim>
                                    <p:animEffect filter="fade" transition="in">
                                      <p:cBhvr>
                                        <p:cTn dur="300" id="59"/>
                                        <p:tgtEl>
                                          <p:spTgt spid="21"/>
                                        </p:tgtEl>
                                      </p:cBhvr>
                                    </p:animEffect>
                                  </p:childTnLst>
                                </p:cTn>
                              </p:par>
                              <p:par>
                                <p:cTn autoRev="1" fill="hold" grpId="1" id="60" nodeType="withEffect" presetClass="emph" presetID="6" presetSubtype="0">
                                  <p:stCondLst>
                                    <p:cond delay="700"/>
                                  </p:stCondLst>
                                  <p:childTnLst>
                                    <p:animScale>
                                      <p:cBhvr>
                                        <p:cTn dur="150" fill="hold" id="61"/>
                                        <p:tgtEl>
                                          <p:spTgt spid="21"/>
                                        </p:tgtEl>
                                      </p:cBhvr>
                                      <p:by x="110000" y="110000"/>
                                    </p:animScale>
                                  </p:childTnLst>
                                </p:cTn>
                              </p:par>
                              <p:par>
                                <p:cTn fill="hold" grpId="0" id="62" nodeType="withEffect" presetClass="entr" presetID="53" presetSubtype="0">
                                  <p:stCondLst>
                                    <p:cond delay="100"/>
                                  </p:stCondLst>
                                  <p:childTnLst>
                                    <p:set>
                                      <p:cBhvr>
                                        <p:cTn dur="1" fill="hold" id="63">
                                          <p:stCondLst>
                                            <p:cond delay="0"/>
                                          </p:stCondLst>
                                        </p:cTn>
                                        <p:tgtEl>
                                          <p:spTgt spid="22"/>
                                        </p:tgtEl>
                                        <p:attrNameLst>
                                          <p:attrName>style.visibility</p:attrName>
                                        </p:attrNameLst>
                                      </p:cBhvr>
                                      <p:to>
                                        <p:strVal val="visible"/>
                                      </p:to>
                                    </p:set>
                                    <p:anim calcmode="lin" valueType="num">
                                      <p:cBhvr>
                                        <p:cTn dur="300" fill="hold" id="64"/>
                                        <p:tgtEl>
                                          <p:spTgt spid="22"/>
                                        </p:tgtEl>
                                        <p:attrNameLst>
                                          <p:attrName>ppt_w</p:attrName>
                                        </p:attrNameLst>
                                      </p:cBhvr>
                                      <p:tavLst>
                                        <p:tav tm="0">
                                          <p:val>
                                            <p:fltVal val="0"/>
                                          </p:val>
                                        </p:tav>
                                        <p:tav tm="100000">
                                          <p:val>
                                            <p:strVal val="#ppt_w"/>
                                          </p:val>
                                        </p:tav>
                                      </p:tavLst>
                                    </p:anim>
                                    <p:anim calcmode="lin" valueType="num">
                                      <p:cBhvr>
                                        <p:cTn dur="300" fill="hold" id="65"/>
                                        <p:tgtEl>
                                          <p:spTgt spid="22"/>
                                        </p:tgtEl>
                                        <p:attrNameLst>
                                          <p:attrName>ppt_h</p:attrName>
                                        </p:attrNameLst>
                                      </p:cBhvr>
                                      <p:tavLst>
                                        <p:tav tm="0">
                                          <p:val>
                                            <p:fltVal val="0"/>
                                          </p:val>
                                        </p:tav>
                                        <p:tav tm="100000">
                                          <p:val>
                                            <p:strVal val="#ppt_h"/>
                                          </p:val>
                                        </p:tav>
                                      </p:tavLst>
                                    </p:anim>
                                    <p:animEffect filter="fade" transition="in">
                                      <p:cBhvr>
                                        <p:cTn dur="300" id="66"/>
                                        <p:tgtEl>
                                          <p:spTgt spid="22"/>
                                        </p:tgtEl>
                                      </p:cBhvr>
                                    </p:animEffect>
                                  </p:childTnLst>
                                </p:cTn>
                              </p:par>
                              <p:par>
                                <p:cTn autoRev="1" fill="hold" grpId="1" id="67" nodeType="withEffect" presetClass="emph" presetID="6" presetSubtype="0">
                                  <p:stCondLst>
                                    <p:cond delay="400"/>
                                  </p:stCondLst>
                                  <p:childTnLst>
                                    <p:animScale>
                                      <p:cBhvr>
                                        <p:cTn dur="150" fill="hold" id="68"/>
                                        <p:tgtEl>
                                          <p:spTgt spid="22"/>
                                        </p:tgtEl>
                                      </p:cBhvr>
                                      <p:by x="110000" y="110000"/>
                                    </p:animScale>
                                  </p:childTnLst>
                                </p:cTn>
                              </p:par>
                              <p:par>
                                <p:cTn fill="hold" grpId="0" id="69" nodeType="withEffect" presetClass="entr" presetID="53" presetSubtype="0">
                                  <p:stCondLst>
                                    <p:cond delay="400"/>
                                  </p:stCondLst>
                                  <p:childTnLst>
                                    <p:set>
                                      <p:cBhvr>
                                        <p:cTn dur="1" fill="hold" id="70">
                                          <p:stCondLst>
                                            <p:cond delay="0"/>
                                          </p:stCondLst>
                                        </p:cTn>
                                        <p:tgtEl>
                                          <p:spTgt spid="23"/>
                                        </p:tgtEl>
                                        <p:attrNameLst>
                                          <p:attrName>style.visibility</p:attrName>
                                        </p:attrNameLst>
                                      </p:cBhvr>
                                      <p:to>
                                        <p:strVal val="visible"/>
                                      </p:to>
                                    </p:set>
                                    <p:anim calcmode="lin" valueType="num">
                                      <p:cBhvr>
                                        <p:cTn dur="300" fill="hold" id="71"/>
                                        <p:tgtEl>
                                          <p:spTgt spid="23"/>
                                        </p:tgtEl>
                                        <p:attrNameLst>
                                          <p:attrName>ppt_w</p:attrName>
                                        </p:attrNameLst>
                                      </p:cBhvr>
                                      <p:tavLst>
                                        <p:tav tm="0">
                                          <p:val>
                                            <p:fltVal val="0"/>
                                          </p:val>
                                        </p:tav>
                                        <p:tav tm="100000">
                                          <p:val>
                                            <p:strVal val="#ppt_w"/>
                                          </p:val>
                                        </p:tav>
                                      </p:tavLst>
                                    </p:anim>
                                    <p:anim calcmode="lin" valueType="num">
                                      <p:cBhvr>
                                        <p:cTn dur="300" fill="hold" id="72"/>
                                        <p:tgtEl>
                                          <p:spTgt spid="23"/>
                                        </p:tgtEl>
                                        <p:attrNameLst>
                                          <p:attrName>ppt_h</p:attrName>
                                        </p:attrNameLst>
                                      </p:cBhvr>
                                      <p:tavLst>
                                        <p:tav tm="0">
                                          <p:val>
                                            <p:fltVal val="0"/>
                                          </p:val>
                                        </p:tav>
                                        <p:tav tm="100000">
                                          <p:val>
                                            <p:strVal val="#ppt_h"/>
                                          </p:val>
                                        </p:tav>
                                      </p:tavLst>
                                    </p:anim>
                                    <p:animEffect filter="fade" transition="in">
                                      <p:cBhvr>
                                        <p:cTn dur="300" id="73"/>
                                        <p:tgtEl>
                                          <p:spTgt spid="23"/>
                                        </p:tgtEl>
                                      </p:cBhvr>
                                    </p:animEffect>
                                  </p:childTnLst>
                                </p:cTn>
                              </p:par>
                              <p:par>
                                <p:cTn autoRev="1" fill="hold" grpId="1" id="74" nodeType="withEffect" presetClass="emph" presetID="6" presetSubtype="0">
                                  <p:stCondLst>
                                    <p:cond delay="700"/>
                                  </p:stCondLst>
                                  <p:childTnLst>
                                    <p:animScale>
                                      <p:cBhvr>
                                        <p:cTn dur="150" fill="hold" id="75"/>
                                        <p:tgtEl>
                                          <p:spTgt spid="23"/>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18"/>
      <p:bldP grpId="0" spid="19"/>
      <p:bldP grpId="0" spid="13"/>
      <p:bldP grpId="1" spid="13"/>
      <p:bldP grpId="0" spid="14"/>
      <p:bldP grpId="1" spid="14"/>
      <p:bldP grpId="0" spid="15"/>
      <p:bldP grpId="1" spid="15"/>
      <p:bldP grpId="0" spid="17"/>
      <p:bldP grpId="1" spid="17"/>
      <p:bldP grpId="0" spid="21"/>
      <p:bldP grpId="1" spid="21"/>
      <p:bldP grpId="0" spid="3"/>
      <p:bldP grpId="1" spid="3"/>
      <p:bldP grpId="0" spid="4"/>
      <p:bldP grpId="1" spid="4"/>
      <p:bldP grpId="0" spid="22"/>
      <p:bldP grpId="1"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Freeform 39"/>
          <p:cNvSpPr/>
          <p:nvPr/>
        </p:nvSpPr>
        <p:spPr bwMode="auto">
          <a:xfrm>
            <a:off x="3281363" y="2625725"/>
            <a:ext cx="2584450" cy="673100"/>
          </a:xfrm>
          <a:custGeom>
            <a:gdLst>
              <a:gd fmla="*/ 868 w 998" name="T0"/>
              <a:gd fmla="*/ 0 h 260" name="T1"/>
              <a:gd fmla="*/ 130 w 998" name="T2"/>
              <a:gd fmla="*/ 0 h 260" name="T3"/>
              <a:gd fmla="*/ 0 w 998" name="T4"/>
              <a:gd fmla="*/ 130 h 260" name="T5"/>
              <a:gd fmla="*/ 130 w 998" name="T6"/>
              <a:gd fmla="*/ 260 h 260" name="T7"/>
              <a:gd fmla="*/ 868 w 998" name="T8"/>
              <a:gd fmla="*/ 260 h 260" name="T9"/>
              <a:gd fmla="*/ 998 w 998" name="T10"/>
              <a:gd fmla="*/ 130 h 260" name="T11"/>
              <a:gd fmla="*/ 868 w 998" name="T12"/>
              <a:gd fmla="*/ 0 h 260" name="T13"/>
            </a:gdLst>
            <a:cxnLst>
              <a:cxn ang="0">
                <a:pos x="T0" y="T1"/>
              </a:cxn>
              <a:cxn ang="0">
                <a:pos x="T2" y="T3"/>
              </a:cxn>
              <a:cxn ang="0">
                <a:pos x="T4" y="T5"/>
              </a:cxn>
              <a:cxn ang="0">
                <a:pos x="T6" y="T7"/>
              </a:cxn>
              <a:cxn ang="0">
                <a:pos x="T8" y="T9"/>
              </a:cxn>
              <a:cxn ang="0">
                <a:pos x="T10" y="T11"/>
              </a:cxn>
              <a:cxn ang="0">
                <a:pos x="T12" y="T13"/>
              </a:cxn>
            </a:cxnLst>
            <a:rect b="b" l="0" r="r" t="0"/>
            <a:pathLst>
              <a:path h="260" w="998">
                <a:moveTo>
                  <a:pt x="868" y="0"/>
                </a:moveTo>
                <a:cubicBezTo>
                  <a:pt x="130" y="0"/>
                  <a:pt x="130" y="0"/>
                  <a:pt x="130" y="0"/>
                </a:cubicBezTo>
                <a:cubicBezTo>
                  <a:pt x="58" y="0"/>
                  <a:pt x="0" y="58"/>
                  <a:pt x="0" y="130"/>
                </a:cubicBezTo>
                <a:cubicBezTo>
                  <a:pt x="0" y="202"/>
                  <a:pt x="58" y="260"/>
                  <a:pt x="130" y="260"/>
                </a:cubicBezTo>
                <a:cubicBezTo>
                  <a:pt x="868" y="260"/>
                  <a:pt x="868" y="260"/>
                  <a:pt x="868" y="260"/>
                </a:cubicBezTo>
                <a:cubicBezTo>
                  <a:pt x="940" y="260"/>
                  <a:pt x="998" y="202"/>
                  <a:pt x="998" y="130"/>
                </a:cubicBezTo>
                <a:cubicBezTo>
                  <a:pt x="998" y="58"/>
                  <a:pt x="940" y="0"/>
                  <a:pt x="868" y="0"/>
                </a:cubicBezTo>
                <a:close/>
              </a:path>
            </a:pathLst>
          </a:custGeom>
          <a:solidFill>
            <a:schemeClr val="bg1">
              <a:lumMod val="85000"/>
              <a:alpha val="50000"/>
            </a:schemeClr>
          </a:solidFill>
          <a:ln>
            <a:noFill/>
          </a:ln>
          <a:extLst/>
        </p:spPr>
        <p:txBody>
          <a:bodyPr/>
          <a:lstStyle/>
          <a:p>
            <a:endParaRPr altLang="en-US" lang="zh-CN">
              <a:solidFill>
                <a:schemeClr val="bg1"/>
              </a:solidFill>
            </a:endParaRPr>
          </a:p>
        </p:txBody>
      </p:sp>
      <p:sp>
        <p:nvSpPr>
          <p:cNvPr id="38" name="Freeform 41"/>
          <p:cNvSpPr/>
          <p:nvPr/>
        </p:nvSpPr>
        <p:spPr bwMode="auto">
          <a:xfrm>
            <a:off x="3281363" y="1547813"/>
            <a:ext cx="2584450" cy="673100"/>
          </a:xfrm>
          <a:custGeom>
            <a:gdLst>
              <a:gd fmla="*/ 868 w 998" name="T0"/>
              <a:gd fmla="*/ 0 h 260" name="T1"/>
              <a:gd fmla="*/ 130 w 998" name="T2"/>
              <a:gd fmla="*/ 0 h 260" name="T3"/>
              <a:gd fmla="*/ 0 w 998" name="T4"/>
              <a:gd fmla="*/ 130 h 260" name="T5"/>
              <a:gd fmla="*/ 130 w 998" name="T6"/>
              <a:gd fmla="*/ 260 h 260" name="T7"/>
              <a:gd fmla="*/ 868 w 998" name="T8"/>
              <a:gd fmla="*/ 260 h 260" name="T9"/>
              <a:gd fmla="*/ 998 w 998" name="T10"/>
              <a:gd fmla="*/ 130 h 260" name="T11"/>
              <a:gd fmla="*/ 868 w 998" name="T12"/>
              <a:gd fmla="*/ 0 h 260" name="T13"/>
            </a:gdLst>
            <a:cxnLst>
              <a:cxn ang="0">
                <a:pos x="T0" y="T1"/>
              </a:cxn>
              <a:cxn ang="0">
                <a:pos x="T2" y="T3"/>
              </a:cxn>
              <a:cxn ang="0">
                <a:pos x="T4" y="T5"/>
              </a:cxn>
              <a:cxn ang="0">
                <a:pos x="T6" y="T7"/>
              </a:cxn>
              <a:cxn ang="0">
                <a:pos x="T8" y="T9"/>
              </a:cxn>
              <a:cxn ang="0">
                <a:pos x="T10" y="T11"/>
              </a:cxn>
              <a:cxn ang="0">
                <a:pos x="T12" y="T13"/>
              </a:cxn>
            </a:cxnLst>
            <a:rect b="b" l="0" r="r" t="0"/>
            <a:pathLst>
              <a:path h="260" w="998">
                <a:moveTo>
                  <a:pt x="868" y="0"/>
                </a:moveTo>
                <a:cubicBezTo>
                  <a:pt x="130" y="0"/>
                  <a:pt x="130" y="0"/>
                  <a:pt x="130" y="0"/>
                </a:cubicBezTo>
                <a:cubicBezTo>
                  <a:pt x="58" y="0"/>
                  <a:pt x="0" y="58"/>
                  <a:pt x="0" y="130"/>
                </a:cubicBezTo>
                <a:cubicBezTo>
                  <a:pt x="0" y="202"/>
                  <a:pt x="58" y="260"/>
                  <a:pt x="130" y="260"/>
                </a:cubicBezTo>
                <a:cubicBezTo>
                  <a:pt x="868" y="260"/>
                  <a:pt x="868" y="260"/>
                  <a:pt x="868" y="260"/>
                </a:cubicBezTo>
                <a:cubicBezTo>
                  <a:pt x="940" y="260"/>
                  <a:pt x="998" y="202"/>
                  <a:pt x="998" y="130"/>
                </a:cubicBezTo>
                <a:cubicBezTo>
                  <a:pt x="998" y="58"/>
                  <a:pt x="940" y="0"/>
                  <a:pt x="868" y="0"/>
                </a:cubicBezTo>
                <a:close/>
              </a:path>
            </a:pathLst>
          </a:custGeom>
          <a:solidFill>
            <a:schemeClr val="bg1">
              <a:lumMod val="85000"/>
              <a:alpha val="50000"/>
            </a:schemeClr>
          </a:solidFill>
          <a:ln>
            <a:noFill/>
          </a:ln>
          <a:extLst/>
        </p:spPr>
        <p:txBody>
          <a:bodyPr/>
          <a:lstStyle/>
          <a:p>
            <a:endParaRPr altLang="en-US" lang="zh-CN">
              <a:solidFill>
                <a:schemeClr val="bg1"/>
              </a:solidFill>
            </a:endParaRPr>
          </a:p>
        </p:txBody>
      </p:sp>
      <p:sp>
        <p:nvSpPr>
          <p:cNvPr id="44" name="Freeform 47"/>
          <p:cNvSpPr/>
          <p:nvPr/>
        </p:nvSpPr>
        <p:spPr bwMode="auto">
          <a:xfrm>
            <a:off x="3281363" y="3703638"/>
            <a:ext cx="2584450" cy="673100"/>
          </a:xfrm>
          <a:custGeom>
            <a:gdLst>
              <a:gd fmla="*/ 868 w 998" name="T0"/>
              <a:gd fmla="*/ 0 h 260" name="T1"/>
              <a:gd fmla="*/ 130 w 998" name="T2"/>
              <a:gd fmla="*/ 0 h 260" name="T3"/>
              <a:gd fmla="*/ 0 w 998" name="T4"/>
              <a:gd fmla="*/ 130 h 260" name="T5"/>
              <a:gd fmla="*/ 130 w 998" name="T6"/>
              <a:gd fmla="*/ 260 h 260" name="T7"/>
              <a:gd fmla="*/ 868 w 998" name="T8"/>
              <a:gd fmla="*/ 260 h 260" name="T9"/>
              <a:gd fmla="*/ 998 w 998" name="T10"/>
              <a:gd fmla="*/ 130 h 260" name="T11"/>
              <a:gd fmla="*/ 868 w 998" name="T12"/>
              <a:gd fmla="*/ 0 h 260" name="T13"/>
            </a:gdLst>
            <a:cxnLst>
              <a:cxn ang="0">
                <a:pos x="T0" y="T1"/>
              </a:cxn>
              <a:cxn ang="0">
                <a:pos x="T2" y="T3"/>
              </a:cxn>
              <a:cxn ang="0">
                <a:pos x="T4" y="T5"/>
              </a:cxn>
              <a:cxn ang="0">
                <a:pos x="T6" y="T7"/>
              </a:cxn>
              <a:cxn ang="0">
                <a:pos x="T8" y="T9"/>
              </a:cxn>
              <a:cxn ang="0">
                <a:pos x="T10" y="T11"/>
              </a:cxn>
              <a:cxn ang="0">
                <a:pos x="T12" y="T13"/>
              </a:cxn>
            </a:cxnLst>
            <a:rect b="b" l="0" r="r" t="0"/>
            <a:pathLst>
              <a:path h="260" w="998">
                <a:moveTo>
                  <a:pt x="868" y="0"/>
                </a:moveTo>
                <a:cubicBezTo>
                  <a:pt x="130" y="0"/>
                  <a:pt x="130" y="0"/>
                  <a:pt x="130" y="0"/>
                </a:cubicBezTo>
                <a:cubicBezTo>
                  <a:pt x="58" y="0"/>
                  <a:pt x="0" y="58"/>
                  <a:pt x="0" y="130"/>
                </a:cubicBezTo>
                <a:cubicBezTo>
                  <a:pt x="0" y="202"/>
                  <a:pt x="58" y="260"/>
                  <a:pt x="130" y="260"/>
                </a:cubicBezTo>
                <a:cubicBezTo>
                  <a:pt x="868" y="260"/>
                  <a:pt x="868" y="260"/>
                  <a:pt x="868" y="260"/>
                </a:cubicBezTo>
                <a:cubicBezTo>
                  <a:pt x="940" y="260"/>
                  <a:pt x="998" y="202"/>
                  <a:pt x="998" y="130"/>
                </a:cubicBezTo>
                <a:cubicBezTo>
                  <a:pt x="998" y="58"/>
                  <a:pt x="940" y="0"/>
                  <a:pt x="868" y="0"/>
                </a:cubicBezTo>
                <a:close/>
              </a:path>
            </a:pathLst>
          </a:custGeom>
          <a:solidFill>
            <a:schemeClr val="bg1">
              <a:lumMod val="85000"/>
              <a:alpha val="50000"/>
            </a:schemeClr>
          </a:solidFill>
          <a:ln>
            <a:noFill/>
          </a:ln>
          <a:extLst/>
        </p:spPr>
        <p:txBody>
          <a:bodyPr/>
          <a:lstStyle/>
          <a:p>
            <a:endParaRPr altLang="en-US" lang="zh-CN">
              <a:solidFill>
                <a:schemeClr val="bg1"/>
              </a:solidFill>
            </a:endParaRPr>
          </a:p>
        </p:txBody>
      </p:sp>
      <p:sp>
        <p:nvSpPr>
          <p:cNvPr id="53" name="Rectangle 57"/>
          <p:cNvSpPr>
            <a:spLocks noChangeArrowheads="1"/>
          </p:cNvSpPr>
          <p:nvPr/>
        </p:nvSpPr>
        <p:spPr bwMode="auto">
          <a:xfrm>
            <a:off x="611188" y="1627188"/>
            <a:ext cx="2519362"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tx1">
                    <a:lumMod val="65000"/>
                    <a:lumOff val="35000"/>
                  </a:schemeClr>
                </a:solidFill>
              </a:rPr>
              <a:t>Head Title</a:t>
            </a:r>
          </a:p>
          <a:p>
            <a:pPr algn="r"/>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54" name="Rectangle 58"/>
          <p:cNvSpPr>
            <a:spLocks noChangeArrowheads="1"/>
          </p:cNvSpPr>
          <p:nvPr/>
        </p:nvSpPr>
        <p:spPr bwMode="auto">
          <a:xfrm>
            <a:off x="611188" y="2695575"/>
            <a:ext cx="2519362"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tx1">
                    <a:lumMod val="65000"/>
                    <a:lumOff val="35000"/>
                  </a:schemeClr>
                </a:solidFill>
              </a:rPr>
              <a:t>Head Title</a:t>
            </a:r>
          </a:p>
          <a:p>
            <a:pPr algn="r"/>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55" name="Rectangle 59"/>
          <p:cNvSpPr>
            <a:spLocks noChangeArrowheads="1"/>
          </p:cNvSpPr>
          <p:nvPr/>
        </p:nvSpPr>
        <p:spPr bwMode="auto">
          <a:xfrm>
            <a:off x="611188" y="3783013"/>
            <a:ext cx="2519362"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tx1">
                    <a:lumMod val="65000"/>
                    <a:lumOff val="35000"/>
                  </a:schemeClr>
                </a:solidFill>
              </a:rPr>
              <a:t>Head Title</a:t>
            </a:r>
          </a:p>
          <a:p>
            <a:pPr algn="r"/>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56" name="Rectangle 60"/>
          <p:cNvSpPr>
            <a:spLocks noChangeArrowheads="1"/>
          </p:cNvSpPr>
          <p:nvPr/>
        </p:nvSpPr>
        <p:spPr bwMode="auto">
          <a:xfrm>
            <a:off x="6034088" y="1627188"/>
            <a:ext cx="2519362"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200">
                <a:solidFill>
                  <a:schemeClr val="tx1">
                    <a:lumMod val="65000"/>
                    <a:lumOff val="35000"/>
                  </a:schemeClr>
                </a:solidFill>
              </a:rPr>
              <a:t>Head Title</a:t>
            </a:r>
          </a:p>
          <a:p>
            <a:pPr>
              <a:buFont charset="0" panose="020b0604020202020204" pitchFamily="34" typeface="Arial"/>
              <a:buNone/>
            </a:pPr>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57" name="Rectangle 61"/>
          <p:cNvSpPr>
            <a:spLocks noChangeArrowheads="1"/>
          </p:cNvSpPr>
          <p:nvPr/>
        </p:nvSpPr>
        <p:spPr bwMode="auto">
          <a:xfrm>
            <a:off x="6034088" y="2695575"/>
            <a:ext cx="2519362"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65000"/>
                    <a:lumOff val="35000"/>
                  </a:schemeClr>
                </a:solidFill>
              </a:rPr>
              <a:t>Head Title</a:t>
            </a:r>
          </a:p>
          <a:p>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58" name="Rectangle 62"/>
          <p:cNvSpPr>
            <a:spLocks noChangeArrowheads="1"/>
          </p:cNvSpPr>
          <p:nvPr/>
        </p:nvSpPr>
        <p:spPr bwMode="auto">
          <a:xfrm>
            <a:off x="6034088" y="3783013"/>
            <a:ext cx="2519362"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65000"/>
                    <a:lumOff val="35000"/>
                  </a:schemeClr>
                </a:solidFill>
              </a:rPr>
              <a:t>Head Title</a:t>
            </a:r>
          </a:p>
          <a:p>
            <a:r>
              <a:rPr altLang="en-US" b="1" lang="zh-CN" sz="12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35" name="Freeform 38"/>
          <p:cNvSpPr/>
          <p:nvPr/>
        </p:nvSpPr>
        <p:spPr bwMode="auto">
          <a:xfrm>
            <a:off x="3281363" y="2625725"/>
            <a:ext cx="673100" cy="1751013"/>
          </a:xfrm>
          <a:custGeom>
            <a:gdLst>
              <a:gd fmla="*/ 130 w 260" name="T0"/>
              <a:gd fmla="*/ 0 h 676" name="T1"/>
              <a:gd fmla="*/ 0 w 260" name="T2"/>
              <a:gd fmla="*/ 130 h 676" name="T3"/>
              <a:gd fmla="*/ 0 w 260" name="T4"/>
              <a:gd fmla="*/ 546 h 676" name="T5"/>
              <a:gd fmla="*/ 130 w 260" name="T6"/>
              <a:gd fmla="*/ 676 h 676" name="T7"/>
              <a:gd fmla="*/ 260 w 260" name="T8"/>
              <a:gd fmla="*/ 546 h 676" name="T9"/>
              <a:gd fmla="*/ 260 w 260" name="T10"/>
              <a:gd fmla="*/ 130 h 676" name="T11"/>
              <a:gd fmla="*/ 130 w 260" name="T12"/>
              <a:gd fmla="*/ 0 h 676" name="T13"/>
            </a:gdLst>
            <a:cxnLst>
              <a:cxn ang="0">
                <a:pos x="T0" y="T1"/>
              </a:cxn>
              <a:cxn ang="0">
                <a:pos x="T2" y="T3"/>
              </a:cxn>
              <a:cxn ang="0">
                <a:pos x="T4" y="T5"/>
              </a:cxn>
              <a:cxn ang="0">
                <a:pos x="T6" y="T7"/>
              </a:cxn>
              <a:cxn ang="0">
                <a:pos x="T8" y="T9"/>
              </a:cxn>
              <a:cxn ang="0">
                <a:pos x="T10" y="T11"/>
              </a:cxn>
              <a:cxn ang="0">
                <a:pos x="T12" y="T13"/>
              </a:cxn>
            </a:cxnLst>
            <a:rect b="b" l="0" r="r" t="0"/>
            <a:pathLst>
              <a:path h="676" w="260">
                <a:moveTo>
                  <a:pt x="130" y="0"/>
                </a:moveTo>
                <a:cubicBezTo>
                  <a:pt x="58" y="0"/>
                  <a:pt x="0" y="58"/>
                  <a:pt x="0" y="130"/>
                </a:cubicBezTo>
                <a:cubicBezTo>
                  <a:pt x="0" y="546"/>
                  <a:pt x="0" y="546"/>
                  <a:pt x="0" y="546"/>
                </a:cubicBezTo>
                <a:cubicBezTo>
                  <a:pt x="0" y="618"/>
                  <a:pt x="58" y="676"/>
                  <a:pt x="130" y="676"/>
                </a:cubicBezTo>
                <a:cubicBezTo>
                  <a:pt x="202" y="676"/>
                  <a:pt x="260" y="618"/>
                  <a:pt x="260" y="546"/>
                </a:cubicBezTo>
                <a:cubicBezTo>
                  <a:pt x="260" y="130"/>
                  <a:pt x="260" y="130"/>
                  <a:pt x="260" y="130"/>
                </a:cubicBezTo>
                <a:cubicBezTo>
                  <a:pt x="260" y="58"/>
                  <a:pt x="202" y="0"/>
                  <a:pt x="130" y="0"/>
                </a:cubicBezTo>
                <a:close/>
              </a:path>
            </a:pathLst>
          </a:custGeom>
          <a:solidFill>
            <a:schemeClr val="bg1">
              <a:lumMod val="85000"/>
              <a:alpha val="50000"/>
            </a:schemeClr>
          </a:solidFill>
          <a:ln>
            <a:noFill/>
          </a:ln>
          <a:extLst/>
        </p:spPr>
        <p:txBody>
          <a:bodyPr/>
          <a:lstStyle/>
          <a:p>
            <a:endParaRPr altLang="en-US" lang="zh-CN">
              <a:solidFill>
                <a:schemeClr val="bg1"/>
              </a:solidFill>
            </a:endParaRPr>
          </a:p>
        </p:txBody>
      </p:sp>
      <p:sp>
        <p:nvSpPr>
          <p:cNvPr id="37" name="Freeform 40"/>
          <p:cNvSpPr/>
          <p:nvPr/>
        </p:nvSpPr>
        <p:spPr bwMode="auto">
          <a:xfrm>
            <a:off x="5192713" y="1547813"/>
            <a:ext cx="673100" cy="1751012"/>
          </a:xfrm>
          <a:custGeom>
            <a:gdLst>
              <a:gd fmla="*/ 130 w 260" name="T0"/>
              <a:gd fmla="*/ 0 h 676" name="T1"/>
              <a:gd fmla="*/ 0 w 260" name="T2"/>
              <a:gd fmla="*/ 130 h 676" name="T3"/>
              <a:gd fmla="*/ 0 w 260" name="T4"/>
              <a:gd fmla="*/ 546 h 676" name="T5"/>
              <a:gd fmla="*/ 130 w 260" name="T6"/>
              <a:gd fmla="*/ 676 h 676" name="T7"/>
              <a:gd fmla="*/ 260 w 260" name="T8"/>
              <a:gd fmla="*/ 546 h 676" name="T9"/>
              <a:gd fmla="*/ 260 w 260" name="T10"/>
              <a:gd fmla="*/ 130 h 676" name="T11"/>
              <a:gd fmla="*/ 130 w 260" name="T12"/>
              <a:gd fmla="*/ 0 h 676" name="T13"/>
            </a:gdLst>
            <a:cxnLst>
              <a:cxn ang="0">
                <a:pos x="T0" y="T1"/>
              </a:cxn>
              <a:cxn ang="0">
                <a:pos x="T2" y="T3"/>
              </a:cxn>
              <a:cxn ang="0">
                <a:pos x="T4" y="T5"/>
              </a:cxn>
              <a:cxn ang="0">
                <a:pos x="T6" y="T7"/>
              </a:cxn>
              <a:cxn ang="0">
                <a:pos x="T8" y="T9"/>
              </a:cxn>
              <a:cxn ang="0">
                <a:pos x="T10" y="T11"/>
              </a:cxn>
              <a:cxn ang="0">
                <a:pos x="T12" y="T13"/>
              </a:cxn>
            </a:cxnLst>
            <a:rect b="b" l="0" r="r" t="0"/>
            <a:pathLst>
              <a:path h="676" w="260">
                <a:moveTo>
                  <a:pt x="130" y="0"/>
                </a:moveTo>
                <a:cubicBezTo>
                  <a:pt x="58" y="0"/>
                  <a:pt x="0" y="58"/>
                  <a:pt x="0" y="130"/>
                </a:cubicBezTo>
                <a:cubicBezTo>
                  <a:pt x="0" y="546"/>
                  <a:pt x="0" y="546"/>
                  <a:pt x="0" y="546"/>
                </a:cubicBezTo>
                <a:cubicBezTo>
                  <a:pt x="0" y="618"/>
                  <a:pt x="58" y="676"/>
                  <a:pt x="130" y="676"/>
                </a:cubicBezTo>
                <a:cubicBezTo>
                  <a:pt x="202" y="676"/>
                  <a:pt x="260" y="618"/>
                  <a:pt x="260" y="546"/>
                </a:cubicBezTo>
                <a:cubicBezTo>
                  <a:pt x="260" y="130"/>
                  <a:pt x="260" y="130"/>
                  <a:pt x="260" y="130"/>
                </a:cubicBezTo>
                <a:cubicBezTo>
                  <a:pt x="260" y="58"/>
                  <a:pt x="202" y="0"/>
                  <a:pt x="130" y="0"/>
                </a:cubicBezTo>
                <a:close/>
              </a:path>
            </a:pathLst>
          </a:custGeom>
          <a:solidFill>
            <a:schemeClr val="bg1">
              <a:lumMod val="85000"/>
              <a:alpha val="50000"/>
            </a:schemeClr>
          </a:solidFill>
          <a:ln>
            <a:noFill/>
          </a:ln>
          <a:extLst/>
        </p:spPr>
        <p:txBody>
          <a:bodyPr/>
          <a:lstStyle/>
          <a:p>
            <a:endParaRPr altLang="en-US" lang="zh-CN">
              <a:solidFill>
                <a:schemeClr val="bg1"/>
              </a:solidFill>
            </a:endParaRPr>
          </a:p>
        </p:txBody>
      </p:sp>
      <p:grpSp>
        <p:nvGrpSpPr>
          <p:cNvPr id="2" name="组合 1"/>
          <p:cNvGrpSpPr/>
          <p:nvPr/>
        </p:nvGrpSpPr>
        <p:grpSpPr>
          <a:xfrm>
            <a:off x="3348038" y="1616075"/>
            <a:ext cx="538162" cy="538163"/>
            <a:chOff x="3348038" y="1616075"/>
            <a:chExt cx="538162" cy="538163"/>
          </a:xfrm>
        </p:grpSpPr>
        <p:sp>
          <p:nvSpPr>
            <p:cNvPr id="62" name="Oval 42"/>
            <p:cNvSpPr>
              <a:spLocks noChangeArrowheads="1"/>
            </p:cNvSpPr>
            <p:nvPr/>
          </p:nvSpPr>
          <p:spPr bwMode="auto">
            <a:xfrm>
              <a:off x="3412331" y="1679575"/>
              <a:ext cx="414338" cy="41433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39" name="Oval 42"/>
            <p:cNvSpPr>
              <a:spLocks noChangeArrowheads="1"/>
            </p:cNvSpPr>
            <p:nvPr/>
          </p:nvSpPr>
          <p:spPr bwMode="auto">
            <a:xfrm>
              <a:off x="3348038" y="1616075"/>
              <a:ext cx="538162" cy="538163"/>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4" name="组合 3"/>
          <p:cNvGrpSpPr/>
          <p:nvPr/>
        </p:nvGrpSpPr>
        <p:grpSpPr>
          <a:xfrm>
            <a:off x="3348038" y="2693988"/>
            <a:ext cx="538162" cy="538162"/>
            <a:chOff x="3348038" y="2693988"/>
            <a:chExt cx="538162" cy="538162"/>
          </a:xfrm>
        </p:grpSpPr>
        <p:sp>
          <p:nvSpPr>
            <p:cNvPr id="64" name="Oval 42"/>
            <p:cNvSpPr>
              <a:spLocks noChangeArrowheads="1"/>
            </p:cNvSpPr>
            <p:nvPr/>
          </p:nvSpPr>
          <p:spPr bwMode="auto">
            <a:xfrm>
              <a:off x="3412331" y="2760662"/>
              <a:ext cx="414338" cy="414338"/>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0" name="Oval 43"/>
            <p:cNvSpPr>
              <a:spLocks noChangeArrowheads="1"/>
            </p:cNvSpPr>
            <p:nvPr/>
          </p:nvSpPr>
          <p:spPr bwMode="auto">
            <a:xfrm>
              <a:off x="3348038" y="2693988"/>
              <a:ext cx="538162" cy="53816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3" name="组合 2"/>
          <p:cNvGrpSpPr/>
          <p:nvPr/>
        </p:nvGrpSpPr>
        <p:grpSpPr>
          <a:xfrm>
            <a:off x="5259388" y="1616075"/>
            <a:ext cx="538162" cy="538163"/>
            <a:chOff x="5259388" y="1616075"/>
            <a:chExt cx="538162" cy="538163"/>
          </a:xfrm>
        </p:grpSpPr>
        <p:sp>
          <p:nvSpPr>
            <p:cNvPr id="63" name="Oval 42"/>
            <p:cNvSpPr>
              <a:spLocks noChangeArrowheads="1"/>
            </p:cNvSpPr>
            <p:nvPr/>
          </p:nvSpPr>
          <p:spPr bwMode="auto">
            <a:xfrm>
              <a:off x="5326856" y="1679575"/>
              <a:ext cx="414338" cy="41433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1" name="Oval 44"/>
            <p:cNvSpPr>
              <a:spLocks noChangeArrowheads="1"/>
            </p:cNvSpPr>
            <p:nvPr/>
          </p:nvSpPr>
          <p:spPr bwMode="auto">
            <a:xfrm>
              <a:off x="5259388" y="1616075"/>
              <a:ext cx="538162" cy="538163"/>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5" name="组合 4"/>
          <p:cNvGrpSpPr/>
          <p:nvPr/>
        </p:nvGrpSpPr>
        <p:grpSpPr>
          <a:xfrm>
            <a:off x="5259388" y="2693988"/>
            <a:ext cx="538162" cy="538162"/>
            <a:chOff x="5259388" y="2693988"/>
            <a:chExt cx="538162" cy="538162"/>
          </a:xfrm>
        </p:grpSpPr>
        <p:sp>
          <p:nvSpPr>
            <p:cNvPr id="65" name="Oval 42"/>
            <p:cNvSpPr>
              <a:spLocks noChangeArrowheads="1"/>
            </p:cNvSpPr>
            <p:nvPr/>
          </p:nvSpPr>
          <p:spPr bwMode="auto">
            <a:xfrm>
              <a:off x="5326856" y="2760662"/>
              <a:ext cx="414338" cy="414338"/>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2" name="Oval 45"/>
            <p:cNvSpPr>
              <a:spLocks noChangeArrowheads="1"/>
            </p:cNvSpPr>
            <p:nvPr/>
          </p:nvSpPr>
          <p:spPr bwMode="auto">
            <a:xfrm>
              <a:off x="5259388" y="2693988"/>
              <a:ext cx="538162" cy="53816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6" name="组合 5"/>
          <p:cNvGrpSpPr/>
          <p:nvPr/>
        </p:nvGrpSpPr>
        <p:grpSpPr>
          <a:xfrm>
            <a:off x="3348038" y="3770313"/>
            <a:ext cx="538162" cy="538162"/>
            <a:chOff x="3348038" y="3770313"/>
            <a:chExt cx="538162" cy="538162"/>
          </a:xfrm>
        </p:grpSpPr>
        <p:sp>
          <p:nvSpPr>
            <p:cNvPr id="66" name="Oval 42"/>
            <p:cNvSpPr>
              <a:spLocks noChangeArrowheads="1"/>
            </p:cNvSpPr>
            <p:nvPr/>
          </p:nvSpPr>
          <p:spPr bwMode="auto">
            <a:xfrm>
              <a:off x="3412331" y="3836987"/>
              <a:ext cx="414338" cy="41433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45" name="Oval 48"/>
            <p:cNvSpPr>
              <a:spLocks noChangeArrowheads="1"/>
            </p:cNvSpPr>
            <p:nvPr/>
          </p:nvSpPr>
          <p:spPr bwMode="auto">
            <a:xfrm>
              <a:off x="3348038" y="3770313"/>
              <a:ext cx="538162" cy="53816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47" name="Freeform 50"/>
          <p:cNvSpPr>
            <a:spLocks noEditPoints="1"/>
          </p:cNvSpPr>
          <p:nvPr/>
        </p:nvSpPr>
        <p:spPr bwMode="auto">
          <a:xfrm>
            <a:off x="5442767" y="2867217"/>
            <a:ext cx="184104" cy="190118"/>
          </a:xfrm>
          <a:custGeom>
            <a:gdLst>
              <a:gd fmla="*/ 93 w 94" name="T0"/>
              <a:gd fmla="*/ 75 h 96" name="T1"/>
              <a:gd fmla="*/ 66 w 94" name="T2"/>
              <a:gd fmla="*/ 48 h 96" name="T3"/>
              <a:gd fmla="*/ 69 w 94" name="T4"/>
              <a:gd fmla="*/ 34 h 96" name="T5"/>
              <a:gd fmla="*/ 59 w 94" name="T6"/>
              <a:gd fmla="*/ 10 h 96" name="T7"/>
              <a:gd fmla="*/ 34 w 94" name="T8"/>
              <a:gd fmla="*/ 0 h 96" name="T9"/>
              <a:gd fmla="*/ 10 w 94" name="T10"/>
              <a:gd fmla="*/ 10 h 96" name="T11"/>
              <a:gd fmla="*/ 0 w 94" name="T12"/>
              <a:gd fmla="*/ 34 h 96" name="T13"/>
              <a:gd fmla="*/ 10 w 94" name="T14"/>
              <a:gd fmla="*/ 59 h 96" name="T15"/>
              <a:gd fmla="*/ 34 w 94" name="T16"/>
              <a:gd fmla="*/ 69 h 96" name="T17"/>
              <a:gd fmla="*/ 45 w 94" name="T18"/>
              <a:gd fmla="*/ 68 h 96" name="T19"/>
              <a:gd fmla="*/ 72 w 94" name="T20"/>
              <a:gd fmla="*/ 95 h 96" name="T21"/>
              <a:gd fmla="*/ 75 w 94" name="T22"/>
              <a:gd fmla="*/ 96 h 96" name="T23"/>
              <a:gd fmla="*/ 90 w 94" name="T24"/>
              <a:gd fmla="*/ 96 h 96" name="T25"/>
              <a:gd fmla="*/ 94 w 94" name="T26"/>
              <a:gd fmla="*/ 93 h 96" name="T27"/>
              <a:gd fmla="*/ 94 w 94" name="T28"/>
              <a:gd fmla="*/ 77 h 96" name="T29"/>
              <a:gd fmla="*/ 93 w 94" name="T30"/>
              <a:gd fmla="*/ 75 h 96" name="T31"/>
              <a:gd fmla="*/ 44 w 94" name="T32"/>
              <a:gd fmla="*/ 60 h 96" name="T33"/>
              <a:gd fmla="*/ 44 w 94" name="T34"/>
              <a:gd fmla="*/ 60 h 96" name="T35"/>
              <a:gd fmla="*/ 44 w 94" name="T36"/>
              <a:gd fmla="*/ 60 h 96" name="T37"/>
              <a:gd fmla="*/ 34 w 94" name="T38"/>
              <a:gd fmla="*/ 62 h 96" name="T39"/>
              <a:gd fmla="*/ 15 w 94" name="T40"/>
              <a:gd fmla="*/ 54 h 96" name="T41"/>
              <a:gd fmla="*/ 7 w 94" name="T42"/>
              <a:gd fmla="*/ 34 h 96" name="T43"/>
              <a:gd fmla="*/ 15 w 94" name="T44"/>
              <a:gd fmla="*/ 15 h 96" name="T45"/>
              <a:gd fmla="*/ 34 w 94" name="T46"/>
              <a:gd fmla="*/ 7 h 96" name="T47"/>
              <a:gd fmla="*/ 54 w 94" name="T48"/>
              <a:gd fmla="*/ 15 h 96" name="T49"/>
              <a:gd fmla="*/ 62 w 94" name="T50"/>
              <a:gd fmla="*/ 34 h 96" name="T51"/>
              <a:gd fmla="*/ 44 w 94" name="T52"/>
              <a:gd fmla="*/ 60 h 96" name="T53"/>
              <a:gd fmla="*/ 76 w 94" name="T54"/>
              <a:gd fmla="*/ 89 h 96" name="T55"/>
              <a:gd fmla="*/ 76 w 94" name="T56"/>
              <a:gd fmla="*/ 89 h 96" name="T57"/>
              <a:gd fmla="*/ 52 w 94" name="T58"/>
              <a:gd fmla="*/ 65 h 96" name="T59"/>
              <a:gd fmla="*/ 56 w 94" name="T60"/>
              <a:gd fmla="*/ 62 h 96" name="T61"/>
              <a:gd fmla="*/ 83 w 94" name="T62"/>
              <a:gd fmla="*/ 89 h 96" name="T63"/>
              <a:gd fmla="*/ 76 w 94" name="T64"/>
              <a:gd fmla="*/ 89 h 96" name="T65"/>
              <a:gd fmla="*/ 86 w 94" name="T66"/>
              <a:gd fmla="*/ 86 h 96" name="T67"/>
              <a:gd fmla="*/ 86 w 94" name="T68"/>
              <a:gd fmla="*/ 86 h 96" name="T69"/>
              <a:gd fmla="*/ 59 w 94" name="T70"/>
              <a:gd fmla="*/ 59 h 96" name="T71"/>
              <a:gd fmla="*/ 60 w 94" name="T72"/>
              <a:gd fmla="*/ 59 h 96" name="T73"/>
              <a:gd fmla="*/ 60 w 94" name="T74"/>
              <a:gd fmla="*/ 59 h 96" name="T75"/>
              <a:gd fmla="*/ 63 w 94" name="T76"/>
              <a:gd fmla="*/ 55 h 96" name="T77"/>
              <a:gd fmla="*/ 86 w 94" name="T78"/>
              <a:gd fmla="*/ 79 h 96" name="T79"/>
              <a:gd fmla="*/ 86 w 94" name="T80"/>
              <a:gd fmla="*/ 86 h 96" name="T81"/>
              <a:gd fmla="*/ 34 w 94" name="T82"/>
              <a:gd fmla="*/ 22 h 96" name="T83"/>
              <a:gd fmla="*/ 34 w 94" name="T84"/>
              <a:gd fmla="*/ 22 h 96" name="T85"/>
              <a:gd fmla="*/ 22 w 94" name="T86"/>
              <a:gd fmla="*/ 34 h 96" name="T87"/>
              <a:gd fmla="*/ 34 w 94" name="T88"/>
              <a:gd fmla="*/ 47 h 96" name="T89"/>
              <a:gd fmla="*/ 47 w 94" name="T90"/>
              <a:gd fmla="*/ 34 h 96" name="T91"/>
              <a:gd fmla="*/ 34 w 94" name="T92"/>
              <a:gd fmla="*/ 22 h 96" name="T93"/>
              <a:gd fmla="*/ 34 w 94" name="T94"/>
              <a:gd fmla="*/ 43 h 96" name="T95"/>
              <a:gd fmla="*/ 34 w 94" name="T96"/>
              <a:gd fmla="*/ 43 h 96" name="T97"/>
              <a:gd fmla="*/ 26 w 94" name="T98"/>
              <a:gd fmla="*/ 34 h 96" name="T99"/>
              <a:gd fmla="*/ 34 w 94" name="T100"/>
              <a:gd fmla="*/ 26 h 96" name="T101"/>
              <a:gd fmla="*/ 43 w 94" name="T102"/>
              <a:gd fmla="*/ 34 h 96" name="T103"/>
              <a:gd fmla="*/ 34 w 94" name="T104"/>
              <a:gd fmla="*/ 43 h 9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6" w="94">
                <a:moveTo>
                  <a:pt x="93" y="75"/>
                </a:moveTo>
                <a:cubicBezTo>
                  <a:pt x="66" y="48"/>
                  <a:pt x="66" y="48"/>
                  <a:pt x="66" y="48"/>
                </a:cubicBezTo>
                <a:cubicBezTo>
                  <a:pt x="68" y="44"/>
                  <a:pt x="69" y="39"/>
                  <a:pt x="69" y="34"/>
                </a:cubicBezTo>
                <a:cubicBezTo>
                  <a:pt x="69" y="26"/>
                  <a:pt x="66" y="17"/>
                  <a:pt x="59" y="10"/>
                </a:cubicBezTo>
                <a:cubicBezTo>
                  <a:pt x="52" y="3"/>
                  <a:pt x="43" y="0"/>
                  <a:pt x="34" y="0"/>
                </a:cubicBezTo>
                <a:cubicBezTo>
                  <a:pt x="26" y="0"/>
                  <a:pt x="17" y="3"/>
                  <a:pt x="10" y="10"/>
                </a:cubicBezTo>
                <a:cubicBezTo>
                  <a:pt x="3" y="17"/>
                  <a:pt x="0" y="26"/>
                  <a:pt x="0" y="34"/>
                </a:cubicBezTo>
                <a:cubicBezTo>
                  <a:pt x="0" y="43"/>
                  <a:pt x="3" y="52"/>
                  <a:pt x="10" y="59"/>
                </a:cubicBezTo>
                <a:cubicBezTo>
                  <a:pt x="17" y="66"/>
                  <a:pt x="26" y="69"/>
                  <a:pt x="34" y="69"/>
                </a:cubicBezTo>
                <a:cubicBezTo>
                  <a:pt x="38" y="69"/>
                  <a:pt x="41" y="69"/>
                  <a:pt x="45" y="68"/>
                </a:cubicBezTo>
                <a:cubicBezTo>
                  <a:pt x="72" y="95"/>
                  <a:pt x="72" y="95"/>
                  <a:pt x="72" y="95"/>
                </a:cubicBezTo>
                <a:cubicBezTo>
                  <a:pt x="73" y="96"/>
                  <a:pt x="74" y="96"/>
                  <a:pt x="75" y="96"/>
                </a:cubicBezTo>
                <a:cubicBezTo>
                  <a:pt x="90" y="96"/>
                  <a:pt x="90" y="96"/>
                  <a:pt x="90" y="96"/>
                </a:cubicBezTo>
                <a:cubicBezTo>
                  <a:pt x="92" y="96"/>
                  <a:pt x="94" y="95"/>
                  <a:pt x="94" y="93"/>
                </a:cubicBezTo>
                <a:cubicBezTo>
                  <a:pt x="94" y="77"/>
                  <a:pt x="94" y="77"/>
                  <a:pt x="94" y="77"/>
                </a:cubicBezTo>
                <a:cubicBezTo>
                  <a:pt x="94" y="76"/>
                  <a:pt x="93" y="75"/>
                  <a:pt x="93" y="75"/>
                </a:cubicBezTo>
                <a:close/>
                <a:moveTo>
                  <a:pt x="44" y="60"/>
                </a:moveTo>
                <a:cubicBezTo>
                  <a:pt x="44" y="60"/>
                  <a:pt x="44" y="60"/>
                  <a:pt x="44" y="60"/>
                </a:cubicBezTo>
                <a:cubicBezTo>
                  <a:pt x="44" y="60"/>
                  <a:pt x="44" y="60"/>
                  <a:pt x="44" y="60"/>
                </a:cubicBezTo>
                <a:cubicBezTo>
                  <a:pt x="41" y="61"/>
                  <a:pt x="38" y="62"/>
                  <a:pt x="34" y="62"/>
                </a:cubicBezTo>
                <a:cubicBezTo>
                  <a:pt x="27" y="62"/>
                  <a:pt x="20" y="59"/>
                  <a:pt x="15" y="54"/>
                </a:cubicBezTo>
                <a:cubicBezTo>
                  <a:pt x="10" y="49"/>
                  <a:pt x="7" y="42"/>
                  <a:pt x="7" y="34"/>
                </a:cubicBezTo>
                <a:cubicBezTo>
                  <a:pt x="7" y="27"/>
                  <a:pt x="10" y="20"/>
                  <a:pt x="15" y="15"/>
                </a:cubicBezTo>
                <a:cubicBezTo>
                  <a:pt x="20" y="10"/>
                  <a:pt x="27" y="7"/>
                  <a:pt x="34" y="7"/>
                </a:cubicBezTo>
                <a:cubicBezTo>
                  <a:pt x="41" y="7"/>
                  <a:pt x="49" y="10"/>
                  <a:pt x="54" y="15"/>
                </a:cubicBezTo>
                <a:cubicBezTo>
                  <a:pt x="59" y="20"/>
                  <a:pt x="62" y="27"/>
                  <a:pt x="62" y="34"/>
                </a:cubicBezTo>
                <a:cubicBezTo>
                  <a:pt x="62" y="46"/>
                  <a:pt x="55" y="56"/>
                  <a:pt x="44" y="60"/>
                </a:cubicBezTo>
                <a:close/>
                <a:moveTo>
                  <a:pt x="76" y="89"/>
                </a:moveTo>
                <a:cubicBezTo>
                  <a:pt x="76" y="89"/>
                  <a:pt x="76" y="89"/>
                  <a:pt x="76" y="89"/>
                </a:cubicBezTo>
                <a:cubicBezTo>
                  <a:pt x="52" y="65"/>
                  <a:pt x="52" y="65"/>
                  <a:pt x="52" y="65"/>
                </a:cubicBezTo>
                <a:cubicBezTo>
                  <a:pt x="53" y="64"/>
                  <a:pt x="55" y="63"/>
                  <a:pt x="56" y="62"/>
                </a:cubicBezTo>
                <a:cubicBezTo>
                  <a:pt x="83" y="89"/>
                  <a:pt x="83" y="89"/>
                  <a:pt x="83" y="89"/>
                </a:cubicBezTo>
                <a:cubicBezTo>
                  <a:pt x="76" y="89"/>
                  <a:pt x="76" y="89"/>
                  <a:pt x="76" y="89"/>
                </a:cubicBezTo>
                <a:close/>
                <a:moveTo>
                  <a:pt x="86" y="86"/>
                </a:moveTo>
                <a:cubicBezTo>
                  <a:pt x="86" y="86"/>
                  <a:pt x="86" y="86"/>
                  <a:pt x="86" y="86"/>
                </a:cubicBezTo>
                <a:cubicBezTo>
                  <a:pt x="59" y="59"/>
                  <a:pt x="59" y="59"/>
                  <a:pt x="59" y="59"/>
                </a:cubicBezTo>
                <a:cubicBezTo>
                  <a:pt x="60" y="59"/>
                  <a:pt x="60" y="59"/>
                  <a:pt x="60" y="59"/>
                </a:cubicBezTo>
                <a:cubicBezTo>
                  <a:pt x="60" y="59"/>
                  <a:pt x="60" y="59"/>
                  <a:pt x="60" y="59"/>
                </a:cubicBezTo>
                <a:cubicBezTo>
                  <a:pt x="61" y="57"/>
                  <a:pt x="62" y="56"/>
                  <a:pt x="63" y="55"/>
                </a:cubicBezTo>
                <a:cubicBezTo>
                  <a:pt x="86" y="79"/>
                  <a:pt x="86" y="79"/>
                  <a:pt x="86" y="79"/>
                </a:cubicBezTo>
                <a:cubicBezTo>
                  <a:pt x="86" y="86"/>
                  <a:pt x="86" y="86"/>
                  <a:pt x="86" y="86"/>
                </a:cubicBezTo>
                <a:close/>
                <a:moveTo>
                  <a:pt x="34" y="22"/>
                </a:moveTo>
                <a:cubicBezTo>
                  <a:pt x="34" y="22"/>
                  <a:pt x="34" y="22"/>
                  <a:pt x="34" y="22"/>
                </a:cubicBezTo>
                <a:cubicBezTo>
                  <a:pt x="27" y="22"/>
                  <a:pt x="22" y="28"/>
                  <a:pt x="22" y="34"/>
                </a:cubicBezTo>
                <a:cubicBezTo>
                  <a:pt x="22" y="41"/>
                  <a:pt x="27" y="47"/>
                  <a:pt x="34" y="47"/>
                </a:cubicBezTo>
                <a:cubicBezTo>
                  <a:pt x="41" y="47"/>
                  <a:pt x="47" y="41"/>
                  <a:pt x="47" y="34"/>
                </a:cubicBezTo>
                <a:cubicBezTo>
                  <a:pt x="47" y="28"/>
                  <a:pt x="41" y="22"/>
                  <a:pt x="34" y="22"/>
                </a:cubicBezTo>
                <a:close/>
                <a:moveTo>
                  <a:pt x="34" y="43"/>
                </a:moveTo>
                <a:cubicBezTo>
                  <a:pt x="34" y="43"/>
                  <a:pt x="34" y="43"/>
                  <a:pt x="34" y="43"/>
                </a:cubicBezTo>
                <a:cubicBezTo>
                  <a:pt x="30" y="43"/>
                  <a:pt x="26" y="39"/>
                  <a:pt x="26" y="34"/>
                </a:cubicBezTo>
                <a:cubicBezTo>
                  <a:pt x="26" y="30"/>
                  <a:pt x="30" y="26"/>
                  <a:pt x="34" y="26"/>
                </a:cubicBezTo>
                <a:cubicBezTo>
                  <a:pt x="39" y="26"/>
                  <a:pt x="43" y="30"/>
                  <a:pt x="43" y="34"/>
                </a:cubicBezTo>
                <a:cubicBezTo>
                  <a:pt x="43" y="39"/>
                  <a:pt x="39" y="43"/>
                  <a:pt x="34" y="43"/>
                </a:cubicBezTo>
                <a:close/>
              </a:path>
            </a:pathLst>
          </a:custGeom>
          <a:solidFill>
            <a:schemeClr val="bg1"/>
          </a:solidFill>
          <a:ln>
            <a:noFill/>
          </a:ln>
          <a:extLst/>
        </p:spPr>
        <p:txBody>
          <a:bodyPr/>
          <a:lstStyle/>
          <a:p>
            <a:endParaRPr altLang="en-US" lang="zh-CN">
              <a:solidFill>
                <a:schemeClr val="bg1"/>
              </a:solidFill>
            </a:endParaRPr>
          </a:p>
        </p:txBody>
      </p:sp>
      <p:sp>
        <p:nvSpPr>
          <p:cNvPr id="48" name="Freeform 51"/>
          <p:cNvSpPr>
            <a:spLocks noEditPoints="1"/>
          </p:cNvSpPr>
          <p:nvPr/>
        </p:nvSpPr>
        <p:spPr bwMode="auto">
          <a:xfrm>
            <a:off x="3528051" y="2859623"/>
            <a:ext cx="182898" cy="162442"/>
          </a:xfrm>
          <a:custGeom>
            <a:gdLst>
              <a:gd fmla="*/ 8 w 93" name="T0"/>
              <a:gd fmla="*/ 73 h 83" name="T1"/>
              <a:gd fmla="*/ 5 w 93" name="T2"/>
              <a:gd fmla="*/ 71 h 83" name="T3"/>
              <a:gd fmla="*/ 8 w 93" name="T4"/>
              <a:gd fmla="*/ 69 h 83" name="T5"/>
              <a:gd fmla="*/ 11 w 93" name="T6"/>
              <a:gd fmla="*/ 69 h 83" name="T7"/>
              <a:gd fmla="*/ 11 w 93" name="T8"/>
              <a:gd fmla="*/ 29 h 83" name="T9"/>
              <a:gd fmla="*/ 4 w 93" name="T10"/>
              <a:gd fmla="*/ 29 h 83" name="T11"/>
              <a:gd fmla="*/ 0 w 93" name="T12"/>
              <a:gd fmla="*/ 25 h 83" name="T13"/>
              <a:gd fmla="*/ 2 w 93" name="T14"/>
              <a:gd fmla="*/ 21 h 83" name="T15"/>
              <a:gd fmla="*/ 44 w 93" name="T16"/>
              <a:gd fmla="*/ 0 h 83" name="T17"/>
              <a:gd fmla="*/ 48 w 93" name="T18"/>
              <a:gd fmla="*/ 0 h 83" name="T19"/>
              <a:gd fmla="*/ 90 w 93" name="T20"/>
              <a:gd fmla="*/ 22 h 83" name="T21"/>
              <a:gd fmla="*/ 92 w 93" name="T22"/>
              <a:gd fmla="*/ 27 h 83" name="T23"/>
              <a:gd fmla="*/ 88 w 93" name="T24"/>
              <a:gd fmla="*/ 29 h 83" name="T25"/>
              <a:gd fmla="*/ 88 w 93" name="T26"/>
              <a:gd fmla="*/ 29 h 83" name="T27"/>
              <a:gd fmla="*/ 81 w 93" name="T28"/>
              <a:gd fmla="*/ 29 h 83" name="T29"/>
              <a:gd fmla="*/ 81 w 93" name="T30"/>
              <a:gd fmla="*/ 69 h 83" name="T31"/>
              <a:gd fmla="*/ 84 w 93" name="T32"/>
              <a:gd fmla="*/ 69 h 83" name="T33"/>
              <a:gd fmla="*/ 87 w 93" name="T34"/>
              <a:gd fmla="*/ 71 h 83" name="T35"/>
              <a:gd fmla="*/ 84 w 93" name="T36"/>
              <a:gd fmla="*/ 73 h 83" name="T37"/>
              <a:gd fmla="*/ 8 w 93" name="T38"/>
              <a:gd fmla="*/ 73 h 83" name="T39"/>
              <a:gd fmla="*/ 19 w 93" name="T40"/>
              <a:gd fmla="*/ 29 h 83" name="T41"/>
              <a:gd fmla="*/ 19 w 93" name="T42"/>
              <a:gd fmla="*/ 29 h 83" name="T43"/>
              <a:gd fmla="*/ 19 w 93" name="T44"/>
              <a:gd fmla="*/ 69 h 83" name="T45"/>
              <a:gd fmla="*/ 32 w 93" name="T46"/>
              <a:gd fmla="*/ 69 h 83" name="T47"/>
              <a:gd fmla="*/ 32 w 93" name="T48"/>
              <a:gd fmla="*/ 29 h 83" name="T49"/>
              <a:gd fmla="*/ 19 w 93" name="T50"/>
              <a:gd fmla="*/ 29 h 83" name="T51"/>
              <a:gd fmla="*/ 39 w 93" name="T52"/>
              <a:gd fmla="*/ 29 h 83" name="T53"/>
              <a:gd fmla="*/ 39 w 93" name="T54"/>
              <a:gd fmla="*/ 29 h 83" name="T55"/>
              <a:gd fmla="*/ 39 w 93" name="T56"/>
              <a:gd fmla="*/ 69 h 83" name="T57"/>
              <a:gd fmla="*/ 53 w 93" name="T58"/>
              <a:gd fmla="*/ 69 h 83" name="T59"/>
              <a:gd fmla="*/ 53 w 93" name="T60"/>
              <a:gd fmla="*/ 29 h 83" name="T61"/>
              <a:gd fmla="*/ 39 w 93" name="T62"/>
              <a:gd fmla="*/ 29 h 83" name="T63"/>
              <a:gd fmla="*/ 60 w 93" name="T64"/>
              <a:gd fmla="*/ 29 h 83" name="T65"/>
              <a:gd fmla="*/ 60 w 93" name="T66"/>
              <a:gd fmla="*/ 29 h 83" name="T67"/>
              <a:gd fmla="*/ 60 w 93" name="T68"/>
              <a:gd fmla="*/ 69 h 83" name="T69"/>
              <a:gd fmla="*/ 73 w 93" name="T70"/>
              <a:gd fmla="*/ 69 h 83" name="T71"/>
              <a:gd fmla="*/ 73 w 93" name="T72"/>
              <a:gd fmla="*/ 29 h 83" name="T73"/>
              <a:gd fmla="*/ 60 w 93" name="T74"/>
              <a:gd fmla="*/ 29 h 83" name="T75"/>
              <a:gd fmla="*/ 73 w 93" name="T76"/>
              <a:gd fmla="*/ 21 h 83" name="T77"/>
              <a:gd fmla="*/ 73 w 93" name="T78"/>
              <a:gd fmla="*/ 21 h 83" name="T79"/>
              <a:gd fmla="*/ 46 w 93" name="T80"/>
              <a:gd fmla="*/ 8 h 83" name="T81"/>
              <a:gd fmla="*/ 19 w 93" name="T82"/>
              <a:gd fmla="*/ 21 h 83" name="T83"/>
              <a:gd fmla="*/ 73 w 93" name="T84"/>
              <a:gd fmla="*/ 21 h 83" name="T85"/>
              <a:gd fmla="*/ 4 w 93" name="T86"/>
              <a:gd fmla="*/ 83 h 83" name="T87"/>
              <a:gd fmla="*/ 4 w 93" name="T88"/>
              <a:gd fmla="*/ 83 h 83" name="T89"/>
              <a:gd fmla="*/ 0 w 93" name="T90"/>
              <a:gd fmla="*/ 79 h 83" name="T91"/>
              <a:gd fmla="*/ 4 w 93" name="T92"/>
              <a:gd fmla="*/ 76 h 83" name="T93"/>
              <a:gd fmla="*/ 88 w 93" name="T94"/>
              <a:gd fmla="*/ 76 h 83" name="T95"/>
              <a:gd fmla="*/ 92 w 93" name="T96"/>
              <a:gd fmla="*/ 79 h 83" name="T97"/>
              <a:gd fmla="*/ 88 w 93" name="T98"/>
              <a:gd fmla="*/ 83 h 83" name="T99"/>
              <a:gd fmla="*/ 4 w 93" name="T100"/>
              <a:gd fmla="*/ 83 h 8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3" w="93">
                <a:moveTo>
                  <a:pt x="8" y="73"/>
                </a:moveTo>
                <a:cubicBezTo>
                  <a:pt x="6" y="73"/>
                  <a:pt x="5" y="72"/>
                  <a:pt x="5" y="71"/>
                </a:cubicBezTo>
                <a:cubicBezTo>
                  <a:pt x="5" y="70"/>
                  <a:pt x="6" y="69"/>
                  <a:pt x="8" y="69"/>
                </a:cubicBezTo>
                <a:cubicBezTo>
                  <a:pt x="11" y="69"/>
                  <a:pt x="11" y="69"/>
                  <a:pt x="11" y="69"/>
                </a:cubicBezTo>
                <a:cubicBezTo>
                  <a:pt x="11" y="29"/>
                  <a:pt x="11" y="29"/>
                  <a:pt x="11" y="29"/>
                </a:cubicBezTo>
                <a:cubicBezTo>
                  <a:pt x="4" y="29"/>
                  <a:pt x="4" y="29"/>
                  <a:pt x="4" y="29"/>
                </a:cubicBezTo>
                <a:cubicBezTo>
                  <a:pt x="2" y="29"/>
                  <a:pt x="0" y="27"/>
                  <a:pt x="0" y="25"/>
                </a:cubicBezTo>
                <a:cubicBezTo>
                  <a:pt x="0" y="23"/>
                  <a:pt x="1" y="22"/>
                  <a:pt x="2" y="21"/>
                </a:cubicBezTo>
                <a:cubicBezTo>
                  <a:pt x="44" y="0"/>
                  <a:pt x="44" y="0"/>
                  <a:pt x="44" y="0"/>
                </a:cubicBezTo>
                <a:cubicBezTo>
                  <a:pt x="45" y="0"/>
                  <a:pt x="47" y="0"/>
                  <a:pt x="48" y="0"/>
                </a:cubicBezTo>
                <a:cubicBezTo>
                  <a:pt x="90" y="22"/>
                  <a:pt x="90" y="22"/>
                  <a:pt x="90" y="22"/>
                </a:cubicBezTo>
                <a:cubicBezTo>
                  <a:pt x="92" y="23"/>
                  <a:pt x="93" y="25"/>
                  <a:pt x="92" y="27"/>
                </a:cubicBezTo>
                <a:cubicBezTo>
                  <a:pt x="91" y="28"/>
                  <a:pt x="90" y="29"/>
                  <a:pt x="88" y="29"/>
                </a:cubicBezTo>
                <a:cubicBezTo>
                  <a:pt x="88" y="29"/>
                  <a:pt x="88" y="29"/>
                  <a:pt x="88" y="29"/>
                </a:cubicBezTo>
                <a:cubicBezTo>
                  <a:pt x="81" y="29"/>
                  <a:pt x="81" y="29"/>
                  <a:pt x="81" y="29"/>
                </a:cubicBezTo>
                <a:cubicBezTo>
                  <a:pt x="81" y="69"/>
                  <a:pt x="81" y="69"/>
                  <a:pt x="81" y="69"/>
                </a:cubicBezTo>
                <a:cubicBezTo>
                  <a:pt x="84" y="69"/>
                  <a:pt x="84" y="69"/>
                  <a:pt x="84" y="69"/>
                </a:cubicBezTo>
                <a:cubicBezTo>
                  <a:pt x="86" y="69"/>
                  <a:pt x="87" y="70"/>
                  <a:pt x="87" y="71"/>
                </a:cubicBezTo>
                <a:cubicBezTo>
                  <a:pt x="87" y="72"/>
                  <a:pt x="86" y="73"/>
                  <a:pt x="84" y="73"/>
                </a:cubicBezTo>
                <a:cubicBezTo>
                  <a:pt x="8" y="73"/>
                  <a:pt x="8" y="73"/>
                  <a:pt x="8" y="73"/>
                </a:cubicBezTo>
                <a:close/>
                <a:moveTo>
                  <a:pt x="19" y="29"/>
                </a:moveTo>
                <a:cubicBezTo>
                  <a:pt x="19" y="29"/>
                  <a:pt x="19" y="29"/>
                  <a:pt x="19" y="29"/>
                </a:cubicBezTo>
                <a:cubicBezTo>
                  <a:pt x="19" y="69"/>
                  <a:pt x="19" y="69"/>
                  <a:pt x="19" y="69"/>
                </a:cubicBezTo>
                <a:cubicBezTo>
                  <a:pt x="32" y="69"/>
                  <a:pt x="32" y="69"/>
                  <a:pt x="32" y="69"/>
                </a:cubicBezTo>
                <a:cubicBezTo>
                  <a:pt x="32" y="29"/>
                  <a:pt x="32" y="29"/>
                  <a:pt x="32" y="29"/>
                </a:cubicBezTo>
                <a:cubicBezTo>
                  <a:pt x="19" y="29"/>
                  <a:pt x="19" y="29"/>
                  <a:pt x="19" y="29"/>
                </a:cubicBezTo>
                <a:close/>
                <a:moveTo>
                  <a:pt x="39" y="29"/>
                </a:moveTo>
                <a:cubicBezTo>
                  <a:pt x="39" y="29"/>
                  <a:pt x="39" y="29"/>
                  <a:pt x="39" y="29"/>
                </a:cubicBezTo>
                <a:cubicBezTo>
                  <a:pt x="39" y="69"/>
                  <a:pt x="39" y="69"/>
                  <a:pt x="39" y="69"/>
                </a:cubicBezTo>
                <a:cubicBezTo>
                  <a:pt x="53" y="69"/>
                  <a:pt x="53" y="69"/>
                  <a:pt x="53" y="69"/>
                </a:cubicBezTo>
                <a:cubicBezTo>
                  <a:pt x="53" y="29"/>
                  <a:pt x="53" y="29"/>
                  <a:pt x="53" y="29"/>
                </a:cubicBezTo>
                <a:cubicBezTo>
                  <a:pt x="39" y="29"/>
                  <a:pt x="39" y="29"/>
                  <a:pt x="39" y="29"/>
                </a:cubicBezTo>
                <a:close/>
                <a:moveTo>
                  <a:pt x="60" y="29"/>
                </a:moveTo>
                <a:cubicBezTo>
                  <a:pt x="60" y="29"/>
                  <a:pt x="60" y="29"/>
                  <a:pt x="60" y="29"/>
                </a:cubicBezTo>
                <a:cubicBezTo>
                  <a:pt x="60" y="69"/>
                  <a:pt x="60" y="69"/>
                  <a:pt x="60" y="69"/>
                </a:cubicBezTo>
                <a:cubicBezTo>
                  <a:pt x="73" y="69"/>
                  <a:pt x="73" y="69"/>
                  <a:pt x="73" y="69"/>
                </a:cubicBezTo>
                <a:cubicBezTo>
                  <a:pt x="73" y="29"/>
                  <a:pt x="73" y="29"/>
                  <a:pt x="73" y="29"/>
                </a:cubicBezTo>
                <a:cubicBezTo>
                  <a:pt x="60" y="29"/>
                  <a:pt x="60" y="29"/>
                  <a:pt x="60" y="29"/>
                </a:cubicBezTo>
                <a:close/>
                <a:moveTo>
                  <a:pt x="73" y="21"/>
                </a:moveTo>
                <a:cubicBezTo>
                  <a:pt x="73" y="21"/>
                  <a:pt x="73" y="21"/>
                  <a:pt x="73" y="21"/>
                </a:cubicBezTo>
                <a:cubicBezTo>
                  <a:pt x="46" y="8"/>
                  <a:pt x="46" y="8"/>
                  <a:pt x="46" y="8"/>
                </a:cubicBezTo>
                <a:cubicBezTo>
                  <a:pt x="19" y="21"/>
                  <a:pt x="19" y="21"/>
                  <a:pt x="19" y="21"/>
                </a:cubicBezTo>
                <a:cubicBezTo>
                  <a:pt x="73" y="21"/>
                  <a:pt x="73" y="21"/>
                  <a:pt x="73" y="21"/>
                </a:cubicBezTo>
                <a:close/>
                <a:moveTo>
                  <a:pt x="4" y="83"/>
                </a:moveTo>
                <a:cubicBezTo>
                  <a:pt x="4" y="83"/>
                  <a:pt x="4" y="83"/>
                  <a:pt x="4" y="83"/>
                </a:cubicBezTo>
                <a:cubicBezTo>
                  <a:pt x="2" y="83"/>
                  <a:pt x="0" y="81"/>
                  <a:pt x="0" y="79"/>
                </a:cubicBezTo>
                <a:cubicBezTo>
                  <a:pt x="0" y="77"/>
                  <a:pt x="2" y="76"/>
                  <a:pt x="4" y="76"/>
                </a:cubicBezTo>
                <a:cubicBezTo>
                  <a:pt x="88" y="76"/>
                  <a:pt x="88" y="76"/>
                  <a:pt x="88" y="76"/>
                </a:cubicBezTo>
                <a:cubicBezTo>
                  <a:pt x="90" y="76"/>
                  <a:pt x="92" y="77"/>
                  <a:pt x="92" y="79"/>
                </a:cubicBezTo>
                <a:cubicBezTo>
                  <a:pt x="92" y="81"/>
                  <a:pt x="90" y="83"/>
                  <a:pt x="88" y="83"/>
                </a:cubicBezTo>
                <a:cubicBezTo>
                  <a:pt x="4" y="83"/>
                  <a:pt x="4" y="83"/>
                  <a:pt x="4" y="83"/>
                </a:cubicBezTo>
                <a:close/>
              </a:path>
            </a:pathLst>
          </a:custGeom>
          <a:solidFill>
            <a:schemeClr val="bg1"/>
          </a:solidFill>
          <a:ln>
            <a:noFill/>
          </a:ln>
          <a:extLst/>
        </p:spPr>
        <p:txBody>
          <a:bodyPr/>
          <a:lstStyle/>
          <a:p>
            <a:endParaRPr altLang="en-US" lang="zh-CN">
              <a:solidFill>
                <a:schemeClr val="bg1"/>
              </a:solidFill>
            </a:endParaRPr>
          </a:p>
        </p:txBody>
      </p:sp>
      <p:sp>
        <p:nvSpPr>
          <p:cNvPr id="49" name="Freeform 52"/>
          <p:cNvSpPr>
            <a:spLocks noEditPoints="1"/>
          </p:cNvSpPr>
          <p:nvPr/>
        </p:nvSpPr>
        <p:spPr bwMode="auto">
          <a:xfrm>
            <a:off x="3523046" y="1796331"/>
            <a:ext cx="191322" cy="174476"/>
          </a:xfrm>
          <a:custGeom>
            <a:gdLst>
              <a:gd fmla="*/ 7 w 97" name="T0"/>
              <a:gd fmla="*/ 55 h 89" name="T1"/>
              <a:gd fmla="*/ 52 w 97" name="T2"/>
              <a:gd fmla="*/ 55 h 89" name="T3"/>
              <a:gd fmla="*/ 56 w 97" name="T4"/>
              <a:gd fmla="*/ 59 h 89" name="T5"/>
              <a:gd fmla="*/ 56 w 97" name="T6"/>
              <a:gd fmla="*/ 59 h 89" name="T7"/>
              <a:gd fmla="*/ 56 w 97" name="T8"/>
              <a:gd fmla="*/ 77 h 89" name="T9"/>
              <a:gd fmla="*/ 87 w 97" name="T10"/>
              <a:gd fmla="*/ 45 h 89" name="T11"/>
              <a:gd fmla="*/ 56 w 97" name="T12"/>
              <a:gd fmla="*/ 13 h 89" name="T13"/>
              <a:gd fmla="*/ 56 w 97" name="T14"/>
              <a:gd fmla="*/ 31 h 89" name="T15"/>
              <a:gd fmla="*/ 52 w 97" name="T16"/>
              <a:gd fmla="*/ 35 h 89" name="T17"/>
              <a:gd fmla="*/ 52 w 97" name="T18"/>
              <a:gd fmla="*/ 35 h 89" name="T19"/>
              <a:gd fmla="*/ 7 w 97" name="T20"/>
              <a:gd fmla="*/ 35 h 89" name="T21"/>
              <a:gd fmla="*/ 7 w 97" name="T22"/>
              <a:gd fmla="*/ 55 h 89" name="T23"/>
              <a:gd fmla="*/ 48 w 97" name="T24"/>
              <a:gd fmla="*/ 63 h 89" name="T25"/>
              <a:gd fmla="*/ 48 w 97" name="T26"/>
              <a:gd fmla="*/ 63 h 89" name="T27"/>
              <a:gd fmla="*/ 3 w 97" name="T28"/>
              <a:gd fmla="*/ 63 h 89" name="T29"/>
              <a:gd fmla="*/ 0 w 97" name="T30"/>
              <a:gd fmla="*/ 59 h 89" name="T31"/>
              <a:gd fmla="*/ 0 w 97" name="T32"/>
              <a:gd fmla="*/ 31 h 89" name="T33"/>
              <a:gd fmla="*/ 0 w 97" name="T34"/>
              <a:gd fmla="*/ 31 h 89" name="T35"/>
              <a:gd fmla="*/ 3 w 97" name="T36"/>
              <a:gd fmla="*/ 27 h 89" name="T37"/>
              <a:gd fmla="*/ 48 w 97" name="T38"/>
              <a:gd fmla="*/ 27 h 89" name="T39"/>
              <a:gd fmla="*/ 48 w 97" name="T40"/>
              <a:gd fmla="*/ 4 h 89" name="T41"/>
              <a:gd fmla="*/ 49 w 97" name="T42"/>
              <a:gd fmla="*/ 2 h 89" name="T43"/>
              <a:gd fmla="*/ 55 w 97" name="T44"/>
              <a:gd fmla="*/ 2 h 89" name="T45"/>
              <a:gd fmla="*/ 95 w 97" name="T46"/>
              <a:gd fmla="*/ 42 h 89" name="T47"/>
              <a:gd fmla="*/ 95 w 97" name="T48"/>
              <a:gd fmla="*/ 42 h 89" name="T49"/>
              <a:gd fmla="*/ 95 w 97" name="T50"/>
              <a:gd fmla="*/ 42 h 89" name="T51"/>
              <a:gd fmla="*/ 95 w 97" name="T52"/>
              <a:gd fmla="*/ 48 h 89" name="T53"/>
              <a:gd fmla="*/ 55 w 97" name="T54"/>
              <a:gd fmla="*/ 88 h 89" name="T55"/>
              <a:gd fmla="*/ 52 w 97" name="T56"/>
              <a:gd fmla="*/ 89 h 89" name="T57"/>
              <a:gd fmla="*/ 48 w 97" name="T58"/>
              <a:gd fmla="*/ 86 h 89" name="T59"/>
              <a:gd fmla="*/ 48 w 97" name="T60"/>
              <a:gd fmla="*/ 63 h 8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9" w="97">
                <a:moveTo>
                  <a:pt x="7" y="55"/>
                </a:moveTo>
                <a:cubicBezTo>
                  <a:pt x="52" y="55"/>
                  <a:pt x="52" y="55"/>
                  <a:pt x="52" y="55"/>
                </a:cubicBezTo>
                <a:cubicBezTo>
                  <a:pt x="54" y="55"/>
                  <a:pt x="56" y="57"/>
                  <a:pt x="56" y="59"/>
                </a:cubicBezTo>
                <a:cubicBezTo>
                  <a:pt x="56" y="59"/>
                  <a:pt x="56" y="59"/>
                  <a:pt x="56" y="59"/>
                </a:cubicBezTo>
                <a:cubicBezTo>
                  <a:pt x="56" y="77"/>
                  <a:pt x="56" y="77"/>
                  <a:pt x="56" y="77"/>
                </a:cubicBezTo>
                <a:cubicBezTo>
                  <a:pt x="87" y="45"/>
                  <a:pt x="87" y="45"/>
                  <a:pt x="87" y="45"/>
                </a:cubicBezTo>
                <a:cubicBezTo>
                  <a:pt x="56" y="13"/>
                  <a:pt x="56" y="13"/>
                  <a:pt x="56" y="13"/>
                </a:cubicBezTo>
                <a:cubicBezTo>
                  <a:pt x="56" y="31"/>
                  <a:pt x="56" y="31"/>
                  <a:pt x="56" y="31"/>
                </a:cubicBezTo>
                <a:cubicBezTo>
                  <a:pt x="56" y="33"/>
                  <a:pt x="54" y="35"/>
                  <a:pt x="52" y="35"/>
                </a:cubicBezTo>
                <a:cubicBezTo>
                  <a:pt x="52" y="35"/>
                  <a:pt x="52" y="35"/>
                  <a:pt x="52" y="35"/>
                </a:cubicBezTo>
                <a:cubicBezTo>
                  <a:pt x="7" y="35"/>
                  <a:pt x="7" y="35"/>
                  <a:pt x="7" y="35"/>
                </a:cubicBezTo>
                <a:cubicBezTo>
                  <a:pt x="7" y="55"/>
                  <a:pt x="7" y="55"/>
                  <a:pt x="7" y="55"/>
                </a:cubicBezTo>
                <a:close/>
                <a:moveTo>
                  <a:pt x="48" y="63"/>
                </a:moveTo>
                <a:cubicBezTo>
                  <a:pt x="48" y="63"/>
                  <a:pt x="48" y="63"/>
                  <a:pt x="48" y="63"/>
                </a:cubicBezTo>
                <a:cubicBezTo>
                  <a:pt x="3" y="63"/>
                  <a:pt x="3" y="63"/>
                  <a:pt x="3" y="63"/>
                </a:cubicBezTo>
                <a:cubicBezTo>
                  <a:pt x="1" y="63"/>
                  <a:pt x="0" y="61"/>
                  <a:pt x="0" y="59"/>
                </a:cubicBezTo>
                <a:cubicBezTo>
                  <a:pt x="0" y="31"/>
                  <a:pt x="0" y="31"/>
                  <a:pt x="0" y="31"/>
                </a:cubicBezTo>
                <a:cubicBezTo>
                  <a:pt x="0" y="31"/>
                  <a:pt x="0" y="31"/>
                  <a:pt x="0" y="31"/>
                </a:cubicBezTo>
                <a:cubicBezTo>
                  <a:pt x="0" y="29"/>
                  <a:pt x="1" y="27"/>
                  <a:pt x="3" y="27"/>
                </a:cubicBezTo>
                <a:cubicBezTo>
                  <a:pt x="48" y="27"/>
                  <a:pt x="48" y="27"/>
                  <a:pt x="48" y="27"/>
                </a:cubicBezTo>
                <a:cubicBezTo>
                  <a:pt x="48" y="4"/>
                  <a:pt x="48" y="4"/>
                  <a:pt x="48" y="4"/>
                </a:cubicBezTo>
                <a:cubicBezTo>
                  <a:pt x="48" y="3"/>
                  <a:pt x="49" y="2"/>
                  <a:pt x="49" y="2"/>
                </a:cubicBezTo>
                <a:cubicBezTo>
                  <a:pt x="51" y="0"/>
                  <a:pt x="53" y="0"/>
                  <a:pt x="55" y="2"/>
                </a:cubicBezTo>
                <a:cubicBezTo>
                  <a:pt x="95" y="42"/>
                  <a:pt x="95" y="42"/>
                  <a:pt x="95" y="42"/>
                </a:cubicBezTo>
                <a:cubicBezTo>
                  <a:pt x="95" y="42"/>
                  <a:pt x="95" y="42"/>
                  <a:pt x="95" y="42"/>
                </a:cubicBezTo>
                <a:cubicBezTo>
                  <a:pt x="95" y="42"/>
                  <a:pt x="95" y="42"/>
                  <a:pt x="95" y="42"/>
                </a:cubicBezTo>
                <a:cubicBezTo>
                  <a:pt x="97" y="44"/>
                  <a:pt x="97" y="46"/>
                  <a:pt x="95" y="48"/>
                </a:cubicBezTo>
                <a:cubicBezTo>
                  <a:pt x="55" y="88"/>
                  <a:pt x="55" y="88"/>
                  <a:pt x="55" y="88"/>
                </a:cubicBezTo>
                <a:cubicBezTo>
                  <a:pt x="54" y="89"/>
                  <a:pt x="53" y="89"/>
                  <a:pt x="52" y="89"/>
                </a:cubicBezTo>
                <a:cubicBezTo>
                  <a:pt x="50" y="89"/>
                  <a:pt x="48" y="88"/>
                  <a:pt x="48" y="86"/>
                </a:cubicBezTo>
                <a:cubicBezTo>
                  <a:pt x="48" y="63"/>
                  <a:pt x="48" y="63"/>
                  <a:pt x="48" y="63"/>
                </a:cubicBezTo>
                <a:close/>
              </a:path>
            </a:pathLst>
          </a:custGeom>
          <a:solidFill>
            <a:schemeClr val="bg1"/>
          </a:solidFill>
          <a:ln>
            <a:noFill/>
          </a:ln>
          <a:extLst/>
        </p:spPr>
        <p:txBody>
          <a:bodyPr/>
          <a:lstStyle/>
          <a:p>
            <a:endParaRPr altLang="en-US" lang="zh-CN">
              <a:solidFill>
                <a:schemeClr val="bg1"/>
              </a:solidFill>
            </a:endParaRPr>
          </a:p>
        </p:txBody>
      </p:sp>
      <p:sp>
        <p:nvSpPr>
          <p:cNvPr id="51" name="Freeform 54"/>
          <p:cNvSpPr>
            <a:spLocks noEditPoints="1"/>
          </p:cNvSpPr>
          <p:nvPr/>
        </p:nvSpPr>
        <p:spPr bwMode="auto">
          <a:xfrm>
            <a:off x="5441423" y="1790700"/>
            <a:ext cx="175680" cy="188914"/>
          </a:xfrm>
          <a:custGeom>
            <a:gdLst>
              <a:gd fmla="*/ 74 w 90" name="T0"/>
              <a:gd fmla="*/ 63 h 96" name="T1"/>
              <a:gd fmla="*/ 85 w 90" name="T2"/>
              <a:gd fmla="*/ 68 h 96" name="T3"/>
              <a:gd fmla="*/ 85 w 90" name="T4"/>
              <a:gd fmla="*/ 68 h 96" name="T5"/>
              <a:gd fmla="*/ 90 w 90" name="T6"/>
              <a:gd fmla="*/ 80 h 96" name="T7"/>
              <a:gd fmla="*/ 74 w 90" name="T8"/>
              <a:gd fmla="*/ 96 h 96" name="T9"/>
              <a:gd fmla="*/ 57 w 90" name="T10"/>
              <a:gd fmla="*/ 80 h 96" name="T11"/>
              <a:gd fmla="*/ 58 w 90" name="T12"/>
              <a:gd fmla="*/ 74 h 96" name="T13"/>
              <a:gd fmla="*/ 40 w 90" name="T14"/>
              <a:gd fmla="*/ 63 h 96" name="T15"/>
              <a:gd fmla="*/ 39 w 90" name="T16"/>
              <a:gd fmla="*/ 64 h 96" name="T17"/>
              <a:gd fmla="*/ 39 w 90" name="T18"/>
              <a:gd fmla="*/ 64 h 96" name="T19"/>
              <a:gd fmla="*/ 23 w 90" name="T20"/>
              <a:gd fmla="*/ 71 h 96" name="T21"/>
              <a:gd fmla="*/ 0 w 90" name="T22"/>
              <a:gd fmla="*/ 48 h 96" name="T23"/>
              <a:gd fmla="*/ 23 w 90" name="T24"/>
              <a:gd fmla="*/ 25 h 96" name="T25"/>
              <a:gd fmla="*/ 39 w 90" name="T26"/>
              <a:gd fmla="*/ 32 h 96" name="T27"/>
              <a:gd fmla="*/ 39 w 90" name="T28"/>
              <a:gd fmla="*/ 32 h 96" name="T29"/>
              <a:gd fmla="*/ 39 w 90" name="T30"/>
              <a:gd fmla="*/ 32 h 96" name="T31"/>
              <a:gd fmla="*/ 40 w 90" name="T32"/>
              <a:gd fmla="*/ 33 h 96" name="T33"/>
              <a:gd fmla="*/ 58 w 90" name="T34"/>
              <a:gd fmla="*/ 22 h 96" name="T35"/>
              <a:gd fmla="*/ 57 w 90" name="T36"/>
              <a:gd fmla="*/ 16 h 96" name="T37"/>
              <a:gd fmla="*/ 74 w 90" name="T38"/>
              <a:gd fmla="*/ 0 h 96" name="T39"/>
              <a:gd fmla="*/ 90 w 90" name="T40"/>
              <a:gd fmla="*/ 16 h 96" name="T41"/>
              <a:gd fmla="*/ 74 w 90" name="T42"/>
              <a:gd fmla="*/ 33 h 96" name="T43"/>
              <a:gd fmla="*/ 62 w 90" name="T44"/>
              <a:gd fmla="*/ 28 h 96" name="T45"/>
              <a:gd fmla="*/ 62 w 90" name="T46"/>
              <a:gd fmla="*/ 28 h 96" name="T47"/>
              <a:gd fmla="*/ 44 w 90" name="T48"/>
              <a:gd fmla="*/ 39 h 96" name="T49"/>
              <a:gd fmla="*/ 46 w 90" name="T50"/>
              <a:gd fmla="*/ 48 h 96" name="T51"/>
              <a:gd fmla="*/ 44 w 90" name="T52"/>
              <a:gd fmla="*/ 57 h 96" name="T53"/>
              <a:gd fmla="*/ 62 w 90" name="T54"/>
              <a:gd fmla="*/ 68 h 96" name="T55"/>
              <a:gd fmla="*/ 62 w 90" name="T56"/>
              <a:gd fmla="*/ 68 h 96" name="T57"/>
              <a:gd fmla="*/ 62 w 90" name="T58"/>
              <a:gd fmla="*/ 68 h 96" name="T59"/>
              <a:gd fmla="*/ 62 w 90" name="T60"/>
              <a:gd fmla="*/ 68 h 96" name="T61"/>
              <a:gd fmla="*/ 74 w 90" name="T62"/>
              <a:gd fmla="*/ 63 h 96" name="T63"/>
              <a:gd fmla="*/ 80 w 90" name="T64"/>
              <a:gd fmla="*/ 73 h 96" name="T65"/>
              <a:gd fmla="*/ 80 w 90" name="T66"/>
              <a:gd fmla="*/ 73 h 96" name="T67"/>
              <a:gd fmla="*/ 74 w 90" name="T68"/>
              <a:gd fmla="*/ 70 h 96" name="T69"/>
              <a:gd fmla="*/ 67 w 90" name="T70"/>
              <a:gd fmla="*/ 73 h 96" name="T71"/>
              <a:gd fmla="*/ 67 w 90" name="T72"/>
              <a:gd fmla="*/ 73 h 96" name="T73"/>
              <a:gd fmla="*/ 64 w 90" name="T74"/>
              <a:gd fmla="*/ 80 h 96" name="T75"/>
              <a:gd fmla="*/ 74 w 90" name="T76"/>
              <a:gd fmla="*/ 89 h 96" name="T77"/>
              <a:gd fmla="*/ 83 w 90" name="T78"/>
              <a:gd fmla="*/ 80 h 96" name="T79"/>
              <a:gd fmla="*/ 80 w 90" name="T80"/>
              <a:gd fmla="*/ 73 h 96" name="T81"/>
              <a:gd fmla="*/ 80 w 90" name="T82"/>
              <a:gd fmla="*/ 73 h 96" name="T83"/>
              <a:gd fmla="*/ 34 w 90" name="T84"/>
              <a:gd fmla="*/ 37 h 96" name="T85"/>
              <a:gd fmla="*/ 34 w 90" name="T86"/>
              <a:gd fmla="*/ 37 h 96" name="T87"/>
              <a:gd fmla="*/ 23 w 90" name="T88"/>
              <a:gd fmla="*/ 32 h 96" name="T89"/>
              <a:gd fmla="*/ 7 w 90" name="T90"/>
              <a:gd fmla="*/ 48 h 96" name="T91"/>
              <a:gd fmla="*/ 23 w 90" name="T92"/>
              <a:gd fmla="*/ 64 h 96" name="T93"/>
              <a:gd fmla="*/ 33 w 90" name="T94"/>
              <a:gd fmla="*/ 59 h 96" name="T95"/>
              <a:gd fmla="*/ 34 w 90" name="T96"/>
              <a:gd fmla="*/ 59 h 96" name="T97"/>
              <a:gd fmla="*/ 38 w 90" name="T98"/>
              <a:gd fmla="*/ 48 h 96" name="T99"/>
              <a:gd fmla="*/ 34 w 90" name="T100"/>
              <a:gd fmla="*/ 37 h 96" name="T101"/>
              <a:gd fmla="*/ 34 w 90" name="T102"/>
              <a:gd fmla="*/ 37 h 96" name="T103"/>
              <a:gd fmla="*/ 74 w 90" name="T104"/>
              <a:gd fmla="*/ 7 h 96" name="T105"/>
              <a:gd fmla="*/ 74 w 90" name="T106"/>
              <a:gd fmla="*/ 7 h 96" name="T107"/>
              <a:gd fmla="*/ 64 w 90" name="T108"/>
              <a:gd fmla="*/ 16 h 96" name="T109"/>
              <a:gd fmla="*/ 66 w 90" name="T110"/>
              <a:gd fmla="*/ 21 h 96" name="T111"/>
              <a:gd fmla="*/ 66 w 90" name="T112"/>
              <a:gd fmla="*/ 21 h 96" name="T113"/>
              <a:gd fmla="*/ 66 w 90" name="T114"/>
              <a:gd fmla="*/ 21 h 96" name="T115"/>
              <a:gd fmla="*/ 67 w 90" name="T116"/>
              <a:gd fmla="*/ 23 h 96" name="T117"/>
              <a:gd fmla="*/ 67 w 90" name="T118"/>
              <a:gd fmla="*/ 23 h 96" name="T119"/>
              <a:gd fmla="*/ 74 w 90" name="T120"/>
              <a:gd fmla="*/ 26 h 96" name="T121"/>
              <a:gd fmla="*/ 83 w 90" name="T122"/>
              <a:gd fmla="*/ 16 h 96" name="T123"/>
              <a:gd fmla="*/ 74 w 90" name="T124"/>
              <a:gd fmla="*/ 7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90">
                <a:moveTo>
                  <a:pt x="74" y="63"/>
                </a:moveTo>
                <a:cubicBezTo>
                  <a:pt x="78" y="63"/>
                  <a:pt x="82" y="65"/>
                  <a:pt x="85" y="68"/>
                </a:cubicBezTo>
                <a:cubicBezTo>
                  <a:pt x="85" y="68"/>
                  <a:pt x="85" y="68"/>
                  <a:pt x="85" y="68"/>
                </a:cubicBezTo>
                <a:cubicBezTo>
                  <a:pt x="88" y="71"/>
                  <a:pt x="90" y="75"/>
                  <a:pt x="90" y="80"/>
                </a:cubicBezTo>
                <a:cubicBezTo>
                  <a:pt x="90" y="89"/>
                  <a:pt x="83" y="96"/>
                  <a:pt x="74" y="96"/>
                </a:cubicBezTo>
                <a:cubicBezTo>
                  <a:pt x="64" y="96"/>
                  <a:pt x="57" y="89"/>
                  <a:pt x="57" y="80"/>
                </a:cubicBezTo>
                <a:cubicBezTo>
                  <a:pt x="57" y="78"/>
                  <a:pt x="57" y="76"/>
                  <a:pt x="58" y="74"/>
                </a:cubicBezTo>
                <a:cubicBezTo>
                  <a:pt x="40" y="63"/>
                  <a:pt x="40" y="63"/>
                  <a:pt x="40" y="63"/>
                </a:cubicBezTo>
                <a:cubicBezTo>
                  <a:pt x="39" y="64"/>
                  <a:pt x="39" y="64"/>
                  <a:pt x="39" y="64"/>
                </a:cubicBezTo>
                <a:cubicBezTo>
                  <a:pt x="39" y="64"/>
                  <a:pt x="39" y="64"/>
                  <a:pt x="39" y="64"/>
                </a:cubicBezTo>
                <a:cubicBezTo>
                  <a:pt x="34" y="69"/>
                  <a:pt x="29" y="71"/>
                  <a:pt x="23" y="71"/>
                </a:cubicBezTo>
                <a:cubicBezTo>
                  <a:pt x="10" y="71"/>
                  <a:pt x="0" y="61"/>
                  <a:pt x="0" y="48"/>
                </a:cubicBezTo>
                <a:cubicBezTo>
                  <a:pt x="0" y="35"/>
                  <a:pt x="10" y="25"/>
                  <a:pt x="23" y="25"/>
                </a:cubicBezTo>
                <a:cubicBezTo>
                  <a:pt x="29" y="25"/>
                  <a:pt x="35" y="28"/>
                  <a:pt x="39" y="32"/>
                </a:cubicBezTo>
                <a:cubicBezTo>
                  <a:pt x="39" y="32"/>
                  <a:pt x="39" y="32"/>
                  <a:pt x="39" y="32"/>
                </a:cubicBezTo>
                <a:cubicBezTo>
                  <a:pt x="39" y="32"/>
                  <a:pt x="39" y="32"/>
                  <a:pt x="39" y="32"/>
                </a:cubicBezTo>
                <a:cubicBezTo>
                  <a:pt x="39" y="32"/>
                  <a:pt x="39" y="32"/>
                  <a:pt x="40" y="33"/>
                </a:cubicBezTo>
                <a:cubicBezTo>
                  <a:pt x="58" y="22"/>
                  <a:pt x="58" y="22"/>
                  <a:pt x="58" y="22"/>
                </a:cubicBezTo>
                <a:cubicBezTo>
                  <a:pt x="57" y="20"/>
                  <a:pt x="57" y="18"/>
                  <a:pt x="57" y="16"/>
                </a:cubicBezTo>
                <a:cubicBezTo>
                  <a:pt x="57" y="7"/>
                  <a:pt x="64" y="0"/>
                  <a:pt x="74" y="0"/>
                </a:cubicBezTo>
                <a:cubicBezTo>
                  <a:pt x="83" y="0"/>
                  <a:pt x="90" y="7"/>
                  <a:pt x="90" y="16"/>
                </a:cubicBezTo>
                <a:cubicBezTo>
                  <a:pt x="90" y="26"/>
                  <a:pt x="83" y="33"/>
                  <a:pt x="74" y="33"/>
                </a:cubicBezTo>
                <a:cubicBezTo>
                  <a:pt x="69" y="33"/>
                  <a:pt x="65" y="31"/>
                  <a:pt x="62" y="28"/>
                </a:cubicBezTo>
                <a:cubicBezTo>
                  <a:pt x="62" y="28"/>
                  <a:pt x="62" y="28"/>
                  <a:pt x="62" y="28"/>
                </a:cubicBezTo>
                <a:cubicBezTo>
                  <a:pt x="44" y="39"/>
                  <a:pt x="44" y="39"/>
                  <a:pt x="44" y="39"/>
                </a:cubicBezTo>
                <a:cubicBezTo>
                  <a:pt x="45" y="42"/>
                  <a:pt x="46" y="45"/>
                  <a:pt x="46" y="48"/>
                </a:cubicBezTo>
                <a:cubicBezTo>
                  <a:pt x="46" y="51"/>
                  <a:pt x="45" y="54"/>
                  <a:pt x="44" y="57"/>
                </a:cubicBezTo>
                <a:cubicBezTo>
                  <a:pt x="62" y="68"/>
                  <a:pt x="62" y="68"/>
                  <a:pt x="62" y="68"/>
                </a:cubicBezTo>
                <a:cubicBezTo>
                  <a:pt x="62" y="68"/>
                  <a:pt x="62" y="68"/>
                  <a:pt x="62" y="68"/>
                </a:cubicBezTo>
                <a:cubicBezTo>
                  <a:pt x="62" y="68"/>
                  <a:pt x="62" y="68"/>
                  <a:pt x="62" y="68"/>
                </a:cubicBezTo>
                <a:cubicBezTo>
                  <a:pt x="62" y="68"/>
                  <a:pt x="62" y="68"/>
                  <a:pt x="62" y="68"/>
                </a:cubicBezTo>
                <a:cubicBezTo>
                  <a:pt x="65" y="65"/>
                  <a:pt x="69" y="63"/>
                  <a:pt x="74" y="63"/>
                </a:cubicBezTo>
                <a:close/>
                <a:moveTo>
                  <a:pt x="80" y="73"/>
                </a:moveTo>
                <a:cubicBezTo>
                  <a:pt x="80" y="73"/>
                  <a:pt x="80" y="73"/>
                  <a:pt x="80" y="73"/>
                </a:cubicBezTo>
                <a:cubicBezTo>
                  <a:pt x="79" y="71"/>
                  <a:pt x="76" y="70"/>
                  <a:pt x="74" y="70"/>
                </a:cubicBezTo>
                <a:cubicBezTo>
                  <a:pt x="71" y="70"/>
                  <a:pt x="69" y="71"/>
                  <a:pt x="67" y="73"/>
                </a:cubicBezTo>
                <a:cubicBezTo>
                  <a:pt x="67" y="73"/>
                  <a:pt x="67" y="73"/>
                  <a:pt x="67" y="73"/>
                </a:cubicBezTo>
                <a:cubicBezTo>
                  <a:pt x="65" y="75"/>
                  <a:pt x="64" y="77"/>
                  <a:pt x="64" y="80"/>
                </a:cubicBezTo>
                <a:cubicBezTo>
                  <a:pt x="64" y="85"/>
                  <a:pt x="68" y="89"/>
                  <a:pt x="74" y="89"/>
                </a:cubicBezTo>
                <a:cubicBezTo>
                  <a:pt x="79" y="89"/>
                  <a:pt x="83" y="85"/>
                  <a:pt x="83" y="80"/>
                </a:cubicBezTo>
                <a:cubicBezTo>
                  <a:pt x="83" y="77"/>
                  <a:pt x="82" y="75"/>
                  <a:pt x="80" y="73"/>
                </a:cubicBezTo>
                <a:cubicBezTo>
                  <a:pt x="80" y="73"/>
                  <a:pt x="80" y="73"/>
                  <a:pt x="80" y="73"/>
                </a:cubicBezTo>
                <a:close/>
                <a:moveTo>
                  <a:pt x="34" y="37"/>
                </a:moveTo>
                <a:cubicBezTo>
                  <a:pt x="34" y="37"/>
                  <a:pt x="34" y="37"/>
                  <a:pt x="34" y="37"/>
                </a:cubicBezTo>
                <a:cubicBezTo>
                  <a:pt x="31" y="34"/>
                  <a:pt x="27" y="32"/>
                  <a:pt x="23" y="32"/>
                </a:cubicBezTo>
                <a:cubicBezTo>
                  <a:pt x="14" y="32"/>
                  <a:pt x="7" y="39"/>
                  <a:pt x="7" y="48"/>
                </a:cubicBezTo>
                <a:cubicBezTo>
                  <a:pt x="7" y="57"/>
                  <a:pt x="14" y="64"/>
                  <a:pt x="23" y="64"/>
                </a:cubicBezTo>
                <a:cubicBezTo>
                  <a:pt x="27" y="64"/>
                  <a:pt x="31" y="62"/>
                  <a:pt x="33" y="59"/>
                </a:cubicBezTo>
                <a:cubicBezTo>
                  <a:pt x="34" y="59"/>
                  <a:pt x="34" y="59"/>
                  <a:pt x="34" y="59"/>
                </a:cubicBezTo>
                <a:cubicBezTo>
                  <a:pt x="36" y="56"/>
                  <a:pt x="38" y="52"/>
                  <a:pt x="38" y="48"/>
                </a:cubicBezTo>
                <a:cubicBezTo>
                  <a:pt x="38" y="44"/>
                  <a:pt x="36" y="40"/>
                  <a:pt x="34" y="37"/>
                </a:cubicBezTo>
                <a:cubicBezTo>
                  <a:pt x="34" y="37"/>
                  <a:pt x="34" y="37"/>
                  <a:pt x="34" y="37"/>
                </a:cubicBezTo>
                <a:close/>
                <a:moveTo>
                  <a:pt x="74" y="7"/>
                </a:moveTo>
                <a:cubicBezTo>
                  <a:pt x="74" y="7"/>
                  <a:pt x="74" y="7"/>
                  <a:pt x="74" y="7"/>
                </a:cubicBezTo>
                <a:cubicBezTo>
                  <a:pt x="68" y="7"/>
                  <a:pt x="64" y="11"/>
                  <a:pt x="64" y="16"/>
                </a:cubicBezTo>
                <a:cubicBezTo>
                  <a:pt x="64" y="18"/>
                  <a:pt x="65" y="20"/>
                  <a:pt x="66" y="21"/>
                </a:cubicBezTo>
                <a:cubicBezTo>
                  <a:pt x="66" y="21"/>
                  <a:pt x="66" y="21"/>
                  <a:pt x="66" y="21"/>
                </a:cubicBezTo>
                <a:cubicBezTo>
                  <a:pt x="66" y="21"/>
                  <a:pt x="66" y="21"/>
                  <a:pt x="66" y="21"/>
                </a:cubicBezTo>
                <a:cubicBezTo>
                  <a:pt x="66" y="22"/>
                  <a:pt x="66" y="22"/>
                  <a:pt x="67" y="23"/>
                </a:cubicBezTo>
                <a:cubicBezTo>
                  <a:pt x="67" y="23"/>
                  <a:pt x="67" y="23"/>
                  <a:pt x="67" y="23"/>
                </a:cubicBezTo>
                <a:cubicBezTo>
                  <a:pt x="69" y="25"/>
                  <a:pt x="71" y="26"/>
                  <a:pt x="74" y="26"/>
                </a:cubicBezTo>
                <a:cubicBezTo>
                  <a:pt x="79" y="26"/>
                  <a:pt x="83" y="22"/>
                  <a:pt x="83" y="16"/>
                </a:cubicBezTo>
                <a:cubicBezTo>
                  <a:pt x="83" y="11"/>
                  <a:pt x="79" y="7"/>
                  <a:pt x="74" y="7"/>
                </a:cubicBezTo>
                <a:close/>
              </a:path>
            </a:pathLst>
          </a:custGeom>
          <a:solidFill>
            <a:schemeClr val="bg1"/>
          </a:solidFill>
          <a:ln>
            <a:noFill/>
          </a:ln>
          <a:extLst/>
        </p:spPr>
        <p:txBody>
          <a:bodyPr/>
          <a:lstStyle/>
          <a:p>
            <a:endParaRPr altLang="en-US" lang="zh-CN">
              <a:solidFill>
                <a:schemeClr val="bg1"/>
              </a:solidFill>
            </a:endParaRPr>
          </a:p>
        </p:txBody>
      </p:sp>
      <p:sp>
        <p:nvSpPr>
          <p:cNvPr id="52" name="Freeform 55"/>
          <p:cNvSpPr>
            <a:spLocks noEditPoints="1"/>
          </p:cNvSpPr>
          <p:nvPr/>
        </p:nvSpPr>
        <p:spPr bwMode="auto">
          <a:xfrm>
            <a:off x="3522853" y="3953359"/>
            <a:ext cx="190120" cy="172070"/>
          </a:xfrm>
          <a:custGeom>
            <a:gdLst>
              <a:gd fmla="*/ 85 w 96" name="T0"/>
              <a:gd fmla="*/ 57 h 88" name="T1"/>
              <a:gd fmla="*/ 89 w 96" name="T2"/>
              <a:gd fmla="*/ 48 h 88" name="T3"/>
              <a:gd fmla="*/ 79 w 96" name="T4"/>
              <a:gd fmla="*/ 36 h 88" name="T5"/>
              <a:gd fmla="*/ 76 w 96" name="T6"/>
              <a:gd fmla="*/ 33 h 88" name="T7"/>
              <a:gd fmla="*/ 50 w 96" name="T8"/>
              <a:gd fmla="*/ 7 h 88" name="T9"/>
              <a:gd fmla="*/ 27 w 96" name="T10"/>
              <a:gd fmla="*/ 23 h 88" name="T11"/>
              <a:gd fmla="*/ 12 w 96" name="T12"/>
              <a:gd fmla="*/ 30 h 88" name="T13"/>
              <a:gd fmla="*/ 12 w 96" name="T14"/>
              <a:gd fmla="*/ 55 h 88" name="T15"/>
              <a:gd fmla="*/ 25 w 96" name="T16"/>
              <a:gd fmla="*/ 60 h 88" name="T17"/>
              <a:gd fmla="*/ 26 w 96" name="T18"/>
              <a:gd fmla="*/ 60 h 88" name="T19"/>
              <a:gd fmla="*/ 37 w 96" name="T20"/>
              <a:gd fmla="*/ 60 h 88" name="T21"/>
              <a:gd fmla="*/ 37 w 96" name="T22"/>
              <a:gd fmla="*/ 68 h 88" name="T23"/>
              <a:gd fmla="*/ 26 w 96" name="T24"/>
              <a:gd fmla="*/ 68 h 88" name="T25"/>
              <a:gd fmla="*/ 25 w 96" name="T26"/>
              <a:gd fmla="*/ 68 h 88" name="T27"/>
              <a:gd fmla="*/ 7 w 96" name="T28"/>
              <a:gd fmla="*/ 60 h 88" name="T29"/>
              <a:gd fmla="*/ 6 w 96" name="T30"/>
              <a:gd fmla="*/ 25 h 88" name="T31"/>
              <a:gd fmla="*/ 32 w 96" name="T32"/>
              <a:gd fmla="*/ 5 h 88" name="T33"/>
              <a:gd fmla="*/ 74 w 96" name="T34"/>
              <a:gd fmla="*/ 9 h 88" name="T35"/>
              <a:gd fmla="*/ 92 w 96" name="T36"/>
              <a:gd fmla="*/ 36 h 88" name="T37"/>
              <a:gd fmla="*/ 91 w 96" name="T38"/>
              <a:gd fmla="*/ 62 h 88" name="T39"/>
              <a:gd fmla="*/ 79 w 96" name="T40"/>
              <a:gd fmla="*/ 67 h 88" name="T41"/>
              <a:gd fmla="*/ 77 w 96" name="T42"/>
              <a:gd fmla="*/ 68 h 88" name="T43"/>
              <a:gd fmla="*/ 60 w 96" name="T44"/>
              <a:gd fmla="*/ 68 h 88" name="T45"/>
              <a:gd fmla="*/ 57 w 96" name="T46"/>
              <a:gd fmla="*/ 64 h 88" name="T47"/>
              <a:gd fmla="*/ 60 w 96" name="T48"/>
              <a:gd fmla="*/ 60 h 88" name="T49"/>
              <a:gd fmla="*/ 46 w 96" name="T50"/>
              <a:gd fmla="*/ 28 h 88" name="T51"/>
              <a:gd fmla="*/ 47 w 96" name="T52"/>
              <a:gd fmla="*/ 28 h 88" name="T53"/>
              <a:gd fmla="*/ 47 w 96" name="T54"/>
              <a:gd fmla="*/ 28 h 88" name="T55"/>
              <a:gd fmla="*/ 47 w 96" name="T56"/>
              <a:gd fmla="*/ 28 h 88" name="T57"/>
              <a:gd fmla="*/ 47 w 96" name="T58"/>
              <a:gd fmla="*/ 28 h 88" name="T59"/>
              <a:gd fmla="*/ 47 w 96" name="T60"/>
              <a:gd fmla="*/ 27 h 88" name="T61"/>
              <a:gd fmla="*/ 48 w 96" name="T62"/>
              <a:gd fmla="*/ 27 h 88" name="T63"/>
              <a:gd fmla="*/ 48 w 96" name="T64"/>
              <a:gd fmla="*/ 27 h 88" name="T65"/>
              <a:gd fmla="*/ 48 w 96" name="T66"/>
              <a:gd fmla="*/ 27 h 88" name="T67"/>
              <a:gd fmla="*/ 48 w 96" name="T68"/>
              <a:gd fmla="*/ 27 h 88" name="T69"/>
              <a:gd fmla="*/ 49 w 96" name="T70"/>
              <a:gd fmla="*/ 27 h 88" name="T71"/>
              <a:gd fmla="*/ 49 w 96" name="T72"/>
              <a:gd fmla="*/ 28 h 88" name="T73"/>
              <a:gd fmla="*/ 49 w 96" name="T74"/>
              <a:gd fmla="*/ 28 h 88" name="T75"/>
              <a:gd fmla="*/ 49 w 96" name="T76"/>
              <a:gd fmla="*/ 28 h 88" name="T77"/>
              <a:gd fmla="*/ 50 w 96" name="T78"/>
              <a:gd fmla="*/ 28 h 88" name="T79"/>
              <a:gd fmla="*/ 67 w 96" name="T80"/>
              <a:gd fmla="*/ 49 h 88" name="T81"/>
              <a:gd fmla="*/ 50 w 96" name="T82"/>
              <a:gd fmla="*/ 35 h 88" name="T83"/>
              <a:gd fmla="*/ 48 w 96" name="T84"/>
              <a:gd fmla="*/ 88 h 88" name="T85"/>
              <a:gd fmla="*/ 46 w 96" name="T86"/>
              <a:gd fmla="*/ 35 h 88" name="T87"/>
              <a:gd fmla="*/ 29 w 96" name="T88"/>
              <a:gd fmla="*/ 49 h 88" name="T89"/>
              <a:gd fmla="*/ 46 w 96" name="T90"/>
              <a:gd fmla="*/ 28 h 88" name="T91"/>
              <a:gd fmla="*/ 48 w 96" name="T92"/>
              <a:gd fmla="*/ 27 h 88" name="T93"/>
              <a:gd fmla="*/ 48 w 96" name="T94"/>
              <a:gd fmla="*/ 27 h 88" name="T95"/>
              <a:gd fmla="*/ 48 w 96" name="T96"/>
              <a:gd fmla="*/ 27 h 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8" w="96">
                <a:moveTo>
                  <a:pt x="77" y="60"/>
                </a:moveTo>
                <a:cubicBezTo>
                  <a:pt x="80" y="60"/>
                  <a:pt x="83" y="59"/>
                  <a:pt x="85" y="57"/>
                </a:cubicBezTo>
                <a:cubicBezTo>
                  <a:pt x="85" y="57"/>
                  <a:pt x="85" y="57"/>
                  <a:pt x="85" y="57"/>
                </a:cubicBezTo>
                <a:cubicBezTo>
                  <a:pt x="88" y="54"/>
                  <a:pt x="89" y="51"/>
                  <a:pt x="89" y="48"/>
                </a:cubicBezTo>
                <a:cubicBezTo>
                  <a:pt x="89" y="45"/>
                  <a:pt x="88" y="42"/>
                  <a:pt x="86" y="40"/>
                </a:cubicBezTo>
                <a:cubicBezTo>
                  <a:pt x="84" y="38"/>
                  <a:pt x="82" y="37"/>
                  <a:pt x="79" y="36"/>
                </a:cubicBezTo>
                <a:cubicBezTo>
                  <a:pt x="77" y="36"/>
                  <a:pt x="76" y="35"/>
                  <a:pt x="76" y="33"/>
                </a:cubicBezTo>
                <a:cubicBezTo>
                  <a:pt x="76" y="33"/>
                  <a:pt x="76" y="33"/>
                  <a:pt x="76" y="33"/>
                </a:cubicBezTo>
                <a:cubicBezTo>
                  <a:pt x="76" y="26"/>
                  <a:pt x="73" y="19"/>
                  <a:pt x="68" y="15"/>
                </a:cubicBezTo>
                <a:cubicBezTo>
                  <a:pt x="64" y="10"/>
                  <a:pt x="57" y="7"/>
                  <a:pt x="50" y="7"/>
                </a:cubicBezTo>
                <a:cubicBezTo>
                  <a:pt x="45" y="7"/>
                  <a:pt x="40" y="9"/>
                  <a:pt x="36" y="11"/>
                </a:cubicBezTo>
                <a:cubicBezTo>
                  <a:pt x="32" y="14"/>
                  <a:pt x="29" y="18"/>
                  <a:pt x="27" y="23"/>
                </a:cubicBezTo>
                <a:cubicBezTo>
                  <a:pt x="26" y="24"/>
                  <a:pt x="25" y="25"/>
                  <a:pt x="23" y="25"/>
                </a:cubicBezTo>
                <a:cubicBezTo>
                  <a:pt x="19" y="25"/>
                  <a:pt x="15" y="27"/>
                  <a:pt x="12" y="30"/>
                </a:cubicBezTo>
                <a:cubicBezTo>
                  <a:pt x="9" y="33"/>
                  <a:pt x="7" y="38"/>
                  <a:pt x="7" y="42"/>
                </a:cubicBezTo>
                <a:cubicBezTo>
                  <a:pt x="7" y="47"/>
                  <a:pt x="9" y="52"/>
                  <a:pt x="12" y="55"/>
                </a:cubicBezTo>
                <a:cubicBezTo>
                  <a:pt x="12" y="55"/>
                  <a:pt x="12" y="55"/>
                  <a:pt x="12" y="55"/>
                </a:cubicBezTo>
                <a:cubicBezTo>
                  <a:pt x="15" y="58"/>
                  <a:pt x="20" y="60"/>
                  <a:pt x="25" y="60"/>
                </a:cubicBezTo>
                <a:cubicBezTo>
                  <a:pt x="26" y="60"/>
                  <a:pt x="26" y="60"/>
                  <a:pt x="26" y="60"/>
                </a:cubicBezTo>
                <a:cubicBezTo>
                  <a:pt x="26" y="60"/>
                  <a:pt x="26" y="60"/>
                  <a:pt x="26" y="60"/>
                </a:cubicBezTo>
                <a:cubicBezTo>
                  <a:pt x="36" y="60"/>
                  <a:pt x="36" y="60"/>
                  <a:pt x="36" y="60"/>
                </a:cubicBezTo>
                <a:cubicBezTo>
                  <a:pt x="37" y="60"/>
                  <a:pt x="37" y="60"/>
                  <a:pt x="37" y="60"/>
                </a:cubicBezTo>
                <a:cubicBezTo>
                  <a:pt x="39" y="60"/>
                  <a:pt x="41" y="62"/>
                  <a:pt x="41" y="64"/>
                </a:cubicBezTo>
                <a:cubicBezTo>
                  <a:pt x="41" y="66"/>
                  <a:pt x="39" y="68"/>
                  <a:pt x="37" y="68"/>
                </a:cubicBezTo>
                <a:cubicBezTo>
                  <a:pt x="36" y="68"/>
                  <a:pt x="36" y="68"/>
                  <a:pt x="36" y="68"/>
                </a:cubicBezTo>
                <a:cubicBezTo>
                  <a:pt x="26" y="68"/>
                  <a:pt x="26" y="68"/>
                  <a:pt x="26" y="68"/>
                </a:cubicBezTo>
                <a:cubicBezTo>
                  <a:pt x="26" y="68"/>
                  <a:pt x="26" y="68"/>
                  <a:pt x="26" y="68"/>
                </a:cubicBezTo>
                <a:cubicBezTo>
                  <a:pt x="25" y="68"/>
                  <a:pt x="25" y="68"/>
                  <a:pt x="25" y="68"/>
                </a:cubicBezTo>
                <a:cubicBezTo>
                  <a:pt x="18" y="68"/>
                  <a:pt x="11" y="65"/>
                  <a:pt x="7" y="60"/>
                </a:cubicBezTo>
                <a:cubicBezTo>
                  <a:pt x="7" y="60"/>
                  <a:pt x="7" y="60"/>
                  <a:pt x="7" y="60"/>
                </a:cubicBezTo>
                <a:cubicBezTo>
                  <a:pt x="2" y="56"/>
                  <a:pt x="0" y="49"/>
                  <a:pt x="0" y="42"/>
                </a:cubicBezTo>
                <a:cubicBezTo>
                  <a:pt x="0" y="36"/>
                  <a:pt x="2" y="30"/>
                  <a:pt x="6" y="25"/>
                </a:cubicBezTo>
                <a:cubicBezTo>
                  <a:pt x="10" y="21"/>
                  <a:pt x="15" y="19"/>
                  <a:pt x="21" y="18"/>
                </a:cubicBezTo>
                <a:cubicBezTo>
                  <a:pt x="24" y="13"/>
                  <a:pt x="27" y="8"/>
                  <a:pt x="32" y="5"/>
                </a:cubicBezTo>
                <a:cubicBezTo>
                  <a:pt x="37" y="2"/>
                  <a:pt x="44" y="0"/>
                  <a:pt x="50" y="0"/>
                </a:cubicBezTo>
                <a:cubicBezTo>
                  <a:pt x="59" y="0"/>
                  <a:pt x="68" y="3"/>
                  <a:pt x="74" y="9"/>
                </a:cubicBezTo>
                <a:cubicBezTo>
                  <a:pt x="79" y="15"/>
                  <a:pt x="83" y="22"/>
                  <a:pt x="83" y="30"/>
                </a:cubicBezTo>
                <a:cubicBezTo>
                  <a:pt x="87" y="31"/>
                  <a:pt x="90" y="33"/>
                  <a:pt x="92" y="36"/>
                </a:cubicBezTo>
                <a:cubicBezTo>
                  <a:pt x="95" y="39"/>
                  <a:pt x="96" y="43"/>
                  <a:pt x="96" y="48"/>
                </a:cubicBezTo>
                <a:cubicBezTo>
                  <a:pt x="96" y="53"/>
                  <a:pt x="94" y="58"/>
                  <a:pt x="91" y="62"/>
                </a:cubicBezTo>
                <a:cubicBezTo>
                  <a:pt x="91" y="62"/>
                  <a:pt x="91" y="62"/>
                  <a:pt x="91" y="62"/>
                </a:cubicBezTo>
                <a:cubicBezTo>
                  <a:pt x="88" y="65"/>
                  <a:pt x="84" y="67"/>
                  <a:pt x="79" y="67"/>
                </a:cubicBezTo>
                <a:cubicBezTo>
                  <a:pt x="79" y="67"/>
                  <a:pt x="78" y="68"/>
                  <a:pt x="78" y="68"/>
                </a:cubicBezTo>
                <a:cubicBezTo>
                  <a:pt x="77" y="68"/>
                  <a:pt x="77" y="68"/>
                  <a:pt x="77" y="68"/>
                </a:cubicBezTo>
                <a:cubicBezTo>
                  <a:pt x="77" y="68"/>
                  <a:pt x="77" y="68"/>
                  <a:pt x="77" y="68"/>
                </a:cubicBezTo>
                <a:cubicBezTo>
                  <a:pt x="60" y="68"/>
                  <a:pt x="60" y="68"/>
                  <a:pt x="60" y="68"/>
                </a:cubicBezTo>
                <a:cubicBezTo>
                  <a:pt x="60" y="68"/>
                  <a:pt x="60" y="68"/>
                  <a:pt x="60" y="68"/>
                </a:cubicBezTo>
                <a:cubicBezTo>
                  <a:pt x="58" y="68"/>
                  <a:pt x="57" y="66"/>
                  <a:pt x="57" y="64"/>
                </a:cubicBezTo>
                <a:cubicBezTo>
                  <a:pt x="57" y="62"/>
                  <a:pt x="58" y="60"/>
                  <a:pt x="60" y="60"/>
                </a:cubicBezTo>
                <a:cubicBezTo>
                  <a:pt x="60" y="60"/>
                  <a:pt x="60" y="60"/>
                  <a:pt x="60" y="60"/>
                </a:cubicBezTo>
                <a:cubicBezTo>
                  <a:pt x="77" y="60"/>
                  <a:pt x="77" y="60"/>
                  <a:pt x="77" y="60"/>
                </a:cubicBezTo>
                <a:close/>
                <a:moveTo>
                  <a:pt x="46" y="28"/>
                </a:moveTo>
                <a:cubicBezTo>
                  <a:pt x="46" y="28"/>
                  <a:pt x="46" y="28"/>
                  <a:pt x="46"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7"/>
                  <a:pt x="47" y="27"/>
                  <a:pt x="47" y="27"/>
                </a:cubicBezTo>
                <a:cubicBezTo>
                  <a:pt x="47" y="27"/>
                  <a:pt x="47" y="27"/>
                  <a:pt x="47"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8" y="27"/>
                  <a:pt x="48" y="27"/>
                  <a:pt x="48" y="27"/>
                </a:cubicBezTo>
                <a:cubicBezTo>
                  <a:pt x="49" y="27"/>
                  <a:pt x="49" y="27"/>
                  <a:pt x="49" y="27"/>
                </a:cubicBezTo>
                <a:cubicBezTo>
                  <a:pt x="49" y="27"/>
                  <a:pt x="49" y="27"/>
                  <a:pt x="49" y="27"/>
                </a:cubicBezTo>
                <a:cubicBezTo>
                  <a:pt x="49" y="27"/>
                  <a:pt x="49" y="27"/>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50" y="28"/>
                  <a:pt x="50" y="28"/>
                  <a:pt x="50" y="28"/>
                </a:cubicBezTo>
                <a:cubicBezTo>
                  <a:pt x="50" y="28"/>
                  <a:pt x="50" y="28"/>
                  <a:pt x="50" y="28"/>
                </a:cubicBezTo>
                <a:cubicBezTo>
                  <a:pt x="67" y="46"/>
                  <a:pt x="67" y="46"/>
                  <a:pt x="67" y="46"/>
                </a:cubicBezTo>
                <a:cubicBezTo>
                  <a:pt x="68" y="47"/>
                  <a:pt x="68" y="48"/>
                  <a:pt x="67" y="49"/>
                </a:cubicBezTo>
                <a:cubicBezTo>
                  <a:pt x="67" y="50"/>
                  <a:pt x="65" y="50"/>
                  <a:pt x="64" y="49"/>
                </a:cubicBezTo>
                <a:cubicBezTo>
                  <a:pt x="50" y="35"/>
                  <a:pt x="50" y="35"/>
                  <a:pt x="50" y="35"/>
                </a:cubicBezTo>
                <a:cubicBezTo>
                  <a:pt x="50" y="86"/>
                  <a:pt x="50" y="86"/>
                  <a:pt x="50" y="86"/>
                </a:cubicBezTo>
                <a:cubicBezTo>
                  <a:pt x="50" y="87"/>
                  <a:pt x="49" y="88"/>
                  <a:pt x="48" y="88"/>
                </a:cubicBezTo>
                <a:cubicBezTo>
                  <a:pt x="47" y="88"/>
                  <a:pt x="46" y="87"/>
                  <a:pt x="46" y="86"/>
                </a:cubicBezTo>
                <a:cubicBezTo>
                  <a:pt x="46" y="35"/>
                  <a:pt x="46" y="35"/>
                  <a:pt x="46" y="35"/>
                </a:cubicBezTo>
                <a:cubicBezTo>
                  <a:pt x="32" y="49"/>
                  <a:pt x="32" y="49"/>
                  <a:pt x="32" y="49"/>
                </a:cubicBezTo>
                <a:cubicBezTo>
                  <a:pt x="31" y="50"/>
                  <a:pt x="29" y="50"/>
                  <a:pt x="29" y="49"/>
                </a:cubicBezTo>
                <a:cubicBezTo>
                  <a:pt x="28" y="48"/>
                  <a:pt x="28" y="47"/>
                  <a:pt x="29" y="46"/>
                </a:cubicBezTo>
                <a:cubicBezTo>
                  <a:pt x="46" y="28"/>
                  <a:pt x="46" y="28"/>
                  <a:pt x="46" y="28"/>
                </a:cubicBezTo>
                <a:cubicBezTo>
                  <a:pt x="46" y="28"/>
                  <a:pt x="46" y="28"/>
                  <a:pt x="46" y="28"/>
                </a:cubicBezTo>
                <a:close/>
                <a:moveTo>
                  <a:pt x="48" y="27"/>
                </a:moveTo>
                <a:cubicBezTo>
                  <a:pt x="48" y="27"/>
                  <a:pt x="48" y="27"/>
                  <a:pt x="48" y="27"/>
                </a:cubicBezTo>
                <a:cubicBezTo>
                  <a:pt x="48" y="27"/>
                  <a:pt x="48" y="27"/>
                  <a:pt x="48" y="27"/>
                </a:cubicBezTo>
                <a:cubicBezTo>
                  <a:pt x="48" y="27"/>
                  <a:pt x="48" y="27"/>
                  <a:pt x="48" y="27"/>
                </a:cubicBezTo>
                <a:cubicBezTo>
                  <a:pt x="48" y="27"/>
                  <a:pt x="48" y="27"/>
                  <a:pt x="48" y="27"/>
                </a:cubicBezTo>
                <a:close/>
              </a:path>
            </a:pathLst>
          </a:custGeom>
          <a:solidFill>
            <a:schemeClr val="bg1"/>
          </a:solidFill>
          <a:ln>
            <a:noFill/>
          </a:ln>
          <a:extLst/>
        </p:spPr>
        <p:txBody>
          <a:bodyPr/>
          <a:lstStyle/>
          <a:p>
            <a:endParaRPr altLang="en-US" lang="zh-CN">
              <a:solidFill>
                <a:schemeClr val="bg1"/>
              </a:solidFill>
            </a:endParaRPr>
          </a:p>
        </p:txBody>
      </p:sp>
      <p:grpSp>
        <p:nvGrpSpPr>
          <p:cNvPr id="7" name="组合 6"/>
          <p:cNvGrpSpPr/>
          <p:nvPr/>
        </p:nvGrpSpPr>
        <p:grpSpPr>
          <a:xfrm>
            <a:off x="5259388" y="3770313"/>
            <a:ext cx="538162" cy="538162"/>
            <a:chOff x="5259388" y="3770313"/>
            <a:chExt cx="538162" cy="538162"/>
          </a:xfrm>
        </p:grpSpPr>
        <p:sp>
          <p:nvSpPr>
            <p:cNvPr id="67" name="Oval 42"/>
            <p:cNvSpPr>
              <a:spLocks noChangeArrowheads="1"/>
            </p:cNvSpPr>
            <p:nvPr/>
          </p:nvSpPr>
          <p:spPr bwMode="auto">
            <a:xfrm>
              <a:off x="5326856" y="3836987"/>
              <a:ext cx="414338" cy="41433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6" name="Oval 49"/>
            <p:cNvSpPr>
              <a:spLocks noChangeArrowheads="1"/>
            </p:cNvSpPr>
            <p:nvPr/>
          </p:nvSpPr>
          <p:spPr bwMode="auto">
            <a:xfrm>
              <a:off x="5259388" y="3770313"/>
              <a:ext cx="538162" cy="53816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50" name="Freeform 53"/>
          <p:cNvSpPr>
            <a:spLocks noEditPoints="1"/>
          </p:cNvSpPr>
          <p:nvPr/>
        </p:nvSpPr>
        <p:spPr bwMode="auto">
          <a:xfrm>
            <a:off x="5434396" y="3951964"/>
            <a:ext cx="191322" cy="173272"/>
          </a:xfrm>
          <a:custGeom>
            <a:gdLst>
              <a:gd fmla="*/ 7 w 97" name="T0"/>
              <a:gd fmla="*/ 55 h 89" name="T1"/>
              <a:gd fmla="*/ 52 w 97" name="T2"/>
              <a:gd fmla="*/ 55 h 89" name="T3"/>
              <a:gd fmla="*/ 56 w 97" name="T4"/>
              <a:gd fmla="*/ 59 h 89" name="T5"/>
              <a:gd fmla="*/ 56 w 97" name="T6"/>
              <a:gd fmla="*/ 59 h 89" name="T7"/>
              <a:gd fmla="*/ 56 w 97" name="T8"/>
              <a:gd fmla="*/ 77 h 89" name="T9"/>
              <a:gd fmla="*/ 87 w 97" name="T10"/>
              <a:gd fmla="*/ 45 h 89" name="T11"/>
              <a:gd fmla="*/ 56 w 97" name="T12"/>
              <a:gd fmla="*/ 13 h 89" name="T13"/>
              <a:gd fmla="*/ 56 w 97" name="T14"/>
              <a:gd fmla="*/ 31 h 89" name="T15"/>
              <a:gd fmla="*/ 52 w 97" name="T16"/>
              <a:gd fmla="*/ 35 h 89" name="T17"/>
              <a:gd fmla="*/ 52 w 97" name="T18"/>
              <a:gd fmla="*/ 35 h 89" name="T19"/>
              <a:gd fmla="*/ 7 w 97" name="T20"/>
              <a:gd fmla="*/ 35 h 89" name="T21"/>
              <a:gd fmla="*/ 7 w 97" name="T22"/>
              <a:gd fmla="*/ 55 h 89" name="T23"/>
              <a:gd fmla="*/ 48 w 97" name="T24"/>
              <a:gd fmla="*/ 63 h 89" name="T25"/>
              <a:gd fmla="*/ 48 w 97" name="T26"/>
              <a:gd fmla="*/ 63 h 89" name="T27"/>
              <a:gd fmla="*/ 3 w 97" name="T28"/>
              <a:gd fmla="*/ 63 h 89" name="T29"/>
              <a:gd fmla="*/ 0 w 97" name="T30"/>
              <a:gd fmla="*/ 59 h 89" name="T31"/>
              <a:gd fmla="*/ 0 w 97" name="T32"/>
              <a:gd fmla="*/ 31 h 89" name="T33"/>
              <a:gd fmla="*/ 0 w 97" name="T34"/>
              <a:gd fmla="*/ 31 h 89" name="T35"/>
              <a:gd fmla="*/ 3 w 97" name="T36"/>
              <a:gd fmla="*/ 27 h 89" name="T37"/>
              <a:gd fmla="*/ 48 w 97" name="T38"/>
              <a:gd fmla="*/ 27 h 89" name="T39"/>
              <a:gd fmla="*/ 48 w 97" name="T40"/>
              <a:gd fmla="*/ 4 h 89" name="T41"/>
              <a:gd fmla="*/ 49 w 97" name="T42"/>
              <a:gd fmla="*/ 2 h 89" name="T43"/>
              <a:gd fmla="*/ 55 w 97" name="T44"/>
              <a:gd fmla="*/ 2 h 89" name="T45"/>
              <a:gd fmla="*/ 95 w 97" name="T46"/>
              <a:gd fmla="*/ 42 h 89" name="T47"/>
              <a:gd fmla="*/ 95 w 97" name="T48"/>
              <a:gd fmla="*/ 42 h 89" name="T49"/>
              <a:gd fmla="*/ 95 w 97" name="T50"/>
              <a:gd fmla="*/ 42 h 89" name="T51"/>
              <a:gd fmla="*/ 95 w 97" name="T52"/>
              <a:gd fmla="*/ 48 h 89" name="T53"/>
              <a:gd fmla="*/ 55 w 97" name="T54"/>
              <a:gd fmla="*/ 88 h 89" name="T55"/>
              <a:gd fmla="*/ 52 w 97" name="T56"/>
              <a:gd fmla="*/ 89 h 89" name="T57"/>
              <a:gd fmla="*/ 48 w 97" name="T58"/>
              <a:gd fmla="*/ 86 h 89" name="T59"/>
              <a:gd fmla="*/ 48 w 97" name="T60"/>
              <a:gd fmla="*/ 63 h 8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9" w="97">
                <a:moveTo>
                  <a:pt x="7" y="55"/>
                </a:moveTo>
                <a:cubicBezTo>
                  <a:pt x="52" y="55"/>
                  <a:pt x="52" y="55"/>
                  <a:pt x="52" y="55"/>
                </a:cubicBezTo>
                <a:cubicBezTo>
                  <a:pt x="54" y="55"/>
                  <a:pt x="56" y="57"/>
                  <a:pt x="56" y="59"/>
                </a:cubicBezTo>
                <a:cubicBezTo>
                  <a:pt x="56" y="59"/>
                  <a:pt x="56" y="59"/>
                  <a:pt x="56" y="59"/>
                </a:cubicBezTo>
                <a:cubicBezTo>
                  <a:pt x="56" y="77"/>
                  <a:pt x="56" y="77"/>
                  <a:pt x="56" y="77"/>
                </a:cubicBezTo>
                <a:cubicBezTo>
                  <a:pt x="87" y="45"/>
                  <a:pt x="87" y="45"/>
                  <a:pt x="87" y="45"/>
                </a:cubicBezTo>
                <a:cubicBezTo>
                  <a:pt x="56" y="13"/>
                  <a:pt x="56" y="13"/>
                  <a:pt x="56" y="13"/>
                </a:cubicBezTo>
                <a:cubicBezTo>
                  <a:pt x="56" y="31"/>
                  <a:pt x="56" y="31"/>
                  <a:pt x="56" y="31"/>
                </a:cubicBezTo>
                <a:cubicBezTo>
                  <a:pt x="56" y="33"/>
                  <a:pt x="54" y="35"/>
                  <a:pt x="52" y="35"/>
                </a:cubicBezTo>
                <a:cubicBezTo>
                  <a:pt x="52" y="35"/>
                  <a:pt x="52" y="35"/>
                  <a:pt x="52" y="35"/>
                </a:cubicBezTo>
                <a:cubicBezTo>
                  <a:pt x="7" y="35"/>
                  <a:pt x="7" y="35"/>
                  <a:pt x="7" y="35"/>
                </a:cubicBezTo>
                <a:cubicBezTo>
                  <a:pt x="7" y="55"/>
                  <a:pt x="7" y="55"/>
                  <a:pt x="7" y="55"/>
                </a:cubicBezTo>
                <a:close/>
                <a:moveTo>
                  <a:pt x="48" y="63"/>
                </a:moveTo>
                <a:cubicBezTo>
                  <a:pt x="48" y="63"/>
                  <a:pt x="48" y="63"/>
                  <a:pt x="48" y="63"/>
                </a:cubicBezTo>
                <a:cubicBezTo>
                  <a:pt x="3" y="63"/>
                  <a:pt x="3" y="63"/>
                  <a:pt x="3" y="63"/>
                </a:cubicBezTo>
                <a:cubicBezTo>
                  <a:pt x="1" y="63"/>
                  <a:pt x="0" y="61"/>
                  <a:pt x="0" y="59"/>
                </a:cubicBezTo>
                <a:cubicBezTo>
                  <a:pt x="0" y="31"/>
                  <a:pt x="0" y="31"/>
                  <a:pt x="0" y="31"/>
                </a:cubicBezTo>
                <a:cubicBezTo>
                  <a:pt x="0" y="31"/>
                  <a:pt x="0" y="31"/>
                  <a:pt x="0" y="31"/>
                </a:cubicBezTo>
                <a:cubicBezTo>
                  <a:pt x="0" y="29"/>
                  <a:pt x="1" y="27"/>
                  <a:pt x="3" y="27"/>
                </a:cubicBezTo>
                <a:cubicBezTo>
                  <a:pt x="48" y="27"/>
                  <a:pt x="48" y="27"/>
                  <a:pt x="48" y="27"/>
                </a:cubicBezTo>
                <a:cubicBezTo>
                  <a:pt x="48" y="4"/>
                  <a:pt x="48" y="4"/>
                  <a:pt x="48" y="4"/>
                </a:cubicBezTo>
                <a:cubicBezTo>
                  <a:pt x="48" y="3"/>
                  <a:pt x="49" y="3"/>
                  <a:pt x="49" y="2"/>
                </a:cubicBezTo>
                <a:cubicBezTo>
                  <a:pt x="51" y="0"/>
                  <a:pt x="53" y="0"/>
                  <a:pt x="55" y="2"/>
                </a:cubicBezTo>
                <a:cubicBezTo>
                  <a:pt x="95" y="42"/>
                  <a:pt x="95" y="42"/>
                  <a:pt x="95" y="42"/>
                </a:cubicBezTo>
                <a:cubicBezTo>
                  <a:pt x="95" y="42"/>
                  <a:pt x="95" y="42"/>
                  <a:pt x="95" y="42"/>
                </a:cubicBezTo>
                <a:cubicBezTo>
                  <a:pt x="95" y="42"/>
                  <a:pt x="95" y="42"/>
                  <a:pt x="95" y="42"/>
                </a:cubicBezTo>
                <a:cubicBezTo>
                  <a:pt x="97" y="44"/>
                  <a:pt x="97" y="46"/>
                  <a:pt x="95" y="48"/>
                </a:cubicBezTo>
                <a:cubicBezTo>
                  <a:pt x="55" y="88"/>
                  <a:pt x="55" y="88"/>
                  <a:pt x="55" y="88"/>
                </a:cubicBezTo>
                <a:cubicBezTo>
                  <a:pt x="54" y="89"/>
                  <a:pt x="53" y="89"/>
                  <a:pt x="52" y="89"/>
                </a:cubicBezTo>
                <a:cubicBezTo>
                  <a:pt x="50" y="89"/>
                  <a:pt x="48" y="88"/>
                  <a:pt x="48" y="86"/>
                </a:cubicBezTo>
                <a:cubicBezTo>
                  <a:pt x="48" y="63"/>
                  <a:pt x="48" y="63"/>
                  <a:pt x="48" y="63"/>
                </a:cubicBezTo>
                <a:close/>
              </a:path>
            </a:pathLst>
          </a:custGeom>
          <a:solidFill>
            <a:schemeClr val="bg1"/>
          </a:solidFill>
          <a:ln>
            <a:noFill/>
          </a:ln>
          <a:extLst/>
        </p:spPr>
        <p:txBody>
          <a:bodyPr/>
          <a:lstStyle/>
          <a:p>
            <a:endParaRPr altLang="en-US" lang="zh-CN">
              <a:solidFill>
                <a:schemeClr val="bg1"/>
              </a:solidFill>
            </a:endParaRPr>
          </a:p>
        </p:txBody>
      </p:sp>
      <p:sp>
        <p:nvSpPr>
          <p:cNvPr id="33"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34"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311393595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1000" fill="hold" id="7"/>
                                        <p:tgtEl>
                                          <p:spTgt spid="33"/>
                                        </p:tgtEl>
                                        <p:attrNameLst>
                                          <p:attrName>ppt_x</p:attrName>
                                        </p:attrNameLst>
                                      </p:cBhvr>
                                      <p:tavLst>
                                        <p:tav tm="0">
                                          <p:val>
                                            <p:strVal val="#ppt_x"/>
                                          </p:val>
                                        </p:tav>
                                        <p:tav tm="100000">
                                          <p:val>
                                            <p:strVal val="#ppt_x"/>
                                          </p:val>
                                        </p:tav>
                                      </p:tavLst>
                                    </p:anim>
                                    <p:anim calcmode="lin" valueType="num">
                                      <p:cBhvr additive="base">
                                        <p:cTn dur="1000" fill="hold" id="8"/>
                                        <p:tgtEl>
                                          <p:spTgt spid="3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1000" fill="hold" id="11"/>
                                        <p:tgtEl>
                                          <p:spTgt spid="34"/>
                                        </p:tgtEl>
                                        <p:attrNameLst>
                                          <p:attrName>ppt_x</p:attrName>
                                        </p:attrNameLst>
                                      </p:cBhvr>
                                      <p:tavLst>
                                        <p:tav tm="0">
                                          <p:val>
                                            <p:strVal val="#ppt_x"/>
                                          </p:val>
                                        </p:tav>
                                        <p:tav tm="100000">
                                          <p:val>
                                            <p:strVal val="#ppt_x"/>
                                          </p:val>
                                        </p:tav>
                                      </p:tavLst>
                                    </p:anim>
                                    <p:anim calcmode="lin" valueType="num">
                                      <p:cBhvr additive="base">
                                        <p:cTn dur="1000" fill="hold" id="12"/>
                                        <p:tgtEl>
                                          <p:spTgt spid="34"/>
                                        </p:tgtEl>
                                        <p:attrNameLst>
                                          <p:attrName>ppt_y</p:attrName>
                                        </p:attrNameLst>
                                      </p:cBhvr>
                                      <p:tavLst>
                                        <p:tav tm="0">
                                          <p:val>
                                            <p:strVal val="0-#ppt_h/2"/>
                                          </p:val>
                                        </p:tav>
                                        <p:tav tm="100000">
                                          <p:val>
                                            <p:strVal val="#ppt_y"/>
                                          </p:val>
                                        </p:tav>
                                      </p:tavLst>
                                    </p:anim>
                                  </p:childTnLst>
                                </p:cTn>
                              </p:par>
                              <p:par>
                                <p:cTn fill="hold" id="13" nodeType="withEffect" presetClass="entr" presetID="53" presetSubtype="0">
                                  <p:stCondLst>
                                    <p:cond delay="600"/>
                                  </p:stCondLst>
                                  <p:childTnLst>
                                    <p:set>
                                      <p:cBhvr>
                                        <p:cTn dur="1" fill="hold" id="14">
                                          <p:stCondLst>
                                            <p:cond delay="0"/>
                                          </p:stCondLst>
                                        </p:cTn>
                                        <p:tgtEl>
                                          <p:spTgt spid="2"/>
                                        </p:tgtEl>
                                        <p:attrNameLst>
                                          <p:attrName>style.visibility</p:attrName>
                                        </p:attrNameLst>
                                      </p:cBhvr>
                                      <p:to>
                                        <p:strVal val="visible"/>
                                      </p:to>
                                    </p:set>
                                    <p:anim calcmode="lin" valueType="num">
                                      <p:cBhvr>
                                        <p:cTn dur="300" fill="hold" id="15"/>
                                        <p:tgtEl>
                                          <p:spTgt spid="2"/>
                                        </p:tgtEl>
                                        <p:attrNameLst>
                                          <p:attrName>ppt_w</p:attrName>
                                        </p:attrNameLst>
                                      </p:cBhvr>
                                      <p:tavLst>
                                        <p:tav tm="0">
                                          <p:val>
                                            <p:fltVal val="0"/>
                                          </p:val>
                                        </p:tav>
                                        <p:tav tm="100000">
                                          <p:val>
                                            <p:strVal val="#ppt_w"/>
                                          </p:val>
                                        </p:tav>
                                      </p:tavLst>
                                    </p:anim>
                                    <p:anim calcmode="lin" valueType="num">
                                      <p:cBhvr>
                                        <p:cTn dur="300" fill="hold" id="16"/>
                                        <p:tgtEl>
                                          <p:spTgt spid="2"/>
                                        </p:tgtEl>
                                        <p:attrNameLst>
                                          <p:attrName>ppt_h</p:attrName>
                                        </p:attrNameLst>
                                      </p:cBhvr>
                                      <p:tavLst>
                                        <p:tav tm="0">
                                          <p:val>
                                            <p:fltVal val="0"/>
                                          </p:val>
                                        </p:tav>
                                        <p:tav tm="100000">
                                          <p:val>
                                            <p:strVal val="#ppt_h"/>
                                          </p:val>
                                        </p:tav>
                                      </p:tavLst>
                                    </p:anim>
                                    <p:animEffect filter="fade" transition="in">
                                      <p:cBhvr>
                                        <p:cTn dur="300" id="17"/>
                                        <p:tgtEl>
                                          <p:spTgt spid="2"/>
                                        </p:tgtEl>
                                      </p:cBhvr>
                                    </p:animEffect>
                                  </p:childTnLst>
                                </p:cTn>
                              </p:par>
                              <p:par>
                                <p:cTn autoRev="1" fill="hold" id="18" nodeType="withEffect" presetClass="emph" presetID="6" presetSubtype="0">
                                  <p:stCondLst>
                                    <p:cond delay="900"/>
                                  </p:stCondLst>
                                  <p:childTnLst>
                                    <p:animScale>
                                      <p:cBhvr>
                                        <p:cTn dur="150" fill="hold" id="19"/>
                                        <p:tgtEl>
                                          <p:spTgt spid="2"/>
                                        </p:tgtEl>
                                      </p:cBhvr>
                                      <p:by x="110000" y="110000"/>
                                    </p:animScale>
                                  </p:childTnLst>
                                </p:cTn>
                              </p:par>
                              <p:par>
                                <p:cTn fill="hold" grpId="0" id="20" nodeType="withEffect" presetClass="entr" presetID="53" presetSubtype="0">
                                  <p:stCondLst>
                                    <p:cond delay="700"/>
                                  </p:stCondLst>
                                  <p:childTnLst>
                                    <p:set>
                                      <p:cBhvr>
                                        <p:cTn dur="1" fill="hold" id="21">
                                          <p:stCondLst>
                                            <p:cond delay="0"/>
                                          </p:stCondLst>
                                        </p:cTn>
                                        <p:tgtEl>
                                          <p:spTgt spid="49"/>
                                        </p:tgtEl>
                                        <p:attrNameLst>
                                          <p:attrName>style.visibility</p:attrName>
                                        </p:attrNameLst>
                                      </p:cBhvr>
                                      <p:to>
                                        <p:strVal val="visible"/>
                                      </p:to>
                                    </p:set>
                                    <p:anim calcmode="lin" valueType="num">
                                      <p:cBhvr>
                                        <p:cTn dur="300" fill="hold" id="22"/>
                                        <p:tgtEl>
                                          <p:spTgt spid="49"/>
                                        </p:tgtEl>
                                        <p:attrNameLst>
                                          <p:attrName>ppt_w</p:attrName>
                                        </p:attrNameLst>
                                      </p:cBhvr>
                                      <p:tavLst>
                                        <p:tav tm="0">
                                          <p:val>
                                            <p:fltVal val="0"/>
                                          </p:val>
                                        </p:tav>
                                        <p:tav tm="100000">
                                          <p:val>
                                            <p:strVal val="#ppt_w"/>
                                          </p:val>
                                        </p:tav>
                                      </p:tavLst>
                                    </p:anim>
                                    <p:anim calcmode="lin" valueType="num">
                                      <p:cBhvr>
                                        <p:cTn dur="300" fill="hold" id="23"/>
                                        <p:tgtEl>
                                          <p:spTgt spid="49"/>
                                        </p:tgtEl>
                                        <p:attrNameLst>
                                          <p:attrName>ppt_h</p:attrName>
                                        </p:attrNameLst>
                                      </p:cBhvr>
                                      <p:tavLst>
                                        <p:tav tm="0">
                                          <p:val>
                                            <p:fltVal val="0"/>
                                          </p:val>
                                        </p:tav>
                                        <p:tav tm="100000">
                                          <p:val>
                                            <p:strVal val="#ppt_h"/>
                                          </p:val>
                                        </p:tav>
                                      </p:tavLst>
                                    </p:anim>
                                    <p:animEffect filter="fade" transition="in">
                                      <p:cBhvr>
                                        <p:cTn dur="300" id="24"/>
                                        <p:tgtEl>
                                          <p:spTgt spid="49"/>
                                        </p:tgtEl>
                                      </p:cBhvr>
                                    </p:animEffect>
                                  </p:childTnLst>
                                </p:cTn>
                              </p:par>
                              <p:par>
                                <p:cTn autoRev="1" fill="hold" grpId="1" id="25" nodeType="withEffect" presetClass="emph" presetID="6" presetSubtype="0">
                                  <p:stCondLst>
                                    <p:cond delay="1000"/>
                                  </p:stCondLst>
                                  <p:childTnLst>
                                    <p:animScale>
                                      <p:cBhvr>
                                        <p:cTn dur="150" fill="hold" id="26"/>
                                        <p:tgtEl>
                                          <p:spTgt spid="49"/>
                                        </p:tgtEl>
                                      </p:cBhvr>
                                      <p:by x="110000" y="110000"/>
                                    </p:animScale>
                                  </p:childTnLst>
                                </p:cTn>
                              </p:par>
                              <p:par>
                                <p:cTn fill="hold" grpId="0" id="27" nodeType="withEffect" presetClass="entr" presetID="2" presetSubtype="8">
                                  <p:stCondLst>
                                    <p:cond delay="1000"/>
                                  </p:stCondLst>
                                  <p:childTnLst>
                                    <p:set>
                                      <p:cBhvr>
                                        <p:cTn dur="1" fill="hold" id="28">
                                          <p:stCondLst>
                                            <p:cond delay="0"/>
                                          </p:stCondLst>
                                        </p:cTn>
                                        <p:tgtEl>
                                          <p:spTgt spid="53"/>
                                        </p:tgtEl>
                                        <p:attrNameLst>
                                          <p:attrName>style.visibility</p:attrName>
                                        </p:attrNameLst>
                                      </p:cBhvr>
                                      <p:to>
                                        <p:strVal val="visible"/>
                                      </p:to>
                                    </p:set>
                                    <p:anim calcmode="lin" valueType="num">
                                      <p:cBhvr additive="base">
                                        <p:cTn dur="600" fill="hold" id="29"/>
                                        <p:tgtEl>
                                          <p:spTgt spid="53"/>
                                        </p:tgtEl>
                                        <p:attrNameLst>
                                          <p:attrName>ppt_x</p:attrName>
                                        </p:attrNameLst>
                                      </p:cBhvr>
                                      <p:tavLst>
                                        <p:tav tm="0">
                                          <p:val>
                                            <p:strVal val="0-#ppt_w/2"/>
                                          </p:val>
                                        </p:tav>
                                        <p:tav tm="100000">
                                          <p:val>
                                            <p:strVal val="#ppt_x"/>
                                          </p:val>
                                        </p:tav>
                                      </p:tavLst>
                                    </p:anim>
                                    <p:anim calcmode="lin" valueType="num">
                                      <p:cBhvr additive="base">
                                        <p:cTn dur="600" fill="hold" id="30"/>
                                        <p:tgtEl>
                                          <p:spTgt spid="53"/>
                                        </p:tgtEl>
                                        <p:attrNameLst>
                                          <p:attrName>ppt_y</p:attrName>
                                        </p:attrNameLst>
                                      </p:cBhvr>
                                      <p:tavLst>
                                        <p:tav tm="0">
                                          <p:val>
                                            <p:strVal val="#ppt_y"/>
                                          </p:val>
                                        </p:tav>
                                        <p:tav tm="100000">
                                          <p:val>
                                            <p:strVal val="#ppt_y"/>
                                          </p:val>
                                        </p:tav>
                                      </p:tavLst>
                                    </p:anim>
                                  </p:childTnLst>
                                </p:cTn>
                              </p:par>
                              <p:par>
                                <p:cTn fill="hold" grpId="0" id="31" nodeType="withEffect" presetClass="entr" presetID="22" presetSubtype="8">
                                  <p:stCondLst>
                                    <p:cond delay="1000"/>
                                  </p:stCondLst>
                                  <p:childTnLst>
                                    <p:set>
                                      <p:cBhvr>
                                        <p:cTn dur="1" fill="hold" id="32">
                                          <p:stCondLst>
                                            <p:cond delay="0"/>
                                          </p:stCondLst>
                                        </p:cTn>
                                        <p:tgtEl>
                                          <p:spTgt spid="38"/>
                                        </p:tgtEl>
                                        <p:attrNameLst>
                                          <p:attrName>style.visibility</p:attrName>
                                        </p:attrNameLst>
                                      </p:cBhvr>
                                      <p:to>
                                        <p:strVal val="visible"/>
                                      </p:to>
                                    </p:set>
                                    <p:animEffect filter="wipe(left)" transition="in">
                                      <p:cBhvr>
                                        <p:cTn dur="500" id="33"/>
                                        <p:tgtEl>
                                          <p:spTgt spid="38"/>
                                        </p:tgtEl>
                                      </p:cBhvr>
                                    </p:animEffect>
                                  </p:childTnLst>
                                </p:cTn>
                              </p:par>
                              <p:par>
                                <p:cTn fill="hold" id="34" nodeType="withEffect" presetClass="entr" presetID="53" presetSubtype="0">
                                  <p:stCondLst>
                                    <p:cond delay="1500"/>
                                  </p:stCondLst>
                                  <p:childTnLst>
                                    <p:set>
                                      <p:cBhvr>
                                        <p:cTn dur="1" fill="hold" id="35">
                                          <p:stCondLst>
                                            <p:cond delay="0"/>
                                          </p:stCondLst>
                                        </p:cTn>
                                        <p:tgtEl>
                                          <p:spTgt spid="3"/>
                                        </p:tgtEl>
                                        <p:attrNameLst>
                                          <p:attrName>style.visibility</p:attrName>
                                        </p:attrNameLst>
                                      </p:cBhvr>
                                      <p:to>
                                        <p:strVal val="visible"/>
                                      </p:to>
                                    </p:set>
                                    <p:anim calcmode="lin" valueType="num">
                                      <p:cBhvr>
                                        <p:cTn dur="300" fill="hold" id="36"/>
                                        <p:tgtEl>
                                          <p:spTgt spid="3"/>
                                        </p:tgtEl>
                                        <p:attrNameLst>
                                          <p:attrName>ppt_w</p:attrName>
                                        </p:attrNameLst>
                                      </p:cBhvr>
                                      <p:tavLst>
                                        <p:tav tm="0">
                                          <p:val>
                                            <p:fltVal val="0"/>
                                          </p:val>
                                        </p:tav>
                                        <p:tav tm="100000">
                                          <p:val>
                                            <p:strVal val="#ppt_w"/>
                                          </p:val>
                                        </p:tav>
                                      </p:tavLst>
                                    </p:anim>
                                    <p:anim calcmode="lin" valueType="num">
                                      <p:cBhvr>
                                        <p:cTn dur="300" fill="hold" id="37"/>
                                        <p:tgtEl>
                                          <p:spTgt spid="3"/>
                                        </p:tgtEl>
                                        <p:attrNameLst>
                                          <p:attrName>ppt_h</p:attrName>
                                        </p:attrNameLst>
                                      </p:cBhvr>
                                      <p:tavLst>
                                        <p:tav tm="0">
                                          <p:val>
                                            <p:fltVal val="0"/>
                                          </p:val>
                                        </p:tav>
                                        <p:tav tm="100000">
                                          <p:val>
                                            <p:strVal val="#ppt_h"/>
                                          </p:val>
                                        </p:tav>
                                      </p:tavLst>
                                    </p:anim>
                                    <p:animEffect filter="fade" transition="in">
                                      <p:cBhvr>
                                        <p:cTn dur="300" id="38"/>
                                        <p:tgtEl>
                                          <p:spTgt spid="3"/>
                                        </p:tgtEl>
                                      </p:cBhvr>
                                    </p:animEffect>
                                  </p:childTnLst>
                                </p:cTn>
                              </p:par>
                              <p:par>
                                <p:cTn autoRev="1" fill="hold" id="39" nodeType="withEffect" presetClass="emph" presetID="6" presetSubtype="0">
                                  <p:stCondLst>
                                    <p:cond delay="1800"/>
                                  </p:stCondLst>
                                  <p:childTnLst>
                                    <p:animScale>
                                      <p:cBhvr>
                                        <p:cTn dur="150" fill="hold" id="40"/>
                                        <p:tgtEl>
                                          <p:spTgt spid="3"/>
                                        </p:tgtEl>
                                      </p:cBhvr>
                                      <p:by x="110000" y="110000"/>
                                    </p:animScale>
                                  </p:childTnLst>
                                </p:cTn>
                              </p:par>
                              <p:par>
                                <p:cTn fill="hold" grpId="0" id="41" nodeType="withEffect" presetClass="entr" presetID="53" presetSubtype="0">
                                  <p:stCondLst>
                                    <p:cond delay="1600"/>
                                  </p:stCondLst>
                                  <p:childTnLst>
                                    <p:set>
                                      <p:cBhvr>
                                        <p:cTn dur="1" fill="hold" id="42">
                                          <p:stCondLst>
                                            <p:cond delay="0"/>
                                          </p:stCondLst>
                                        </p:cTn>
                                        <p:tgtEl>
                                          <p:spTgt spid="51"/>
                                        </p:tgtEl>
                                        <p:attrNameLst>
                                          <p:attrName>style.visibility</p:attrName>
                                        </p:attrNameLst>
                                      </p:cBhvr>
                                      <p:to>
                                        <p:strVal val="visible"/>
                                      </p:to>
                                    </p:set>
                                    <p:anim calcmode="lin" valueType="num">
                                      <p:cBhvr>
                                        <p:cTn dur="300" fill="hold" id="43"/>
                                        <p:tgtEl>
                                          <p:spTgt spid="51"/>
                                        </p:tgtEl>
                                        <p:attrNameLst>
                                          <p:attrName>ppt_w</p:attrName>
                                        </p:attrNameLst>
                                      </p:cBhvr>
                                      <p:tavLst>
                                        <p:tav tm="0">
                                          <p:val>
                                            <p:fltVal val="0"/>
                                          </p:val>
                                        </p:tav>
                                        <p:tav tm="100000">
                                          <p:val>
                                            <p:strVal val="#ppt_w"/>
                                          </p:val>
                                        </p:tav>
                                      </p:tavLst>
                                    </p:anim>
                                    <p:anim calcmode="lin" valueType="num">
                                      <p:cBhvr>
                                        <p:cTn dur="300" fill="hold" id="44"/>
                                        <p:tgtEl>
                                          <p:spTgt spid="51"/>
                                        </p:tgtEl>
                                        <p:attrNameLst>
                                          <p:attrName>ppt_h</p:attrName>
                                        </p:attrNameLst>
                                      </p:cBhvr>
                                      <p:tavLst>
                                        <p:tav tm="0">
                                          <p:val>
                                            <p:fltVal val="0"/>
                                          </p:val>
                                        </p:tav>
                                        <p:tav tm="100000">
                                          <p:val>
                                            <p:strVal val="#ppt_h"/>
                                          </p:val>
                                        </p:tav>
                                      </p:tavLst>
                                    </p:anim>
                                    <p:animEffect filter="fade" transition="in">
                                      <p:cBhvr>
                                        <p:cTn dur="300" id="45"/>
                                        <p:tgtEl>
                                          <p:spTgt spid="51"/>
                                        </p:tgtEl>
                                      </p:cBhvr>
                                    </p:animEffect>
                                  </p:childTnLst>
                                </p:cTn>
                              </p:par>
                              <p:par>
                                <p:cTn autoRev="1" fill="hold" grpId="1" id="46" nodeType="withEffect" presetClass="emph" presetID="6" presetSubtype="0">
                                  <p:stCondLst>
                                    <p:cond delay="1900"/>
                                  </p:stCondLst>
                                  <p:childTnLst>
                                    <p:animScale>
                                      <p:cBhvr>
                                        <p:cTn dur="150" fill="hold" id="47"/>
                                        <p:tgtEl>
                                          <p:spTgt spid="51"/>
                                        </p:tgtEl>
                                      </p:cBhvr>
                                      <p:by x="110000" y="110000"/>
                                    </p:animScale>
                                  </p:childTnLst>
                                </p:cTn>
                              </p:par>
                              <p:par>
                                <p:cTn fill="hold" grpId="0" id="48" nodeType="withEffect" presetClass="entr" presetID="2" presetSubtype="2">
                                  <p:stCondLst>
                                    <p:cond delay="1900"/>
                                  </p:stCondLst>
                                  <p:childTnLst>
                                    <p:set>
                                      <p:cBhvr>
                                        <p:cTn dur="1" fill="hold" id="49">
                                          <p:stCondLst>
                                            <p:cond delay="0"/>
                                          </p:stCondLst>
                                        </p:cTn>
                                        <p:tgtEl>
                                          <p:spTgt spid="56"/>
                                        </p:tgtEl>
                                        <p:attrNameLst>
                                          <p:attrName>style.visibility</p:attrName>
                                        </p:attrNameLst>
                                      </p:cBhvr>
                                      <p:to>
                                        <p:strVal val="visible"/>
                                      </p:to>
                                    </p:set>
                                    <p:anim calcmode="lin" valueType="num">
                                      <p:cBhvr additive="base">
                                        <p:cTn dur="600" fill="hold" id="50"/>
                                        <p:tgtEl>
                                          <p:spTgt spid="56"/>
                                        </p:tgtEl>
                                        <p:attrNameLst>
                                          <p:attrName>ppt_x</p:attrName>
                                        </p:attrNameLst>
                                      </p:cBhvr>
                                      <p:tavLst>
                                        <p:tav tm="0">
                                          <p:val>
                                            <p:strVal val="1+#ppt_w/2"/>
                                          </p:val>
                                        </p:tav>
                                        <p:tav tm="100000">
                                          <p:val>
                                            <p:strVal val="#ppt_x"/>
                                          </p:val>
                                        </p:tav>
                                      </p:tavLst>
                                    </p:anim>
                                    <p:anim calcmode="lin" valueType="num">
                                      <p:cBhvr additive="base">
                                        <p:cTn dur="600" fill="hold" id="51"/>
                                        <p:tgtEl>
                                          <p:spTgt spid="56"/>
                                        </p:tgtEl>
                                        <p:attrNameLst>
                                          <p:attrName>ppt_y</p:attrName>
                                        </p:attrNameLst>
                                      </p:cBhvr>
                                      <p:tavLst>
                                        <p:tav tm="0">
                                          <p:val>
                                            <p:strVal val="#ppt_y"/>
                                          </p:val>
                                        </p:tav>
                                        <p:tav tm="100000">
                                          <p:val>
                                            <p:strVal val="#ppt_y"/>
                                          </p:val>
                                        </p:tav>
                                      </p:tavLst>
                                    </p:anim>
                                  </p:childTnLst>
                                </p:cTn>
                              </p:par>
                              <p:par>
                                <p:cTn fill="hold" grpId="0" id="52" nodeType="withEffect" presetClass="entr" presetID="22" presetSubtype="1">
                                  <p:stCondLst>
                                    <p:cond delay="1900"/>
                                  </p:stCondLst>
                                  <p:childTnLst>
                                    <p:set>
                                      <p:cBhvr>
                                        <p:cTn dur="1" fill="hold" id="53">
                                          <p:stCondLst>
                                            <p:cond delay="0"/>
                                          </p:stCondLst>
                                        </p:cTn>
                                        <p:tgtEl>
                                          <p:spTgt spid="37"/>
                                        </p:tgtEl>
                                        <p:attrNameLst>
                                          <p:attrName>style.visibility</p:attrName>
                                        </p:attrNameLst>
                                      </p:cBhvr>
                                      <p:to>
                                        <p:strVal val="visible"/>
                                      </p:to>
                                    </p:set>
                                    <p:animEffect filter="wipe(up)" transition="in">
                                      <p:cBhvr>
                                        <p:cTn dur="500" id="54"/>
                                        <p:tgtEl>
                                          <p:spTgt spid="37"/>
                                        </p:tgtEl>
                                      </p:cBhvr>
                                    </p:animEffect>
                                  </p:childTnLst>
                                </p:cTn>
                              </p:par>
                              <p:par>
                                <p:cTn fill="hold" id="55" nodeType="withEffect" presetClass="entr" presetID="53" presetSubtype="0">
                                  <p:stCondLst>
                                    <p:cond delay="2400"/>
                                  </p:stCondLst>
                                  <p:childTnLst>
                                    <p:set>
                                      <p:cBhvr>
                                        <p:cTn dur="1" fill="hold" id="56">
                                          <p:stCondLst>
                                            <p:cond delay="0"/>
                                          </p:stCondLst>
                                        </p:cTn>
                                        <p:tgtEl>
                                          <p:spTgt spid="5"/>
                                        </p:tgtEl>
                                        <p:attrNameLst>
                                          <p:attrName>style.visibility</p:attrName>
                                        </p:attrNameLst>
                                      </p:cBhvr>
                                      <p:to>
                                        <p:strVal val="visible"/>
                                      </p:to>
                                    </p:set>
                                    <p:anim calcmode="lin" valueType="num">
                                      <p:cBhvr>
                                        <p:cTn dur="300" fill="hold" id="57"/>
                                        <p:tgtEl>
                                          <p:spTgt spid="5"/>
                                        </p:tgtEl>
                                        <p:attrNameLst>
                                          <p:attrName>ppt_w</p:attrName>
                                        </p:attrNameLst>
                                      </p:cBhvr>
                                      <p:tavLst>
                                        <p:tav tm="0">
                                          <p:val>
                                            <p:fltVal val="0"/>
                                          </p:val>
                                        </p:tav>
                                        <p:tav tm="100000">
                                          <p:val>
                                            <p:strVal val="#ppt_w"/>
                                          </p:val>
                                        </p:tav>
                                      </p:tavLst>
                                    </p:anim>
                                    <p:anim calcmode="lin" valueType="num">
                                      <p:cBhvr>
                                        <p:cTn dur="300" fill="hold" id="58"/>
                                        <p:tgtEl>
                                          <p:spTgt spid="5"/>
                                        </p:tgtEl>
                                        <p:attrNameLst>
                                          <p:attrName>ppt_h</p:attrName>
                                        </p:attrNameLst>
                                      </p:cBhvr>
                                      <p:tavLst>
                                        <p:tav tm="0">
                                          <p:val>
                                            <p:fltVal val="0"/>
                                          </p:val>
                                        </p:tav>
                                        <p:tav tm="100000">
                                          <p:val>
                                            <p:strVal val="#ppt_h"/>
                                          </p:val>
                                        </p:tav>
                                      </p:tavLst>
                                    </p:anim>
                                    <p:animEffect filter="fade" transition="in">
                                      <p:cBhvr>
                                        <p:cTn dur="300" id="59"/>
                                        <p:tgtEl>
                                          <p:spTgt spid="5"/>
                                        </p:tgtEl>
                                      </p:cBhvr>
                                    </p:animEffect>
                                  </p:childTnLst>
                                </p:cTn>
                              </p:par>
                              <p:par>
                                <p:cTn autoRev="1" fill="hold" id="60" nodeType="withEffect" presetClass="emph" presetID="6" presetSubtype="0">
                                  <p:stCondLst>
                                    <p:cond delay="2700"/>
                                  </p:stCondLst>
                                  <p:childTnLst>
                                    <p:animScale>
                                      <p:cBhvr>
                                        <p:cTn dur="150" fill="hold" id="61"/>
                                        <p:tgtEl>
                                          <p:spTgt spid="5"/>
                                        </p:tgtEl>
                                      </p:cBhvr>
                                      <p:by x="110000" y="110000"/>
                                    </p:animScale>
                                  </p:childTnLst>
                                </p:cTn>
                              </p:par>
                              <p:par>
                                <p:cTn fill="hold" grpId="0" id="62" nodeType="withEffect" presetClass="entr" presetID="53" presetSubtype="0">
                                  <p:stCondLst>
                                    <p:cond delay="2500"/>
                                  </p:stCondLst>
                                  <p:childTnLst>
                                    <p:set>
                                      <p:cBhvr>
                                        <p:cTn dur="1" fill="hold" id="63">
                                          <p:stCondLst>
                                            <p:cond delay="0"/>
                                          </p:stCondLst>
                                        </p:cTn>
                                        <p:tgtEl>
                                          <p:spTgt spid="47"/>
                                        </p:tgtEl>
                                        <p:attrNameLst>
                                          <p:attrName>style.visibility</p:attrName>
                                        </p:attrNameLst>
                                      </p:cBhvr>
                                      <p:to>
                                        <p:strVal val="visible"/>
                                      </p:to>
                                    </p:set>
                                    <p:anim calcmode="lin" valueType="num">
                                      <p:cBhvr>
                                        <p:cTn dur="300" fill="hold" id="64"/>
                                        <p:tgtEl>
                                          <p:spTgt spid="47"/>
                                        </p:tgtEl>
                                        <p:attrNameLst>
                                          <p:attrName>ppt_w</p:attrName>
                                        </p:attrNameLst>
                                      </p:cBhvr>
                                      <p:tavLst>
                                        <p:tav tm="0">
                                          <p:val>
                                            <p:fltVal val="0"/>
                                          </p:val>
                                        </p:tav>
                                        <p:tav tm="100000">
                                          <p:val>
                                            <p:strVal val="#ppt_w"/>
                                          </p:val>
                                        </p:tav>
                                      </p:tavLst>
                                    </p:anim>
                                    <p:anim calcmode="lin" valueType="num">
                                      <p:cBhvr>
                                        <p:cTn dur="300" fill="hold" id="65"/>
                                        <p:tgtEl>
                                          <p:spTgt spid="47"/>
                                        </p:tgtEl>
                                        <p:attrNameLst>
                                          <p:attrName>ppt_h</p:attrName>
                                        </p:attrNameLst>
                                      </p:cBhvr>
                                      <p:tavLst>
                                        <p:tav tm="0">
                                          <p:val>
                                            <p:fltVal val="0"/>
                                          </p:val>
                                        </p:tav>
                                        <p:tav tm="100000">
                                          <p:val>
                                            <p:strVal val="#ppt_h"/>
                                          </p:val>
                                        </p:tav>
                                      </p:tavLst>
                                    </p:anim>
                                    <p:animEffect filter="fade" transition="in">
                                      <p:cBhvr>
                                        <p:cTn dur="300" id="66"/>
                                        <p:tgtEl>
                                          <p:spTgt spid="47"/>
                                        </p:tgtEl>
                                      </p:cBhvr>
                                    </p:animEffect>
                                  </p:childTnLst>
                                </p:cTn>
                              </p:par>
                              <p:par>
                                <p:cTn autoRev="1" fill="hold" grpId="1" id="67" nodeType="withEffect" presetClass="emph" presetID="6" presetSubtype="0">
                                  <p:stCondLst>
                                    <p:cond delay="2800"/>
                                  </p:stCondLst>
                                  <p:childTnLst>
                                    <p:animScale>
                                      <p:cBhvr>
                                        <p:cTn dur="150" fill="hold" id="68"/>
                                        <p:tgtEl>
                                          <p:spTgt spid="47"/>
                                        </p:tgtEl>
                                      </p:cBhvr>
                                      <p:by x="110000" y="110000"/>
                                    </p:animScale>
                                  </p:childTnLst>
                                </p:cTn>
                              </p:par>
                              <p:par>
                                <p:cTn fill="hold" grpId="0" id="69" nodeType="withEffect" presetClass="entr" presetID="2" presetSubtype="2">
                                  <p:stCondLst>
                                    <p:cond delay="2800"/>
                                  </p:stCondLst>
                                  <p:childTnLst>
                                    <p:set>
                                      <p:cBhvr>
                                        <p:cTn dur="1" fill="hold" id="70">
                                          <p:stCondLst>
                                            <p:cond delay="0"/>
                                          </p:stCondLst>
                                        </p:cTn>
                                        <p:tgtEl>
                                          <p:spTgt spid="57"/>
                                        </p:tgtEl>
                                        <p:attrNameLst>
                                          <p:attrName>style.visibility</p:attrName>
                                        </p:attrNameLst>
                                      </p:cBhvr>
                                      <p:to>
                                        <p:strVal val="visible"/>
                                      </p:to>
                                    </p:set>
                                    <p:anim calcmode="lin" valueType="num">
                                      <p:cBhvr additive="base">
                                        <p:cTn dur="600" fill="hold" id="71"/>
                                        <p:tgtEl>
                                          <p:spTgt spid="57"/>
                                        </p:tgtEl>
                                        <p:attrNameLst>
                                          <p:attrName>ppt_x</p:attrName>
                                        </p:attrNameLst>
                                      </p:cBhvr>
                                      <p:tavLst>
                                        <p:tav tm="0">
                                          <p:val>
                                            <p:strVal val="1+#ppt_w/2"/>
                                          </p:val>
                                        </p:tav>
                                        <p:tav tm="100000">
                                          <p:val>
                                            <p:strVal val="#ppt_x"/>
                                          </p:val>
                                        </p:tav>
                                      </p:tavLst>
                                    </p:anim>
                                    <p:anim calcmode="lin" valueType="num">
                                      <p:cBhvr additive="base">
                                        <p:cTn dur="600" fill="hold" id="72"/>
                                        <p:tgtEl>
                                          <p:spTgt spid="57"/>
                                        </p:tgtEl>
                                        <p:attrNameLst>
                                          <p:attrName>ppt_y</p:attrName>
                                        </p:attrNameLst>
                                      </p:cBhvr>
                                      <p:tavLst>
                                        <p:tav tm="0">
                                          <p:val>
                                            <p:strVal val="#ppt_y"/>
                                          </p:val>
                                        </p:tav>
                                        <p:tav tm="100000">
                                          <p:val>
                                            <p:strVal val="#ppt_y"/>
                                          </p:val>
                                        </p:tav>
                                      </p:tavLst>
                                    </p:anim>
                                  </p:childTnLst>
                                </p:cTn>
                              </p:par>
                              <p:par>
                                <p:cTn fill="hold" grpId="0" id="73" nodeType="withEffect" presetClass="entr" presetID="22" presetSubtype="2">
                                  <p:stCondLst>
                                    <p:cond delay="2800"/>
                                  </p:stCondLst>
                                  <p:childTnLst>
                                    <p:set>
                                      <p:cBhvr>
                                        <p:cTn dur="1" fill="hold" id="74">
                                          <p:stCondLst>
                                            <p:cond delay="0"/>
                                          </p:stCondLst>
                                        </p:cTn>
                                        <p:tgtEl>
                                          <p:spTgt spid="36"/>
                                        </p:tgtEl>
                                        <p:attrNameLst>
                                          <p:attrName>style.visibility</p:attrName>
                                        </p:attrNameLst>
                                      </p:cBhvr>
                                      <p:to>
                                        <p:strVal val="visible"/>
                                      </p:to>
                                    </p:set>
                                    <p:animEffect filter="wipe(right)" transition="in">
                                      <p:cBhvr>
                                        <p:cTn dur="500" id="75"/>
                                        <p:tgtEl>
                                          <p:spTgt spid="36"/>
                                        </p:tgtEl>
                                      </p:cBhvr>
                                    </p:animEffect>
                                  </p:childTnLst>
                                </p:cTn>
                              </p:par>
                              <p:par>
                                <p:cTn fill="hold" id="76" nodeType="withEffect" presetClass="entr" presetID="53" presetSubtype="0">
                                  <p:stCondLst>
                                    <p:cond delay="3300"/>
                                  </p:stCondLst>
                                  <p:childTnLst>
                                    <p:set>
                                      <p:cBhvr>
                                        <p:cTn dur="1" fill="hold" id="77">
                                          <p:stCondLst>
                                            <p:cond delay="0"/>
                                          </p:stCondLst>
                                        </p:cTn>
                                        <p:tgtEl>
                                          <p:spTgt spid="4"/>
                                        </p:tgtEl>
                                        <p:attrNameLst>
                                          <p:attrName>style.visibility</p:attrName>
                                        </p:attrNameLst>
                                      </p:cBhvr>
                                      <p:to>
                                        <p:strVal val="visible"/>
                                      </p:to>
                                    </p:set>
                                    <p:anim calcmode="lin" valueType="num">
                                      <p:cBhvr>
                                        <p:cTn dur="300" fill="hold" id="78"/>
                                        <p:tgtEl>
                                          <p:spTgt spid="4"/>
                                        </p:tgtEl>
                                        <p:attrNameLst>
                                          <p:attrName>ppt_w</p:attrName>
                                        </p:attrNameLst>
                                      </p:cBhvr>
                                      <p:tavLst>
                                        <p:tav tm="0">
                                          <p:val>
                                            <p:fltVal val="0"/>
                                          </p:val>
                                        </p:tav>
                                        <p:tav tm="100000">
                                          <p:val>
                                            <p:strVal val="#ppt_w"/>
                                          </p:val>
                                        </p:tav>
                                      </p:tavLst>
                                    </p:anim>
                                    <p:anim calcmode="lin" valueType="num">
                                      <p:cBhvr>
                                        <p:cTn dur="300" fill="hold" id="79"/>
                                        <p:tgtEl>
                                          <p:spTgt spid="4"/>
                                        </p:tgtEl>
                                        <p:attrNameLst>
                                          <p:attrName>ppt_h</p:attrName>
                                        </p:attrNameLst>
                                      </p:cBhvr>
                                      <p:tavLst>
                                        <p:tav tm="0">
                                          <p:val>
                                            <p:fltVal val="0"/>
                                          </p:val>
                                        </p:tav>
                                        <p:tav tm="100000">
                                          <p:val>
                                            <p:strVal val="#ppt_h"/>
                                          </p:val>
                                        </p:tav>
                                      </p:tavLst>
                                    </p:anim>
                                    <p:animEffect filter="fade" transition="in">
                                      <p:cBhvr>
                                        <p:cTn dur="300" id="80"/>
                                        <p:tgtEl>
                                          <p:spTgt spid="4"/>
                                        </p:tgtEl>
                                      </p:cBhvr>
                                    </p:animEffect>
                                  </p:childTnLst>
                                </p:cTn>
                              </p:par>
                              <p:par>
                                <p:cTn autoRev="1" fill="hold" id="81" nodeType="withEffect" presetClass="emph" presetID="6" presetSubtype="0">
                                  <p:stCondLst>
                                    <p:cond delay="3600"/>
                                  </p:stCondLst>
                                  <p:childTnLst>
                                    <p:animScale>
                                      <p:cBhvr>
                                        <p:cTn dur="150" fill="hold" id="82"/>
                                        <p:tgtEl>
                                          <p:spTgt spid="4"/>
                                        </p:tgtEl>
                                      </p:cBhvr>
                                      <p:by x="110000" y="110000"/>
                                    </p:animScale>
                                  </p:childTnLst>
                                </p:cTn>
                              </p:par>
                              <p:par>
                                <p:cTn fill="hold" grpId="0" id="83" nodeType="withEffect" presetClass="entr" presetID="53" presetSubtype="0">
                                  <p:stCondLst>
                                    <p:cond delay="3400"/>
                                  </p:stCondLst>
                                  <p:childTnLst>
                                    <p:set>
                                      <p:cBhvr>
                                        <p:cTn dur="1" fill="hold" id="84">
                                          <p:stCondLst>
                                            <p:cond delay="0"/>
                                          </p:stCondLst>
                                        </p:cTn>
                                        <p:tgtEl>
                                          <p:spTgt spid="48"/>
                                        </p:tgtEl>
                                        <p:attrNameLst>
                                          <p:attrName>style.visibility</p:attrName>
                                        </p:attrNameLst>
                                      </p:cBhvr>
                                      <p:to>
                                        <p:strVal val="visible"/>
                                      </p:to>
                                    </p:set>
                                    <p:anim calcmode="lin" valueType="num">
                                      <p:cBhvr>
                                        <p:cTn dur="300" fill="hold" id="85"/>
                                        <p:tgtEl>
                                          <p:spTgt spid="48"/>
                                        </p:tgtEl>
                                        <p:attrNameLst>
                                          <p:attrName>ppt_w</p:attrName>
                                        </p:attrNameLst>
                                      </p:cBhvr>
                                      <p:tavLst>
                                        <p:tav tm="0">
                                          <p:val>
                                            <p:fltVal val="0"/>
                                          </p:val>
                                        </p:tav>
                                        <p:tav tm="100000">
                                          <p:val>
                                            <p:strVal val="#ppt_w"/>
                                          </p:val>
                                        </p:tav>
                                      </p:tavLst>
                                    </p:anim>
                                    <p:anim calcmode="lin" valueType="num">
                                      <p:cBhvr>
                                        <p:cTn dur="300" fill="hold" id="86"/>
                                        <p:tgtEl>
                                          <p:spTgt spid="48"/>
                                        </p:tgtEl>
                                        <p:attrNameLst>
                                          <p:attrName>ppt_h</p:attrName>
                                        </p:attrNameLst>
                                      </p:cBhvr>
                                      <p:tavLst>
                                        <p:tav tm="0">
                                          <p:val>
                                            <p:fltVal val="0"/>
                                          </p:val>
                                        </p:tav>
                                        <p:tav tm="100000">
                                          <p:val>
                                            <p:strVal val="#ppt_h"/>
                                          </p:val>
                                        </p:tav>
                                      </p:tavLst>
                                    </p:anim>
                                    <p:animEffect filter="fade" transition="in">
                                      <p:cBhvr>
                                        <p:cTn dur="300" id="87"/>
                                        <p:tgtEl>
                                          <p:spTgt spid="48"/>
                                        </p:tgtEl>
                                      </p:cBhvr>
                                    </p:animEffect>
                                  </p:childTnLst>
                                </p:cTn>
                              </p:par>
                              <p:par>
                                <p:cTn autoRev="1" fill="hold" grpId="1" id="88" nodeType="withEffect" presetClass="emph" presetID="6" presetSubtype="0">
                                  <p:stCondLst>
                                    <p:cond delay="3700"/>
                                  </p:stCondLst>
                                  <p:childTnLst>
                                    <p:animScale>
                                      <p:cBhvr>
                                        <p:cTn dur="150" fill="hold" id="89"/>
                                        <p:tgtEl>
                                          <p:spTgt spid="48"/>
                                        </p:tgtEl>
                                      </p:cBhvr>
                                      <p:by x="110000" y="110000"/>
                                    </p:animScale>
                                  </p:childTnLst>
                                </p:cTn>
                              </p:par>
                              <p:par>
                                <p:cTn fill="hold" grpId="0" id="90" nodeType="withEffect" presetClass="entr" presetID="2" presetSubtype="8">
                                  <p:stCondLst>
                                    <p:cond delay="3700"/>
                                  </p:stCondLst>
                                  <p:childTnLst>
                                    <p:set>
                                      <p:cBhvr>
                                        <p:cTn dur="1" fill="hold" id="91">
                                          <p:stCondLst>
                                            <p:cond delay="0"/>
                                          </p:stCondLst>
                                        </p:cTn>
                                        <p:tgtEl>
                                          <p:spTgt spid="54"/>
                                        </p:tgtEl>
                                        <p:attrNameLst>
                                          <p:attrName>style.visibility</p:attrName>
                                        </p:attrNameLst>
                                      </p:cBhvr>
                                      <p:to>
                                        <p:strVal val="visible"/>
                                      </p:to>
                                    </p:set>
                                    <p:anim calcmode="lin" valueType="num">
                                      <p:cBhvr additive="base">
                                        <p:cTn dur="600" fill="hold" id="92"/>
                                        <p:tgtEl>
                                          <p:spTgt spid="54"/>
                                        </p:tgtEl>
                                        <p:attrNameLst>
                                          <p:attrName>ppt_x</p:attrName>
                                        </p:attrNameLst>
                                      </p:cBhvr>
                                      <p:tavLst>
                                        <p:tav tm="0">
                                          <p:val>
                                            <p:strVal val="0-#ppt_w/2"/>
                                          </p:val>
                                        </p:tav>
                                        <p:tav tm="100000">
                                          <p:val>
                                            <p:strVal val="#ppt_x"/>
                                          </p:val>
                                        </p:tav>
                                      </p:tavLst>
                                    </p:anim>
                                    <p:anim calcmode="lin" valueType="num">
                                      <p:cBhvr additive="base">
                                        <p:cTn dur="600" fill="hold" id="93"/>
                                        <p:tgtEl>
                                          <p:spTgt spid="54"/>
                                        </p:tgtEl>
                                        <p:attrNameLst>
                                          <p:attrName>ppt_y</p:attrName>
                                        </p:attrNameLst>
                                      </p:cBhvr>
                                      <p:tavLst>
                                        <p:tav tm="0">
                                          <p:val>
                                            <p:strVal val="#ppt_y"/>
                                          </p:val>
                                        </p:tav>
                                        <p:tav tm="100000">
                                          <p:val>
                                            <p:strVal val="#ppt_y"/>
                                          </p:val>
                                        </p:tav>
                                      </p:tavLst>
                                    </p:anim>
                                  </p:childTnLst>
                                </p:cTn>
                              </p:par>
                              <p:par>
                                <p:cTn fill="hold" grpId="0" id="94" nodeType="withEffect" presetClass="entr" presetID="22" presetSubtype="1">
                                  <p:stCondLst>
                                    <p:cond delay="3700"/>
                                  </p:stCondLst>
                                  <p:childTnLst>
                                    <p:set>
                                      <p:cBhvr>
                                        <p:cTn dur="1" fill="hold" id="95">
                                          <p:stCondLst>
                                            <p:cond delay="0"/>
                                          </p:stCondLst>
                                        </p:cTn>
                                        <p:tgtEl>
                                          <p:spTgt spid="35"/>
                                        </p:tgtEl>
                                        <p:attrNameLst>
                                          <p:attrName>style.visibility</p:attrName>
                                        </p:attrNameLst>
                                      </p:cBhvr>
                                      <p:to>
                                        <p:strVal val="visible"/>
                                      </p:to>
                                    </p:set>
                                    <p:animEffect filter="wipe(up)" transition="in">
                                      <p:cBhvr>
                                        <p:cTn dur="500" id="96"/>
                                        <p:tgtEl>
                                          <p:spTgt spid="35"/>
                                        </p:tgtEl>
                                      </p:cBhvr>
                                    </p:animEffect>
                                  </p:childTnLst>
                                </p:cTn>
                              </p:par>
                              <p:par>
                                <p:cTn fill="hold" id="97" nodeType="withEffect" presetClass="entr" presetID="53" presetSubtype="0">
                                  <p:stCondLst>
                                    <p:cond delay="4200"/>
                                  </p:stCondLst>
                                  <p:childTnLst>
                                    <p:set>
                                      <p:cBhvr>
                                        <p:cTn dur="1" fill="hold" id="98">
                                          <p:stCondLst>
                                            <p:cond delay="0"/>
                                          </p:stCondLst>
                                        </p:cTn>
                                        <p:tgtEl>
                                          <p:spTgt spid="6"/>
                                        </p:tgtEl>
                                        <p:attrNameLst>
                                          <p:attrName>style.visibility</p:attrName>
                                        </p:attrNameLst>
                                      </p:cBhvr>
                                      <p:to>
                                        <p:strVal val="visible"/>
                                      </p:to>
                                    </p:set>
                                    <p:anim calcmode="lin" valueType="num">
                                      <p:cBhvr>
                                        <p:cTn dur="300" fill="hold" id="99"/>
                                        <p:tgtEl>
                                          <p:spTgt spid="6"/>
                                        </p:tgtEl>
                                        <p:attrNameLst>
                                          <p:attrName>ppt_w</p:attrName>
                                        </p:attrNameLst>
                                      </p:cBhvr>
                                      <p:tavLst>
                                        <p:tav tm="0">
                                          <p:val>
                                            <p:fltVal val="0"/>
                                          </p:val>
                                        </p:tav>
                                        <p:tav tm="100000">
                                          <p:val>
                                            <p:strVal val="#ppt_w"/>
                                          </p:val>
                                        </p:tav>
                                      </p:tavLst>
                                    </p:anim>
                                    <p:anim calcmode="lin" valueType="num">
                                      <p:cBhvr>
                                        <p:cTn dur="300" fill="hold" id="100"/>
                                        <p:tgtEl>
                                          <p:spTgt spid="6"/>
                                        </p:tgtEl>
                                        <p:attrNameLst>
                                          <p:attrName>ppt_h</p:attrName>
                                        </p:attrNameLst>
                                      </p:cBhvr>
                                      <p:tavLst>
                                        <p:tav tm="0">
                                          <p:val>
                                            <p:fltVal val="0"/>
                                          </p:val>
                                        </p:tav>
                                        <p:tav tm="100000">
                                          <p:val>
                                            <p:strVal val="#ppt_h"/>
                                          </p:val>
                                        </p:tav>
                                      </p:tavLst>
                                    </p:anim>
                                    <p:animEffect filter="fade" transition="in">
                                      <p:cBhvr>
                                        <p:cTn dur="300" id="101"/>
                                        <p:tgtEl>
                                          <p:spTgt spid="6"/>
                                        </p:tgtEl>
                                      </p:cBhvr>
                                    </p:animEffect>
                                  </p:childTnLst>
                                </p:cTn>
                              </p:par>
                              <p:par>
                                <p:cTn autoRev="1" fill="hold" id="102" nodeType="withEffect" presetClass="emph" presetID="6" presetSubtype="0">
                                  <p:stCondLst>
                                    <p:cond delay="4500"/>
                                  </p:stCondLst>
                                  <p:childTnLst>
                                    <p:animScale>
                                      <p:cBhvr>
                                        <p:cTn dur="150" fill="hold" id="103"/>
                                        <p:tgtEl>
                                          <p:spTgt spid="6"/>
                                        </p:tgtEl>
                                      </p:cBhvr>
                                      <p:by x="110000" y="110000"/>
                                    </p:animScale>
                                  </p:childTnLst>
                                </p:cTn>
                              </p:par>
                              <p:par>
                                <p:cTn fill="hold" grpId="0" id="104" nodeType="withEffect" presetClass="entr" presetID="53" presetSubtype="0">
                                  <p:stCondLst>
                                    <p:cond delay="4300"/>
                                  </p:stCondLst>
                                  <p:childTnLst>
                                    <p:set>
                                      <p:cBhvr>
                                        <p:cTn dur="1" fill="hold" id="105">
                                          <p:stCondLst>
                                            <p:cond delay="0"/>
                                          </p:stCondLst>
                                        </p:cTn>
                                        <p:tgtEl>
                                          <p:spTgt spid="52"/>
                                        </p:tgtEl>
                                        <p:attrNameLst>
                                          <p:attrName>style.visibility</p:attrName>
                                        </p:attrNameLst>
                                      </p:cBhvr>
                                      <p:to>
                                        <p:strVal val="visible"/>
                                      </p:to>
                                    </p:set>
                                    <p:anim calcmode="lin" valueType="num">
                                      <p:cBhvr>
                                        <p:cTn dur="300" fill="hold" id="106"/>
                                        <p:tgtEl>
                                          <p:spTgt spid="52"/>
                                        </p:tgtEl>
                                        <p:attrNameLst>
                                          <p:attrName>ppt_w</p:attrName>
                                        </p:attrNameLst>
                                      </p:cBhvr>
                                      <p:tavLst>
                                        <p:tav tm="0">
                                          <p:val>
                                            <p:fltVal val="0"/>
                                          </p:val>
                                        </p:tav>
                                        <p:tav tm="100000">
                                          <p:val>
                                            <p:strVal val="#ppt_w"/>
                                          </p:val>
                                        </p:tav>
                                      </p:tavLst>
                                    </p:anim>
                                    <p:anim calcmode="lin" valueType="num">
                                      <p:cBhvr>
                                        <p:cTn dur="300" fill="hold" id="107"/>
                                        <p:tgtEl>
                                          <p:spTgt spid="52"/>
                                        </p:tgtEl>
                                        <p:attrNameLst>
                                          <p:attrName>ppt_h</p:attrName>
                                        </p:attrNameLst>
                                      </p:cBhvr>
                                      <p:tavLst>
                                        <p:tav tm="0">
                                          <p:val>
                                            <p:fltVal val="0"/>
                                          </p:val>
                                        </p:tav>
                                        <p:tav tm="100000">
                                          <p:val>
                                            <p:strVal val="#ppt_h"/>
                                          </p:val>
                                        </p:tav>
                                      </p:tavLst>
                                    </p:anim>
                                    <p:animEffect filter="fade" transition="in">
                                      <p:cBhvr>
                                        <p:cTn dur="300" id="108"/>
                                        <p:tgtEl>
                                          <p:spTgt spid="52"/>
                                        </p:tgtEl>
                                      </p:cBhvr>
                                    </p:animEffect>
                                  </p:childTnLst>
                                </p:cTn>
                              </p:par>
                              <p:par>
                                <p:cTn autoRev="1" fill="hold" grpId="1" id="109" nodeType="withEffect" presetClass="emph" presetID="6" presetSubtype="0">
                                  <p:stCondLst>
                                    <p:cond delay="4600"/>
                                  </p:stCondLst>
                                  <p:childTnLst>
                                    <p:animScale>
                                      <p:cBhvr>
                                        <p:cTn dur="150" fill="hold" id="110"/>
                                        <p:tgtEl>
                                          <p:spTgt spid="52"/>
                                        </p:tgtEl>
                                      </p:cBhvr>
                                      <p:by x="110000" y="110000"/>
                                    </p:animScale>
                                  </p:childTnLst>
                                </p:cTn>
                              </p:par>
                              <p:par>
                                <p:cTn fill="hold" grpId="0" id="111" nodeType="withEffect" presetClass="entr" presetID="2" presetSubtype="8">
                                  <p:stCondLst>
                                    <p:cond delay="4600"/>
                                  </p:stCondLst>
                                  <p:childTnLst>
                                    <p:set>
                                      <p:cBhvr>
                                        <p:cTn dur="1" fill="hold" id="112">
                                          <p:stCondLst>
                                            <p:cond delay="0"/>
                                          </p:stCondLst>
                                        </p:cTn>
                                        <p:tgtEl>
                                          <p:spTgt spid="55"/>
                                        </p:tgtEl>
                                        <p:attrNameLst>
                                          <p:attrName>style.visibility</p:attrName>
                                        </p:attrNameLst>
                                      </p:cBhvr>
                                      <p:to>
                                        <p:strVal val="visible"/>
                                      </p:to>
                                    </p:set>
                                    <p:anim calcmode="lin" valueType="num">
                                      <p:cBhvr additive="base">
                                        <p:cTn dur="600" fill="hold" id="113"/>
                                        <p:tgtEl>
                                          <p:spTgt spid="55"/>
                                        </p:tgtEl>
                                        <p:attrNameLst>
                                          <p:attrName>ppt_x</p:attrName>
                                        </p:attrNameLst>
                                      </p:cBhvr>
                                      <p:tavLst>
                                        <p:tav tm="0">
                                          <p:val>
                                            <p:strVal val="0-#ppt_w/2"/>
                                          </p:val>
                                        </p:tav>
                                        <p:tav tm="100000">
                                          <p:val>
                                            <p:strVal val="#ppt_x"/>
                                          </p:val>
                                        </p:tav>
                                      </p:tavLst>
                                    </p:anim>
                                    <p:anim calcmode="lin" valueType="num">
                                      <p:cBhvr additive="base">
                                        <p:cTn dur="600" fill="hold" id="114"/>
                                        <p:tgtEl>
                                          <p:spTgt spid="55"/>
                                        </p:tgtEl>
                                        <p:attrNameLst>
                                          <p:attrName>ppt_y</p:attrName>
                                        </p:attrNameLst>
                                      </p:cBhvr>
                                      <p:tavLst>
                                        <p:tav tm="0">
                                          <p:val>
                                            <p:strVal val="#ppt_y"/>
                                          </p:val>
                                        </p:tav>
                                        <p:tav tm="100000">
                                          <p:val>
                                            <p:strVal val="#ppt_y"/>
                                          </p:val>
                                        </p:tav>
                                      </p:tavLst>
                                    </p:anim>
                                  </p:childTnLst>
                                </p:cTn>
                              </p:par>
                              <p:par>
                                <p:cTn fill="hold" grpId="0" id="115" nodeType="withEffect" presetClass="entr" presetID="22" presetSubtype="8">
                                  <p:stCondLst>
                                    <p:cond delay="4600"/>
                                  </p:stCondLst>
                                  <p:childTnLst>
                                    <p:set>
                                      <p:cBhvr>
                                        <p:cTn dur="1" fill="hold" id="116">
                                          <p:stCondLst>
                                            <p:cond delay="0"/>
                                          </p:stCondLst>
                                        </p:cTn>
                                        <p:tgtEl>
                                          <p:spTgt spid="44"/>
                                        </p:tgtEl>
                                        <p:attrNameLst>
                                          <p:attrName>style.visibility</p:attrName>
                                        </p:attrNameLst>
                                      </p:cBhvr>
                                      <p:to>
                                        <p:strVal val="visible"/>
                                      </p:to>
                                    </p:set>
                                    <p:animEffect filter="wipe(left)" transition="in">
                                      <p:cBhvr>
                                        <p:cTn dur="500" id="117"/>
                                        <p:tgtEl>
                                          <p:spTgt spid="44"/>
                                        </p:tgtEl>
                                      </p:cBhvr>
                                    </p:animEffect>
                                  </p:childTnLst>
                                </p:cTn>
                              </p:par>
                              <p:par>
                                <p:cTn fill="hold" id="118" nodeType="withEffect" presetClass="entr" presetID="53" presetSubtype="0">
                                  <p:stCondLst>
                                    <p:cond delay="5100"/>
                                  </p:stCondLst>
                                  <p:childTnLst>
                                    <p:set>
                                      <p:cBhvr>
                                        <p:cTn dur="1" fill="hold" id="119">
                                          <p:stCondLst>
                                            <p:cond delay="0"/>
                                          </p:stCondLst>
                                        </p:cTn>
                                        <p:tgtEl>
                                          <p:spTgt spid="7"/>
                                        </p:tgtEl>
                                        <p:attrNameLst>
                                          <p:attrName>style.visibility</p:attrName>
                                        </p:attrNameLst>
                                      </p:cBhvr>
                                      <p:to>
                                        <p:strVal val="visible"/>
                                      </p:to>
                                    </p:set>
                                    <p:anim calcmode="lin" valueType="num">
                                      <p:cBhvr>
                                        <p:cTn dur="300" fill="hold" id="120"/>
                                        <p:tgtEl>
                                          <p:spTgt spid="7"/>
                                        </p:tgtEl>
                                        <p:attrNameLst>
                                          <p:attrName>ppt_w</p:attrName>
                                        </p:attrNameLst>
                                      </p:cBhvr>
                                      <p:tavLst>
                                        <p:tav tm="0">
                                          <p:val>
                                            <p:fltVal val="0"/>
                                          </p:val>
                                        </p:tav>
                                        <p:tav tm="100000">
                                          <p:val>
                                            <p:strVal val="#ppt_w"/>
                                          </p:val>
                                        </p:tav>
                                      </p:tavLst>
                                    </p:anim>
                                    <p:anim calcmode="lin" valueType="num">
                                      <p:cBhvr>
                                        <p:cTn dur="300" fill="hold" id="121"/>
                                        <p:tgtEl>
                                          <p:spTgt spid="7"/>
                                        </p:tgtEl>
                                        <p:attrNameLst>
                                          <p:attrName>ppt_h</p:attrName>
                                        </p:attrNameLst>
                                      </p:cBhvr>
                                      <p:tavLst>
                                        <p:tav tm="0">
                                          <p:val>
                                            <p:fltVal val="0"/>
                                          </p:val>
                                        </p:tav>
                                        <p:tav tm="100000">
                                          <p:val>
                                            <p:strVal val="#ppt_h"/>
                                          </p:val>
                                        </p:tav>
                                      </p:tavLst>
                                    </p:anim>
                                    <p:animEffect filter="fade" transition="in">
                                      <p:cBhvr>
                                        <p:cTn dur="300" id="122"/>
                                        <p:tgtEl>
                                          <p:spTgt spid="7"/>
                                        </p:tgtEl>
                                      </p:cBhvr>
                                    </p:animEffect>
                                  </p:childTnLst>
                                </p:cTn>
                              </p:par>
                              <p:par>
                                <p:cTn autoRev="1" fill="hold" id="123" nodeType="withEffect" presetClass="emph" presetID="6" presetSubtype="0">
                                  <p:stCondLst>
                                    <p:cond delay="5400"/>
                                  </p:stCondLst>
                                  <p:childTnLst>
                                    <p:animScale>
                                      <p:cBhvr>
                                        <p:cTn dur="150" fill="hold" id="124"/>
                                        <p:tgtEl>
                                          <p:spTgt spid="7"/>
                                        </p:tgtEl>
                                      </p:cBhvr>
                                      <p:by x="110000" y="110000"/>
                                    </p:animScale>
                                  </p:childTnLst>
                                </p:cTn>
                              </p:par>
                              <p:par>
                                <p:cTn fill="hold" grpId="0" id="125" nodeType="withEffect" presetClass="entr" presetID="53" presetSubtype="0">
                                  <p:stCondLst>
                                    <p:cond delay="5200"/>
                                  </p:stCondLst>
                                  <p:childTnLst>
                                    <p:set>
                                      <p:cBhvr>
                                        <p:cTn dur="1" fill="hold" id="126">
                                          <p:stCondLst>
                                            <p:cond delay="0"/>
                                          </p:stCondLst>
                                        </p:cTn>
                                        <p:tgtEl>
                                          <p:spTgt spid="50"/>
                                        </p:tgtEl>
                                        <p:attrNameLst>
                                          <p:attrName>style.visibility</p:attrName>
                                        </p:attrNameLst>
                                      </p:cBhvr>
                                      <p:to>
                                        <p:strVal val="visible"/>
                                      </p:to>
                                    </p:set>
                                    <p:anim calcmode="lin" valueType="num">
                                      <p:cBhvr>
                                        <p:cTn dur="300" fill="hold" id="127"/>
                                        <p:tgtEl>
                                          <p:spTgt spid="50"/>
                                        </p:tgtEl>
                                        <p:attrNameLst>
                                          <p:attrName>ppt_w</p:attrName>
                                        </p:attrNameLst>
                                      </p:cBhvr>
                                      <p:tavLst>
                                        <p:tav tm="0">
                                          <p:val>
                                            <p:fltVal val="0"/>
                                          </p:val>
                                        </p:tav>
                                        <p:tav tm="100000">
                                          <p:val>
                                            <p:strVal val="#ppt_w"/>
                                          </p:val>
                                        </p:tav>
                                      </p:tavLst>
                                    </p:anim>
                                    <p:anim calcmode="lin" valueType="num">
                                      <p:cBhvr>
                                        <p:cTn dur="300" fill="hold" id="128"/>
                                        <p:tgtEl>
                                          <p:spTgt spid="50"/>
                                        </p:tgtEl>
                                        <p:attrNameLst>
                                          <p:attrName>ppt_h</p:attrName>
                                        </p:attrNameLst>
                                      </p:cBhvr>
                                      <p:tavLst>
                                        <p:tav tm="0">
                                          <p:val>
                                            <p:fltVal val="0"/>
                                          </p:val>
                                        </p:tav>
                                        <p:tav tm="100000">
                                          <p:val>
                                            <p:strVal val="#ppt_h"/>
                                          </p:val>
                                        </p:tav>
                                      </p:tavLst>
                                    </p:anim>
                                    <p:animEffect filter="fade" transition="in">
                                      <p:cBhvr>
                                        <p:cTn dur="300" id="129"/>
                                        <p:tgtEl>
                                          <p:spTgt spid="50"/>
                                        </p:tgtEl>
                                      </p:cBhvr>
                                    </p:animEffect>
                                  </p:childTnLst>
                                </p:cTn>
                              </p:par>
                              <p:par>
                                <p:cTn autoRev="1" fill="hold" grpId="1" id="130" nodeType="withEffect" presetClass="emph" presetID="6" presetSubtype="0">
                                  <p:stCondLst>
                                    <p:cond delay="5500"/>
                                  </p:stCondLst>
                                  <p:childTnLst>
                                    <p:animScale>
                                      <p:cBhvr>
                                        <p:cTn dur="150" fill="hold" id="131"/>
                                        <p:tgtEl>
                                          <p:spTgt spid="50"/>
                                        </p:tgtEl>
                                      </p:cBhvr>
                                      <p:by x="110000" y="110000"/>
                                    </p:animScale>
                                  </p:childTnLst>
                                </p:cTn>
                              </p:par>
                              <p:par>
                                <p:cTn fill="hold" grpId="0" id="132" nodeType="withEffect" presetClass="entr" presetID="2" presetSubtype="2">
                                  <p:stCondLst>
                                    <p:cond delay="5500"/>
                                  </p:stCondLst>
                                  <p:childTnLst>
                                    <p:set>
                                      <p:cBhvr>
                                        <p:cTn dur="1" fill="hold" id="133">
                                          <p:stCondLst>
                                            <p:cond delay="0"/>
                                          </p:stCondLst>
                                        </p:cTn>
                                        <p:tgtEl>
                                          <p:spTgt spid="58"/>
                                        </p:tgtEl>
                                        <p:attrNameLst>
                                          <p:attrName>style.visibility</p:attrName>
                                        </p:attrNameLst>
                                      </p:cBhvr>
                                      <p:to>
                                        <p:strVal val="visible"/>
                                      </p:to>
                                    </p:set>
                                    <p:anim calcmode="lin" valueType="num">
                                      <p:cBhvr additive="base">
                                        <p:cTn dur="600" fill="hold" id="134"/>
                                        <p:tgtEl>
                                          <p:spTgt spid="58"/>
                                        </p:tgtEl>
                                        <p:attrNameLst>
                                          <p:attrName>ppt_x</p:attrName>
                                        </p:attrNameLst>
                                      </p:cBhvr>
                                      <p:tavLst>
                                        <p:tav tm="0">
                                          <p:val>
                                            <p:strVal val="1+#ppt_w/2"/>
                                          </p:val>
                                        </p:tav>
                                        <p:tav tm="100000">
                                          <p:val>
                                            <p:strVal val="#ppt_x"/>
                                          </p:val>
                                        </p:tav>
                                      </p:tavLst>
                                    </p:anim>
                                    <p:anim calcmode="lin" valueType="num">
                                      <p:cBhvr additive="base">
                                        <p:cTn dur="600" fill="hold" id="135"/>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8"/>
      <p:bldP grpId="0" spid="44"/>
      <p:bldP grpId="0" spid="53"/>
      <p:bldP grpId="0" spid="54"/>
      <p:bldP grpId="0" spid="55"/>
      <p:bldP grpId="0" spid="56"/>
      <p:bldP grpId="0" spid="57"/>
      <p:bldP grpId="0" spid="58"/>
      <p:bldP grpId="0" spid="35"/>
      <p:bldP grpId="0" spid="37"/>
      <p:bldP grpId="0" spid="47"/>
      <p:bldP grpId="1" spid="47"/>
      <p:bldP grpId="0" spid="48"/>
      <p:bldP grpId="1" spid="48"/>
      <p:bldP grpId="0" spid="49"/>
      <p:bldP grpId="1" spid="49"/>
      <p:bldP grpId="0" spid="51"/>
      <p:bldP grpId="1" spid="51"/>
      <p:bldP grpId="0" spid="52"/>
      <p:bldP grpId="1" spid="52"/>
      <p:bldP grpId="0" spid="50"/>
      <p:bldP grpId="1" spid="50"/>
      <p:bldP grpId="0" spid="33"/>
      <p:bldP grpId="0" spid="3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115616" y="1599729"/>
            <a:ext cx="1940868" cy="1940868"/>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9" name="椭圆 18"/>
          <p:cNvSpPr/>
          <p:nvPr/>
        </p:nvSpPr>
        <p:spPr>
          <a:xfrm>
            <a:off x="-540568" y="3795092"/>
            <a:ext cx="2007046" cy="2007046"/>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 name="椭圆 2"/>
          <p:cNvSpPr/>
          <p:nvPr/>
        </p:nvSpPr>
        <p:spPr>
          <a:xfrm>
            <a:off x="2302173" y="1274812"/>
            <a:ext cx="802258" cy="802258"/>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 name="TextBox 3"/>
          <p:cNvSpPr txBox="1"/>
          <p:nvPr/>
        </p:nvSpPr>
        <p:spPr>
          <a:xfrm>
            <a:off x="1500181" y="2154664"/>
            <a:ext cx="1168414" cy="1554480"/>
          </a:xfrm>
          <a:prstGeom prst="rect">
            <a:avLst/>
          </a:prstGeom>
          <a:noFill/>
        </p:spPr>
        <p:txBody>
          <a:bodyPr rtlCol="0" wrap="square">
            <a:spAutoFit/>
          </a:bodyPr>
          <a:lstStyle/>
          <a:p>
            <a:pPr algn="ctr"/>
            <a:r>
              <a:rPr altLang="en-US" b="1" lang="zh-CN" sz="3200">
                <a:solidFill>
                  <a:schemeClr val="tx1">
                    <a:lumMod val="65000"/>
                    <a:lumOff val="35000"/>
                  </a:schemeClr>
                </a:solidFill>
                <a:latin charset="-122" panose="020b0503020204020204" pitchFamily="34" typeface="微软雅黑"/>
                <a:ea charset="-122" panose="020b0503020204020204" pitchFamily="34" typeface="微软雅黑"/>
              </a:rPr>
              <a:t>目录</a:t>
            </a:r>
          </a:p>
          <a:p>
            <a:pPr algn="ctr"/>
            <a:r>
              <a:rPr altLang="en-US" b="1" lang="zh-CN" sz="3200">
                <a:solidFill>
                  <a:schemeClr val="tx1">
                    <a:lumMod val="65000"/>
                    <a:lumOff val="35000"/>
                  </a:schemeClr>
                </a:solidFill>
                <a:latin charset="-122" panose="020b0503020204020204" pitchFamily="34" typeface="微软雅黑"/>
                <a:ea charset="-122" panose="020b0503020204020204" pitchFamily="34" typeface="微软雅黑"/>
              </a:rPr>
              <a:t>contents</a:t>
            </a:r>
          </a:p>
        </p:txBody>
      </p:sp>
      <p:sp>
        <p:nvSpPr>
          <p:cNvPr id="6" name="椭圆 5"/>
          <p:cNvSpPr/>
          <p:nvPr/>
        </p:nvSpPr>
        <p:spPr>
          <a:xfrm>
            <a:off x="4372328" y="838200"/>
            <a:ext cx="565516" cy="565516"/>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7" name="TextBox 6"/>
          <p:cNvSpPr txBox="1"/>
          <p:nvPr/>
        </p:nvSpPr>
        <p:spPr>
          <a:xfrm>
            <a:off x="4547252" y="894340"/>
            <a:ext cx="215668" cy="457200"/>
          </a:xfrm>
          <a:prstGeom prst="rect">
            <a:avLst/>
          </a:prstGeom>
          <a:noFill/>
        </p:spPr>
        <p:txBody>
          <a:bodyPr rtlCol="0" wrap="square">
            <a:spAutoFit/>
          </a:bodyPr>
          <a:lstStyle/>
          <a:p>
            <a:pPr algn="ctr"/>
            <a:r>
              <a:rPr altLang="zh-CN" lang="en-US" sz="2400">
                <a:solidFill>
                  <a:schemeClr val="bg1"/>
                </a:solidFill>
                <a:latin charset="0" panose="020b0806030902050204" pitchFamily="34" typeface="Impact"/>
              </a:rPr>
              <a:t>1</a:t>
            </a:r>
          </a:p>
        </p:txBody>
      </p:sp>
      <p:sp>
        <p:nvSpPr>
          <p:cNvPr id="22" name="椭圆 21"/>
          <p:cNvSpPr/>
          <p:nvPr/>
        </p:nvSpPr>
        <p:spPr>
          <a:xfrm>
            <a:off x="4361250" y="1785437"/>
            <a:ext cx="565516" cy="565516"/>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3" name="TextBox 22"/>
          <p:cNvSpPr txBox="1"/>
          <p:nvPr/>
        </p:nvSpPr>
        <p:spPr>
          <a:xfrm>
            <a:off x="4536174" y="1841577"/>
            <a:ext cx="215668" cy="457200"/>
          </a:xfrm>
          <a:prstGeom prst="rect">
            <a:avLst/>
          </a:prstGeom>
          <a:noFill/>
        </p:spPr>
        <p:txBody>
          <a:bodyPr rtlCol="0" wrap="square">
            <a:spAutoFit/>
          </a:bodyPr>
          <a:lstStyle/>
          <a:p>
            <a:pPr algn="ctr"/>
            <a:r>
              <a:rPr altLang="zh-CN" lang="en-US" sz="2400">
                <a:solidFill>
                  <a:schemeClr val="bg1"/>
                </a:solidFill>
                <a:latin charset="0" panose="020b0806030902050204" pitchFamily="34" typeface="Impact"/>
              </a:rPr>
              <a:t>2</a:t>
            </a:r>
          </a:p>
        </p:txBody>
      </p:sp>
      <p:sp>
        <p:nvSpPr>
          <p:cNvPr id="25" name="椭圆 24"/>
          <p:cNvSpPr/>
          <p:nvPr/>
        </p:nvSpPr>
        <p:spPr>
          <a:xfrm>
            <a:off x="4361250" y="2797614"/>
            <a:ext cx="565516" cy="565516"/>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6" name="TextBox 25"/>
          <p:cNvSpPr txBox="1"/>
          <p:nvPr/>
        </p:nvSpPr>
        <p:spPr>
          <a:xfrm>
            <a:off x="4536174" y="2853754"/>
            <a:ext cx="215668" cy="457200"/>
          </a:xfrm>
          <a:prstGeom prst="rect">
            <a:avLst/>
          </a:prstGeom>
          <a:noFill/>
        </p:spPr>
        <p:txBody>
          <a:bodyPr rtlCol="0" wrap="square">
            <a:spAutoFit/>
          </a:bodyPr>
          <a:lstStyle/>
          <a:p>
            <a:pPr algn="ctr"/>
            <a:r>
              <a:rPr altLang="zh-CN" lang="en-US" sz="2400">
                <a:solidFill>
                  <a:schemeClr val="bg1"/>
                </a:solidFill>
                <a:latin charset="0" panose="020b0806030902050204" pitchFamily="34" typeface="Impact"/>
              </a:rPr>
              <a:t>3</a:t>
            </a:r>
          </a:p>
        </p:txBody>
      </p:sp>
      <p:sp>
        <p:nvSpPr>
          <p:cNvPr id="28" name="椭圆 27"/>
          <p:cNvSpPr/>
          <p:nvPr/>
        </p:nvSpPr>
        <p:spPr>
          <a:xfrm>
            <a:off x="4361250" y="3713478"/>
            <a:ext cx="565516" cy="565516"/>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9" name="TextBox 28"/>
          <p:cNvSpPr txBox="1"/>
          <p:nvPr/>
        </p:nvSpPr>
        <p:spPr>
          <a:xfrm>
            <a:off x="4536174" y="3769618"/>
            <a:ext cx="215668" cy="457200"/>
          </a:xfrm>
          <a:prstGeom prst="rect">
            <a:avLst/>
          </a:prstGeom>
          <a:noFill/>
        </p:spPr>
        <p:txBody>
          <a:bodyPr rtlCol="0" wrap="square">
            <a:spAutoFit/>
          </a:bodyPr>
          <a:lstStyle/>
          <a:p>
            <a:pPr algn="ctr"/>
            <a:r>
              <a:rPr altLang="zh-CN" lang="en-US" sz="2400">
                <a:solidFill>
                  <a:schemeClr val="bg1"/>
                </a:solidFill>
                <a:latin charset="0" panose="020b0806030902050204" pitchFamily="34" typeface="Impact"/>
              </a:rPr>
              <a:t>4</a:t>
            </a:r>
          </a:p>
        </p:txBody>
      </p:sp>
      <p:sp>
        <p:nvSpPr>
          <p:cNvPr id="32" name="矩形 31"/>
          <p:cNvSpPr/>
          <p:nvPr/>
        </p:nvSpPr>
        <p:spPr>
          <a:xfrm>
            <a:off x="5292080" y="814189"/>
            <a:ext cx="1944216" cy="914400"/>
          </a:xfrm>
          <a:prstGeom prst="rect">
            <a:avLst/>
          </a:prstGeom>
        </p:spPr>
        <p:txBody>
          <a:bodyPr lIns="0" wrap="square">
            <a:spAutoFit/>
          </a:bodyPr>
          <a:lstStyle/>
          <a:p>
            <a:pPr fontAlgn="base">
              <a:spcBef>
                <a:spcPct val="0"/>
              </a:spcBef>
              <a:spcAft>
                <a:spcPct val="0"/>
              </a:spcAft>
            </a:pPr>
            <a:r>
              <a:rPr altLang="en-US" lang="zh-CN">
                <a:solidFill>
                  <a:schemeClr val="tx1">
                    <a:lumMod val="65000"/>
                    <a:lumOff val="35000"/>
                  </a:schemeClr>
                </a:solidFill>
                <a:latin charset="-122" panose="020b0503020204020204" pitchFamily="34" typeface="微软雅黑"/>
                <a:ea charset="-122" panose="020b0503020204020204" pitchFamily="34" typeface="微软雅黑"/>
              </a:rPr>
              <a:t>此处添加标题文本</a:t>
            </a:r>
          </a:p>
          <a:p>
            <a:pPr fontAlgn="base">
              <a:spcBef>
                <a:spcPct val="0"/>
              </a:spcBef>
              <a:spcAft>
                <a:spcPct val="0"/>
              </a:spcAft>
            </a:pPr>
            <a:r>
              <a:rPr altLang="en-US" lang="zh-CN">
                <a:solidFill>
                  <a:schemeClr val="tx1">
                    <a:lumMod val="65000"/>
                    <a:lumOff val="35000"/>
                  </a:schemeClr>
                </a:solidFill>
                <a:latin charset="-122" panose="020b0503020204020204" pitchFamily="34" typeface="微软雅黑"/>
                <a:ea charset="-122" panose="020b0503020204020204" pitchFamily="34" typeface="微软雅黑"/>
              </a:rPr>
              <a:t>Insert Header Topic Here</a:t>
            </a:r>
          </a:p>
        </p:txBody>
      </p:sp>
      <p:sp>
        <p:nvSpPr>
          <p:cNvPr id="33" name="矩形 32"/>
          <p:cNvSpPr/>
          <p:nvPr/>
        </p:nvSpPr>
        <p:spPr>
          <a:xfrm>
            <a:off x="5292080" y="1769343"/>
            <a:ext cx="2448272" cy="914400"/>
          </a:xfrm>
          <a:prstGeom prst="rect">
            <a:avLst/>
          </a:prstGeom>
        </p:spPr>
        <p:txBody>
          <a:bodyPr lIns="0" wrap="square">
            <a:spAutoFit/>
          </a:bodyPr>
          <a:lstStyle/>
          <a:p>
            <a:pPr fontAlgn="base" lvl="0">
              <a:spcBef>
                <a:spcPct val="0"/>
              </a:spcBef>
              <a:spcAft>
                <a:spcPct val="0"/>
              </a:spcAft>
            </a:pPr>
            <a:r>
              <a:rPr altLang="en-US" lang="zh-CN">
                <a:solidFill>
                  <a:prstClr val="black">
                    <a:lumMod val="65000"/>
                    <a:lumOff val="35000"/>
                  </a:prstClr>
                </a:solidFill>
                <a:latin charset="-122" panose="020b0503020204020204" pitchFamily="34" typeface="微软雅黑"/>
                <a:ea charset="-122" panose="020b0503020204020204" pitchFamily="34" typeface="微软雅黑"/>
              </a:rPr>
              <a:t>此处添加标题文本</a:t>
            </a:r>
          </a:p>
          <a:p>
            <a:pPr fontAlgn="base" lvl="0">
              <a:spcBef>
                <a:spcPct val="0"/>
              </a:spcBef>
              <a:spcAft>
                <a:spcPct val="0"/>
              </a:spcAft>
            </a:pPr>
            <a:r>
              <a:rPr altLang="en-US" lang="zh-CN">
                <a:solidFill>
                  <a:prstClr val="black">
                    <a:lumMod val="65000"/>
                    <a:lumOff val="35000"/>
                  </a:prstClr>
                </a:solidFill>
                <a:latin charset="-122" panose="020b0503020204020204" pitchFamily="34" typeface="微软雅黑"/>
                <a:ea charset="-122" panose="020b0503020204020204" pitchFamily="34" typeface="微软雅黑"/>
              </a:rPr>
              <a:t>Insert Header Topic Here</a:t>
            </a:r>
          </a:p>
        </p:txBody>
      </p:sp>
      <p:sp>
        <p:nvSpPr>
          <p:cNvPr id="34" name="矩形 33"/>
          <p:cNvSpPr/>
          <p:nvPr/>
        </p:nvSpPr>
        <p:spPr>
          <a:xfrm>
            <a:off x="5292080" y="2798663"/>
            <a:ext cx="2448272" cy="914400"/>
          </a:xfrm>
          <a:prstGeom prst="rect">
            <a:avLst/>
          </a:prstGeom>
        </p:spPr>
        <p:txBody>
          <a:bodyPr lIns="0" wrap="square">
            <a:spAutoFit/>
          </a:bodyPr>
          <a:lstStyle/>
          <a:p>
            <a:pPr fontAlgn="base" lvl="0">
              <a:spcBef>
                <a:spcPct val="0"/>
              </a:spcBef>
              <a:spcAft>
                <a:spcPct val="0"/>
              </a:spcAft>
            </a:pPr>
            <a:r>
              <a:rPr altLang="en-US" lang="zh-CN">
                <a:solidFill>
                  <a:prstClr val="black">
                    <a:lumMod val="65000"/>
                    <a:lumOff val="35000"/>
                  </a:prstClr>
                </a:solidFill>
                <a:latin charset="-122" panose="020b0503020204020204" pitchFamily="34" typeface="微软雅黑"/>
                <a:ea charset="-122" panose="020b0503020204020204" pitchFamily="34" typeface="微软雅黑"/>
              </a:rPr>
              <a:t>此处添加标题文本</a:t>
            </a:r>
          </a:p>
          <a:p>
            <a:pPr fontAlgn="base" lvl="0">
              <a:spcBef>
                <a:spcPct val="0"/>
              </a:spcBef>
              <a:spcAft>
                <a:spcPct val="0"/>
              </a:spcAft>
            </a:pPr>
            <a:r>
              <a:rPr altLang="en-US" lang="zh-CN">
                <a:solidFill>
                  <a:prstClr val="black">
                    <a:lumMod val="65000"/>
                    <a:lumOff val="35000"/>
                  </a:prstClr>
                </a:solidFill>
                <a:latin charset="-122" panose="020b0503020204020204" pitchFamily="34" typeface="微软雅黑"/>
                <a:ea charset="-122" panose="020b0503020204020204" pitchFamily="34" typeface="微软雅黑"/>
              </a:rPr>
              <a:t>Insert Header Topic Here</a:t>
            </a:r>
          </a:p>
        </p:txBody>
      </p:sp>
      <p:sp>
        <p:nvSpPr>
          <p:cNvPr id="35" name="矩形 34"/>
          <p:cNvSpPr/>
          <p:nvPr/>
        </p:nvSpPr>
        <p:spPr>
          <a:xfrm>
            <a:off x="5292080" y="3694509"/>
            <a:ext cx="2448272" cy="914400"/>
          </a:xfrm>
          <a:prstGeom prst="rect">
            <a:avLst/>
          </a:prstGeom>
        </p:spPr>
        <p:txBody>
          <a:bodyPr lIns="0" wrap="square">
            <a:spAutoFit/>
          </a:bodyPr>
          <a:lstStyle/>
          <a:p>
            <a:pPr fontAlgn="base" lvl="0">
              <a:spcBef>
                <a:spcPct val="0"/>
              </a:spcBef>
              <a:spcAft>
                <a:spcPct val="0"/>
              </a:spcAft>
            </a:pPr>
            <a:r>
              <a:rPr altLang="en-US" lang="zh-CN">
                <a:solidFill>
                  <a:prstClr val="black">
                    <a:lumMod val="65000"/>
                    <a:lumOff val="35000"/>
                  </a:prstClr>
                </a:solidFill>
                <a:latin charset="-122" panose="020b0503020204020204" pitchFamily="34" typeface="微软雅黑"/>
                <a:ea charset="-122" panose="020b0503020204020204" pitchFamily="34" typeface="微软雅黑"/>
              </a:rPr>
              <a:t>此处添加标题文本</a:t>
            </a:r>
          </a:p>
          <a:p>
            <a:pPr fontAlgn="base" lvl="0">
              <a:spcBef>
                <a:spcPct val="0"/>
              </a:spcBef>
              <a:spcAft>
                <a:spcPct val="0"/>
              </a:spcAft>
            </a:pPr>
            <a:r>
              <a:rPr altLang="en-US" lang="zh-CN">
                <a:solidFill>
                  <a:prstClr val="black">
                    <a:lumMod val="65000"/>
                    <a:lumOff val="35000"/>
                  </a:prstClr>
                </a:solidFill>
                <a:latin charset="-122" panose="020b0503020204020204" pitchFamily="34" typeface="微软雅黑"/>
                <a:ea charset="-122" panose="020b0503020204020204" pitchFamily="34" typeface="微软雅黑"/>
              </a:rPr>
              <a:t>Insert Header Topic Here</a:t>
            </a:r>
          </a:p>
        </p:txBody>
      </p:sp>
      <p:sp>
        <p:nvSpPr>
          <p:cNvPr id="21" name="椭圆 20"/>
          <p:cNvSpPr/>
          <p:nvPr/>
        </p:nvSpPr>
        <p:spPr>
          <a:xfrm>
            <a:off x="1331541" y="4493841"/>
            <a:ext cx="1296144" cy="1296144"/>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4" name="椭圆 23"/>
          <p:cNvSpPr/>
          <p:nvPr/>
        </p:nvSpPr>
        <p:spPr>
          <a:xfrm>
            <a:off x="2936826" y="4248150"/>
            <a:ext cx="347246" cy="34724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7" name="椭圆 26"/>
          <p:cNvSpPr/>
          <p:nvPr/>
        </p:nvSpPr>
        <p:spPr>
          <a:xfrm>
            <a:off x="8557902" y="4555815"/>
            <a:ext cx="1172196" cy="117219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Tree>
    <p:extLst>
      <p:ext uri="{BB962C8B-B14F-4D97-AF65-F5344CB8AC3E}">
        <p14:creationId val="309698307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19"/>
                                        </p:tgtEl>
                                        <p:attrNameLst>
                                          <p:attrName>style.visibility</p:attrName>
                                        </p:attrNameLst>
                                      </p:cBhvr>
                                      <p:to>
                                        <p:strVal val="visible"/>
                                      </p:to>
                                    </p:set>
                                    <p:anim calcmode="lin" valueType="num">
                                      <p:cBhvr>
                                        <p:cTn dur="300" fill="hold" id="14"/>
                                        <p:tgtEl>
                                          <p:spTgt spid="19"/>
                                        </p:tgtEl>
                                        <p:attrNameLst>
                                          <p:attrName>ppt_w</p:attrName>
                                        </p:attrNameLst>
                                      </p:cBhvr>
                                      <p:tavLst>
                                        <p:tav tm="0">
                                          <p:val>
                                            <p:fltVal val="0"/>
                                          </p:val>
                                        </p:tav>
                                        <p:tav tm="100000">
                                          <p:val>
                                            <p:strVal val="#ppt_w"/>
                                          </p:val>
                                        </p:tav>
                                      </p:tavLst>
                                    </p:anim>
                                    <p:anim calcmode="lin" valueType="num">
                                      <p:cBhvr>
                                        <p:cTn dur="300" fill="hold" id="15"/>
                                        <p:tgtEl>
                                          <p:spTgt spid="19"/>
                                        </p:tgtEl>
                                        <p:attrNameLst>
                                          <p:attrName>ppt_h</p:attrName>
                                        </p:attrNameLst>
                                      </p:cBhvr>
                                      <p:tavLst>
                                        <p:tav tm="0">
                                          <p:val>
                                            <p:fltVal val="0"/>
                                          </p:val>
                                        </p:tav>
                                        <p:tav tm="100000">
                                          <p:val>
                                            <p:strVal val="#ppt_h"/>
                                          </p:val>
                                        </p:tav>
                                      </p:tavLst>
                                    </p:anim>
                                    <p:animEffect filter="fade" transition="in">
                                      <p:cBhvr>
                                        <p:cTn dur="300" id="16"/>
                                        <p:tgtEl>
                                          <p:spTgt spid="19"/>
                                        </p:tgtEl>
                                      </p:cBhvr>
                                    </p:animEffect>
                                  </p:childTnLst>
                                </p:cTn>
                              </p:par>
                              <p:par>
                                <p:cTn autoRev="1" fill="hold" grpId="1" id="17" nodeType="withEffect" presetClass="emph" presetID="6" presetSubtype="0">
                                  <p:stCondLst>
                                    <p:cond delay="600"/>
                                  </p:stCondLst>
                                  <p:childTnLst>
                                    <p:animScale>
                                      <p:cBhvr>
                                        <p:cTn dur="150" fill="hold" id="18"/>
                                        <p:tgtEl>
                                          <p:spTgt spid="19"/>
                                        </p:tgtEl>
                                      </p:cBhvr>
                                      <p:by x="110000" y="110000"/>
                                    </p:animScale>
                                  </p:childTnLst>
                                </p:cTn>
                              </p:par>
                              <p:par>
                                <p:cTn fill="hold" grpId="0" id="19" nodeType="withEffect" presetClass="entr" presetID="53" presetSubtype="0">
                                  <p:stCondLst>
                                    <p:cond delay="100"/>
                                  </p:stCondLst>
                                  <p:childTnLst>
                                    <p:set>
                                      <p:cBhvr>
                                        <p:cTn dur="1" fill="hold" id="20">
                                          <p:stCondLst>
                                            <p:cond delay="0"/>
                                          </p:stCondLst>
                                        </p:cTn>
                                        <p:tgtEl>
                                          <p:spTgt spid="2"/>
                                        </p:tgtEl>
                                        <p:attrNameLst>
                                          <p:attrName>style.visibility</p:attrName>
                                        </p:attrNameLst>
                                      </p:cBhvr>
                                      <p:to>
                                        <p:strVal val="visible"/>
                                      </p:to>
                                    </p:set>
                                    <p:anim calcmode="lin" valueType="num">
                                      <p:cBhvr>
                                        <p:cTn dur="300" fill="hold" id="21"/>
                                        <p:tgtEl>
                                          <p:spTgt spid="2"/>
                                        </p:tgtEl>
                                        <p:attrNameLst>
                                          <p:attrName>ppt_w</p:attrName>
                                        </p:attrNameLst>
                                      </p:cBhvr>
                                      <p:tavLst>
                                        <p:tav tm="0">
                                          <p:val>
                                            <p:fltVal val="0"/>
                                          </p:val>
                                        </p:tav>
                                        <p:tav tm="100000">
                                          <p:val>
                                            <p:strVal val="#ppt_w"/>
                                          </p:val>
                                        </p:tav>
                                      </p:tavLst>
                                    </p:anim>
                                    <p:anim calcmode="lin" valueType="num">
                                      <p:cBhvr>
                                        <p:cTn dur="300" fill="hold" id="22"/>
                                        <p:tgtEl>
                                          <p:spTgt spid="2"/>
                                        </p:tgtEl>
                                        <p:attrNameLst>
                                          <p:attrName>ppt_h</p:attrName>
                                        </p:attrNameLst>
                                      </p:cBhvr>
                                      <p:tavLst>
                                        <p:tav tm="0">
                                          <p:val>
                                            <p:fltVal val="0"/>
                                          </p:val>
                                        </p:tav>
                                        <p:tav tm="100000">
                                          <p:val>
                                            <p:strVal val="#ppt_h"/>
                                          </p:val>
                                        </p:tav>
                                      </p:tavLst>
                                    </p:anim>
                                    <p:animEffect filter="fade" transition="in">
                                      <p:cBhvr>
                                        <p:cTn dur="300" id="23"/>
                                        <p:tgtEl>
                                          <p:spTgt spid="2"/>
                                        </p:tgtEl>
                                      </p:cBhvr>
                                    </p:animEffect>
                                  </p:childTnLst>
                                </p:cTn>
                              </p:par>
                              <p:par>
                                <p:cTn autoRev="1" fill="hold" grpId="1" id="24" nodeType="withEffect" presetClass="emph" presetID="6" presetSubtype="0">
                                  <p:stCondLst>
                                    <p:cond delay="400"/>
                                  </p:stCondLst>
                                  <p:childTnLst>
                                    <p:animScale>
                                      <p:cBhvr>
                                        <p:cTn dur="150" fill="hold" id="25"/>
                                        <p:tgtEl>
                                          <p:spTgt spid="2"/>
                                        </p:tgtEl>
                                      </p:cBhvr>
                                      <p:by x="110000" y="110000"/>
                                    </p:animScale>
                                  </p:childTnLst>
                                </p:cTn>
                              </p:par>
                              <p:par>
                                <p:cTn fill="hold" grpId="0" id="26" nodeType="withEffect" presetClass="entr" presetID="53" presetSubtype="0">
                                  <p:stCondLst>
                                    <p:cond delay="400"/>
                                  </p:stCondLst>
                                  <p:childTnLst>
                                    <p:set>
                                      <p:cBhvr>
                                        <p:cTn dur="1" fill="hold" id="27">
                                          <p:stCondLst>
                                            <p:cond delay="0"/>
                                          </p:stCondLst>
                                        </p:cTn>
                                        <p:tgtEl>
                                          <p:spTgt spid="21"/>
                                        </p:tgtEl>
                                        <p:attrNameLst>
                                          <p:attrName>style.visibility</p:attrName>
                                        </p:attrNameLst>
                                      </p:cBhvr>
                                      <p:to>
                                        <p:strVal val="visible"/>
                                      </p:to>
                                    </p:set>
                                    <p:anim calcmode="lin" valueType="num">
                                      <p:cBhvr>
                                        <p:cTn dur="300" fill="hold" id="28"/>
                                        <p:tgtEl>
                                          <p:spTgt spid="21"/>
                                        </p:tgtEl>
                                        <p:attrNameLst>
                                          <p:attrName>ppt_w</p:attrName>
                                        </p:attrNameLst>
                                      </p:cBhvr>
                                      <p:tavLst>
                                        <p:tav tm="0">
                                          <p:val>
                                            <p:fltVal val="0"/>
                                          </p:val>
                                        </p:tav>
                                        <p:tav tm="100000">
                                          <p:val>
                                            <p:strVal val="#ppt_w"/>
                                          </p:val>
                                        </p:tav>
                                      </p:tavLst>
                                    </p:anim>
                                    <p:anim calcmode="lin" valueType="num">
                                      <p:cBhvr>
                                        <p:cTn dur="300" fill="hold" id="29"/>
                                        <p:tgtEl>
                                          <p:spTgt spid="21"/>
                                        </p:tgtEl>
                                        <p:attrNameLst>
                                          <p:attrName>ppt_h</p:attrName>
                                        </p:attrNameLst>
                                      </p:cBhvr>
                                      <p:tavLst>
                                        <p:tav tm="0">
                                          <p:val>
                                            <p:fltVal val="0"/>
                                          </p:val>
                                        </p:tav>
                                        <p:tav tm="100000">
                                          <p:val>
                                            <p:strVal val="#ppt_h"/>
                                          </p:val>
                                        </p:tav>
                                      </p:tavLst>
                                    </p:anim>
                                    <p:animEffect filter="fade" transition="in">
                                      <p:cBhvr>
                                        <p:cTn dur="300" id="30"/>
                                        <p:tgtEl>
                                          <p:spTgt spid="21"/>
                                        </p:tgtEl>
                                      </p:cBhvr>
                                    </p:animEffect>
                                  </p:childTnLst>
                                </p:cTn>
                              </p:par>
                              <p:par>
                                <p:cTn autoRev="1" fill="hold" grpId="1" id="31" nodeType="withEffect" presetClass="emph" presetID="6" presetSubtype="0">
                                  <p:stCondLst>
                                    <p:cond delay="700"/>
                                  </p:stCondLst>
                                  <p:childTnLst>
                                    <p:animScale>
                                      <p:cBhvr>
                                        <p:cTn dur="150" fill="hold" id="32"/>
                                        <p:tgtEl>
                                          <p:spTgt spid="21"/>
                                        </p:tgtEl>
                                      </p:cBhvr>
                                      <p:by x="110000" y="110000"/>
                                    </p:animScale>
                                  </p:childTnLst>
                                </p:cTn>
                              </p:par>
                              <p:par>
                                <p:cTn fill="hold" grpId="0" id="33" nodeType="withEffect" presetClass="entr" presetID="53" presetSubtype="0">
                                  <p:stCondLst>
                                    <p:cond delay="400"/>
                                  </p:stCondLst>
                                  <p:childTnLst>
                                    <p:set>
                                      <p:cBhvr>
                                        <p:cTn dur="1" fill="hold" id="34">
                                          <p:stCondLst>
                                            <p:cond delay="0"/>
                                          </p:stCondLst>
                                        </p:cTn>
                                        <p:tgtEl>
                                          <p:spTgt spid="24"/>
                                        </p:tgtEl>
                                        <p:attrNameLst>
                                          <p:attrName>style.visibility</p:attrName>
                                        </p:attrNameLst>
                                      </p:cBhvr>
                                      <p:to>
                                        <p:strVal val="visible"/>
                                      </p:to>
                                    </p:set>
                                    <p:anim calcmode="lin" valueType="num">
                                      <p:cBhvr>
                                        <p:cTn dur="300" fill="hold" id="35"/>
                                        <p:tgtEl>
                                          <p:spTgt spid="24"/>
                                        </p:tgtEl>
                                        <p:attrNameLst>
                                          <p:attrName>ppt_w</p:attrName>
                                        </p:attrNameLst>
                                      </p:cBhvr>
                                      <p:tavLst>
                                        <p:tav tm="0">
                                          <p:val>
                                            <p:fltVal val="0"/>
                                          </p:val>
                                        </p:tav>
                                        <p:tav tm="100000">
                                          <p:val>
                                            <p:strVal val="#ppt_w"/>
                                          </p:val>
                                        </p:tav>
                                      </p:tavLst>
                                    </p:anim>
                                    <p:anim calcmode="lin" valueType="num">
                                      <p:cBhvr>
                                        <p:cTn dur="300" fill="hold" id="36"/>
                                        <p:tgtEl>
                                          <p:spTgt spid="24"/>
                                        </p:tgtEl>
                                        <p:attrNameLst>
                                          <p:attrName>ppt_h</p:attrName>
                                        </p:attrNameLst>
                                      </p:cBhvr>
                                      <p:tavLst>
                                        <p:tav tm="0">
                                          <p:val>
                                            <p:fltVal val="0"/>
                                          </p:val>
                                        </p:tav>
                                        <p:tav tm="100000">
                                          <p:val>
                                            <p:strVal val="#ppt_h"/>
                                          </p:val>
                                        </p:tav>
                                      </p:tavLst>
                                    </p:anim>
                                    <p:animEffect filter="fade" transition="in">
                                      <p:cBhvr>
                                        <p:cTn dur="300" id="37"/>
                                        <p:tgtEl>
                                          <p:spTgt spid="24"/>
                                        </p:tgtEl>
                                      </p:cBhvr>
                                    </p:animEffect>
                                  </p:childTnLst>
                                </p:cTn>
                              </p:par>
                              <p:par>
                                <p:cTn autoRev="1" fill="hold" grpId="1" id="38" nodeType="withEffect" presetClass="emph" presetID="6" presetSubtype="0">
                                  <p:stCondLst>
                                    <p:cond delay="700"/>
                                  </p:stCondLst>
                                  <p:childTnLst>
                                    <p:animScale>
                                      <p:cBhvr>
                                        <p:cTn dur="150" fill="hold" id="39"/>
                                        <p:tgtEl>
                                          <p:spTgt spid="24"/>
                                        </p:tgtEl>
                                      </p:cBhvr>
                                      <p:by x="110000" y="110000"/>
                                    </p:animScale>
                                  </p:childTnLst>
                                </p:cTn>
                              </p:par>
                              <p:par>
                                <p:cTn fill="hold" grpId="0" id="40" nodeType="withEffect" presetClass="entr" presetID="53" presetSubtype="0">
                                  <p:stCondLst>
                                    <p:cond delay="200"/>
                                  </p:stCondLst>
                                  <p:childTnLst>
                                    <p:set>
                                      <p:cBhvr>
                                        <p:cTn dur="1" fill="hold" id="41">
                                          <p:stCondLst>
                                            <p:cond delay="0"/>
                                          </p:stCondLst>
                                        </p:cTn>
                                        <p:tgtEl>
                                          <p:spTgt spid="4"/>
                                        </p:tgtEl>
                                        <p:attrNameLst>
                                          <p:attrName>style.visibility</p:attrName>
                                        </p:attrNameLst>
                                      </p:cBhvr>
                                      <p:to>
                                        <p:strVal val="visible"/>
                                      </p:to>
                                    </p:set>
                                    <p:anim calcmode="lin" valueType="num">
                                      <p:cBhvr>
                                        <p:cTn dur="300" fill="hold" id="42"/>
                                        <p:tgtEl>
                                          <p:spTgt spid="4"/>
                                        </p:tgtEl>
                                        <p:attrNameLst>
                                          <p:attrName>ppt_w</p:attrName>
                                        </p:attrNameLst>
                                      </p:cBhvr>
                                      <p:tavLst>
                                        <p:tav tm="0">
                                          <p:val>
                                            <p:fltVal val="0"/>
                                          </p:val>
                                        </p:tav>
                                        <p:tav tm="100000">
                                          <p:val>
                                            <p:strVal val="#ppt_w"/>
                                          </p:val>
                                        </p:tav>
                                      </p:tavLst>
                                    </p:anim>
                                    <p:anim calcmode="lin" valueType="num">
                                      <p:cBhvr>
                                        <p:cTn dur="300" fill="hold" id="43"/>
                                        <p:tgtEl>
                                          <p:spTgt spid="4"/>
                                        </p:tgtEl>
                                        <p:attrNameLst>
                                          <p:attrName>ppt_h</p:attrName>
                                        </p:attrNameLst>
                                      </p:cBhvr>
                                      <p:tavLst>
                                        <p:tav tm="0">
                                          <p:val>
                                            <p:fltVal val="0"/>
                                          </p:val>
                                        </p:tav>
                                        <p:tav tm="100000">
                                          <p:val>
                                            <p:strVal val="#ppt_h"/>
                                          </p:val>
                                        </p:tav>
                                      </p:tavLst>
                                    </p:anim>
                                    <p:animEffect filter="fade" transition="in">
                                      <p:cBhvr>
                                        <p:cTn dur="300" id="44"/>
                                        <p:tgtEl>
                                          <p:spTgt spid="4"/>
                                        </p:tgtEl>
                                      </p:cBhvr>
                                    </p:animEffect>
                                  </p:childTnLst>
                                </p:cTn>
                              </p:par>
                              <p:par>
                                <p:cTn autoRev="1" fill="hold" grpId="1" id="45" nodeType="withEffect" presetClass="emph" presetID="6" presetSubtype="0">
                                  <p:stCondLst>
                                    <p:cond delay="500"/>
                                  </p:stCondLst>
                                  <p:childTnLst>
                                    <p:animScale>
                                      <p:cBhvr>
                                        <p:cTn dur="150" fill="hold" id="46"/>
                                        <p:tgtEl>
                                          <p:spTgt spid="4"/>
                                        </p:tgtEl>
                                      </p:cBhvr>
                                      <p:by x="110000" y="110000"/>
                                    </p:animScale>
                                  </p:childTnLst>
                                </p:cTn>
                              </p:par>
                              <p:par>
                                <p:cTn fill="hold" grpId="0" id="47" nodeType="withEffect" presetClass="entr" presetID="53" presetSubtype="0">
                                  <p:stCondLst>
                                    <p:cond delay="800"/>
                                  </p:stCondLst>
                                  <p:childTnLst>
                                    <p:set>
                                      <p:cBhvr>
                                        <p:cTn dur="1" fill="hold" id="48">
                                          <p:stCondLst>
                                            <p:cond delay="0"/>
                                          </p:stCondLst>
                                        </p:cTn>
                                        <p:tgtEl>
                                          <p:spTgt spid="6"/>
                                        </p:tgtEl>
                                        <p:attrNameLst>
                                          <p:attrName>style.visibility</p:attrName>
                                        </p:attrNameLst>
                                      </p:cBhvr>
                                      <p:to>
                                        <p:strVal val="visible"/>
                                      </p:to>
                                    </p:set>
                                    <p:anim calcmode="lin" valueType="num">
                                      <p:cBhvr>
                                        <p:cTn dur="300" fill="hold" id="49"/>
                                        <p:tgtEl>
                                          <p:spTgt spid="6"/>
                                        </p:tgtEl>
                                        <p:attrNameLst>
                                          <p:attrName>ppt_w</p:attrName>
                                        </p:attrNameLst>
                                      </p:cBhvr>
                                      <p:tavLst>
                                        <p:tav tm="0">
                                          <p:val>
                                            <p:fltVal val="0"/>
                                          </p:val>
                                        </p:tav>
                                        <p:tav tm="100000">
                                          <p:val>
                                            <p:strVal val="#ppt_w"/>
                                          </p:val>
                                        </p:tav>
                                      </p:tavLst>
                                    </p:anim>
                                    <p:anim calcmode="lin" valueType="num">
                                      <p:cBhvr>
                                        <p:cTn dur="300" fill="hold" id="50"/>
                                        <p:tgtEl>
                                          <p:spTgt spid="6"/>
                                        </p:tgtEl>
                                        <p:attrNameLst>
                                          <p:attrName>ppt_h</p:attrName>
                                        </p:attrNameLst>
                                      </p:cBhvr>
                                      <p:tavLst>
                                        <p:tav tm="0">
                                          <p:val>
                                            <p:fltVal val="0"/>
                                          </p:val>
                                        </p:tav>
                                        <p:tav tm="100000">
                                          <p:val>
                                            <p:strVal val="#ppt_h"/>
                                          </p:val>
                                        </p:tav>
                                      </p:tavLst>
                                    </p:anim>
                                    <p:animEffect filter="fade" transition="in">
                                      <p:cBhvr>
                                        <p:cTn dur="300" id="51"/>
                                        <p:tgtEl>
                                          <p:spTgt spid="6"/>
                                        </p:tgtEl>
                                      </p:cBhvr>
                                    </p:animEffect>
                                  </p:childTnLst>
                                </p:cTn>
                              </p:par>
                              <p:par>
                                <p:cTn autoRev="1" fill="hold" grpId="1" id="52" nodeType="withEffect" presetClass="emph" presetID="6" presetSubtype="0">
                                  <p:stCondLst>
                                    <p:cond delay="1100"/>
                                  </p:stCondLst>
                                  <p:childTnLst>
                                    <p:animScale>
                                      <p:cBhvr>
                                        <p:cTn dur="150" fill="hold" id="53"/>
                                        <p:tgtEl>
                                          <p:spTgt spid="6"/>
                                        </p:tgtEl>
                                      </p:cBhvr>
                                      <p:by x="110000" y="110000"/>
                                    </p:animScale>
                                  </p:childTnLst>
                                </p:cTn>
                              </p:par>
                              <p:par>
                                <p:cTn fill="hold" grpId="0" id="54" nodeType="withEffect" presetClass="entr" presetID="53" presetSubtype="0">
                                  <p:stCondLst>
                                    <p:cond delay="900"/>
                                  </p:stCondLst>
                                  <p:childTnLst>
                                    <p:set>
                                      <p:cBhvr>
                                        <p:cTn dur="1" fill="hold" id="55">
                                          <p:stCondLst>
                                            <p:cond delay="0"/>
                                          </p:stCondLst>
                                        </p:cTn>
                                        <p:tgtEl>
                                          <p:spTgt spid="7"/>
                                        </p:tgtEl>
                                        <p:attrNameLst>
                                          <p:attrName>style.visibility</p:attrName>
                                        </p:attrNameLst>
                                      </p:cBhvr>
                                      <p:to>
                                        <p:strVal val="visible"/>
                                      </p:to>
                                    </p:set>
                                    <p:anim calcmode="lin" valueType="num">
                                      <p:cBhvr>
                                        <p:cTn dur="300" fill="hold" id="56"/>
                                        <p:tgtEl>
                                          <p:spTgt spid="7"/>
                                        </p:tgtEl>
                                        <p:attrNameLst>
                                          <p:attrName>ppt_w</p:attrName>
                                        </p:attrNameLst>
                                      </p:cBhvr>
                                      <p:tavLst>
                                        <p:tav tm="0">
                                          <p:val>
                                            <p:fltVal val="0"/>
                                          </p:val>
                                        </p:tav>
                                        <p:tav tm="100000">
                                          <p:val>
                                            <p:strVal val="#ppt_w"/>
                                          </p:val>
                                        </p:tav>
                                      </p:tavLst>
                                    </p:anim>
                                    <p:anim calcmode="lin" valueType="num">
                                      <p:cBhvr>
                                        <p:cTn dur="300" fill="hold" id="57"/>
                                        <p:tgtEl>
                                          <p:spTgt spid="7"/>
                                        </p:tgtEl>
                                        <p:attrNameLst>
                                          <p:attrName>ppt_h</p:attrName>
                                        </p:attrNameLst>
                                      </p:cBhvr>
                                      <p:tavLst>
                                        <p:tav tm="0">
                                          <p:val>
                                            <p:fltVal val="0"/>
                                          </p:val>
                                        </p:tav>
                                        <p:tav tm="100000">
                                          <p:val>
                                            <p:strVal val="#ppt_h"/>
                                          </p:val>
                                        </p:tav>
                                      </p:tavLst>
                                    </p:anim>
                                    <p:animEffect filter="fade" transition="in">
                                      <p:cBhvr>
                                        <p:cTn dur="300" id="58"/>
                                        <p:tgtEl>
                                          <p:spTgt spid="7"/>
                                        </p:tgtEl>
                                      </p:cBhvr>
                                    </p:animEffect>
                                  </p:childTnLst>
                                </p:cTn>
                              </p:par>
                              <p:par>
                                <p:cTn autoRev="1" fill="hold" grpId="1" id="59" nodeType="withEffect" presetClass="emph" presetID="6" presetSubtype="0">
                                  <p:stCondLst>
                                    <p:cond delay="1200"/>
                                  </p:stCondLst>
                                  <p:childTnLst>
                                    <p:animScale>
                                      <p:cBhvr>
                                        <p:cTn dur="150" fill="hold" id="60"/>
                                        <p:tgtEl>
                                          <p:spTgt spid="7"/>
                                        </p:tgtEl>
                                      </p:cBhvr>
                                      <p:by x="110000" y="110000"/>
                                    </p:animScale>
                                  </p:childTnLst>
                                </p:cTn>
                              </p:par>
                              <p:par>
                                <p:cTn fill="hold" grpId="0" id="61" nodeType="withEffect" presetClass="entr" presetID="2" presetSubtype="2">
                                  <p:stCondLst>
                                    <p:cond delay="1200"/>
                                  </p:stCondLst>
                                  <p:childTnLst>
                                    <p:set>
                                      <p:cBhvr>
                                        <p:cTn dur="1" fill="hold" id="62">
                                          <p:stCondLst>
                                            <p:cond delay="0"/>
                                          </p:stCondLst>
                                        </p:cTn>
                                        <p:tgtEl>
                                          <p:spTgt spid="32"/>
                                        </p:tgtEl>
                                        <p:attrNameLst>
                                          <p:attrName>style.visibility</p:attrName>
                                        </p:attrNameLst>
                                      </p:cBhvr>
                                      <p:to>
                                        <p:strVal val="visible"/>
                                      </p:to>
                                    </p:set>
                                    <p:anim calcmode="lin" valueType="num">
                                      <p:cBhvr additive="base">
                                        <p:cTn dur="600" fill="hold" id="63"/>
                                        <p:tgtEl>
                                          <p:spTgt spid="32"/>
                                        </p:tgtEl>
                                        <p:attrNameLst>
                                          <p:attrName>ppt_x</p:attrName>
                                        </p:attrNameLst>
                                      </p:cBhvr>
                                      <p:tavLst>
                                        <p:tav tm="0">
                                          <p:val>
                                            <p:strVal val="1+#ppt_w/2"/>
                                          </p:val>
                                        </p:tav>
                                        <p:tav tm="100000">
                                          <p:val>
                                            <p:strVal val="#ppt_x"/>
                                          </p:val>
                                        </p:tav>
                                      </p:tavLst>
                                    </p:anim>
                                    <p:anim calcmode="lin" valueType="num">
                                      <p:cBhvr additive="base">
                                        <p:cTn dur="600" fill="hold" id="64"/>
                                        <p:tgtEl>
                                          <p:spTgt spid="32"/>
                                        </p:tgtEl>
                                        <p:attrNameLst>
                                          <p:attrName>ppt_y</p:attrName>
                                        </p:attrNameLst>
                                      </p:cBhvr>
                                      <p:tavLst>
                                        <p:tav tm="0">
                                          <p:val>
                                            <p:strVal val="#ppt_y"/>
                                          </p:val>
                                        </p:tav>
                                        <p:tav tm="100000">
                                          <p:val>
                                            <p:strVal val="#ppt_y"/>
                                          </p:val>
                                        </p:tav>
                                      </p:tavLst>
                                    </p:anim>
                                  </p:childTnLst>
                                </p:cTn>
                              </p:par>
                              <p:par>
                                <p:cTn fill="hold" grpId="0" id="65" nodeType="withEffect" presetClass="entr" presetID="53" presetSubtype="0">
                                  <p:stCondLst>
                                    <p:cond delay="1200"/>
                                  </p:stCondLst>
                                  <p:childTnLst>
                                    <p:set>
                                      <p:cBhvr>
                                        <p:cTn dur="1" fill="hold" id="66">
                                          <p:stCondLst>
                                            <p:cond delay="0"/>
                                          </p:stCondLst>
                                        </p:cTn>
                                        <p:tgtEl>
                                          <p:spTgt spid="22"/>
                                        </p:tgtEl>
                                        <p:attrNameLst>
                                          <p:attrName>style.visibility</p:attrName>
                                        </p:attrNameLst>
                                      </p:cBhvr>
                                      <p:to>
                                        <p:strVal val="visible"/>
                                      </p:to>
                                    </p:set>
                                    <p:anim calcmode="lin" valueType="num">
                                      <p:cBhvr>
                                        <p:cTn dur="300" fill="hold" id="67"/>
                                        <p:tgtEl>
                                          <p:spTgt spid="22"/>
                                        </p:tgtEl>
                                        <p:attrNameLst>
                                          <p:attrName>ppt_w</p:attrName>
                                        </p:attrNameLst>
                                      </p:cBhvr>
                                      <p:tavLst>
                                        <p:tav tm="0">
                                          <p:val>
                                            <p:fltVal val="0"/>
                                          </p:val>
                                        </p:tav>
                                        <p:tav tm="100000">
                                          <p:val>
                                            <p:strVal val="#ppt_w"/>
                                          </p:val>
                                        </p:tav>
                                      </p:tavLst>
                                    </p:anim>
                                    <p:anim calcmode="lin" valueType="num">
                                      <p:cBhvr>
                                        <p:cTn dur="300" fill="hold" id="68"/>
                                        <p:tgtEl>
                                          <p:spTgt spid="22"/>
                                        </p:tgtEl>
                                        <p:attrNameLst>
                                          <p:attrName>ppt_h</p:attrName>
                                        </p:attrNameLst>
                                      </p:cBhvr>
                                      <p:tavLst>
                                        <p:tav tm="0">
                                          <p:val>
                                            <p:fltVal val="0"/>
                                          </p:val>
                                        </p:tav>
                                        <p:tav tm="100000">
                                          <p:val>
                                            <p:strVal val="#ppt_h"/>
                                          </p:val>
                                        </p:tav>
                                      </p:tavLst>
                                    </p:anim>
                                    <p:animEffect filter="fade" transition="in">
                                      <p:cBhvr>
                                        <p:cTn dur="300" id="69"/>
                                        <p:tgtEl>
                                          <p:spTgt spid="22"/>
                                        </p:tgtEl>
                                      </p:cBhvr>
                                    </p:animEffect>
                                  </p:childTnLst>
                                </p:cTn>
                              </p:par>
                              <p:par>
                                <p:cTn autoRev="1" fill="hold" grpId="1" id="70" nodeType="withEffect" presetClass="emph" presetID="6" presetSubtype="0">
                                  <p:stCondLst>
                                    <p:cond delay="1500"/>
                                  </p:stCondLst>
                                  <p:childTnLst>
                                    <p:animScale>
                                      <p:cBhvr>
                                        <p:cTn dur="150" fill="hold" id="71"/>
                                        <p:tgtEl>
                                          <p:spTgt spid="22"/>
                                        </p:tgtEl>
                                      </p:cBhvr>
                                      <p:by x="110000" y="110000"/>
                                    </p:animScale>
                                  </p:childTnLst>
                                </p:cTn>
                              </p:par>
                              <p:par>
                                <p:cTn fill="hold" grpId="0" id="72" nodeType="withEffect" presetClass="entr" presetID="53" presetSubtype="0">
                                  <p:stCondLst>
                                    <p:cond delay="1300"/>
                                  </p:stCondLst>
                                  <p:childTnLst>
                                    <p:set>
                                      <p:cBhvr>
                                        <p:cTn dur="1" fill="hold" id="73">
                                          <p:stCondLst>
                                            <p:cond delay="0"/>
                                          </p:stCondLst>
                                        </p:cTn>
                                        <p:tgtEl>
                                          <p:spTgt spid="23"/>
                                        </p:tgtEl>
                                        <p:attrNameLst>
                                          <p:attrName>style.visibility</p:attrName>
                                        </p:attrNameLst>
                                      </p:cBhvr>
                                      <p:to>
                                        <p:strVal val="visible"/>
                                      </p:to>
                                    </p:set>
                                    <p:anim calcmode="lin" valueType="num">
                                      <p:cBhvr>
                                        <p:cTn dur="300" fill="hold" id="74"/>
                                        <p:tgtEl>
                                          <p:spTgt spid="23"/>
                                        </p:tgtEl>
                                        <p:attrNameLst>
                                          <p:attrName>ppt_w</p:attrName>
                                        </p:attrNameLst>
                                      </p:cBhvr>
                                      <p:tavLst>
                                        <p:tav tm="0">
                                          <p:val>
                                            <p:fltVal val="0"/>
                                          </p:val>
                                        </p:tav>
                                        <p:tav tm="100000">
                                          <p:val>
                                            <p:strVal val="#ppt_w"/>
                                          </p:val>
                                        </p:tav>
                                      </p:tavLst>
                                    </p:anim>
                                    <p:anim calcmode="lin" valueType="num">
                                      <p:cBhvr>
                                        <p:cTn dur="300" fill="hold" id="75"/>
                                        <p:tgtEl>
                                          <p:spTgt spid="23"/>
                                        </p:tgtEl>
                                        <p:attrNameLst>
                                          <p:attrName>ppt_h</p:attrName>
                                        </p:attrNameLst>
                                      </p:cBhvr>
                                      <p:tavLst>
                                        <p:tav tm="0">
                                          <p:val>
                                            <p:fltVal val="0"/>
                                          </p:val>
                                        </p:tav>
                                        <p:tav tm="100000">
                                          <p:val>
                                            <p:strVal val="#ppt_h"/>
                                          </p:val>
                                        </p:tav>
                                      </p:tavLst>
                                    </p:anim>
                                    <p:animEffect filter="fade" transition="in">
                                      <p:cBhvr>
                                        <p:cTn dur="300" id="76"/>
                                        <p:tgtEl>
                                          <p:spTgt spid="23"/>
                                        </p:tgtEl>
                                      </p:cBhvr>
                                    </p:animEffect>
                                  </p:childTnLst>
                                </p:cTn>
                              </p:par>
                              <p:par>
                                <p:cTn autoRev="1" fill="hold" grpId="1" id="77" nodeType="withEffect" presetClass="emph" presetID="6" presetSubtype="0">
                                  <p:stCondLst>
                                    <p:cond delay="1600"/>
                                  </p:stCondLst>
                                  <p:childTnLst>
                                    <p:animScale>
                                      <p:cBhvr>
                                        <p:cTn dur="150" fill="hold" id="78"/>
                                        <p:tgtEl>
                                          <p:spTgt spid="23"/>
                                        </p:tgtEl>
                                      </p:cBhvr>
                                      <p:by x="110000" y="110000"/>
                                    </p:animScale>
                                  </p:childTnLst>
                                </p:cTn>
                              </p:par>
                              <p:par>
                                <p:cTn fill="hold" grpId="0" id="79" nodeType="withEffect" presetClass="entr" presetID="2" presetSubtype="2">
                                  <p:stCondLst>
                                    <p:cond delay="1600"/>
                                  </p:stCondLst>
                                  <p:childTnLst>
                                    <p:set>
                                      <p:cBhvr>
                                        <p:cTn dur="1" fill="hold" id="80">
                                          <p:stCondLst>
                                            <p:cond delay="0"/>
                                          </p:stCondLst>
                                        </p:cTn>
                                        <p:tgtEl>
                                          <p:spTgt spid="33"/>
                                        </p:tgtEl>
                                        <p:attrNameLst>
                                          <p:attrName>style.visibility</p:attrName>
                                        </p:attrNameLst>
                                      </p:cBhvr>
                                      <p:to>
                                        <p:strVal val="visible"/>
                                      </p:to>
                                    </p:set>
                                    <p:anim calcmode="lin" valueType="num">
                                      <p:cBhvr additive="base">
                                        <p:cTn dur="600" fill="hold" id="81"/>
                                        <p:tgtEl>
                                          <p:spTgt spid="33"/>
                                        </p:tgtEl>
                                        <p:attrNameLst>
                                          <p:attrName>ppt_x</p:attrName>
                                        </p:attrNameLst>
                                      </p:cBhvr>
                                      <p:tavLst>
                                        <p:tav tm="0">
                                          <p:val>
                                            <p:strVal val="1+#ppt_w/2"/>
                                          </p:val>
                                        </p:tav>
                                        <p:tav tm="100000">
                                          <p:val>
                                            <p:strVal val="#ppt_x"/>
                                          </p:val>
                                        </p:tav>
                                      </p:tavLst>
                                    </p:anim>
                                    <p:anim calcmode="lin" valueType="num">
                                      <p:cBhvr additive="base">
                                        <p:cTn dur="600" fill="hold" id="82"/>
                                        <p:tgtEl>
                                          <p:spTgt spid="33"/>
                                        </p:tgtEl>
                                        <p:attrNameLst>
                                          <p:attrName>ppt_y</p:attrName>
                                        </p:attrNameLst>
                                      </p:cBhvr>
                                      <p:tavLst>
                                        <p:tav tm="0">
                                          <p:val>
                                            <p:strVal val="#ppt_y"/>
                                          </p:val>
                                        </p:tav>
                                        <p:tav tm="100000">
                                          <p:val>
                                            <p:strVal val="#ppt_y"/>
                                          </p:val>
                                        </p:tav>
                                      </p:tavLst>
                                    </p:anim>
                                  </p:childTnLst>
                                </p:cTn>
                              </p:par>
                              <p:par>
                                <p:cTn fill="hold" grpId="0" id="83" nodeType="withEffect" presetClass="entr" presetID="53" presetSubtype="0">
                                  <p:stCondLst>
                                    <p:cond delay="1600"/>
                                  </p:stCondLst>
                                  <p:childTnLst>
                                    <p:set>
                                      <p:cBhvr>
                                        <p:cTn dur="1" fill="hold" id="84">
                                          <p:stCondLst>
                                            <p:cond delay="0"/>
                                          </p:stCondLst>
                                        </p:cTn>
                                        <p:tgtEl>
                                          <p:spTgt spid="25"/>
                                        </p:tgtEl>
                                        <p:attrNameLst>
                                          <p:attrName>style.visibility</p:attrName>
                                        </p:attrNameLst>
                                      </p:cBhvr>
                                      <p:to>
                                        <p:strVal val="visible"/>
                                      </p:to>
                                    </p:set>
                                    <p:anim calcmode="lin" valueType="num">
                                      <p:cBhvr>
                                        <p:cTn dur="300" fill="hold" id="85"/>
                                        <p:tgtEl>
                                          <p:spTgt spid="25"/>
                                        </p:tgtEl>
                                        <p:attrNameLst>
                                          <p:attrName>ppt_w</p:attrName>
                                        </p:attrNameLst>
                                      </p:cBhvr>
                                      <p:tavLst>
                                        <p:tav tm="0">
                                          <p:val>
                                            <p:fltVal val="0"/>
                                          </p:val>
                                        </p:tav>
                                        <p:tav tm="100000">
                                          <p:val>
                                            <p:strVal val="#ppt_w"/>
                                          </p:val>
                                        </p:tav>
                                      </p:tavLst>
                                    </p:anim>
                                    <p:anim calcmode="lin" valueType="num">
                                      <p:cBhvr>
                                        <p:cTn dur="300" fill="hold" id="86"/>
                                        <p:tgtEl>
                                          <p:spTgt spid="25"/>
                                        </p:tgtEl>
                                        <p:attrNameLst>
                                          <p:attrName>ppt_h</p:attrName>
                                        </p:attrNameLst>
                                      </p:cBhvr>
                                      <p:tavLst>
                                        <p:tav tm="0">
                                          <p:val>
                                            <p:fltVal val="0"/>
                                          </p:val>
                                        </p:tav>
                                        <p:tav tm="100000">
                                          <p:val>
                                            <p:strVal val="#ppt_h"/>
                                          </p:val>
                                        </p:tav>
                                      </p:tavLst>
                                    </p:anim>
                                    <p:animEffect filter="fade" transition="in">
                                      <p:cBhvr>
                                        <p:cTn dur="300" id="87"/>
                                        <p:tgtEl>
                                          <p:spTgt spid="25"/>
                                        </p:tgtEl>
                                      </p:cBhvr>
                                    </p:animEffect>
                                  </p:childTnLst>
                                </p:cTn>
                              </p:par>
                              <p:par>
                                <p:cTn autoRev="1" fill="hold" grpId="1" id="88" nodeType="withEffect" presetClass="emph" presetID="6" presetSubtype="0">
                                  <p:stCondLst>
                                    <p:cond delay="1900"/>
                                  </p:stCondLst>
                                  <p:childTnLst>
                                    <p:animScale>
                                      <p:cBhvr>
                                        <p:cTn dur="150" fill="hold" id="89"/>
                                        <p:tgtEl>
                                          <p:spTgt spid="25"/>
                                        </p:tgtEl>
                                      </p:cBhvr>
                                      <p:by x="110000" y="110000"/>
                                    </p:animScale>
                                  </p:childTnLst>
                                </p:cTn>
                              </p:par>
                              <p:par>
                                <p:cTn fill="hold" grpId="0" id="90" nodeType="withEffect" presetClass="entr" presetID="53" presetSubtype="0">
                                  <p:stCondLst>
                                    <p:cond delay="1700"/>
                                  </p:stCondLst>
                                  <p:childTnLst>
                                    <p:set>
                                      <p:cBhvr>
                                        <p:cTn dur="1" fill="hold" id="91">
                                          <p:stCondLst>
                                            <p:cond delay="0"/>
                                          </p:stCondLst>
                                        </p:cTn>
                                        <p:tgtEl>
                                          <p:spTgt spid="26"/>
                                        </p:tgtEl>
                                        <p:attrNameLst>
                                          <p:attrName>style.visibility</p:attrName>
                                        </p:attrNameLst>
                                      </p:cBhvr>
                                      <p:to>
                                        <p:strVal val="visible"/>
                                      </p:to>
                                    </p:set>
                                    <p:anim calcmode="lin" valueType="num">
                                      <p:cBhvr>
                                        <p:cTn dur="300" fill="hold" id="92"/>
                                        <p:tgtEl>
                                          <p:spTgt spid="26"/>
                                        </p:tgtEl>
                                        <p:attrNameLst>
                                          <p:attrName>ppt_w</p:attrName>
                                        </p:attrNameLst>
                                      </p:cBhvr>
                                      <p:tavLst>
                                        <p:tav tm="0">
                                          <p:val>
                                            <p:fltVal val="0"/>
                                          </p:val>
                                        </p:tav>
                                        <p:tav tm="100000">
                                          <p:val>
                                            <p:strVal val="#ppt_w"/>
                                          </p:val>
                                        </p:tav>
                                      </p:tavLst>
                                    </p:anim>
                                    <p:anim calcmode="lin" valueType="num">
                                      <p:cBhvr>
                                        <p:cTn dur="300" fill="hold" id="93"/>
                                        <p:tgtEl>
                                          <p:spTgt spid="26"/>
                                        </p:tgtEl>
                                        <p:attrNameLst>
                                          <p:attrName>ppt_h</p:attrName>
                                        </p:attrNameLst>
                                      </p:cBhvr>
                                      <p:tavLst>
                                        <p:tav tm="0">
                                          <p:val>
                                            <p:fltVal val="0"/>
                                          </p:val>
                                        </p:tav>
                                        <p:tav tm="100000">
                                          <p:val>
                                            <p:strVal val="#ppt_h"/>
                                          </p:val>
                                        </p:tav>
                                      </p:tavLst>
                                    </p:anim>
                                    <p:animEffect filter="fade" transition="in">
                                      <p:cBhvr>
                                        <p:cTn dur="300" id="94"/>
                                        <p:tgtEl>
                                          <p:spTgt spid="26"/>
                                        </p:tgtEl>
                                      </p:cBhvr>
                                    </p:animEffect>
                                  </p:childTnLst>
                                </p:cTn>
                              </p:par>
                              <p:par>
                                <p:cTn autoRev="1" fill="hold" grpId="1" id="95" nodeType="withEffect" presetClass="emph" presetID="6" presetSubtype="0">
                                  <p:stCondLst>
                                    <p:cond delay="2000"/>
                                  </p:stCondLst>
                                  <p:childTnLst>
                                    <p:animScale>
                                      <p:cBhvr>
                                        <p:cTn dur="150" fill="hold" id="96"/>
                                        <p:tgtEl>
                                          <p:spTgt spid="26"/>
                                        </p:tgtEl>
                                      </p:cBhvr>
                                      <p:by x="110000" y="110000"/>
                                    </p:animScale>
                                  </p:childTnLst>
                                </p:cTn>
                              </p:par>
                              <p:par>
                                <p:cTn fill="hold" grpId="0" id="97" nodeType="withEffect" presetClass="entr" presetID="2" presetSubtype="2">
                                  <p:stCondLst>
                                    <p:cond delay="2000"/>
                                  </p:stCondLst>
                                  <p:childTnLst>
                                    <p:set>
                                      <p:cBhvr>
                                        <p:cTn dur="1" fill="hold" id="98">
                                          <p:stCondLst>
                                            <p:cond delay="0"/>
                                          </p:stCondLst>
                                        </p:cTn>
                                        <p:tgtEl>
                                          <p:spTgt spid="34"/>
                                        </p:tgtEl>
                                        <p:attrNameLst>
                                          <p:attrName>style.visibility</p:attrName>
                                        </p:attrNameLst>
                                      </p:cBhvr>
                                      <p:to>
                                        <p:strVal val="visible"/>
                                      </p:to>
                                    </p:set>
                                    <p:anim calcmode="lin" valueType="num">
                                      <p:cBhvr additive="base">
                                        <p:cTn dur="600" fill="hold" id="99"/>
                                        <p:tgtEl>
                                          <p:spTgt spid="34"/>
                                        </p:tgtEl>
                                        <p:attrNameLst>
                                          <p:attrName>ppt_x</p:attrName>
                                        </p:attrNameLst>
                                      </p:cBhvr>
                                      <p:tavLst>
                                        <p:tav tm="0">
                                          <p:val>
                                            <p:strVal val="1+#ppt_w/2"/>
                                          </p:val>
                                        </p:tav>
                                        <p:tav tm="100000">
                                          <p:val>
                                            <p:strVal val="#ppt_x"/>
                                          </p:val>
                                        </p:tav>
                                      </p:tavLst>
                                    </p:anim>
                                    <p:anim calcmode="lin" valueType="num">
                                      <p:cBhvr additive="base">
                                        <p:cTn dur="600" fill="hold" id="100"/>
                                        <p:tgtEl>
                                          <p:spTgt spid="34"/>
                                        </p:tgtEl>
                                        <p:attrNameLst>
                                          <p:attrName>ppt_y</p:attrName>
                                        </p:attrNameLst>
                                      </p:cBhvr>
                                      <p:tavLst>
                                        <p:tav tm="0">
                                          <p:val>
                                            <p:strVal val="#ppt_y"/>
                                          </p:val>
                                        </p:tav>
                                        <p:tav tm="100000">
                                          <p:val>
                                            <p:strVal val="#ppt_y"/>
                                          </p:val>
                                        </p:tav>
                                      </p:tavLst>
                                    </p:anim>
                                  </p:childTnLst>
                                </p:cTn>
                              </p:par>
                              <p:par>
                                <p:cTn fill="hold" grpId="0" id="101" nodeType="withEffect" presetClass="entr" presetID="53" presetSubtype="0">
                                  <p:stCondLst>
                                    <p:cond delay="2000"/>
                                  </p:stCondLst>
                                  <p:childTnLst>
                                    <p:set>
                                      <p:cBhvr>
                                        <p:cTn dur="1" fill="hold" id="102">
                                          <p:stCondLst>
                                            <p:cond delay="0"/>
                                          </p:stCondLst>
                                        </p:cTn>
                                        <p:tgtEl>
                                          <p:spTgt spid="28"/>
                                        </p:tgtEl>
                                        <p:attrNameLst>
                                          <p:attrName>style.visibility</p:attrName>
                                        </p:attrNameLst>
                                      </p:cBhvr>
                                      <p:to>
                                        <p:strVal val="visible"/>
                                      </p:to>
                                    </p:set>
                                    <p:anim calcmode="lin" valueType="num">
                                      <p:cBhvr>
                                        <p:cTn dur="300" fill="hold" id="103"/>
                                        <p:tgtEl>
                                          <p:spTgt spid="28"/>
                                        </p:tgtEl>
                                        <p:attrNameLst>
                                          <p:attrName>ppt_w</p:attrName>
                                        </p:attrNameLst>
                                      </p:cBhvr>
                                      <p:tavLst>
                                        <p:tav tm="0">
                                          <p:val>
                                            <p:fltVal val="0"/>
                                          </p:val>
                                        </p:tav>
                                        <p:tav tm="100000">
                                          <p:val>
                                            <p:strVal val="#ppt_w"/>
                                          </p:val>
                                        </p:tav>
                                      </p:tavLst>
                                    </p:anim>
                                    <p:anim calcmode="lin" valueType="num">
                                      <p:cBhvr>
                                        <p:cTn dur="300" fill="hold" id="104"/>
                                        <p:tgtEl>
                                          <p:spTgt spid="28"/>
                                        </p:tgtEl>
                                        <p:attrNameLst>
                                          <p:attrName>ppt_h</p:attrName>
                                        </p:attrNameLst>
                                      </p:cBhvr>
                                      <p:tavLst>
                                        <p:tav tm="0">
                                          <p:val>
                                            <p:fltVal val="0"/>
                                          </p:val>
                                        </p:tav>
                                        <p:tav tm="100000">
                                          <p:val>
                                            <p:strVal val="#ppt_h"/>
                                          </p:val>
                                        </p:tav>
                                      </p:tavLst>
                                    </p:anim>
                                    <p:animEffect filter="fade" transition="in">
                                      <p:cBhvr>
                                        <p:cTn dur="300" id="105"/>
                                        <p:tgtEl>
                                          <p:spTgt spid="28"/>
                                        </p:tgtEl>
                                      </p:cBhvr>
                                    </p:animEffect>
                                  </p:childTnLst>
                                </p:cTn>
                              </p:par>
                              <p:par>
                                <p:cTn autoRev="1" fill="hold" grpId="1" id="106" nodeType="withEffect" presetClass="emph" presetID="6" presetSubtype="0">
                                  <p:stCondLst>
                                    <p:cond delay="2300"/>
                                  </p:stCondLst>
                                  <p:childTnLst>
                                    <p:animScale>
                                      <p:cBhvr>
                                        <p:cTn dur="150" fill="hold" id="107"/>
                                        <p:tgtEl>
                                          <p:spTgt spid="28"/>
                                        </p:tgtEl>
                                      </p:cBhvr>
                                      <p:by x="110000" y="110000"/>
                                    </p:animScale>
                                  </p:childTnLst>
                                </p:cTn>
                              </p:par>
                              <p:par>
                                <p:cTn fill="hold" grpId="0" id="108" nodeType="withEffect" presetClass="entr" presetID="53" presetSubtype="0">
                                  <p:stCondLst>
                                    <p:cond delay="2100"/>
                                  </p:stCondLst>
                                  <p:childTnLst>
                                    <p:set>
                                      <p:cBhvr>
                                        <p:cTn dur="1" fill="hold" id="109">
                                          <p:stCondLst>
                                            <p:cond delay="0"/>
                                          </p:stCondLst>
                                        </p:cTn>
                                        <p:tgtEl>
                                          <p:spTgt spid="29"/>
                                        </p:tgtEl>
                                        <p:attrNameLst>
                                          <p:attrName>style.visibility</p:attrName>
                                        </p:attrNameLst>
                                      </p:cBhvr>
                                      <p:to>
                                        <p:strVal val="visible"/>
                                      </p:to>
                                    </p:set>
                                    <p:anim calcmode="lin" valueType="num">
                                      <p:cBhvr>
                                        <p:cTn dur="300" fill="hold" id="110"/>
                                        <p:tgtEl>
                                          <p:spTgt spid="29"/>
                                        </p:tgtEl>
                                        <p:attrNameLst>
                                          <p:attrName>ppt_w</p:attrName>
                                        </p:attrNameLst>
                                      </p:cBhvr>
                                      <p:tavLst>
                                        <p:tav tm="0">
                                          <p:val>
                                            <p:fltVal val="0"/>
                                          </p:val>
                                        </p:tav>
                                        <p:tav tm="100000">
                                          <p:val>
                                            <p:strVal val="#ppt_w"/>
                                          </p:val>
                                        </p:tav>
                                      </p:tavLst>
                                    </p:anim>
                                    <p:anim calcmode="lin" valueType="num">
                                      <p:cBhvr>
                                        <p:cTn dur="300" fill="hold" id="111"/>
                                        <p:tgtEl>
                                          <p:spTgt spid="29"/>
                                        </p:tgtEl>
                                        <p:attrNameLst>
                                          <p:attrName>ppt_h</p:attrName>
                                        </p:attrNameLst>
                                      </p:cBhvr>
                                      <p:tavLst>
                                        <p:tav tm="0">
                                          <p:val>
                                            <p:fltVal val="0"/>
                                          </p:val>
                                        </p:tav>
                                        <p:tav tm="100000">
                                          <p:val>
                                            <p:strVal val="#ppt_h"/>
                                          </p:val>
                                        </p:tav>
                                      </p:tavLst>
                                    </p:anim>
                                    <p:animEffect filter="fade" transition="in">
                                      <p:cBhvr>
                                        <p:cTn dur="300" id="112"/>
                                        <p:tgtEl>
                                          <p:spTgt spid="29"/>
                                        </p:tgtEl>
                                      </p:cBhvr>
                                    </p:animEffect>
                                  </p:childTnLst>
                                </p:cTn>
                              </p:par>
                              <p:par>
                                <p:cTn autoRev="1" fill="hold" grpId="1" id="113" nodeType="withEffect" presetClass="emph" presetID="6" presetSubtype="0">
                                  <p:stCondLst>
                                    <p:cond delay="2400"/>
                                  </p:stCondLst>
                                  <p:childTnLst>
                                    <p:animScale>
                                      <p:cBhvr>
                                        <p:cTn dur="150" fill="hold" id="114"/>
                                        <p:tgtEl>
                                          <p:spTgt spid="29"/>
                                        </p:tgtEl>
                                      </p:cBhvr>
                                      <p:by x="110000" y="110000"/>
                                    </p:animScale>
                                  </p:childTnLst>
                                </p:cTn>
                              </p:par>
                              <p:par>
                                <p:cTn fill="hold" grpId="0" id="115" nodeType="withEffect" presetClass="entr" presetID="2" presetSubtype="2">
                                  <p:stCondLst>
                                    <p:cond delay="2400"/>
                                  </p:stCondLst>
                                  <p:childTnLst>
                                    <p:set>
                                      <p:cBhvr>
                                        <p:cTn dur="1" fill="hold" id="116">
                                          <p:stCondLst>
                                            <p:cond delay="0"/>
                                          </p:stCondLst>
                                        </p:cTn>
                                        <p:tgtEl>
                                          <p:spTgt spid="35"/>
                                        </p:tgtEl>
                                        <p:attrNameLst>
                                          <p:attrName>style.visibility</p:attrName>
                                        </p:attrNameLst>
                                      </p:cBhvr>
                                      <p:to>
                                        <p:strVal val="visible"/>
                                      </p:to>
                                    </p:set>
                                    <p:anim calcmode="lin" valueType="num">
                                      <p:cBhvr additive="base">
                                        <p:cTn dur="600" fill="hold" id="117"/>
                                        <p:tgtEl>
                                          <p:spTgt spid="35"/>
                                        </p:tgtEl>
                                        <p:attrNameLst>
                                          <p:attrName>ppt_x</p:attrName>
                                        </p:attrNameLst>
                                      </p:cBhvr>
                                      <p:tavLst>
                                        <p:tav tm="0">
                                          <p:val>
                                            <p:strVal val="1+#ppt_w/2"/>
                                          </p:val>
                                        </p:tav>
                                        <p:tav tm="100000">
                                          <p:val>
                                            <p:strVal val="#ppt_x"/>
                                          </p:val>
                                        </p:tav>
                                      </p:tavLst>
                                    </p:anim>
                                    <p:anim calcmode="lin" valueType="num">
                                      <p:cBhvr additive="base">
                                        <p:cTn dur="600" fill="hold" id="118"/>
                                        <p:tgtEl>
                                          <p:spTgt spid="35"/>
                                        </p:tgtEl>
                                        <p:attrNameLst>
                                          <p:attrName>ppt_y</p:attrName>
                                        </p:attrNameLst>
                                      </p:cBhvr>
                                      <p:tavLst>
                                        <p:tav tm="0">
                                          <p:val>
                                            <p:strVal val="#ppt_y"/>
                                          </p:val>
                                        </p:tav>
                                        <p:tav tm="100000">
                                          <p:val>
                                            <p:strVal val="#ppt_y"/>
                                          </p:val>
                                        </p:tav>
                                      </p:tavLst>
                                    </p:anim>
                                  </p:childTnLst>
                                </p:cTn>
                              </p:par>
                              <p:par>
                                <p:cTn fill="hold" grpId="0" id="119" nodeType="withEffect" presetClass="entr" presetID="53" presetSubtype="0">
                                  <p:stCondLst>
                                    <p:cond delay="0"/>
                                  </p:stCondLst>
                                  <p:childTnLst>
                                    <p:set>
                                      <p:cBhvr>
                                        <p:cTn dur="1" fill="hold" id="120">
                                          <p:stCondLst>
                                            <p:cond delay="0"/>
                                          </p:stCondLst>
                                        </p:cTn>
                                        <p:tgtEl>
                                          <p:spTgt spid="27"/>
                                        </p:tgtEl>
                                        <p:attrNameLst>
                                          <p:attrName>style.visibility</p:attrName>
                                        </p:attrNameLst>
                                      </p:cBhvr>
                                      <p:to>
                                        <p:strVal val="visible"/>
                                      </p:to>
                                    </p:set>
                                    <p:anim calcmode="lin" valueType="num">
                                      <p:cBhvr>
                                        <p:cTn dur="300" fill="hold" id="121"/>
                                        <p:tgtEl>
                                          <p:spTgt spid="27"/>
                                        </p:tgtEl>
                                        <p:attrNameLst>
                                          <p:attrName>ppt_w</p:attrName>
                                        </p:attrNameLst>
                                      </p:cBhvr>
                                      <p:tavLst>
                                        <p:tav tm="0">
                                          <p:val>
                                            <p:fltVal val="0"/>
                                          </p:val>
                                        </p:tav>
                                        <p:tav tm="100000">
                                          <p:val>
                                            <p:strVal val="#ppt_w"/>
                                          </p:val>
                                        </p:tav>
                                      </p:tavLst>
                                    </p:anim>
                                    <p:anim calcmode="lin" valueType="num">
                                      <p:cBhvr>
                                        <p:cTn dur="300" fill="hold" id="122"/>
                                        <p:tgtEl>
                                          <p:spTgt spid="27"/>
                                        </p:tgtEl>
                                        <p:attrNameLst>
                                          <p:attrName>ppt_h</p:attrName>
                                        </p:attrNameLst>
                                      </p:cBhvr>
                                      <p:tavLst>
                                        <p:tav tm="0">
                                          <p:val>
                                            <p:fltVal val="0"/>
                                          </p:val>
                                        </p:tav>
                                        <p:tav tm="100000">
                                          <p:val>
                                            <p:strVal val="#ppt_h"/>
                                          </p:val>
                                        </p:tav>
                                      </p:tavLst>
                                    </p:anim>
                                    <p:animEffect filter="fade" transition="in">
                                      <p:cBhvr>
                                        <p:cTn dur="300" id="123"/>
                                        <p:tgtEl>
                                          <p:spTgt spid="27"/>
                                        </p:tgtEl>
                                      </p:cBhvr>
                                    </p:animEffect>
                                  </p:childTnLst>
                                </p:cTn>
                              </p:par>
                              <p:par>
                                <p:cTn autoRev="1" fill="hold" grpId="1" id="124" nodeType="withEffect" presetClass="emph" presetID="6" presetSubtype="0">
                                  <p:stCondLst>
                                    <p:cond delay="300"/>
                                  </p:stCondLst>
                                  <p:childTnLst>
                                    <p:animScale>
                                      <p:cBhvr>
                                        <p:cTn dur="150" fill="hold" id="125"/>
                                        <p:tgtEl>
                                          <p:spTgt spid="27"/>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19"/>
      <p:bldP grpId="1" spid="19"/>
      <p:bldP grpId="0" spid="3"/>
      <p:bldP grpId="1" spid="3"/>
      <p:bldP grpId="0" spid="4"/>
      <p:bldP grpId="1" spid="4"/>
      <p:bldP grpId="0" spid="6"/>
      <p:bldP grpId="1" spid="6"/>
      <p:bldP grpId="0" spid="7"/>
      <p:bldP grpId="1" spid="7"/>
      <p:bldP grpId="0" spid="22"/>
      <p:bldP grpId="1" spid="22"/>
      <p:bldP grpId="0" spid="23"/>
      <p:bldP grpId="1" spid="23"/>
      <p:bldP grpId="0" spid="25"/>
      <p:bldP grpId="1" spid="25"/>
      <p:bldP grpId="0" spid="26"/>
      <p:bldP grpId="1" spid="26"/>
      <p:bldP grpId="0" spid="28"/>
      <p:bldP grpId="1" spid="28"/>
      <p:bldP grpId="0" spid="29"/>
      <p:bldP grpId="1" spid="29"/>
      <p:bldP grpId="0" spid="32"/>
      <p:bldP grpId="0" spid="33"/>
      <p:bldP grpId="0" spid="34"/>
      <p:bldP grpId="0" spid="35"/>
      <p:bldP grpId="0" spid="21"/>
      <p:bldP grpId="1" spid="21"/>
      <p:bldP grpId="0" spid="24"/>
      <p:bldP grpId="1" spid="24"/>
      <p:bldP grpId="0" spid="27"/>
      <p:bldP grpId="1" spid="2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1"/>
          <p:cNvSpPr>
            <a:spLocks noChangeArrowheads="1"/>
          </p:cNvSpPr>
          <p:nvPr/>
        </p:nvSpPr>
        <p:spPr bwMode="auto">
          <a:xfrm>
            <a:off x="0" y="1316647"/>
            <a:ext cx="2473325" cy="2643187"/>
          </a:xfrm>
          <a:prstGeom prst="rect">
            <a:avLst/>
          </a:prstGeom>
          <a:solidFill>
            <a:srgbClr val="16B2C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psb" id="5" name="Rectangle 22"/>
          <p:cNvSpPr>
            <a:spLocks noChangeArrowheads="1"/>
          </p:cNvSpPr>
          <p:nvPr/>
        </p:nvSpPr>
        <p:spPr bwMode="auto">
          <a:xfrm>
            <a:off x="2460625" y="1316647"/>
            <a:ext cx="2532063" cy="2643187"/>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solidFill>
                <a:schemeClr val="bg1"/>
              </a:solidFill>
            </a:endParaRPr>
          </a:p>
        </p:txBody>
      </p:sp>
      <p:sp>
        <p:nvSpPr>
          <p:cNvPr id="6" name="Rectangle 23"/>
          <p:cNvSpPr>
            <a:spLocks noChangeArrowheads="1"/>
          </p:cNvSpPr>
          <p:nvPr/>
        </p:nvSpPr>
        <p:spPr bwMode="auto">
          <a:xfrm>
            <a:off x="7107238" y="1316647"/>
            <a:ext cx="2036762" cy="2643187"/>
          </a:xfrm>
          <a:prstGeom prst="rect">
            <a:avLst/>
          </a:prstGeom>
          <a:solidFill>
            <a:srgbClr val="16B2C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 name="Rectangle 24"/>
          <p:cNvSpPr>
            <a:spLocks noChangeArrowheads="1"/>
          </p:cNvSpPr>
          <p:nvPr/>
        </p:nvSpPr>
        <p:spPr bwMode="auto">
          <a:xfrm>
            <a:off x="4992688" y="1316647"/>
            <a:ext cx="2111375" cy="3406775"/>
          </a:xfrm>
          <a:prstGeom prst="rect">
            <a:avLst/>
          </a:prstGeom>
          <a:solidFill>
            <a:srgbClr val="B2D13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 name="Text Box 25"/>
          <p:cNvSpPr txBox="1">
            <a:spLocks noChangeArrowheads="1"/>
          </p:cNvSpPr>
          <p:nvPr/>
        </p:nvSpPr>
        <p:spPr bwMode="auto">
          <a:xfrm>
            <a:off x="153988" y="1666869"/>
            <a:ext cx="44481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charset="0" panose="020b0604020202020204" pitchFamily="34" typeface="Arial"/>
              <a:buNone/>
            </a:pPr>
            <a:r>
              <a:rPr altLang="zh-CN" lang="en-US" sz="6000">
                <a:solidFill>
                  <a:schemeClr val="bg1"/>
                </a:solidFill>
                <a:latin charset="0" panose="020b0806030902050204" pitchFamily="34" typeface="Impact"/>
                <a:ea charset="-122" panose="020b0503020204020204" pitchFamily="34" typeface="微软雅黑"/>
              </a:rPr>
              <a:t>“</a:t>
            </a:r>
          </a:p>
        </p:txBody>
      </p:sp>
      <p:sp>
        <p:nvSpPr>
          <p:cNvPr id="9" name="Rectangle 26"/>
          <p:cNvSpPr>
            <a:spLocks noChangeArrowheads="1"/>
          </p:cNvSpPr>
          <p:nvPr/>
        </p:nvSpPr>
        <p:spPr bwMode="auto">
          <a:xfrm>
            <a:off x="298450" y="2253272"/>
            <a:ext cx="1873250" cy="8229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10" name="Rectangle 27"/>
          <p:cNvSpPr>
            <a:spLocks noChangeArrowheads="1"/>
          </p:cNvSpPr>
          <p:nvPr/>
        </p:nvSpPr>
        <p:spPr bwMode="auto">
          <a:xfrm>
            <a:off x="5183188" y="2800959"/>
            <a:ext cx="1765300" cy="14081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3" name="Rectangle 28"/>
          <p:cNvSpPr>
            <a:spLocks noChangeArrowheads="1"/>
          </p:cNvSpPr>
          <p:nvPr/>
        </p:nvSpPr>
        <p:spPr bwMode="auto">
          <a:xfrm>
            <a:off x="5360988" y="2508859"/>
            <a:ext cx="13716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z="1000">
                <a:solidFill>
                  <a:schemeClr val="bg1"/>
                </a:solidFill>
              </a:rPr>
              <a:t>WHAT MAKES US</a:t>
            </a:r>
          </a:p>
          <a:p>
            <a:pPr algn="ctr">
              <a:buFont charset="0" panose="020b0604020202020204" pitchFamily="34" typeface="Arial"/>
              <a:buNone/>
            </a:pPr>
            <a:r>
              <a:rPr altLang="zh-CN" lang="en-US" sz="1000">
                <a:solidFill>
                  <a:schemeClr val="bg1"/>
                </a:solidFill>
              </a:rPr>
              <a:t>DIFFERENT?</a:t>
            </a:r>
          </a:p>
        </p:txBody>
      </p:sp>
      <p:sp>
        <p:nvSpPr>
          <p:cNvPr id="14" name="Freeform 29"/>
          <p:cNvSpPr>
            <a:spLocks noEditPoints="1"/>
          </p:cNvSpPr>
          <p:nvPr/>
        </p:nvSpPr>
        <p:spPr bwMode="auto">
          <a:xfrm>
            <a:off x="7308850" y="2692082"/>
            <a:ext cx="171450" cy="215900"/>
          </a:xfrm>
          <a:custGeom>
            <a:gdLst>
              <a:gd fmla="*/ 60 w 67" name="T0"/>
              <a:gd fmla="*/ 77 h 86" name="T1"/>
              <a:gd fmla="*/ 55 w 67" name="T2"/>
              <a:gd fmla="*/ 82 h 86" name="T3"/>
              <a:gd fmla="*/ 38 w 67" name="T4"/>
              <a:gd fmla="*/ 86 h 86" name="T5"/>
              <a:gd fmla="*/ 22 w 67" name="T6"/>
              <a:gd fmla="*/ 79 h 86" name="T7"/>
              <a:gd fmla="*/ 22 w 67" name="T8"/>
              <a:gd fmla="*/ 79 h 86" name="T9"/>
              <a:gd fmla="*/ 22 w 67" name="T10"/>
              <a:gd fmla="*/ 79 h 86" name="T11"/>
              <a:gd fmla="*/ 17 w 67" name="T12"/>
              <a:gd fmla="*/ 73 h 86" name="T13"/>
              <a:gd fmla="*/ 8 w 67" name="T14"/>
              <a:gd fmla="*/ 58 h 86" name="T15"/>
              <a:gd fmla="*/ 8 w 67" name="T16"/>
              <a:gd fmla="*/ 58 h 86" name="T17"/>
              <a:gd fmla="*/ 3 w 67" name="T18"/>
              <a:gd fmla="*/ 49 h 86" name="T19"/>
              <a:gd fmla="*/ 9 w 67" name="T20"/>
              <a:gd fmla="*/ 37 h 86" name="T21"/>
              <a:gd fmla="*/ 17 w 67" name="T22"/>
              <a:gd fmla="*/ 41 h 86" name="T23"/>
              <a:gd fmla="*/ 18 w 67" name="T24"/>
              <a:gd fmla="*/ 41 h 86" name="T25"/>
              <a:gd fmla="*/ 18 w 67" name="T26"/>
              <a:gd fmla="*/ 42 h 86" name="T27"/>
              <a:gd fmla="*/ 18 w 67" name="T28"/>
              <a:gd fmla="*/ 14 h 86" name="T29"/>
              <a:gd fmla="*/ 30 w 67" name="T30"/>
              <a:gd fmla="*/ 7 h 86" name="T31"/>
              <a:gd fmla="*/ 44 w 67" name="T32"/>
              <a:gd fmla="*/ 7 h 86" name="T33"/>
              <a:gd fmla="*/ 56 w 67" name="T34"/>
              <a:gd fmla="*/ 14 h 86" name="T35"/>
              <a:gd fmla="*/ 56 w 67" name="T36"/>
              <a:gd fmla="*/ 14 h 86" name="T37"/>
              <a:gd fmla="*/ 56 w 67" name="T38"/>
              <a:gd fmla="*/ 14 h 86" name="T39"/>
              <a:gd fmla="*/ 67 w 67" name="T40"/>
              <a:gd fmla="*/ 21 h 86" name="T41"/>
              <a:gd fmla="*/ 67 w 67" name="T42"/>
              <a:gd fmla="*/ 59 h 86" name="T43"/>
              <a:gd fmla="*/ 65 w 67" name="T44"/>
              <a:gd fmla="*/ 69 h 86" name="T45"/>
              <a:gd fmla="*/ 60 w 67" name="T46"/>
              <a:gd fmla="*/ 77 h 86" name="T47"/>
              <a:gd fmla="*/ 52 w 67" name="T48"/>
              <a:gd fmla="*/ 76 h 86" name="T49"/>
              <a:gd fmla="*/ 52 w 67" name="T50"/>
              <a:gd fmla="*/ 76 h 86" name="T51"/>
              <a:gd fmla="*/ 56 w 67" name="T52"/>
              <a:gd fmla="*/ 73 h 86" name="T53"/>
              <a:gd fmla="*/ 60 w 67" name="T54"/>
              <a:gd fmla="*/ 67 h 86" name="T55"/>
              <a:gd fmla="*/ 61 w 67" name="T56"/>
              <a:gd fmla="*/ 59 h 86" name="T57"/>
              <a:gd fmla="*/ 61 w 67" name="T58"/>
              <a:gd fmla="*/ 21 h 86" name="T59"/>
              <a:gd fmla="*/ 58 w 67" name="T60"/>
              <a:gd fmla="*/ 21 h 86" name="T61"/>
              <a:gd fmla="*/ 58 w 67" name="T62"/>
              <a:gd fmla="*/ 39 h 86" name="T63"/>
              <a:gd fmla="*/ 50 w 67" name="T64"/>
              <a:gd fmla="*/ 39 h 86" name="T65"/>
              <a:gd fmla="*/ 50 w 67" name="T66"/>
              <a:gd fmla="*/ 14 h 86" name="T67"/>
              <a:gd fmla="*/ 47 w 67" name="T68"/>
              <a:gd fmla="*/ 14 h 86" name="T69"/>
              <a:gd fmla="*/ 47 w 67" name="T70"/>
              <a:gd fmla="*/ 14 h 86" name="T71"/>
              <a:gd fmla="*/ 47 w 67" name="T72"/>
              <a:gd fmla="*/ 39 h 86" name="T73"/>
              <a:gd fmla="*/ 39 w 67" name="T74"/>
              <a:gd fmla="*/ 39 h 86" name="T75"/>
              <a:gd fmla="*/ 39 w 67" name="T76"/>
              <a:gd fmla="*/ 10 h 86" name="T77"/>
              <a:gd fmla="*/ 35 w 67" name="T78"/>
              <a:gd fmla="*/ 10 h 86" name="T79"/>
              <a:gd fmla="*/ 35 w 67" name="T80"/>
              <a:gd fmla="*/ 39 h 86" name="T81"/>
              <a:gd fmla="*/ 28 w 67" name="T82"/>
              <a:gd fmla="*/ 39 h 86" name="T83"/>
              <a:gd fmla="*/ 28 w 67" name="T84"/>
              <a:gd fmla="*/ 14 h 86" name="T85"/>
              <a:gd fmla="*/ 24 w 67" name="T86"/>
              <a:gd fmla="*/ 14 h 86" name="T87"/>
              <a:gd fmla="*/ 24 w 67" name="T88"/>
              <a:gd fmla="*/ 49 h 86" name="T89"/>
              <a:gd fmla="*/ 16 w 67" name="T90"/>
              <a:gd fmla="*/ 51 h 86" name="T91"/>
              <a:gd fmla="*/ 12 w 67" name="T92"/>
              <a:gd fmla="*/ 44 h 86" name="T93"/>
              <a:gd fmla="*/ 8 w 67" name="T94"/>
              <a:gd fmla="*/ 46 h 86" name="T95"/>
              <a:gd fmla="*/ 13 w 67" name="T96"/>
              <a:gd fmla="*/ 55 h 86" name="T97"/>
              <a:gd fmla="*/ 13 w 67" name="T98"/>
              <a:gd fmla="*/ 55 h 86" name="T99"/>
              <a:gd fmla="*/ 22 w 67" name="T100"/>
              <a:gd fmla="*/ 70 h 86" name="T101"/>
              <a:gd fmla="*/ 26 w 67" name="T102"/>
              <a:gd fmla="*/ 74 h 86" name="T103"/>
              <a:gd fmla="*/ 38 w 67" name="T104"/>
              <a:gd fmla="*/ 80 h 86" name="T105"/>
              <a:gd fmla="*/ 52 w 67" name="T106"/>
              <a:gd fmla="*/ 76 h 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6" w="67">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5" name="Freeform 30"/>
          <p:cNvSpPr>
            <a:spLocks noEditPoints="1"/>
          </p:cNvSpPr>
          <p:nvPr/>
        </p:nvSpPr>
        <p:spPr bwMode="auto">
          <a:xfrm>
            <a:off x="7312025" y="1699086"/>
            <a:ext cx="193675" cy="196850"/>
          </a:xfrm>
          <a:custGeom>
            <a:gdLst>
              <a:gd fmla="*/ 39 w 77" name="T0"/>
              <a:gd fmla="*/ 57 h 78" name="T1"/>
              <a:gd fmla="*/ 48 w 77" name="T2"/>
              <a:gd fmla="*/ 8 h 78" name="T3"/>
              <a:gd fmla="*/ 53 w 77" name="T4"/>
              <a:gd fmla="*/ 10 h 78" name="T5"/>
              <a:gd fmla="*/ 61 w 77" name="T6"/>
              <a:gd fmla="*/ 7 h 78" name="T7"/>
              <a:gd fmla="*/ 71 w 77" name="T8"/>
              <a:gd fmla="*/ 20 h 78" name="T9"/>
              <a:gd fmla="*/ 69 w 77" name="T10"/>
              <a:gd fmla="*/ 29 h 78" name="T11"/>
              <a:gd fmla="*/ 77 w 77" name="T12"/>
              <a:gd fmla="*/ 32 h 78" name="T13"/>
              <a:gd fmla="*/ 74 w 77" name="T14"/>
              <a:gd fmla="*/ 48 h 78" name="T15"/>
              <a:gd fmla="*/ 67 w 77" name="T16"/>
              <a:gd fmla="*/ 53 h 78" name="T17"/>
              <a:gd fmla="*/ 71 w 77" name="T18"/>
              <a:gd fmla="*/ 61 h 78" name="T19"/>
              <a:gd fmla="*/ 57 w 77" name="T20"/>
              <a:gd fmla="*/ 71 h 78" name="T21"/>
              <a:gd fmla="*/ 51 w 77" name="T22"/>
              <a:gd fmla="*/ 68 h 78" name="T23"/>
              <a:gd fmla="*/ 45 w 77" name="T24"/>
              <a:gd fmla="*/ 78 h 78" name="T25"/>
              <a:gd fmla="*/ 29 w 77" name="T26"/>
              <a:gd fmla="*/ 75 h 78" name="T27"/>
              <a:gd fmla="*/ 26 w 77" name="T28"/>
              <a:gd fmla="*/ 68 h 78" name="T29"/>
              <a:gd fmla="*/ 24 w 77" name="T30"/>
              <a:gd fmla="*/ 67 h 78" name="T31"/>
              <a:gd fmla="*/ 16 w 77" name="T32"/>
              <a:gd fmla="*/ 71 h 78" name="T33"/>
              <a:gd fmla="*/ 6 w 77" name="T34"/>
              <a:gd fmla="*/ 57 h 78" name="T35"/>
              <a:gd fmla="*/ 8 w 77" name="T36"/>
              <a:gd fmla="*/ 48 h 78" name="T37"/>
              <a:gd fmla="*/ 0 w 77" name="T38"/>
              <a:gd fmla="*/ 45 h 78" name="T39"/>
              <a:gd fmla="*/ 8 w 77" name="T40"/>
              <a:gd fmla="*/ 29 h 78" name="T41"/>
              <a:gd fmla="*/ 6 w 77" name="T42"/>
              <a:gd fmla="*/ 20 h 78" name="T43"/>
              <a:gd fmla="*/ 6 w 77" name="T44"/>
              <a:gd fmla="*/ 16 h 78" name="T45"/>
              <a:gd fmla="*/ 24 w 77" name="T46"/>
              <a:gd fmla="*/ 10 h 78" name="T47"/>
              <a:gd fmla="*/ 32 w 77" name="T48"/>
              <a:gd fmla="*/ 0 h 78" name="T49"/>
              <a:gd fmla="*/ 48 w 77" name="T50"/>
              <a:gd fmla="*/ 3 h 78" name="T51"/>
              <a:gd fmla="*/ 48 w 77" name="T52"/>
              <a:gd fmla="*/ 15 h 78" name="T53"/>
              <a:gd fmla="*/ 42 w 77" name="T54"/>
              <a:gd fmla="*/ 11 h 78" name="T55"/>
              <a:gd fmla="*/ 35 w 77" name="T56"/>
              <a:gd fmla="*/ 11 h 78" name="T57"/>
              <a:gd fmla="*/ 25 w 77" name="T58"/>
              <a:gd fmla="*/ 17 h 78" name="T59"/>
              <a:gd fmla="*/ 13 w 77" name="T60"/>
              <a:gd fmla="*/ 18 h 78" name="T61"/>
              <a:gd fmla="*/ 14 w 77" name="T62"/>
              <a:gd fmla="*/ 29 h 78" name="T63"/>
              <a:gd fmla="*/ 6 w 77" name="T64"/>
              <a:gd fmla="*/ 35 h 78" name="T65"/>
              <a:gd fmla="*/ 13 w 77" name="T66"/>
              <a:gd fmla="*/ 45 h 78" name="T67"/>
              <a:gd fmla="*/ 16 w 77" name="T68"/>
              <a:gd fmla="*/ 56 h 78" name="T69"/>
              <a:gd fmla="*/ 21 w 77" name="T70"/>
              <a:gd fmla="*/ 61 h 78" name="T71"/>
              <a:gd fmla="*/ 32 w 77" name="T72"/>
              <a:gd fmla="*/ 64 h 78" name="T73"/>
              <a:gd fmla="*/ 42 w 77" name="T74"/>
              <a:gd fmla="*/ 72 h 78" name="T75"/>
              <a:gd fmla="*/ 44 w 77" name="T76"/>
              <a:gd fmla="*/ 64 h 78" name="T77"/>
              <a:gd fmla="*/ 52 w 77" name="T78"/>
              <a:gd fmla="*/ 61 h 78" name="T79"/>
              <a:gd fmla="*/ 64 w 77" name="T80"/>
              <a:gd fmla="*/ 59 h 78" name="T81"/>
              <a:gd fmla="*/ 63 w 77" name="T82"/>
              <a:gd fmla="*/ 49 h 78" name="T83"/>
              <a:gd fmla="*/ 71 w 77" name="T84"/>
              <a:gd fmla="*/ 42 h 78" name="T85"/>
              <a:gd fmla="*/ 64 w 77" name="T86"/>
              <a:gd fmla="*/ 33 h 78" name="T87"/>
              <a:gd fmla="*/ 61 w 77" name="T88"/>
              <a:gd fmla="*/ 21 h 78" name="T89"/>
              <a:gd fmla="*/ 56 w 77" name="T90"/>
              <a:gd fmla="*/ 16 h 78" name="T91"/>
              <a:gd fmla="*/ 39 w 77" name="T92"/>
              <a:gd fmla="*/ 24 h 78" name="T93"/>
              <a:gd fmla="*/ 39 w 77" name="T94"/>
              <a:gd fmla="*/ 54 h 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 w="77">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8" name="Rectangle 33"/>
          <p:cNvSpPr>
            <a:spLocks noChangeArrowheads="1"/>
          </p:cNvSpPr>
          <p:nvPr/>
        </p:nvSpPr>
        <p:spPr bwMode="auto">
          <a:xfrm>
            <a:off x="7631113" y="1734159"/>
            <a:ext cx="13333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b="1" lang="zh-CN" sz="800">
                <a:solidFill>
                  <a:schemeClr val="bg1"/>
                </a:solidFill>
              </a:rPr>
              <a:t>Weekday Sales</a:t>
            </a:r>
          </a:p>
          <a:p>
            <a:pPr>
              <a:buFont charset="0" panose="020b0604020202020204" pitchFamily="34" typeface="Arial"/>
              <a:buNone/>
            </a:pPr>
            <a:endParaRPr altLang="en-US" b="1" lang="zh-CN" sz="800">
              <a:solidFill>
                <a:schemeClr val="bg1"/>
              </a:solidFill>
            </a:endParaRPr>
          </a:p>
          <a:p>
            <a:pPr>
              <a:buFont charset="0" panose="020b0604020202020204" pitchFamily="34" typeface="Arial"/>
              <a:buNone/>
            </a:pPr>
            <a:r>
              <a:rPr altLang="en-US" b="1" lang="zh-CN" sz="800">
                <a:solidFill>
                  <a:schemeClr val="bg1"/>
                </a:solidFill>
              </a:rPr>
              <a:t>We have many PowerPoint templates that has been specifically designed.</a:t>
            </a:r>
          </a:p>
        </p:txBody>
      </p:sp>
      <p:sp>
        <p:nvSpPr>
          <p:cNvPr id="19" name="Rectangle 34"/>
          <p:cNvSpPr>
            <a:spLocks noChangeArrowheads="1"/>
          </p:cNvSpPr>
          <p:nvPr/>
        </p:nvSpPr>
        <p:spPr bwMode="auto">
          <a:xfrm>
            <a:off x="7631113" y="2735872"/>
            <a:ext cx="13333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b="1" lang="zh-CN" sz="800">
                <a:solidFill>
                  <a:schemeClr val="bg1"/>
                </a:solidFill>
              </a:rPr>
              <a:t>Weekend Sales</a:t>
            </a:r>
          </a:p>
          <a:p>
            <a:pPr>
              <a:buFont charset="0" panose="020b0604020202020204" pitchFamily="34" typeface="Arial"/>
              <a:buNone/>
            </a:pPr>
            <a:endParaRPr altLang="en-US" b="1" lang="zh-CN" sz="800">
              <a:solidFill>
                <a:schemeClr val="bg1"/>
              </a:solidFill>
            </a:endParaRPr>
          </a:p>
          <a:p>
            <a:pPr>
              <a:buFont charset="0" panose="020b0604020202020204" pitchFamily="34" typeface="Arial"/>
              <a:buNone/>
            </a:pPr>
            <a:r>
              <a:rPr altLang="en-US" b="1" lang="zh-CN" sz="800">
                <a:solidFill>
                  <a:schemeClr val="bg1"/>
                </a:solidFill>
              </a:rPr>
              <a:t>We have many PowerPoint templates that has been specifically designed.</a:t>
            </a:r>
          </a:p>
        </p:txBody>
      </p:sp>
      <p:grpSp>
        <p:nvGrpSpPr>
          <p:cNvPr id="2" name="组合 1"/>
          <p:cNvGrpSpPr/>
          <p:nvPr/>
        </p:nvGrpSpPr>
        <p:grpSpPr>
          <a:xfrm>
            <a:off x="5608603" y="1555070"/>
            <a:ext cx="831918" cy="831918"/>
            <a:chOff x="5608603" y="1555070"/>
            <a:chExt cx="831918" cy="831918"/>
          </a:xfrm>
        </p:grpSpPr>
        <p:sp>
          <p:nvSpPr>
            <p:cNvPr id="20" name="椭圆 19"/>
            <p:cNvSpPr/>
            <p:nvPr/>
          </p:nvSpPr>
          <p:spPr>
            <a:xfrm>
              <a:off x="5707640" y="1654107"/>
              <a:ext cx="633844" cy="633844"/>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1" name="椭圆 20"/>
            <p:cNvSpPr/>
            <p:nvPr/>
          </p:nvSpPr>
          <p:spPr>
            <a:xfrm>
              <a:off x="5608603" y="1555070"/>
              <a:ext cx="831918" cy="831918"/>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16" name="Rectangle 31"/>
          <p:cNvSpPr>
            <a:spLocks noChangeArrowheads="1"/>
          </p:cNvSpPr>
          <p:nvPr/>
        </p:nvSpPr>
        <p:spPr bwMode="auto">
          <a:xfrm>
            <a:off x="5387463" y="1806970"/>
            <a:ext cx="12742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charset="0" panose="020b0604020202020204" pitchFamily="34" typeface="Arial"/>
              <a:buNone/>
            </a:pPr>
            <a:r>
              <a:rPr altLang="zh-CN" b="1" lang="en-US" sz="2000">
                <a:solidFill>
                  <a:schemeClr val="bg1"/>
                </a:solidFill>
              </a:rPr>
              <a:t>85%</a:t>
            </a:r>
          </a:p>
        </p:txBody>
      </p:sp>
      <p:sp>
        <p:nvSpPr>
          <p:cNvPr id="22"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23"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347208293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1000" fill="hold" id="7"/>
                                        <p:tgtEl>
                                          <p:spTgt spid="22"/>
                                        </p:tgtEl>
                                        <p:attrNameLst>
                                          <p:attrName>ppt_x</p:attrName>
                                        </p:attrNameLst>
                                      </p:cBhvr>
                                      <p:tavLst>
                                        <p:tav tm="0">
                                          <p:val>
                                            <p:strVal val="#ppt_x"/>
                                          </p:val>
                                        </p:tav>
                                        <p:tav tm="100000">
                                          <p:val>
                                            <p:strVal val="#ppt_x"/>
                                          </p:val>
                                        </p:tav>
                                      </p:tavLst>
                                    </p:anim>
                                    <p:anim calcmode="lin" valueType="num">
                                      <p:cBhvr additive="base">
                                        <p:cTn dur="1000" fill="hold" id="8"/>
                                        <p:tgtEl>
                                          <p:spTgt spid="2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1000" fill="hold" id="11"/>
                                        <p:tgtEl>
                                          <p:spTgt spid="23"/>
                                        </p:tgtEl>
                                        <p:attrNameLst>
                                          <p:attrName>ppt_x</p:attrName>
                                        </p:attrNameLst>
                                      </p:cBhvr>
                                      <p:tavLst>
                                        <p:tav tm="0">
                                          <p:val>
                                            <p:strVal val="#ppt_x"/>
                                          </p:val>
                                        </p:tav>
                                        <p:tav tm="100000">
                                          <p:val>
                                            <p:strVal val="#ppt_x"/>
                                          </p:val>
                                        </p:tav>
                                      </p:tavLst>
                                    </p:anim>
                                    <p:anim calcmode="lin" valueType="num">
                                      <p:cBhvr additive="base">
                                        <p:cTn dur="1000" fill="hold" id="12"/>
                                        <p:tgtEl>
                                          <p:spTgt spid="2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6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600" fill="hold" id="15"/>
                                        <p:tgtEl>
                                          <p:spTgt spid="5"/>
                                        </p:tgtEl>
                                        <p:attrNameLst>
                                          <p:attrName>ppt_x</p:attrName>
                                        </p:attrNameLst>
                                      </p:cBhvr>
                                      <p:tavLst>
                                        <p:tav tm="0">
                                          <p:val>
                                            <p:strVal val="#ppt_x"/>
                                          </p:val>
                                        </p:tav>
                                        <p:tav tm="100000">
                                          <p:val>
                                            <p:strVal val="#ppt_x"/>
                                          </p:val>
                                        </p:tav>
                                      </p:tavLst>
                                    </p:anim>
                                    <p:anim calcmode="lin" valueType="num">
                                      <p:cBhvr additive="base">
                                        <p:cTn dur="600" fill="hold" id="16"/>
                                        <p:tgtEl>
                                          <p:spTgt spid="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80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600" fill="hold" id="19"/>
                                        <p:tgtEl>
                                          <p:spTgt spid="7"/>
                                        </p:tgtEl>
                                        <p:attrNameLst>
                                          <p:attrName>ppt_x</p:attrName>
                                        </p:attrNameLst>
                                      </p:cBhvr>
                                      <p:tavLst>
                                        <p:tav tm="0">
                                          <p:val>
                                            <p:strVal val="#ppt_x"/>
                                          </p:val>
                                        </p:tav>
                                        <p:tav tm="100000">
                                          <p:val>
                                            <p:strVal val="#ppt_x"/>
                                          </p:val>
                                        </p:tav>
                                      </p:tavLst>
                                    </p:anim>
                                    <p:anim calcmode="lin" valueType="num">
                                      <p:cBhvr additive="base">
                                        <p:cTn dur="600" fill="hold" id="20"/>
                                        <p:tgtEl>
                                          <p:spTgt spid="7"/>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90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600" fill="hold" id="23"/>
                                        <p:tgtEl>
                                          <p:spTgt spid="2"/>
                                        </p:tgtEl>
                                        <p:attrNameLst>
                                          <p:attrName>ppt_x</p:attrName>
                                        </p:attrNameLst>
                                      </p:cBhvr>
                                      <p:tavLst>
                                        <p:tav tm="0">
                                          <p:val>
                                            <p:strVal val="#ppt_x"/>
                                          </p:val>
                                        </p:tav>
                                        <p:tav tm="100000">
                                          <p:val>
                                            <p:strVal val="#ppt_x"/>
                                          </p:val>
                                        </p:tav>
                                      </p:tavLst>
                                    </p:anim>
                                    <p:anim calcmode="lin" valueType="num">
                                      <p:cBhvr additive="base">
                                        <p:cTn dur="600" fill="hold" id="24"/>
                                        <p:tgtEl>
                                          <p:spTgt spid="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90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600" fill="hold" id="27"/>
                                        <p:tgtEl>
                                          <p:spTgt spid="16"/>
                                        </p:tgtEl>
                                        <p:attrNameLst>
                                          <p:attrName>ppt_x</p:attrName>
                                        </p:attrNameLst>
                                      </p:cBhvr>
                                      <p:tavLst>
                                        <p:tav tm="0">
                                          <p:val>
                                            <p:strVal val="#ppt_x"/>
                                          </p:val>
                                        </p:tav>
                                        <p:tav tm="100000">
                                          <p:val>
                                            <p:strVal val="#ppt_x"/>
                                          </p:val>
                                        </p:tav>
                                      </p:tavLst>
                                    </p:anim>
                                    <p:anim calcmode="lin" valueType="num">
                                      <p:cBhvr additive="base">
                                        <p:cTn dur="600" fill="hold" id="28"/>
                                        <p:tgtEl>
                                          <p:spTgt spid="16"/>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110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600" fill="hold" id="31"/>
                                        <p:tgtEl>
                                          <p:spTgt spid="13"/>
                                        </p:tgtEl>
                                        <p:attrNameLst>
                                          <p:attrName>ppt_x</p:attrName>
                                        </p:attrNameLst>
                                      </p:cBhvr>
                                      <p:tavLst>
                                        <p:tav tm="0">
                                          <p:val>
                                            <p:strVal val="#ppt_x"/>
                                          </p:val>
                                        </p:tav>
                                        <p:tav tm="100000">
                                          <p:val>
                                            <p:strVal val="#ppt_x"/>
                                          </p:val>
                                        </p:tav>
                                      </p:tavLst>
                                    </p:anim>
                                    <p:anim calcmode="lin" valueType="num">
                                      <p:cBhvr additive="base">
                                        <p:cTn dur="600" fill="hold" id="32"/>
                                        <p:tgtEl>
                                          <p:spTgt spid="13"/>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130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600" fill="hold" id="35"/>
                                        <p:tgtEl>
                                          <p:spTgt spid="10"/>
                                        </p:tgtEl>
                                        <p:attrNameLst>
                                          <p:attrName>ppt_x</p:attrName>
                                        </p:attrNameLst>
                                      </p:cBhvr>
                                      <p:tavLst>
                                        <p:tav tm="0">
                                          <p:val>
                                            <p:strVal val="#ppt_x"/>
                                          </p:val>
                                        </p:tav>
                                        <p:tav tm="100000">
                                          <p:val>
                                            <p:strVal val="#ppt_x"/>
                                          </p:val>
                                        </p:tav>
                                      </p:tavLst>
                                    </p:anim>
                                    <p:anim calcmode="lin" valueType="num">
                                      <p:cBhvr additive="base">
                                        <p:cTn dur="600" fill="hold" id="36"/>
                                        <p:tgtEl>
                                          <p:spTgt spid="1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8">
                                  <p:stCondLst>
                                    <p:cond delay="150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600" fill="hold" id="39"/>
                                        <p:tgtEl>
                                          <p:spTgt spid="4"/>
                                        </p:tgtEl>
                                        <p:attrNameLst>
                                          <p:attrName>ppt_x</p:attrName>
                                        </p:attrNameLst>
                                      </p:cBhvr>
                                      <p:tavLst>
                                        <p:tav tm="0">
                                          <p:val>
                                            <p:strVal val="0-#ppt_w/2"/>
                                          </p:val>
                                        </p:tav>
                                        <p:tav tm="100000">
                                          <p:val>
                                            <p:strVal val="#ppt_x"/>
                                          </p:val>
                                        </p:tav>
                                      </p:tavLst>
                                    </p:anim>
                                    <p:anim calcmode="lin" valueType="num">
                                      <p:cBhvr additive="base">
                                        <p:cTn dur="600" fill="hold" id="40"/>
                                        <p:tgtEl>
                                          <p:spTgt spid="4"/>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160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600" fill="hold" id="43"/>
                                        <p:tgtEl>
                                          <p:spTgt spid="9"/>
                                        </p:tgtEl>
                                        <p:attrNameLst>
                                          <p:attrName>ppt_x</p:attrName>
                                        </p:attrNameLst>
                                      </p:cBhvr>
                                      <p:tavLst>
                                        <p:tav tm="0">
                                          <p:val>
                                            <p:strVal val="0-#ppt_w/2"/>
                                          </p:val>
                                        </p:tav>
                                        <p:tav tm="100000">
                                          <p:val>
                                            <p:strVal val="#ppt_x"/>
                                          </p:val>
                                        </p:tav>
                                      </p:tavLst>
                                    </p:anim>
                                    <p:anim calcmode="lin" valueType="num">
                                      <p:cBhvr additive="base">
                                        <p:cTn dur="600" fill="hold" id="44"/>
                                        <p:tgtEl>
                                          <p:spTgt spid="9"/>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1700"/>
                                  </p:stCondLst>
                                  <p:childTnLst>
                                    <p:set>
                                      <p:cBhvr>
                                        <p:cTn dur="1" fill="hold" id="46">
                                          <p:stCondLst>
                                            <p:cond delay="0"/>
                                          </p:stCondLst>
                                        </p:cTn>
                                        <p:tgtEl>
                                          <p:spTgt spid="8"/>
                                        </p:tgtEl>
                                        <p:attrNameLst>
                                          <p:attrName>style.visibility</p:attrName>
                                        </p:attrNameLst>
                                      </p:cBhvr>
                                      <p:to>
                                        <p:strVal val="visible"/>
                                      </p:to>
                                    </p:set>
                                    <p:anim calcmode="lin" valueType="num">
                                      <p:cBhvr additive="base">
                                        <p:cTn dur="600" fill="hold" id="47"/>
                                        <p:tgtEl>
                                          <p:spTgt spid="8"/>
                                        </p:tgtEl>
                                        <p:attrNameLst>
                                          <p:attrName>ppt_x</p:attrName>
                                        </p:attrNameLst>
                                      </p:cBhvr>
                                      <p:tavLst>
                                        <p:tav tm="0">
                                          <p:val>
                                            <p:strVal val="0-#ppt_w/2"/>
                                          </p:val>
                                        </p:tav>
                                        <p:tav tm="100000">
                                          <p:val>
                                            <p:strVal val="#ppt_x"/>
                                          </p:val>
                                        </p:tav>
                                      </p:tavLst>
                                    </p:anim>
                                    <p:anim calcmode="lin" valueType="num">
                                      <p:cBhvr additive="base">
                                        <p:cTn dur="600" fill="hold" id="48"/>
                                        <p:tgtEl>
                                          <p:spTgt spid="8"/>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1500"/>
                                  </p:stCondLst>
                                  <p:childTnLst>
                                    <p:set>
                                      <p:cBhvr>
                                        <p:cTn dur="1" fill="hold" id="50">
                                          <p:stCondLst>
                                            <p:cond delay="0"/>
                                          </p:stCondLst>
                                        </p:cTn>
                                        <p:tgtEl>
                                          <p:spTgt spid="6"/>
                                        </p:tgtEl>
                                        <p:attrNameLst>
                                          <p:attrName>style.visibility</p:attrName>
                                        </p:attrNameLst>
                                      </p:cBhvr>
                                      <p:to>
                                        <p:strVal val="visible"/>
                                      </p:to>
                                    </p:set>
                                    <p:anim calcmode="lin" valueType="num">
                                      <p:cBhvr additive="base">
                                        <p:cTn dur="600" fill="hold" id="51"/>
                                        <p:tgtEl>
                                          <p:spTgt spid="6"/>
                                        </p:tgtEl>
                                        <p:attrNameLst>
                                          <p:attrName>ppt_x</p:attrName>
                                        </p:attrNameLst>
                                      </p:cBhvr>
                                      <p:tavLst>
                                        <p:tav tm="0">
                                          <p:val>
                                            <p:strVal val="1+#ppt_w/2"/>
                                          </p:val>
                                        </p:tav>
                                        <p:tav tm="100000">
                                          <p:val>
                                            <p:strVal val="#ppt_x"/>
                                          </p:val>
                                        </p:tav>
                                      </p:tavLst>
                                    </p:anim>
                                    <p:anim calcmode="lin" valueType="num">
                                      <p:cBhvr additive="base">
                                        <p:cTn dur="600" fill="hold" id="52"/>
                                        <p:tgtEl>
                                          <p:spTgt spid="6"/>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1600"/>
                                  </p:stCondLst>
                                  <p:childTnLst>
                                    <p:set>
                                      <p:cBhvr>
                                        <p:cTn dur="1" fill="hold" id="54">
                                          <p:stCondLst>
                                            <p:cond delay="0"/>
                                          </p:stCondLst>
                                        </p:cTn>
                                        <p:tgtEl>
                                          <p:spTgt spid="15"/>
                                        </p:tgtEl>
                                        <p:attrNameLst>
                                          <p:attrName>style.visibility</p:attrName>
                                        </p:attrNameLst>
                                      </p:cBhvr>
                                      <p:to>
                                        <p:strVal val="visible"/>
                                      </p:to>
                                    </p:set>
                                    <p:anim calcmode="lin" valueType="num">
                                      <p:cBhvr additive="base">
                                        <p:cTn dur="600" fill="hold" id="55"/>
                                        <p:tgtEl>
                                          <p:spTgt spid="15"/>
                                        </p:tgtEl>
                                        <p:attrNameLst>
                                          <p:attrName>ppt_x</p:attrName>
                                        </p:attrNameLst>
                                      </p:cBhvr>
                                      <p:tavLst>
                                        <p:tav tm="0">
                                          <p:val>
                                            <p:strVal val="1+#ppt_w/2"/>
                                          </p:val>
                                        </p:tav>
                                        <p:tav tm="100000">
                                          <p:val>
                                            <p:strVal val="#ppt_x"/>
                                          </p:val>
                                        </p:tav>
                                      </p:tavLst>
                                    </p:anim>
                                    <p:anim calcmode="lin" valueType="num">
                                      <p:cBhvr additive="base">
                                        <p:cTn dur="600" fill="hold" id="56"/>
                                        <p:tgtEl>
                                          <p:spTgt spid="15"/>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1700"/>
                                  </p:stCondLst>
                                  <p:childTnLst>
                                    <p:set>
                                      <p:cBhvr>
                                        <p:cTn dur="1" fill="hold" id="58">
                                          <p:stCondLst>
                                            <p:cond delay="0"/>
                                          </p:stCondLst>
                                        </p:cTn>
                                        <p:tgtEl>
                                          <p:spTgt spid="18"/>
                                        </p:tgtEl>
                                        <p:attrNameLst>
                                          <p:attrName>style.visibility</p:attrName>
                                        </p:attrNameLst>
                                      </p:cBhvr>
                                      <p:to>
                                        <p:strVal val="visible"/>
                                      </p:to>
                                    </p:set>
                                    <p:anim calcmode="lin" valueType="num">
                                      <p:cBhvr additive="base">
                                        <p:cTn dur="600" fill="hold" id="59"/>
                                        <p:tgtEl>
                                          <p:spTgt spid="18"/>
                                        </p:tgtEl>
                                        <p:attrNameLst>
                                          <p:attrName>ppt_x</p:attrName>
                                        </p:attrNameLst>
                                      </p:cBhvr>
                                      <p:tavLst>
                                        <p:tav tm="0">
                                          <p:val>
                                            <p:strVal val="1+#ppt_w/2"/>
                                          </p:val>
                                        </p:tav>
                                        <p:tav tm="100000">
                                          <p:val>
                                            <p:strVal val="#ppt_x"/>
                                          </p:val>
                                        </p:tav>
                                      </p:tavLst>
                                    </p:anim>
                                    <p:anim calcmode="lin" valueType="num">
                                      <p:cBhvr additive="base">
                                        <p:cTn dur="600" fill="hold" id="60"/>
                                        <p:tgtEl>
                                          <p:spTgt spid="18"/>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180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600" fill="hold" id="63"/>
                                        <p:tgtEl>
                                          <p:spTgt spid="14"/>
                                        </p:tgtEl>
                                        <p:attrNameLst>
                                          <p:attrName>ppt_x</p:attrName>
                                        </p:attrNameLst>
                                      </p:cBhvr>
                                      <p:tavLst>
                                        <p:tav tm="0">
                                          <p:val>
                                            <p:strVal val="1+#ppt_w/2"/>
                                          </p:val>
                                        </p:tav>
                                        <p:tav tm="100000">
                                          <p:val>
                                            <p:strVal val="#ppt_x"/>
                                          </p:val>
                                        </p:tav>
                                      </p:tavLst>
                                    </p:anim>
                                    <p:anim calcmode="lin" valueType="num">
                                      <p:cBhvr additive="base">
                                        <p:cTn dur="600" fill="hold" id="64"/>
                                        <p:tgtEl>
                                          <p:spTgt spid="14"/>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1900"/>
                                  </p:stCondLst>
                                  <p:childTnLst>
                                    <p:set>
                                      <p:cBhvr>
                                        <p:cTn dur="1" fill="hold" id="66">
                                          <p:stCondLst>
                                            <p:cond delay="0"/>
                                          </p:stCondLst>
                                        </p:cTn>
                                        <p:tgtEl>
                                          <p:spTgt spid="19"/>
                                        </p:tgtEl>
                                        <p:attrNameLst>
                                          <p:attrName>style.visibility</p:attrName>
                                        </p:attrNameLst>
                                      </p:cBhvr>
                                      <p:to>
                                        <p:strVal val="visible"/>
                                      </p:to>
                                    </p:set>
                                    <p:anim calcmode="lin" valueType="num">
                                      <p:cBhvr additive="base">
                                        <p:cTn dur="600" fill="hold" id="67"/>
                                        <p:tgtEl>
                                          <p:spTgt spid="19"/>
                                        </p:tgtEl>
                                        <p:attrNameLst>
                                          <p:attrName>ppt_x</p:attrName>
                                        </p:attrNameLst>
                                      </p:cBhvr>
                                      <p:tavLst>
                                        <p:tav tm="0">
                                          <p:val>
                                            <p:strVal val="1+#ppt_w/2"/>
                                          </p:val>
                                        </p:tav>
                                        <p:tav tm="100000">
                                          <p:val>
                                            <p:strVal val="#ppt_x"/>
                                          </p:val>
                                        </p:tav>
                                      </p:tavLst>
                                    </p:anim>
                                    <p:anim calcmode="lin" valueType="num">
                                      <p:cBhvr additive="base">
                                        <p:cTn dur="600" fill="hold" id="68"/>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3"/>
      <p:bldP grpId="0" spid="14"/>
      <p:bldP grpId="0" spid="15"/>
      <p:bldP grpId="0" spid="18"/>
      <p:bldP grpId="0" spid="19"/>
      <p:bldP grpId="0" spid="16"/>
      <p:bldP grpId="0" spid="22"/>
      <p:bldP grpId="0" spid="2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Oval 4"/>
          <p:cNvSpPr>
            <a:spLocks noChangeArrowheads="1"/>
          </p:cNvSpPr>
          <p:nvPr/>
        </p:nvSpPr>
        <p:spPr bwMode="auto">
          <a:xfrm>
            <a:off x="333693" y="1812675"/>
            <a:ext cx="1730375" cy="1731962"/>
          </a:xfrm>
          <a:prstGeom prst="ellipse">
            <a:avLst/>
          </a:prstGeom>
          <a:noFill/>
          <a:ln w="9525">
            <a:gradFill>
              <a:gsLst>
                <a:gs pos="100000">
                  <a:srgbClr val="138F81"/>
                </a:gs>
                <a:gs pos="0">
                  <a:srgbClr val="19BAA9"/>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3" name="Oval 6"/>
          <p:cNvSpPr>
            <a:spLocks noChangeArrowheads="1"/>
          </p:cNvSpPr>
          <p:nvPr/>
        </p:nvSpPr>
        <p:spPr bwMode="auto">
          <a:xfrm>
            <a:off x="3700463" y="1919288"/>
            <a:ext cx="1730375" cy="1731962"/>
          </a:xfrm>
          <a:prstGeom prst="ellipse">
            <a:avLst/>
          </a:prstGeom>
          <a:noFill/>
          <a:ln w="9525">
            <a:gradFill>
              <a:gsLst>
                <a:gs pos="100000">
                  <a:srgbClr val="89A13D"/>
                </a:gs>
                <a:gs pos="0">
                  <a:srgbClr val="B2D138"/>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4" name="Oval 7"/>
          <p:cNvSpPr>
            <a:spLocks noChangeArrowheads="1"/>
          </p:cNvSpPr>
          <p:nvPr/>
        </p:nvSpPr>
        <p:spPr bwMode="auto">
          <a:xfrm>
            <a:off x="7019925" y="1919288"/>
            <a:ext cx="1730375" cy="1731962"/>
          </a:xfrm>
          <a:prstGeom prst="ellipse">
            <a:avLst/>
          </a:prstGeom>
          <a:noFill/>
          <a:ln w="9525">
            <a:gradFill>
              <a:gsLst>
                <a:gs pos="100000">
                  <a:srgbClr val="138F81"/>
                </a:gs>
                <a:gs pos="0">
                  <a:srgbClr val="19BAA9"/>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5" name="Oval 8"/>
          <p:cNvSpPr>
            <a:spLocks noChangeArrowheads="1"/>
          </p:cNvSpPr>
          <p:nvPr/>
        </p:nvSpPr>
        <p:spPr bwMode="auto">
          <a:xfrm>
            <a:off x="2041525" y="1092200"/>
            <a:ext cx="1730375" cy="1730375"/>
          </a:xfrm>
          <a:prstGeom prst="ellipse">
            <a:avLst/>
          </a:prstGeom>
          <a:noFill/>
          <a:ln w="9525">
            <a:gradFill>
              <a:gsLst>
                <a:gs pos="100000">
                  <a:srgbClr val="E33F24"/>
                </a:gs>
                <a:gs pos="0">
                  <a:srgbClr val="F26434"/>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6" name="Oval 9"/>
          <p:cNvSpPr>
            <a:spLocks noChangeArrowheads="1"/>
          </p:cNvSpPr>
          <p:nvPr/>
        </p:nvSpPr>
        <p:spPr bwMode="auto">
          <a:xfrm>
            <a:off x="5359400" y="1100138"/>
            <a:ext cx="1730375" cy="1730375"/>
          </a:xfrm>
          <a:prstGeom prst="ellipse">
            <a:avLst/>
          </a:prstGeom>
          <a:noFill/>
          <a:ln w="9525">
            <a:gradFill>
              <a:gsLst>
                <a:gs pos="100000">
                  <a:srgbClr val="108692"/>
                </a:gs>
                <a:gs pos="0">
                  <a:srgbClr val="16B2C1"/>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nvGrpSpPr>
          <p:cNvPr id="8" name="组合 7"/>
          <p:cNvGrpSpPr/>
          <p:nvPr/>
        </p:nvGrpSpPr>
        <p:grpSpPr>
          <a:xfrm>
            <a:off x="1299844" y="3197550"/>
            <a:ext cx="826136" cy="2181718"/>
            <a:chOff x="1299844" y="3197550"/>
            <a:chExt cx="826136" cy="2181718"/>
          </a:xfrm>
        </p:grpSpPr>
        <p:cxnSp>
          <p:nvCxnSpPr>
            <p:cNvPr id="3" name="直接连接符 2"/>
            <p:cNvCxnSpPr>
              <a:stCxn id="58" idx="4"/>
            </p:cNvCxnSpPr>
            <p:nvPr/>
          </p:nvCxnSpPr>
          <p:spPr>
            <a:xfrm flipH="1">
              <a:off x="1712912" y="4025574"/>
              <a:ext cx="0" cy="1353694"/>
            </a:xfrm>
            <a:prstGeom prst="lin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2" name="Oval 5"/>
            <p:cNvSpPr>
              <a:spLocks noChangeArrowheads="1"/>
            </p:cNvSpPr>
            <p:nvPr/>
          </p:nvSpPr>
          <p:spPr bwMode="auto">
            <a:xfrm>
              <a:off x="1370330" y="3263900"/>
              <a:ext cx="693738" cy="695325"/>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58" name="Oval 5"/>
            <p:cNvSpPr>
              <a:spLocks noChangeArrowheads="1"/>
            </p:cNvSpPr>
            <p:nvPr/>
          </p:nvSpPr>
          <p:spPr bwMode="auto">
            <a:xfrm>
              <a:off x="1299844" y="3197550"/>
              <a:ext cx="826136" cy="828024"/>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9" name="组合 8"/>
          <p:cNvGrpSpPr/>
          <p:nvPr/>
        </p:nvGrpSpPr>
        <p:grpSpPr>
          <a:xfrm>
            <a:off x="2725420" y="2517307"/>
            <a:ext cx="826136" cy="2861961"/>
            <a:chOff x="2725420" y="2517307"/>
            <a:chExt cx="826136" cy="2861961"/>
          </a:xfrm>
        </p:grpSpPr>
        <p:cxnSp>
          <p:nvCxnSpPr>
            <p:cNvPr id="70" name="直接连接符 69"/>
            <p:cNvCxnSpPr>
              <a:stCxn id="61" idx="4"/>
            </p:cNvCxnSpPr>
            <p:nvPr/>
          </p:nvCxnSpPr>
          <p:spPr>
            <a:xfrm flipH="1">
              <a:off x="3138488" y="3345331"/>
              <a:ext cx="0" cy="2033937"/>
            </a:xfrm>
            <a:prstGeom prst="lin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0" name="Oval 5"/>
            <p:cNvSpPr>
              <a:spLocks noChangeArrowheads="1"/>
            </p:cNvSpPr>
            <p:nvPr/>
          </p:nvSpPr>
          <p:spPr bwMode="auto">
            <a:xfrm>
              <a:off x="2795906" y="2583657"/>
              <a:ext cx="693738" cy="695325"/>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61" name="Oval 5"/>
            <p:cNvSpPr>
              <a:spLocks noChangeArrowheads="1"/>
            </p:cNvSpPr>
            <p:nvPr/>
          </p:nvSpPr>
          <p:spPr bwMode="auto">
            <a:xfrm>
              <a:off x="2725420" y="2517307"/>
              <a:ext cx="826136" cy="828024"/>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10" name="组合 9"/>
          <p:cNvGrpSpPr/>
          <p:nvPr/>
        </p:nvGrpSpPr>
        <p:grpSpPr>
          <a:xfrm>
            <a:off x="4143057" y="3280862"/>
            <a:ext cx="826136" cy="2098406"/>
            <a:chOff x="4143057" y="3280862"/>
            <a:chExt cx="826136" cy="2098406"/>
          </a:xfrm>
        </p:grpSpPr>
        <p:cxnSp>
          <p:nvCxnSpPr>
            <p:cNvPr id="72" name="直接连接符 71"/>
            <p:cNvCxnSpPr>
              <a:stCxn id="63" idx="4"/>
            </p:cNvCxnSpPr>
            <p:nvPr/>
          </p:nvCxnSpPr>
          <p:spPr>
            <a:xfrm>
              <a:off x="4556125" y="4108886"/>
              <a:ext cx="11714" cy="1270382"/>
            </a:xfrm>
            <a:prstGeom prst="lin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2" name="Oval 5"/>
            <p:cNvSpPr>
              <a:spLocks noChangeArrowheads="1"/>
            </p:cNvSpPr>
            <p:nvPr/>
          </p:nvSpPr>
          <p:spPr bwMode="auto">
            <a:xfrm>
              <a:off x="4213543" y="3347212"/>
              <a:ext cx="693738" cy="695325"/>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63" name="Oval 5"/>
            <p:cNvSpPr>
              <a:spLocks noChangeArrowheads="1"/>
            </p:cNvSpPr>
            <p:nvPr/>
          </p:nvSpPr>
          <p:spPr bwMode="auto">
            <a:xfrm>
              <a:off x="4143057" y="3280862"/>
              <a:ext cx="826136" cy="828024"/>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13" name="组合 12"/>
          <p:cNvGrpSpPr/>
          <p:nvPr/>
        </p:nvGrpSpPr>
        <p:grpSpPr>
          <a:xfrm>
            <a:off x="5562282" y="2570163"/>
            <a:ext cx="826136" cy="2809105"/>
            <a:chOff x="5562282" y="2570163"/>
            <a:chExt cx="826136" cy="2809105"/>
          </a:xfrm>
        </p:grpSpPr>
        <p:cxnSp>
          <p:nvCxnSpPr>
            <p:cNvPr id="74" name="直接连接符 73"/>
            <p:cNvCxnSpPr>
              <a:stCxn id="65" idx="4"/>
            </p:cNvCxnSpPr>
            <p:nvPr/>
          </p:nvCxnSpPr>
          <p:spPr>
            <a:xfrm flipH="1">
              <a:off x="5975350" y="3398187"/>
              <a:ext cx="0" cy="1981081"/>
            </a:xfrm>
            <a:prstGeom prst="lin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4" name="Oval 5"/>
            <p:cNvSpPr>
              <a:spLocks noChangeArrowheads="1"/>
            </p:cNvSpPr>
            <p:nvPr/>
          </p:nvSpPr>
          <p:spPr bwMode="auto">
            <a:xfrm>
              <a:off x="5632768" y="2636513"/>
              <a:ext cx="693738" cy="695325"/>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65" name="Oval 5"/>
            <p:cNvSpPr>
              <a:spLocks noChangeArrowheads="1"/>
            </p:cNvSpPr>
            <p:nvPr/>
          </p:nvSpPr>
          <p:spPr bwMode="auto">
            <a:xfrm>
              <a:off x="5562282" y="2570163"/>
              <a:ext cx="826136" cy="828024"/>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14" name="组合 13"/>
          <p:cNvGrpSpPr/>
          <p:nvPr/>
        </p:nvGrpSpPr>
        <p:grpSpPr>
          <a:xfrm>
            <a:off x="6973570" y="3278982"/>
            <a:ext cx="826136" cy="2100286"/>
            <a:chOff x="6973570" y="3278982"/>
            <a:chExt cx="826136" cy="2100286"/>
          </a:xfrm>
        </p:grpSpPr>
        <p:cxnSp>
          <p:nvCxnSpPr>
            <p:cNvPr id="76" name="直接连接符 75"/>
            <p:cNvCxnSpPr>
              <a:stCxn id="67" idx="4"/>
            </p:cNvCxnSpPr>
            <p:nvPr/>
          </p:nvCxnSpPr>
          <p:spPr>
            <a:xfrm flipH="1">
              <a:off x="7386638" y="4107006"/>
              <a:ext cx="0" cy="1272262"/>
            </a:xfrm>
            <a:prstGeom prst="lin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6" name="Oval 5"/>
            <p:cNvSpPr>
              <a:spLocks noChangeArrowheads="1"/>
            </p:cNvSpPr>
            <p:nvPr/>
          </p:nvSpPr>
          <p:spPr bwMode="auto">
            <a:xfrm>
              <a:off x="7044056" y="3345332"/>
              <a:ext cx="693738" cy="695325"/>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67" name="Oval 5"/>
            <p:cNvSpPr>
              <a:spLocks noChangeArrowheads="1"/>
            </p:cNvSpPr>
            <p:nvPr/>
          </p:nvSpPr>
          <p:spPr bwMode="auto">
            <a:xfrm>
              <a:off x="6973570" y="3278982"/>
              <a:ext cx="826136" cy="828024"/>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41" name="Rectangle 14"/>
          <p:cNvSpPr>
            <a:spLocks noChangeArrowheads="1"/>
          </p:cNvSpPr>
          <p:nvPr/>
        </p:nvSpPr>
        <p:spPr bwMode="auto">
          <a:xfrm>
            <a:off x="482918" y="2141287"/>
            <a:ext cx="1428750"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base">
              <a:lnSpc>
                <a:spcPct val="120000"/>
              </a:lnSpc>
              <a:spcBef>
                <a:spcPct val="0"/>
              </a:spcBef>
              <a:spcAft>
                <a:spcPct val="0"/>
              </a:spcAft>
              <a:buFont charset="0" panose="020b0604020202020204" pitchFamily="34" typeface="Arial"/>
              <a:buNone/>
            </a:pPr>
            <a:r>
              <a:rPr altLang="en-US" b="1" lang="zh-CN" sz="1000">
                <a:solidFill>
                  <a:schemeClr val="tx1">
                    <a:lumMod val="65000"/>
                    <a:lumOff val="35000"/>
                  </a:schemeClr>
                </a:solidFill>
                <a:latin charset="0" panose="020b0604020202020204" pitchFamily="34" typeface="Arial"/>
              </a:rPr>
              <a:t>OPTION 01</a:t>
            </a:r>
          </a:p>
          <a:p>
            <a:pPr algn="ctr" fontAlgn="base">
              <a:lnSpc>
                <a:spcPct val="120000"/>
              </a:lnSpc>
              <a:spcBef>
                <a:spcPct val="0"/>
              </a:spcBef>
              <a:spcAft>
                <a:spcPct val="0"/>
              </a:spcAft>
              <a:buFont charset="0" panose="020b0604020202020204" pitchFamily="34" typeface="Arial"/>
              <a:buNone/>
            </a:pPr>
            <a:r>
              <a:rPr altLang="en-US" b="1" lang="zh-CN" sz="1000">
                <a:solidFill>
                  <a:schemeClr val="tx1">
                    <a:lumMod val="65000"/>
                    <a:lumOff val="35000"/>
                  </a:schemeClr>
                </a:solidFill>
                <a:latin charset="0" panose="020b0604020202020204" pitchFamily="34" typeface="Arial"/>
              </a:rPr>
              <a:t>We have many PowerPoint templates that has been specifically designed to help anyone that is stepping into the world of PowerPoint for the very first time. </a:t>
            </a:r>
          </a:p>
        </p:txBody>
      </p:sp>
      <p:sp>
        <p:nvSpPr>
          <p:cNvPr id="42" name="Rectangle 15"/>
          <p:cNvSpPr>
            <a:spLocks noChangeArrowheads="1"/>
          </p:cNvSpPr>
          <p:nvPr/>
        </p:nvSpPr>
        <p:spPr bwMode="auto">
          <a:xfrm>
            <a:off x="3854450" y="2143125"/>
            <a:ext cx="1428750"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base">
              <a:lnSpc>
                <a:spcPct val="120000"/>
              </a:lnSpc>
              <a:spcBef>
                <a:spcPct val="0"/>
              </a:spcBef>
              <a:spcAft>
                <a:spcPct val="0"/>
              </a:spcAft>
              <a:buFont charset="0" panose="020b0604020202020204" pitchFamily="34" typeface="Arial"/>
              <a:buNone/>
            </a:pPr>
            <a:r>
              <a:rPr altLang="en-US" b="1" lang="zh-CN" sz="1000">
                <a:solidFill>
                  <a:schemeClr val="tx1">
                    <a:lumMod val="65000"/>
                    <a:lumOff val="35000"/>
                  </a:schemeClr>
                </a:solidFill>
                <a:latin charset="0" panose="020b0604020202020204" pitchFamily="34" typeface="Arial"/>
              </a:rPr>
              <a:t>OPTION 03</a:t>
            </a:r>
          </a:p>
          <a:p>
            <a:pPr algn="ctr" fontAlgn="base">
              <a:lnSpc>
                <a:spcPct val="120000"/>
              </a:lnSpc>
              <a:spcBef>
                <a:spcPct val="0"/>
              </a:spcBef>
              <a:spcAft>
                <a:spcPct val="0"/>
              </a:spcAft>
              <a:buFont charset="0" panose="020b0604020202020204" pitchFamily="34" typeface="Arial"/>
              <a:buNone/>
            </a:pPr>
            <a:r>
              <a:rPr altLang="en-US" b="1" lang="zh-CN" sz="1000">
                <a:solidFill>
                  <a:schemeClr val="tx1">
                    <a:lumMod val="65000"/>
                    <a:lumOff val="35000"/>
                  </a:schemeClr>
                </a:solidFill>
                <a:latin charset="0" panose="020b0604020202020204" pitchFamily="34" typeface="Arial"/>
              </a:rPr>
              <a:t>We have many PowerPoint templates that has been specifically designed to help anyone that is stepping into the world of PowerPoint for the very first time. </a:t>
            </a:r>
          </a:p>
        </p:txBody>
      </p:sp>
      <p:sp>
        <p:nvSpPr>
          <p:cNvPr id="43" name="Rectangle 16"/>
          <p:cNvSpPr>
            <a:spLocks noChangeArrowheads="1"/>
          </p:cNvSpPr>
          <p:nvPr/>
        </p:nvSpPr>
        <p:spPr bwMode="auto">
          <a:xfrm>
            <a:off x="7170738" y="2209800"/>
            <a:ext cx="1428750"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base">
              <a:lnSpc>
                <a:spcPct val="120000"/>
              </a:lnSpc>
              <a:spcBef>
                <a:spcPct val="0"/>
              </a:spcBef>
              <a:spcAft>
                <a:spcPct val="0"/>
              </a:spcAft>
              <a:buFont charset="0" panose="020b0604020202020204" pitchFamily="34" typeface="Arial"/>
              <a:buNone/>
            </a:pPr>
            <a:r>
              <a:rPr altLang="en-US" b="1" lang="zh-CN" sz="1000">
                <a:solidFill>
                  <a:schemeClr val="tx1">
                    <a:lumMod val="65000"/>
                    <a:lumOff val="35000"/>
                  </a:schemeClr>
                </a:solidFill>
                <a:latin charset="0" panose="020b0604020202020204" pitchFamily="34" typeface="Arial"/>
              </a:rPr>
              <a:t>OPTION 05</a:t>
            </a:r>
          </a:p>
          <a:p>
            <a:pPr algn="ctr" fontAlgn="base">
              <a:lnSpc>
                <a:spcPct val="120000"/>
              </a:lnSpc>
              <a:spcBef>
                <a:spcPct val="0"/>
              </a:spcBef>
              <a:spcAft>
                <a:spcPct val="0"/>
              </a:spcAft>
              <a:buFont charset="0" panose="020b0604020202020204" pitchFamily="34" typeface="Arial"/>
              <a:buNone/>
            </a:pPr>
            <a:r>
              <a:rPr altLang="en-US" b="1" lang="zh-CN" sz="1000">
                <a:solidFill>
                  <a:schemeClr val="tx1">
                    <a:lumMod val="65000"/>
                    <a:lumOff val="35000"/>
                  </a:schemeClr>
                </a:solidFill>
                <a:latin charset="0" panose="020b0604020202020204" pitchFamily="34" typeface="Arial"/>
              </a:rPr>
              <a:t>We have many PowerPoint templates that has been specifically designed to help anyone that is stepping into the world of PowerPoint for the very first time. </a:t>
            </a:r>
          </a:p>
        </p:txBody>
      </p:sp>
      <p:sp>
        <p:nvSpPr>
          <p:cNvPr id="44" name="Rectangle 17"/>
          <p:cNvSpPr>
            <a:spLocks noChangeArrowheads="1"/>
          </p:cNvSpPr>
          <p:nvPr/>
        </p:nvSpPr>
        <p:spPr bwMode="auto">
          <a:xfrm>
            <a:off x="5492750" y="1409700"/>
            <a:ext cx="1428750"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base">
              <a:lnSpc>
                <a:spcPct val="120000"/>
              </a:lnSpc>
              <a:spcBef>
                <a:spcPct val="0"/>
              </a:spcBef>
              <a:spcAft>
                <a:spcPct val="0"/>
              </a:spcAft>
            </a:pPr>
            <a:r>
              <a:rPr altLang="en-US" b="1" lang="zh-CN" sz="1000">
                <a:solidFill>
                  <a:schemeClr val="tx1">
                    <a:lumMod val="65000"/>
                    <a:lumOff val="35000"/>
                  </a:schemeClr>
                </a:solidFill>
                <a:latin charset="0" panose="020b0604020202020204" pitchFamily="34" typeface="Arial"/>
              </a:rPr>
              <a:t>OPTION 04</a:t>
            </a:r>
          </a:p>
          <a:p>
            <a:pPr algn="ctr" fontAlgn="base">
              <a:lnSpc>
                <a:spcPct val="120000"/>
              </a:lnSpc>
              <a:spcBef>
                <a:spcPct val="0"/>
              </a:spcBef>
              <a:spcAft>
                <a:spcPct val="0"/>
              </a:spcAft>
            </a:pPr>
            <a:r>
              <a:rPr altLang="en-US" b="1" lang="zh-CN" sz="1000">
                <a:solidFill>
                  <a:schemeClr val="tx1">
                    <a:lumMod val="65000"/>
                    <a:lumOff val="35000"/>
                  </a:schemeClr>
                </a:solidFill>
                <a:latin charset="0" panose="020b0604020202020204" pitchFamily="34" typeface="Arial"/>
              </a:rPr>
              <a:t>We have many PowerPoint templates that has been specifically designed to help anyone that is stepping into the world of PowerPoint for the very first time. </a:t>
            </a:r>
          </a:p>
        </p:txBody>
      </p:sp>
      <p:sp>
        <p:nvSpPr>
          <p:cNvPr id="45" name="Rectangle 18"/>
          <p:cNvSpPr>
            <a:spLocks noChangeArrowheads="1"/>
          </p:cNvSpPr>
          <p:nvPr/>
        </p:nvSpPr>
        <p:spPr bwMode="auto">
          <a:xfrm>
            <a:off x="2179638" y="1409700"/>
            <a:ext cx="1428750"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fontAlgn="base">
              <a:lnSpc>
                <a:spcPct val="120000"/>
              </a:lnSpc>
              <a:spcBef>
                <a:spcPct val="0"/>
              </a:spcBef>
              <a:spcAft>
                <a:spcPct val="0"/>
              </a:spcAft>
            </a:pPr>
            <a:r>
              <a:rPr altLang="en-US" b="1" lang="zh-CN" sz="1000">
                <a:solidFill>
                  <a:schemeClr val="tx1">
                    <a:lumMod val="65000"/>
                    <a:lumOff val="35000"/>
                  </a:schemeClr>
                </a:solidFill>
                <a:latin charset="0" panose="020b0604020202020204" pitchFamily="34" typeface="Arial"/>
              </a:rPr>
              <a:t>OPTION 02</a:t>
            </a:r>
          </a:p>
          <a:p>
            <a:pPr algn="ctr" fontAlgn="base">
              <a:lnSpc>
                <a:spcPct val="120000"/>
              </a:lnSpc>
              <a:spcBef>
                <a:spcPct val="0"/>
              </a:spcBef>
              <a:spcAft>
                <a:spcPct val="0"/>
              </a:spcAft>
            </a:pPr>
            <a:r>
              <a:rPr altLang="en-US" b="1" lang="zh-CN" sz="1000">
                <a:solidFill>
                  <a:schemeClr val="tx1">
                    <a:lumMod val="65000"/>
                    <a:lumOff val="35000"/>
                  </a:schemeClr>
                </a:solidFill>
                <a:latin charset="0" panose="020b0604020202020204" pitchFamily="34" typeface="Arial"/>
              </a:rPr>
              <a:t>We have many PowerPoint templates that has been specifically designed to help anyone that is stepping into the world of PowerPoint for the very first time. </a:t>
            </a:r>
          </a:p>
        </p:txBody>
      </p:sp>
      <p:sp>
        <p:nvSpPr>
          <p:cNvPr id="46" name="Text Box 19"/>
          <p:cNvSpPr txBox="1">
            <a:spLocks noChangeArrowheads="1"/>
          </p:cNvSpPr>
          <p:nvPr/>
        </p:nvSpPr>
        <p:spPr bwMode="auto">
          <a:xfrm>
            <a:off x="1446054" y="3449320"/>
            <a:ext cx="549593"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charset="0" panose="020b0604020202020204" pitchFamily="34" typeface="Arial"/>
              <a:buNone/>
            </a:pPr>
            <a:r>
              <a:rPr altLang="zh-CN" lang="zh-CN" sz="1600">
                <a:solidFill>
                  <a:schemeClr val="bg1"/>
                </a:solidFill>
                <a:latin charset="0" panose="020b0806030902050204" pitchFamily="34" typeface="Impact"/>
              </a:rPr>
              <a:t>2011</a:t>
            </a:r>
          </a:p>
        </p:txBody>
      </p:sp>
      <p:sp>
        <p:nvSpPr>
          <p:cNvPr id="47" name="Text Box 20"/>
          <p:cNvSpPr txBox="1">
            <a:spLocks noChangeArrowheads="1"/>
          </p:cNvSpPr>
          <p:nvPr/>
        </p:nvSpPr>
        <p:spPr bwMode="auto">
          <a:xfrm>
            <a:off x="2851786" y="2769235"/>
            <a:ext cx="573405"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pPr>
            <a:r>
              <a:rPr altLang="zh-CN" lang="zh-CN" sz="1600">
                <a:solidFill>
                  <a:schemeClr val="bg1"/>
                </a:solidFill>
                <a:latin charset="0" panose="020b0806030902050204" pitchFamily="34" typeface="Impact"/>
              </a:rPr>
              <a:t>2012</a:t>
            </a:r>
          </a:p>
        </p:txBody>
      </p:sp>
      <p:sp>
        <p:nvSpPr>
          <p:cNvPr id="48" name="Text Box 21"/>
          <p:cNvSpPr txBox="1">
            <a:spLocks noChangeArrowheads="1"/>
          </p:cNvSpPr>
          <p:nvPr/>
        </p:nvSpPr>
        <p:spPr bwMode="auto">
          <a:xfrm>
            <a:off x="4270534" y="3543652"/>
            <a:ext cx="579755"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charset="0" panose="020b0604020202020204" pitchFamily="34" typeface="Arial"/>
              <a:buNone/>
            </a:pPr>
            <a:r>
              <a:rPr altLang="zh-CN" lang="zh-CN" sz="1600">
                <a:solidFill>
                  <a:schemeClr val="bg1"/>
                </a:solidFill>
                <a:latin charset="0" panose="020b0806030902050204" pitchFamily="34" typeface="Impact"/>
              </a:rPr>
              <a:t>2013</a:t>
            </a:r>
          </a:p>
        </p:txBody>
      </p:sp>
      <p:sp>
        <p:nvSpPr>
          <p:cNvPr id="49" name="Text Box 22"/>
          <p:cNvSpPr txBox="1">
            <a:spLocks noChangeArrowheads="1"/>
          </p:cNvSpPr>
          <p:nvPr/>
        </p:nvSpPr>
        <p:spPr bwMode="auto">
          <a:xfrm>
            <a:off x="5688648" y="2823996"/>
            <a:ext cx="573405"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pPr>
            <a:r>
              <a:rPr altLang="zh-CN" lang="zh-CN" sz="1600">
                <a:solidFill>
                  <a:schemeClr val="bg1"/>
                </a:solidFill>
                <a:latin charset="0" panose="020b0806030902050204" pitchFamily="34" typeface="Impact"/>
              </a:rPr>
              <a:t>2014</a:t>
            </a:r>
          </a:p>
        </p:txBody>
      </p:sp>
      <p:sp>
        <p:nvSpPr>
          <p:cNvPr id="50" name="Text Box 23"/>
          <p:cNvSpPr txBox="1">
            <a:spLocks noChangeArrowheads="1"/>
          </p:cNvSpPr>
          <p:nvPr/>
        </p:nvSpPr>
        <p:spPr bwMode="auto">
          <a:xfrm>
            <a:off x="7095967" y="3527075"/>
            <a:ext cx="581343"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charset="0" panose="020b0604020202020204" pitchFamily="34" typeface="Arial"/>
              <a:buNone/>
            </a:pPr>
            <a:r>
              <a:rPr altLang="zh-CN" lang="zh-CN" sz="1600">
                <a:solidFill>
                  <a:schemeClr val="bg1"/>
                </a:solidFill>
                <a:latin charset="0" panose="020b0806030902050204" pitchFamily="34" typeface="Impact"/>
              </a:rPr>
              <a:t>2015</a:t>
            </a:r>
          </a:p>
        </p:txBody>
      </p:sp>
      <p:sp>
        <p:nvSpPr>
          <p:cNvPr id="37"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38"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255467990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000" fill="hold" id="7"/>
                                        <p:tgtEl>
                                          <p:spTgt spid="37"/>
                                        </p:tgtEl>
                                        <p:attrNameLst>
                                          <p:attrName>ppt_x</p:attrName>
                                        </p:attrNameLst>
                                      </p:cBhvr>
                                      <p:tavLst>
                                        <p:tav tm="0">
                                          <p:val>
                                            <p:strVal val="#ppt_x"/>
                                          </p:val>
                                        </p:tav>
                                        <p:tav tm="100000">
                                          <p:val>
                                            <p:strVal val="#ppt_x"/>
                                          </p:val>
                                        </p:tav>
                                      </p:tavLst>
                                    </p:anim>
                                    <p:anim calcmode="lin" valueType="num">
                                      <p:cBhvr additive="base">
                                        <p:cTn dur="1000" fill="hold" id="8"/>
                                        <p:tgtEl>
                                          <p:spTgt spid="3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1000" fill="hold" id="11"/>
                                        <p:tgtEl>
                                          <p:spTgt spid="38"/>
                                        </p:tgtEl>
                                        <p:attrNameLst>
                                          <p:attrName>ppt_x</p:attrName>
                                        </p:attrNameLst>
                                      </p:cBhvr>
                                      <p:tavLst>
                                        <p:tav tm="0">
                                          <p:val>
                                            <p:strVal val="#ppt_x"/>
                                          </p:val>
                                        </p:tav>
                                        <p:tav tm="100000">
                                          <p:val>
                                            <p:strVal val="#ppt_x"/>
                                          </p:val>
                                        </p:tav>
                                      </p:tavLst>
                                    </p:anim>
                                    <p:anim calcmode="lin" valueType="num">
                                      <p:cBhvr additive="base">
                                        <p:cTn dur="1000" fill="hold" id="12"/>
                                        <p:tgtEl>
                                          <p:spTgt spid="38"/>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600" fill="hold" id="15"/>
                                        <p:tgtEl>
                                          <p:spTgt spid="8"/>
                                        </p:tgtEl>
                                        <p:attrNameLst>
                                          <p:attrName>ppt_x</p:attrName>
                                        </p:attrNameLst>
                                      </p:cBhvr>
                                      <p:tavLst>
                                        <p:tav tm="0">
                                          <p:val>
                                            <p:strVal val="#ppt_x"/>
                                          </p:val>
                                        </p:tav>
                                        <p:tav tm="100000">
                                          <p:val>
                                            <p:strVal val="#ppt_x"/>
                                          </p:val>
                                        </p:tav>
                                      </p:tavLst>
                                    </p:anim>
                                    <p:anim calcmode="lin" valueType="num">
                                      <p:cBhvr additive="base">
                                        <p:cTn dur="600" fill="hold" id="16"/>
                                        <p:tgtEl>
                                          <p:spTgt spid="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500"/>
                                  </p:stCondLst>
                                  <p:childTnLst>
                                    <p:set>
                                      <p:cBhvr>
                                        <p:cTn dur="1" fill="hold" id="18">
                                          <p:stCondLst>
                                            <p:cond delay="0"/>
                                          </p:stCondLst>
                                        </p:cTn>
                                        <p:tgtEl>
                                          <p:spTgt spid="46"/>
                                        </p:tgtEl>
                                        <p:attrNameLst>
                                          <p:attrName>style.visibility</p:attrName>
                                        </p:attrNameLst>
                                      </p:cBhvr>
                                      <p:to>
                                        <p:strVal val="visible"/>
                                      </p:to>
                                    </p:set>
                                    <p:anim calcmode="lin" valueType="num">
                                      <p:cBhvr additive="base">
                                        <p:cTn dur="600" fill="hold" id="19"/>
                                        <p:tgtEl>
                                          <p:spTgt spid="46"/>
                                        </p:tgtEl>
                                        <p:attrNameLst>
                                          <p:attrName>ppt_x</p:attrName>
                                        </p:attrNameLst>
                                      </p:cBhvr>
                                      <p:tavLst>
                                        <p:tav tm="0">
                                          <p:val>
                                            <p:strVal val="#ppt_x"/>
                                          </p:val>
                                        </p:tav>
                                        <p:tav tm="100000">
                                          <p:val>
                                            <p:strVal val="#ppt_x"/>
                                          </p:val>
                                        </p:tav>
                                      </p:tavLst>
                                    </p:anim>
                                    <p:anim calcmode="lin" valueType="num">
                                      <p:cBhvr additive="base">
                                        <p:cTn dur="600" fill="hold" id="20"/>
                                        <p:tgtEl>
                                          <p:spTgt spid="46"/>
                                        </p:tgtEl>
                                        <p:attrNameLst>
                                          <p:attrName>ppt_y</p:attrName>
                                        </p:attrNameLst>
                                      </p:cBhvr>
                                      <p:tavLst>
                                        <p:tav tm="0">
                                          <p:val>
                                            <p:strVal val="1+#ppt_h/2"/>
                                          </p:val>
                                        </p:tav>
                                        <p:tav tm="100000">
                                          <p:val>
                                            <p:strVal val="#ppt_y"/>
                                          </p:val>
                                        </p:tav>
                                      </p:tavLst>
                                    </p:anim>
                                  </p:childTnLst>
                                </p:cTn>
                              </p:par>
                              <p:par>
                                <p:cTn fill="hold" grpId="0" id="21" nodeType="withEffect" presetClass="entr" presetID="21" presetSubtype="1">
                                  <p:stCondLst>
                                    <p:cond delay="1100"/>
                                  </p:stCondLst>
                                  <p:childTnLst>
                                    <p:set>
                                      <p:cBhvr>
                                        <p:cTn dur="1" fill="hold" id="22">
                                          <p:stCondLst>
                                            <p:cond delay="0"/>
                                          </p:stCondLst>
                                        </p:cTn>
                                        <p:tgtEl>
                                          <p:spTgt spid="31"/>
                                        </p:tgtEl>
                                        <p:attrNameLst>
                                          <p:attrName>style.visibility</p:attrName>
                                        </p:attrNameLst>
                                      </p:cBhvr>
                                      <p:to>
                                        <p:strVal val="visible"/>
                                      </p:to>
                                    </p:set>
                                    <p:animEffect filter="wheel(1)" transition="in">
                                      <p:cBhvr>
                                        <p:cTn dur="500" id="23"/>
                                        <p:tgtEl>
                                          <p:spTgt spid="31"/>
                                        </p:tgtEl>
                                      </p:cBhvr>
                                    </p:animEffect>
                                  </p:childTnLst>
                                </p:cTn>
                              </p:par>
                              <p:par>
                                <p:cTn fill="hold" grpId="0" id="24" nodeType="withEffect" presetClass="entr" presetID="53" presetSubtype="0">
                                  <p:stCondLst>
                                    <p:cond delay="1300"/>
                                  </p:stCondLst>
                                  <p:childTnLst>
                                    <p:set>
                                      <p:cBhvr>
                                        <p:cTn dur="1" fill="hold" id="25">
                                          <p:stCondLst>
                                            <p:cond delay="0"/>
                                          </p:stCondLst>
                                        </p:cTn>
                                        <p:tgtEl>
                                          <p:spTgt spid="41"/>
                                        </p:tgtEl>
                                        <p:attrNameLst>
                                          <p:attrName>style.visibility</p:attrName>
                                        </p:attrNameLst>
                                      </p:cBhvr>
                                      <p:to>
                                        <p:strVal val="visible"/>
                                      </p:to>
                                    </p:set>
                                    <p:anim calcmode="lin" valueType="num">
                                      <p:cBhvr>
                                        <p:cTn dur="300" fill="hold" id="26"/>
                                        <p:tgtEl>
                                          <p:spTgt spid="41"/>
                                        </p:tgtEl>
                                        <p:attrNameLst>
                                          <p:attrName>ppt_w</p:attrName>
                                        </p:attrNameLst>
                                      </p:cBhvr>
                                      <p:tavLst>
                                        <p:tav tm="0">
                                          <p:val>
                                            <p:fltVal val="0"/>
                                          </p:val>
                                        </p:tav>
                                        <p:tav tm="100000">
                                          <p:val>
                                            <p:strVal val="#ppt_w"/>
                                          </p:val>
                                        </p:tav>
                                      </p:tavLst>
                                    </p:anim>
                                    <p:anim calcmode="lin" valueType="num">
                                      <p:cBhvr>
                                        <p:cTn dur="300" fill="hold" id="27"/>
                                        <p:tgtEl>
                                          <p:spTgt spid="41"/>
                                        </p:tgtEl>
                                        <p:attrNameLst>
                                          <p:attrName>ppt_h</p:attrName>
                                        </p:attrNameLst>
                                      </p:cBhvr>
                                      <p:tavLst>
                                        <p:tav tm="0">
                                          <p:val>
                                            <p:fltVal val="0"/>
                                          </p:val>
                                        </p:tav>
                                        <p:tav tm="100000">
                                          <p:val>
                                            <p:strVal val="#ppt_h"/>
                                          </p:val>
                                        </p:tav>
                                      </p:tavLst>
                                    </p:anim>
                                    <p:animEffect filter="fade" transition="in">
                                      <p:cBhvr>
                                        <p:cTn dur="300" id="28"/>
                                        <p:tgtEl>
                                          <p:spTgt spid="41"/>
                                        </p:tgtEl>
                                      </p:cBhvr>
                                    </p:animEffect>
                                  </p:childTnLst>
                                </p:cTn>
                              </p:par>
                              <p:par>
                                <p:cTn autoRev="1" fill="hold" grpId="1" id="29" nodeType="withEffect" presetClass="emph" presetID="6" presetSubtype="0">
                                  <p:stCondLst>
                                    <p:cond delay="1600"/>
                                  </p:stCondLst>
                                  <p:childTnLst>
                                    <p:animScale>
                                      <p:cBhvr>
                                        <p:cTn dur="150" fill="hold" id="30"/>
                                        <p:tgtEl>
                                          <p:spTgt spid="41"/>
                                        </p:tgtEl>
                                      </p:cBhvr>
                                      <p:by x="110000" y="110000"/>
                                    </p:animScale>
                                  </p:childTnLst>
                                </p:cTn>
                              </p:par>
                              <p:par>
                                <p:cTn fill="hold" id="31" nodeType="withEffect" presetClass="entr" presetID="2" presetSubtype="4">
                                  <p:stCondLst>
                                    <p:cond delay="160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600" fill="hold" id="33"/>
                                        <p:tgtEl>
                                          <p:spTgt spid="9"/>
                                        </p:tgtEl>
                                        <p:attrNameLst>
                                          <p:attrName>ppt_x</p:attrName>
                                        </p:attrNameLst>
                                      </p:cBhvr>
                                      <p:tavLst>
                                        <p:tav tm="0">
                                          <p:val>
                                            <p:strVal val="#ppt_x"/>
                                          </p:val>
                                        </p:tav>
                                        <p:tav tm="100000">
                                          <p:val>
                                            <p:strVal val="#ppt_x"/>
                                          </p:val>
                                        </p:tav>
                                      </p:tavLst>
                                    </p:anim>
                                    <p:anim calcmode="lin" valueType="num">
                                      <p:cBhvr additive="base">
                                        <p:cTn dur="600" fill="hold" id="34"/>
                                        <p:tgtEl>
                                          <p:spTgt spid="9"/>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1600"/>
                                  </p:stCondLst>
                                  <p:childTnLst>
                                    <p:set>
                                      <p:cBhvr>
                                        <p:cTn dur="1" fill="hold" id="36">
                                          <p:stCondLst>
                                            <p:cond delay="0"/>
                                          </p:stCondLst>
                                        </p:cTn>
                                        <p:tgtEl>
                                          <p:spTgt spid="47"/>
                                        </p:tgtEl>
                                        <p:attrNameLst>
                                          <p:attrName>style.visibility</p:attrName>
                                        </p:attrNameLst>
                                      </p:cBhvr>
                                      <p:to>
                                        <p:strVal val="visible"/>
                                      </p:to>
                                    </p:set>
                                    <p:anim calcmode="lin" valueType="num">
                                      <p:cBhvr additive="base">
                                        <p:cTn dur="600" fill="hold" id="37"/>
                                        <p:tgtEl>
                                          <p:spTgt spid="47"/>
                                        </p:tgtEl>
                                        <p:attrNameLst>
                                          <p:attrName>ppt_x</p:attrName>
                                        </p:attrNameLst>
                                      </p:cBhvr>
                                      <p:tavLst>
                                        <p:tav tm="0">
                                          <p:val>
                                            <p:strVal val="#ppt_x"/>
                                          </p:val>
                                        </p:tav>
                                        <p:tav tm="100000">
                                          <p:val>
                                            <p:strVal val="#ppt_x"/>
                                          </p:val>
                                        </p:tav>
                                      </p:tavLst>
                                    </p:anim>
                                    <p:anim calcmode="lin" valueType="num">
                                      <p:cBhvr additive="base">
                                        <p:cTn dur="600" fill="hold" id="38"/>
                                        <p:tgtEl>
                                          <p:spTgt spid="47"/>
                                        </p:tgtEl>
                                        <p:attrNameLst>
                                          <p:attrName>ppt_y</p:attrName>
                                        </p:attrNameLst>
                                      </p:cBhvr>
                                      <p:tavLst>
                                        <p:tav tm="0">
                                          <p:val>
                                            <p:strVal val="1+#ppt_h/2"/>
                                          </p:val>
                                        </p:tav>
                                        <p:tav tm="100000">
                                          <p:val>
                                            <p:strVal val="#ppt_y"/>
                                          </p:val>
                                        </p:tav>
                                      </p:tavLst>
                                    </p:anim>
                                  </p:childTnLst>
                                </p:cTn>
                              </p:par>
                              <p:par>
                                <p:cTn fill="hold" grpId="0" id="39" nodeType="withEffect" presetClass="entr" presetID="21" presetSubtype="1">
                                  <p:stCondLst>
                                    <p:cond delay="2200"/>
                                  </p:stCondLst>
                                  <p:childTnLst>
                                    <p:set>
                                      <p:cBhvr>
                                        <p:cTn dur="1" fill="hold" id="40">
                                          <p:stCondLst>
                                            <p:cond delay="0"/>
                                          </p:stCondLst>
                                        </p:cTn>
                                        <p:tgtEl>
                                          <p:spTgt spid="35"/>
                                        </p:tgtEl>
                                        <p:attrNameLst>
                                          <p:attrName>style.visibility</p:attrName>
                                        </p:attrNameLst>
                                      </p:cBhvr>
                                      <p:to>
                                        <p:strVal val="visible"/>
                                      </p:to>
                                    </p:set>
                                    <p:animEffect filter="wheel(1)" transition="in">
                                      <p:cBhvr>
                                        <p:cTn dur="500" id="41"/>
                                        <p:tgtEl>
                                          <p:spTgt spid="35"/>
                                        </p:tgtEl>
                                      </p:cBhvr>
                                    </p:animEffect>
                                  </p:childTnLst>
                                </p:cTn>
                              </p:par>
                              <p:par>
                                <p:cTn fill="hold" grpId="0" id="42" nodeType="withEffect" presetClass="entr" presetID="53" presetSubtype="0">
                                  <p:stCondLst>
                                    <p:cond delay="2400"/>
                                  </p:stCondLst>
                                  <p:childTnLst>
                                    <p:set>
                                      <p:cBhvr>
                                        <p:cTn dur="1" fill="hold" id="43">
                                          <p:stCondLst>
                                            <p:cond delay="0"/>
                                          </p:stCondLst>
                                        </p:cTn>
                                        <p:tgtEl>
                                          <p:spTgt spid="45"/>
                                        </p:tgtEl>
                                        <p:attrNameLst>
                                          <p:attrName>style.visibility</p:attrName>
                                        </p:attrNameLst>
                                      </p:cBhvr>
                                      <p:to>
                                        <p:strVal val="visible"/>
                                      </p:to>
                                    </p:set>
                                    <p:anim calcmode="lin" valueType="num">
                                      <p:cBhvr>
                                        <p:cTn dur="300" fill="hold" id="44"/>
                                        <p:tgtEl>
                                          <p:spTgt spid="45"/>
                                        </p:tgtEl>
                                        <p:attrNameLst>
                                          <p:attrName>ppt_w</p:attrName>
                                        </p:attrNameLst>
                                      </p:cBhvr>
                                      <p:tavLst>
                                        <p:tav tm="0">
                                          <p:val>
                                            <p:fltVal val="0"/>
                                          </p:val>
                                        </p:tav>
                                        <p:tav tm="100000">
                                          <p:val>
                                            <p:strVal val="#ppt_w"/>
                                          </p:val>
                                        </p:tav>
                                      </p:tavLst>
                                    </p:anim>
                                    <p:anim calcmode="lin" valueType="num">
                                      <p:cBhvr>
                                        <p:cTn dur="300" fill="hold" id="45"/>
                                        <p:tgtEl>
                                          <p:spTgt spid="45"/>
                                        </p:tgtEl>
                                        <p:attrNameLst>
                                          <p:attrName>ppt_h</p:attrName>
                                        </p:attrNameLst>
                                      </p:cBhvr>
                                      <p:tavLst>
                                        <p:tav tm="0">
                                          <p:val>
                                            <p:fltVal val="0"/>
                                          </p:val>
                                        </p:tav>
                                        <p:tav tm="100000">
                                          <p:val>
                                            <p:strVal val="#ppt_h"/>
                                          </p:val>
                                        </p:tav>
                                      </p:tavLst>
                                    </p:anim>
                                    <p:animEffect filter="fade" transition="in">
                                      <p:cBhvr>
                                        <p:cTn dur="300" id="46"/>
                                        <p:tgtEl>
                                          <p:spTgt spid="45"/>
                                        </p:tgtEl>
                                      </p:cBhvr>
                                    </p:animEffect>
                                  </p:childTnLst>
                                </p:cTn>
                              </p:par>
                              <p:par>
                                <p:cTn autoRev="1" fill="hold" grpId="1" id="47" nodeType="withEffect" presetClass="emph" presetID="6" presetSubtype="0">
                                  <p:stCondLst>
                                    <p:cond delay="2700"/>
                                  </p:stCondLst>
                                  <p:childTnLst>
                                    <p:animScale>
                                      <p:cBhvr>
                                        <p:cTn dur="150" fill="hold" id="48"/>
                                        <p:tgtEl>
                                          <p:spTgt spid="45"/>
                                        </p:tgtEl>
                                      </p:cBhvr>
                                      <p:by x="110000" y="110000"/>
                                    </p:animScale>
                                  </p:childTnLst>
                                </p:cTn>
                              </p:par>
                              <p:par>
                                <p:cTn fill="hold" id="49" nodeType="withEffect" presetClass="entr" presetID="2" presetSubtype="4">
                                  <p:stCondLst>
                                    <p:cond delay="2700"/>
                                  </p:stCondLst>
                                  <p:childTnLst>
                                    <p:set>
                                      <p:cBhvr>
                                        <p:cTn dur="1" fill="hold" id="50">
                                          <p:stCondLst>
                                            <p:cond delay="0"/>
                                          </p:stCondLst>
                                        </p:cTn>
                                        <p:tgtEl>
                                          <p:spTgt spid="10"/>
                                        </p:tgtEl>
                                        <p:attrNameLst>
                                          <p:attrName>style.visibility</p:attrName>
                                        </p:attrNameLst>
                                      </p:cBhvr>
                                      <p:to>
                                        <p:strVal val="visible"/>
                                      </p:to>
                                    </p:set>
                                    <p:anim calcmode="lin" valueType="num">
                                      <p:cBhvr additive="base">
                                        <p:cTn dur="600" fill="hold" id="51"/>
                                        <p:tgtEl>
                                          <p:spTgt spid="10"/>
                                        </p:tgtEl>
                                        <p:attrNameLst>
                                          <p:attrName>ppt_x</p:attrName>
                                        </p:attrNameLst>
                                      </p:cBhvr>
                                      <p:tavLst>
                                        <p:tav tm="0">
                                          <p:val>
                                            <p:strVal val="#ppt_x"/>
                                          </p:val>
                                        </p:tav>
                                        <p:tav tm="100000">
                                          <p:val>
                                            <p:strVal val="#ppt_x"/>
                                          </p:val>
                                        </p:tav>
                                      </p:tavLst>
                                    </p:anim>
                                    <p:anim calcmode="lin" valueType="num">
                                      <p:cBhvr additive="base">
                                        <p:cTn dur="600" fill="hold" id="52"/>
                                        <p:tgtEl>
                                          <p:spTgt spid="10"/>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2700"/>
                                  </p:stCondLst>
                                  <p:childTnLst>
                                    <p:set>
                                      <p:cBhvr>
                                        <p:cTn dur="1" fill="hold" id="54">
                                          <p:stCondLst>
                                            <p:cond delay="0"/>
                                          </p:stCondLst>
                                        </p:cTn>
                                        <p:tgtEl>
                                          <p:spTgt spid="48"/>
                                        </p:tgtEl>
                                        <p:attrNameLst>
                                          <p:attrName>style.visibility</p:attrName>
                                        </p:attrNameLst>
                                      </p:cBhvr>
                                      <p:to>
                                        <p:strVal val="visible"/>
                                      </p:to>
                                    </p:set>
                                    <p:anim calcmode="lin" valueType="num">
                                      <p:cBhvr additive="base">
                                        <p:cTn dur="600" fill="hold" id="55"/>
                                        <p:tgtEl>
                                          <p:spTgt spid="48"/>
                                        </p:tgtEl>
                                        <p:attrNameLst>
                                          <p:attrName>ppt_x</p:attrName>
                                        </p:attrNameLst>
                                      </p:cBhvr>
                                      <p:tavLst>
                                        <p:tav tm="0">
                                          <p:val>
                                            <p:strVal val="#ppt_x"/>
                                          </p:val>
                                        </p:tav>
                                        <p:tav tm="100000">
                                          <p:val>
                                            <p:strVal val="#ppt_x"/>
                                          </p:val>
                                        </p:tav>
                                      </p:tavLst>
                                    </p:anim>
                                    <p:anim calcmode="lin" valueType="num">
                                      <p:cBhvr additive="base">
                                        <p:cTn dur="600" fill="hold" id="56"/>
                                        <p:tgtEl>
                                          <p:spTgt spid="48"/>
                                        </p:tgtEl>
                                        <p:attrNameLst>
                                          <p:attrName>ppt_y</p:attrName>
                                        </p:attrNameLst>
                                      </p:cBhvr>
                                      <p:tavLst>
                                        <p:tav tm="0">
                                          <p:val>
                                            <p:strVal val="1+#ppt_h/2"/>
                                          </p:val>
                                        </p:tav>
                                        <p:tav tm="100000">
                                          <p:val>
                                            <p:strVal val="#ppt_y"/>
                                          </p:val>
                                        </p:tav>
                                      </p:tavLst>
                                    </p:anim>
                                  </p:childTnLst>
                                </p:cTn>
                              </p:par>
                              <p:par>
                                <p:cTn fill="hold" grpId="0" id="57" nodeType="withEffect" presetClass="entr" presetID="21" presetSubtype="1">
                                  <p:stCondLst>
                                    <p:cond delay="3300"/>
                                  </p:stCondLst>
                                  <p:childTnLst>
                                    <p:set>
                                      <p:cBhvr>
                                        <p:cTn dur="1" fill="hold" id="58">
                                          <p:stCondLst>
                                            <p:cond delay="0"/>
                                          </p:stCondLst>
                                        </p:cTn>
                                        <p:tgtEl>
                                          <p:spTgt spid="33"/>
                                        </p:tgtEl>
                                        <p:attrNameLst>
                                          <p:attrName>style.visibility</p:attrName>
                                        </p:attrNameLst>
                                      </p:cBhvr>
                                      <p:to>
                                        <p:strVal val="visible"/>
                                      </p:to>
                                    </p:set>
                                    <p:animEffect filter="wheel(1)" transition="in">
                                      <p:cBhvr>
                                        <p:cTn dur="500" id="59"/>
                                        <p:tgtEl>
                                          <p:spTgt spid="33"/>
                                        </p:tgtEl>
                                      </p:cBhvr>
                                    </p:animEffect>
                                  </p:childTnLst>
                                </p:cTn>
                              </p:par>
                              <p:par>
                                <p:cTn fill="hold" grpId="0" id="60" nodeType="withEffect" presetClass="entr" presetID="53" presetSubtype="0">
                                  <p:stCondLst>
                                    <p:cond delay="3500"/>
                                  </p:stCondLst>
                                  <p:childTnLst>
                                    <p:set>
                                      <p:cBhvr>
                                        <p:cTn dur="1" fill="hold" id="61">
                                          <p:stCondLst>
                                            <p:cond delay="0"/>
                                          </p:stCondLst>
                                        </p:cTn>
                                        <p:tgtEl>
                                          <p:spTgt spid="42"/>
                                        </p:tgtEl>
                                        <p:attrNameLst>
                                          <p:attrName>style.visibility</p:attrName>
                                        </p:attrNameLst>
                                      </p:cBhvr>
                                      <p:to>
                                        <p:strVal val="visible"/>
                                      </p:to>
                                    </p:set>
                                    <p:anim calcmode="lin" valueType="num">
                                      <p:cBhvr>
                                        <p:cTn dur="300" fill="hold" id="62"/>
                                        <p:tgtEl>
                                          <p:spTgt spid="42"/>
                                        </p:tgtEl>
                                        <p:attrNameLst>
                                          <p:attrName>ppt_w</p:attrName>
                                        </p:attrNameLst>
                                      </p:cBhvr>
                                      <p:tavLst>
                                        <p:tav tm="0">
                                          <p:val>
                                            <p:fltVal val="0"/>
                                          </p:val>
                                        </p:tav>
                                        <p:tav tm="100000">
                                          <p:val>
                                            <p:strVal val="#ppt_w"/>
                                          </p:val>
                                        </p:tav>
                                      </p:tavLst>
                                    </p:anim>
                                    <p:anim calcmode="lin" valueType="num">
                                      <p:cBhvr>
                                        <p:cTn dur="300" fill="hold" id="63"/>
                                        <p:tgtEl>
                                          <p:spTgt spid="42"/>
                                        </p:tgtEl>
                                        <p:attrNameLst>
                                          <p:attrName>ppt_h</p:attrName>
                                        </p:attrNameLst>
                                      </p:cBhvr>
                                      <p:tavLst>
                                        <p:tav tm="0">
                                          <p:val>
                                            <p:fltVal val="0"/>
                                          </p:val>
                                        </p:tav>
                                        <p:tav tm="100000">
                                          <p:val>
                                            <p:strVal val="#ppt_h"/>
                                          </p:val>
                                        </p:tav>
                                      </p:tavLst>
                                    </p:anim>
                                    <p:animEffect filter="fade" transition="in">
                                      <p:cBhvr>
                                        <p:cTn dur="300" id="64"/>
                                        <p:tgtEl>
                                          <p:spTgt spid="42"/>
                                        </p:tgtEl>
                                      </p:cBhvr>
                                    </p:animEffect>
                                  </p:childTnLst>
                                </p:cTn>
                              </p:par>
                              <p:par>
                                <p:cTn autoRev="1" fill="hold" grpId="1" id="65" nodeType="withEffect" presetClass="emph" presetID="6" presetSubtype="0">
                                  <p:stCondLst>
                                    <p:cond delay="3800"/>
                                  </p:stCondLst>
                                  <p:childTnLst>
                                    <p:animScale>
                                      <p:cBhvr>
                                        <p:cTn dur="150" fill="hold" id="66"/>
                                        <p:tgtEl>
                                          <p:spTgt spid="42"/>
                                        </p:tgtEl>
                                      </p:cBhvr>
                                      <p:by x="110000" y="110000"/>
                                    </p:animScale>
                                  </p:childTnLst>
                                </p:cTn>
                              </p:par>
                              <p:par>
                                <p:cTn fill="hold" id="67" nodeType="withEffect" presetClass="entr" presetID="2" presetSubtype="4">
                                  <p:stCondLst>
                                    <p:cond delay="3800"/>
                                  </p:stCondLst>
                                  <p:childTnLst>
                                    <p:set>
                                      <p:cBhvr>
                                        <p:cTn dur="1" fill="hold" id="68">
                                          <p:stCondLst>
                                            <p:cond delay="0"/>
                                          </p:stCondLst>
                                        </p:cTn>
                                        <p:tgtEl>
                                          <p:spTgt spid="13"/>
                                        </p:tgtEl>
                                        <p:attrNameLst>
                                          <p:attrName>style.visibility</p:attrName>
                                        </p:attrNameLst>
                                      </p:cBhvr>
                                      <p:to>
                                        <p:strVal val="visible"/>
                                      </p:to>
                                    </p:set>
                                    <p:anim calcmode="lin" valueType="num">
                                      <p:cBhvr additive="base">
                                        <p:cTn dur="600" fill="hold" id="69"/>
                                        <p:tgtEl>
                                          <p:spTgt spid="13"/>
                                        </p:tgtEl>
                                        <p:attrNameLst>
                                          <p:attrName>ppt_x</p:attrName>
                                        </p:attrNameLst>
                                      </p:cBhvr>
                                      <p:tavLst>
                                        <p:tav tm="0">
                                          <p:val>
                                            <p:strVal val="#ppt_x"/>
                                          </p:val>
                                        </p:tav>
                                        <p:tav tm="100000">
                                          <p:val>
                                            <p:strVal val="#ppt_x"/>
                                          </p:val>
                                        </p:tav>
                                      </p:tavLst>
                                    </p:anim>
                                    <p:anim calcmode="lin" valueType="num">
                                      <p:cBhvr additive="base">
                                        <p:cTn dur="600" fill="hold" id="70"/>
                                        <p:tgtEl>
                                          <p:spTgt spid="13"/>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3800"/>
                                  </p:stCondLst>
                                  <p:childTnLst>
                                    <p:set>
                                      <p:cBhvr>
                                        <p:cTn dur="1" fill="hold" id="72">
                                          <p:stCondLst>
                                            <p:cond delay="0"/>
                                          </p:stCondLst>
                                        </p:cTn>
                                        <p:tgtEl>
                                          <p:spTgt spid="49"/>
                                        </p:tgtEl>
                                        <p:attrNameLst>
                                          <p:attrName>style.visibility</p:attrName>
                                        </p:attrNameLst>
                                      </p:cBhvr>
                                      <p:to>
                                        <p:strVal val="visible"/>
                                      </p:to>
                                    </p:set>
                                    <p:anim calcmode="lin" valueType="num">
                                      <p:cBhvr additive="base">
                                        <p:cTn dur="600" fill="hold" id="73"/>
                                        <p:tgtEl>
                                          <p:spTgt spid="49"/>
                                        </p:tgtEl>
                                        <p:attrNameLst>
                                          <p:attrName>ppt_x</p:attrName>
                                        </p:attrNameLst>
                                      </p:cBhvr>
                                      <p:tavLst>
                                        <p:tav tm="0">
                                          <p:val>
                                            <p:strVal val="#ppt_x"/>
                                          </p:val>
                                        </p:tav>
                                        <p:tav tm="100000">
                                          <p:val>
                                            <p:strVal val="#ppt_x"/>
                                          </p:val>
                                        </p:tav>
                                      </p:tavLst>
                                    </p:anim>
                                    <p:anim calcmode="lin" valueType="num">
                                      <p:cBhvr additive="base">
                                        <p:cTn dur="600" fill="hold" id="74"/>
                                        <p:tgtEl>
                                          <p:spTgt spid="49"/>
                                        </p:tgtEl>
                                        <p:attrNameLst>
                                          <p:attrName>ppt_y</p:attrName>
                                        </p:attrNameLst>
                                      </p:cBhvr>
                                      <p:tavLst>
                                        <p:tav tm="0">
                                          <p:val>
                                            <p:strVal val="1+#ppt_h/2"/>
                                          </p:val>
                                        </p:tav>
                                        <p:tav tm="100000">
                                          <p:val>
                                            <p:strVal val="#ppt_y"/>
                                          </p:val>
                                        </p:tav>
                                      </p:tavLst>
                                    </p:anim>
                                  </p:childTnLst>
                                </p:cTn>
                              </p:par>
                              <p:par>
                                <p:cTn fill="hold" grpId="0" id="75" nodeType="withEffect" presetClass="entr" presetID="21" presetSubtype="1">
                                  <p:stCondLst>
                                    <p:cond delay="4400"/>
                                  </p:stCondLst>
                                  <p:childTnLst>
                                    <p:set>
                                      <p:cBhvr>
                                        <p:cTn dur="1" fill="hold" id="76">
                                          <p:stCondLst>
                                            <p:cond delay="0"/>
                                          </p:stCondLst>
                                        </p:cTn>
                                        <p:tgtEl>
                                          <p:spTgt spid="36"/>
                                        </p:tgtEl>
                                        <p:attrNameLst>
                                          <p:attrName>style.visibility</p:attrName>
                                        </p:attrNameLst>
                                      </p:cBhvr>
                                      <p:to>
                                        <p:strVal val="visible"/>
                                      </p:to>
                                    </p:set>
                                    <p:animEffect filter="wheel(1)" transition="in">
                                      <p:cBhvr>
                                        <p:cTn dur="500" id="77"/>
                                        <p:tgtEl>
                                          <p:spTgt spid="36"/>
                                        </p:tgtEl>
                                      </p:cBhvr>
                                    </p:animEffect>
                                  </p:childTnLst>
                                </p:cTn>
                              </p:par>
                              <p:par>
                                <p:cTn fill="hold" grpId="0" id="78" nodeType="withEffect" presetClass="entr" presetID="53" presetSubtype="0">
                                  <p:stCondLst>
                                    <p:cond delay="4600"/>
                                  </p:stCondLst>
                                  <p:childTnLst>
                                    <p:set>
                                      <p:cBhvr>
                                        <p:cTn dur="1" fill="hold" id="79">
                                          <p:stCondLst>
                                            <p:cond delay="0"/>
                                          </p:stCondLst>
                                        </p:cTn>
                                        <p:tgtEl>
                                          <p:spTgt spid="44"/>
                                        </p:tgtEl>
                                        <p:attrNameLst>
                                          <p:attrName>style.visibility</p:attrName>
                                        </p:attrNameLst>
                                      </p:cBhvr>
                                      <p:to>
                                        <p:strVal val="visible"/>
                                      </p:to>
                                    </p:set>
                                    <p:anim calcmode="lin" valueType="num">
                                      <p:cBhvr>
                                        <p:cTn dur="300" fill="hold" id="80"/>
                                        <p:tgtEl>
                                          <p:spTgt spid="44"/>
                                        </p:tgtEl>
                                        <p:attrNameLst>
                                          <p:attrName>ppt_w</p:attrName>
                                        </p:attrNameLst>
                                      </p:cBhvr>
                                      <p:tavLst>
                                        <p:tav tm="0">
                                          <p:val>
                                            <p:fltVal val="0"/>
                                          </p:val>
                                        </p:tav>
                                        <p:tav tm="100000">
                                          <p:val>
                                            <p:strVal val="#ppt_w"/>
                                          </p:val>
                                        </p:tav>
                                      </p:tavLst>
                                    </p:anim>
                                    <p:anim calcmode="lin" valueType="num">
                                      <p:cBhvr>
                                        <p:cTn dur="300" fill="hold" id="81"/>
                                        <p:tgtEl>
                                          <p:spTgt spid="44"/>
                                        </p:tgtEl>
                                        <p:attrNameLst>
                                          <p:attrName>ppt_h</p:attrName>
                                        </p:attrNameLst>
                                      </p:cBhvr>
                                      <p:tavLst>
                                        <p:tav tm="0">
                                          <p:val>
                                            <p:fltVal val="0"/>
                                          </p:val>
                                        </p:tav>
                                        <p:tav tm="100000">
                                          <p:val>
                                            <p:strVal val="#ppt_h"/>
                                          </p:val>
                                        </p:tav>
                                      </p:tavLst>
                                    </p:anim>
                                    <p:animEffect filter="fade" transition="in">
                                      <p:cBhvr>
                                        <p:cTn dur="300" id="82"/>
                                        <p:tgtEl>
                                          <p:spTgt spid="44"/>
                                        </p:tgtEl>
                                      </p:cBhvr>
                                    </p:animEffect>
                                  </p:childTnLst>
                                </p:cTn>
                              </p:par>
                              <p:par>
                                <p:cTn autoRev="1" fill="hold" grpId="1" id="83" nodeType="withEffect" presetClass="emph" presetID="6" presetSubtype="0">
                                  <p:stCondLst>
                                    <p:cond delay="4900"/>
                                  </p:stCondLst>
                                  <p:childTnLst>
                                    <p:animScale>
                                      <p:cBhvr>
                                        <p:cTn dur="150" fill="hold" id="84"/>
                                        <p:tgtEl>
                                          <p:spTgt spid="44"/>
                                        </p:tgtEl>
                                      </p:cBhvr>
                                      <p:by x="110000" y="110000"/>
                                    </p:animScale>
                                  </p:childTnLst>
                                </p:cTn>
                              </p:par>
                              <p:par>
                                <p:cTn fill="hold" id="85" nodeType="withEffect" presetClass="entr" presetID="2" presetSubtype="4">
                                  <p:stCondLst>
                                    <p:cond delay="4900"/>
                                  </p:stCondLst>
                                  <p:childTnLst>
                                    <p:set>
                                      <p:cBhvr>
                                        <p:cTn dur="1" fill="hold" id="86">
                                          <p:stCondLst>
                                            <p:cond delay="0"/>
                                          </p:stCondLst>
                                        </p:cTn>
                                        <p:tgtEl>
                                          <p:spTgt spid="14"/>
                                        </p:tgtEl>
                                        <p:attrNameLst>
                                          <p:attrName>style.visibility</p:attrName>
                                        </p:attrNameLst>
                                      </p:cBhvr>
                                      <p:to>
                                        <p:strVal val="visible"/>
                                      </p:to>
                                    </p:set>
                                    <p:anim calcmode="lin" valueType="num">
                                      <p:cBhvr additive="base">
                                        <p:cTn dur="600" fill="hold" id="87"/>
                                        <p:tgtEl>
                                          <p:spTgt spid="14"/>
                                        </p:tgtEl>
                                        <p:attrNameLst>
                                          <p:attrName>ppt_x</p:attrName>
                                        </p:attrNameLst>
                                      </p:cBhvr>
                                      <p:tavLst>
                                        <p:tav tm="0">
                                          <p:val>
                                            <p:strVal val="#ppt_x"/>
                                          </p:val>
                                        </p:tav>
                                        <p:tav tm="100000">
                                          <p:val>
                                            <p:strVal val="#ppt_x"/>
                                          </p:val>
                                        </p:tav>
                                      </p:tavLst>
                                    </p:anim>
                                    <p:anim calcmode="lin" valueType="num">
                                      <p:cBhvr additive="base">
                                        <p:cTn dur="600" fill="hold" id="88"/>
                                        <p:tgtEl>
                                          <p:spTgt spid="14"/>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4900"/>
                                  </p:stCondLst>
                                  <p:childTnLst>
                                    <p:set>
                                      <p:cBhvr>
                                        <p:cTn dur="1" fill="hold" id="90">
                                          <p:stCondLst>
                                            <p:cond delay="0"/>
                                          </p:stCondLst>
                                        </p:cTn>
                                        <p:tgtEl>
                                          <p:spTgt spid="50"/>
                                        </p:tgtEl>
                                        <p:attrNameLst>
                                          <p:attrName>style.visibility</p:attrName>
                                        </p:attrNameLst>
                                      </p:cBhvr>
                                      <p:to>
                                        <p:strVal val="visible"/>
                                      </p:to>
                                    </p:set>
                                    <p:anim calcmode="lin" valueType="num">
                                      <p:cBhvr additive="base">
                                        <p:cTn dur="600" fill="hold" id="91"/>
                                        <p:tgtEl>
                                          <p:spTgt spid="50"/>
                                        </p:tgtEl>
                                        <p:attrNameLst>
                                          <p:attrName>ppt_x</p:attrName>
                                        </p:attrNameLst>
                                      </p:cBhvr>
                                      <p:tavLst>
                                        <p:tav tm="0">
                                          <p:val>
                                            <p:strVal val="#ppt_x"/>
                                          </p:val>
                                        </p:tav>
                                        <p:tav tm="100000">
                                          <p:val>
                                            <p:strVal val="#ppt_x"/>
                                          </p:val>
                                        </p:tav>
                                      </p:tavLst>
                                    </p:anim>
                                    <p:anim calcmode="lin" valueType="num">
                                      <p:cBhvr additive="base">
                                        <p:cTn dur="600" fill="hold" id="92"/>
                                        <p:tgtEl>
                                          <p:spTgt spid="50"/>
                                        </p:tgtEl>
                                        <p:attrNameLst>
                                          <p:attrName>ppt_y</p:attrName>
                                        </p:attrNameLst>
                                      </p:cBhvr>
                                      <p:tavLst>
                                        <p:tav tm="0">
                                          <p:val>
                                            <p:strVal val="1+#ppt_h/2"/>
                                          </p:val>
                                        </p:tav>
                                        <p:tav tm="100000">
                                          <p:val>
                                            <p:strVal val="#ppt_y"/>
                                          </p:val>
                                        </p:tav>
                                      </p:tavLst>
                                    </p:anim>
                                  </p:childTnLst>
                                </p:cTn>
                              </p:par>
                              <p:par>
                                <p:cTn fill="hold" grpId="0" id="93" nodeType="withEffect" presetClass="entr" presetID="21" presetSubtype="1">
                                  <p:stCondLst>
                                    <p:cond delay="5500"/>
                                  </p:stCondLst>
                                  <p:childTnLst>
                                    <p:set>
                                      <p:cBhvr>
                                        <p:cTn dur="1" fill="hold" id="94">
                                          <p:stCondLst>
                                            <p:cond delay="0"/>
                                          </p:stCondLst>
                                        </p:cTn>
                                        <p:tgtEl>
                                          <p:spTgt spid="34"/>
                                        </p:tgtEl>
                                        <p:attrNameLst>
                                          <p:attrName>style.visibility</p:attrName>
                                        </p:attrNameLst>
                                      </p:cBhvr>
                                      <p:to>
                                        <p:strVal val="visible"/>
                                      </p:to>
                                    </p:set>
                                    <p:animEffect filter="wheel(1)" transition="in">
                                      <p:cBhvr>
                                        <p:cTn dur="500" id="95"/>
                                        <p:tgtEl>
                                          <p:spTgt spid="34"/>
                                        </p:tgtEl>
                                      </p:cBhvr>
                                    </p:animEffect>
                                  </p:childTnLst>
                                </p:cTn>
                              </p:par>
                              <p:par>
                                <p:cTn fill="hold" grpId="0" id="96" nodeType="withEffect" presetClass="entr" presetID="53" presetSubtype="0">
                                  <p:stCondLst>
                                    <p:cond delay="5700"/>
                                  </p:stCondLst>
                                  <p:childTnLst>
                                    <p:set>
                                      <p:cBhvr>
                                        <p:cTn dur="1" fill="hold" id="97">
                                          <p:stCondLst>
                                            <p:cond delay="0"/>
                                          </p:stCondLst>
                                        </p:cTn>
                                        <p:tgtEl>
                                          <p:spTgt spid="43"/>
                                        </p:tgtEl>
                                        <p:attrNameLst>
                                          <p:attrName>style.visibility</p:attrName>
                                        </p:attrNameLst>
                                      </p:cBhvr>
                                      <p:to>
                                        <p:strVal val="visible"/>
                                      </p:to>
                                    </p:set>
                                    <p:anim calcmode="lin" valueType="num">
                                      <p:cBhvr>
                                        <p:cTn dur="300" fill="hold" id="98"/>
                                        <p:tgtEl>
                                          <p:spTgt spid="43"/>
                                        </p:tgtEl>
                                        <p:attrNameLst>
                                          <p:attrName>ppt_w</p:attrName>
                                        </p:attrNameLst>
                                      </p:cBhvr>
                                      <p:tavLst>
                                        <p:tav tm="0">
                                          <p:val>
                                            <p:fltVal val="0"/>
                                          </p:val>
                                        </p:tav>
                                        <p:tav tm="100000">
                                          <p:val>
                                            <p:strVal val="#ppt_w"/>
                                          </p:val>
                                        </p:tav>
                                      </p:tavLst>
                                    </p:anim>
                                    <p:anim calcmode="lin" valueType="num">
                                      <p:cBhvr>
                                        <p:cTn dur="300" fill="hold" id="99"/>
                                        <p:tgtEl>
                                          <p:spTgt spid="43"/>
                                        </p:tgtEl>
                                        <p:attrNameLst>
                                          <p:attrName>ppt_h</p:attrName>
                                        </p:attrNameLst>
                                      </p:cBhvr>
                                      <p:tavLst>
                                        <p:tav tm="0">
                                          <p:val>
                                            <p:fltVal val="0"/>
                                          </p:val>
                                        </p:tav>
                                        <p:tav tm="100000">
                                          <p:val>
                                            <p:strVal val="#ppt_h"/>
                                          </p:val>
                                        </p:tav>
                                      </p:tavLst>
                                    </p:anim>
                                    <p:animEffect filter="fade" transition="in">
                                      <p:cBhvr>
                                        <p:cTn dur="300" id="100"/>
                                        <p:tgtEl>
                                          <p:spTgt spid="43"/>
                                        </p:tgtEl>
                                      </p:cBhvr>
                                    </p:animEffect>
                                  </p:childTnLst>
                                </p:cTn>
                              </p:par>
                              <p:par>
                                <p:cTn autoRev="1" fill="hold" grpId="1" id="101" nodeType="withEffect" presetClass="emph" presetID="6" presetSubtype="0">
                                  <p:stCondLst>
                                    <p:cond delay="6000"/>
                                  </p:stCondLst>
                                  <p:childTnLst>
                                    <p:animScale>
                                      <p:cBhvr>
                                        <p:cTn dur="150" fill="hold" id="102"/>
                                        <p:tgtEl>
                                          <p:spTgt spid="43"/>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3"/>
      <p:bldP grpId="0" spid="34"/>
      <p:bldP grpId="0" spid="35"/>
      <p:bldP grpId="0" spid="36"/>
      <p:bldP grpId="0" spid="41"/>
      <p:bldP grpId="1" spid="41"/>
      <p:bldP grpId="0" spid="42"/>
      <p:bldP grpId="1" spid="42"/>
      <p:bldP grpId="0" spid="43"/>
      <p:bldP grpId="1" spid="43"/>
      <p:bldP grpId="0" spid="44"/>
      <p:bldP grpId="1" spid="44"/>
      <p:bldP grpId="0" spid="45"/>
      <p:bldP grpId="1" spid="45"/>
      <p:bldP grpId="0" spid="46"/>
      <p:bldP grpId="0" spid="47"/>
      <p:bldP grpId="0" spid="48"/>
      <p:bldP grpId="0" spid="49"/>
      <p:bldP grpId="0" spid="50"/>
      <p:bldP grpId="0" spid="37"/>
      <p:bldP grpId="0" spid="3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Freeform 31"/>
          <p:cNvSpPr/>
          <p:nvPr/>
        </p:nvSpPr>
        <p:spPr bwMode="auto">
          <a:xfrm>
            <a:off x="4057650" y="1145727"/>
            <a:ext cx="1012825" cy="3671887"/>
          </a:xfrm>
          <a:custGeom>
            <a:gdLst>
              <a:gd fmla="*/ 416 w 833" name="T0"/>
              <a:gd fmla="*/ 2194 h 3027" name="T1"/>
              <a:gd fmla="*/ 416 w 833" name="T2"/>
              <a:gd fmla="*/ 2194 h 3027" name="T3"/>
              <a:gd fmla="*/ 102 w 833" name="T4"/>
              <a:gd fmla="*/ 1879 h 3027" name="T5"/>
              <a:gd fmla="*/ 416 w 833" name="T6"/>
              <a:gd fmla="*/ 1564 h 3027" name="T7"/>
              <a:gd fmla="*/ 416 w 833" name="T8"/>
              <a:gd fmla="*/ 1564 h 3027" name="T9"/>
              <a:gd fmla="*/ 833 w 833" name="T10"/>
              <a:gd fmla="*/ 1148 h 3027" name="T11"/>
              <a:gd fmla="*/ 416 w 833" name="T12"/>
              <a:gd fmla="*/ 731 h 3027" name="T13"/>
              <a:gd fmla="*/ 416 w 833" name="T14"/>
              <a:gd fmla="*/ 731 h 3027" name="T15"/>
              <a:gd fmla="*/ 102 w 833" name="T16"/>
              <a:gd fmla="*/ 416 h 3027" name="T17"/>
              <a:gd fmla="*/ 416 w 833" name="T18"/>
              <a:gd fmla="*/ 102 h 3027" name="T19"/>
              <a:gd fmla="*/ 416 w 833" name="T20"/>
              <a:gd fmla="*/ 0 h 3027" name="T21"/>
              <a:gd fmla="*/ 0 w 833" name="T22"/>
              <a:gd fmla="*/ 416 h 3027" name="T23"/>
              <a:gd fmla="*/ 416 w 833" name="T24"/>
              <a:gd fmla="*/ 833 h 3027" name="T25"/>
              <a:gd fmla="*/ 416 w 833" name="T26"/>
              <a:gd fmla="*/ 833 h 3027" name="T27"/>
              <a:gd fmla="*/ 731 w 833" name="T28"/>
              <a:gd fmla="*/ 1148 h 3027" name="T29"/>
              <a:gd fmla="*/ 416 w 833" name="T30"/>
              <a:gd fmla="*/ 1462 h 3027" name="T31"/>
              <a:gd fmla="*/ 416 w 833" name="T32"/>
              <a:gd fmla="*/ 1462 h 3027" name="T33"/>
              <a:gd fmla="*/ 0 w 833" name="T34"/>
              <a:gd fmla="*/ 1879 h 3027" name="T35"/>
              <a:gd fmla="*/ 416 w 833" name="T36"/>
              <a:gd fmla="*/ 2296 h 3027" name="T37"/>
              <a:gd fmla="*/ 416 w 833" name="T38"/>
              <a:gd fmla="*/ 2296 h 3027" name="T39"/>
              <a:gd fmla="*/ 731 w 833" name="T40"/>
              <a:gd fmla="*/ 2610 h 3027" name="T41"/>
              <a:gd fmla="*/ 416 w 833" name="T42"/>
              <a:gd fmla="*/ 2925 h 3027" name="T43"/>
              <a:gd fmla="*/ 416 w 833" name="T44"/>
              <a:gd fmla="*/ 3027 h 3027" name="T45"/>
              <a:gd fmla="*/ 833 w 833" name="T46"/>
              <a:gd fmla="*/ 2610 h 3027" name="T47"/>
              <a:gd fmla="*/ 416 w 833" name="T48"/>
              <a:gd fmla="*/ 2194 h 302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27" w="833">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bg1">
              <a:lumMod val="85000"/>
              <a:alpha val="50000"/>
            </a:schemeClr>
          </a:solidFill>
          <a:ln>
            <a:noFill/>
          </a:ln>
        </p:spPr>
        <p:txBody>
          <a:bodyPr/>
          <a:lstStyle/>
          <a:p>
            <a:endParaRPr altLang="en-US" lang="zh-CN">
              <a:solidFill>
                <a:schemeClr val="bg1"/>
              </a:solidFill>
            </a:endParaRPr>
          </a:p>
        </p:txBody>
      </p:sp>
      <p:sp>
        <p:nvSpPr>
          <p:cNvPr id="9" name="Freeform 32"/>
          <p:cNvSpPr/>
          <p:nvPr/>
        </p:nvSpPr>
        <p:spPr bwMode="auto">
          <a:xfrm>
            <a:off x="4968875" y="1453702"/>
            <a:ext cx="269875" cy="398462"/>
          </a:xfrm>
          <a:custGeom>
            <a:gdLst>
              <a:gd fmla="*/ 0 w 170" name="T0"/>
              <a:gd fmla="*/ 0 h 251" name="T1"/>
              <a:gd fmla="*/ 92 w 170" name="T2"/>
              <a:gd fmla="*/ 126 h 251" name="T3"/>
              <a:gd fmla="*/ 0 w 170" name="T4"/>
              <a:gd fmla="*/ 251 h 251" name="T5"/>
              <a:gd fmla="*/ 79 w 170" name="T6"/>
              <a:gd fmla="*/ 251 h 251" name="T7"/>
              <a:gd fmla="*/ 170 w 170" name="T8"/>
              <a:gd fmla="*/ 126 h 251" name="T9"/>
              <a:gd fmla="*/ 79 w 170" name="T10"/>
              <a:gd fmla="*/ 0 h 251" name="T11"/>
              <a:gd fmla="*/ 0 w 170" name="T12"/>
              <a:gd fmla="*/ 0 h 251" name="T13"/>
            </a:gdLst>
            <a:cxnLst>
              <a:cxn ang="0">
                <a:pos x="T0" y="T1"/>
              </a:cxn>
              <a:cxn ang="0">
                <a:pos x="T2" y="T3"/>
              </a:cxn>
              <a:cxn ang="0">
                <a:pos x="T4" y="T5"/>
              </a:cxn>
              <a:cxn ang="0">
                <a:pos x="T6" y="T7"/>
              </a:cxn>
              <a:cxn ang="0">
                <a:pos x="T8" y="T9"/>
              </a:cxn>
              <a:cxn ang="0">
                <a:pos x="T10" y="T11"/>
              </a:cxn>
              <a:cxn ang="0">
                <a:pos x="T12" y="T13"/>
              </a:cxn>
            </a:cxnLst>
            <a:rect b="b" l="0" r="r" t="0"/>
            <a:pathLst>
              <a:path h="251" w="170">
                <a:moveTo>
                  <a:pt x="0" y="0"/>
                </a:moveTo>
                <a:lnTo>
                  <a:pt x="92" y="126"/>
                </a:lnTo>
                <a:lnTo>
                  <a:pt x="0" y="251"/>
                </a:lnTo>
                <a:lnTo>
                  <a:pt x="79" y="251"/>
                </a:lnTo>
                <a:lnTo>
                  <a:pt x="170" y="126"/>
                </a:lnTo>
                <a:lnTo>
                  <a:pt x="79" y="0"/>
                </a:lnTo>
                <a:lnTo>
                  <a:pt x="0" y="0"/>
                </a:lnTo>
                <a:close/>
              </a:path>
            </a:pathLst>
          </a:cu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0" name="Freeform 33"/>
          <p:cNvSpPr/>
          <p:nvPr/>
        </p:nvSpPr>
        <p:spPr bwMode="auto">
          <a:xfrm>
            <a:off x="3906838" y="2337939"/>
            <a:ext cx="268287" cy="398463"/>
          </a:xfrm>
          <a:custGeom>
            <a:gdLst>
              <a:gd fmla="*/ 169 w 169" name="T0"/>
              <a:gd fmla="*/ 251 h 251" name="T1"/>
              <a:gd fmla="*/ 78 w 169" name="T2"/>
              <a:gd fmla="*/ 126 h 251" name="T3"/>
              <a:gd fmla="*/ 169 w 169" name="T4"/>
              <a:gd fmla="*/ 0 h 251" name="T5"/>
              <a:gd fmla="*/ 91 w 169" name="T6"/>
              <a:gd fmla="*/ 0 h 251" name="T7"/>
              <a:gd fmla="*/ 0 w 169" name="T8"/>
              <a:gd fmla="*/ 126 h 251" name="T9"/>
              <a:gd fmla="*/ 91 w 169" name="T10"/>
              <a:gd fmla="*/ 251 h 251" name="T11"/>
              <a:gd fmla="*/ 169 w 169" name="T12"/>
              <a:gd fmla="*/ 251 h 251" name="T13"/>
            </a:gdLst>
            <a:cxnLst>
              <a:cxn ang="0">
                <a:pos x="T0" y="T1"/>
              </a:cxn>
              <a:cxn ang="0">
                <a:pos x="T2" y="T3"/>
              </a:cxn>
              <a:cxn ang="0">
                <a:pos x="T4" y="T5"/>
              </a:cxn>
              <a:cxn ang="0">
                <a:pos x="T6" y="T7"/>
              </a:cxn>
              <a:cxn ang="0">
                <a:pos x="T8" y="T9"/>
              </a:cxn>
              <a:cxn ang="0">
                <a:pos x="T10" y="T11"/>
              </a:cxn>
              <a:cxn ang="0">
                <a:pos x="T12" y="T13"/>
              </a:cxn>
            </a:cxnLst>
            <a:rect b="b" l="0" r="r" t="0"/>
            <a:pathLst>
              <a:path h="251" w="169">
                <a:moveTo>
                  <a:pt x="169" y="251"/>
                </a:moveTo>
                <a:lnTo>
                  <a:pt x="78" y="126"/>
                </a:lnTo>
                <a:lnTo>
                  <a:pt x="169" y="0"/>
                </a:lnTo>
                <a:lnTo>
                  <a:pt x="91" y="0"/>
                </a:lnTo>
                <a:lnTo>
                  <a:pt x="0" y="126"/>
                </a:lnTo>
                <a:lnTo>
                  <a:pt x="91" y="251"/>
                </a:lnTo>
                <a:lnTo>
                  <a:pt x="169" y="251"/>
                </a:lnTo>
                <a:close/>
              </a:path>
            </a:pathLst>
          </a:cu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3" name="Freeform 34"/>
          <p:cNvSpPr/>
          <p:nvPr/>
        </p:nvSpPr>
        <p:spPr bwMode="auto">
          <a:xfrm>
            <a:off x="3906838" y="4112764"/>
            <a:ext cx="268287" cy="398463"/>
          </a:xfrm>
          <a:custGeom>
            <a:gdLst>
              <a:gd fmla="*/ 169 w 169" name="T0"/>
              <a:gd fmla="*/ 251 h 251" name="T1"/>
              <a:gd fmla="*/ 78 w 169" name="T2"/>
              <a:gd fmla="*/ 125 h 251" name="T3"/>
              <a:gd fmla="*/ 169 w 169" name="T4"/>
              <a:gd fmla="*/ 0 h 251" name="T5"/>
              <a:gd fmla="*/ 91 w 169" name="T6"/>
              <a:gd fmla="*/ 0 h 251" name="T7"/>
              <a:gd fmla="*/ 0 w 169" name="T8"/>
              <a:gd fmla="*/ 125 h 251" name="T9"/>
              <a:gd fmla="*/ 91 w 169" name="T10"/>
              <a:gd fmla="*/ 251 h 251" name="T11"/>
              <a:gd fmla="*/ 169 w 169" name="T12"/>
              <a:gd fmla="*/ 251 h 251" name="T13"/>
            </a:gdLst>
            <a:cxnLst>
              <a:cxn ang="0">
                <a:pos x="T0" y="T1"/>
              </a:cxn>
              <a:cxn ang="0">
                <a:pos x="T2" y="T3"/>
              </a:cxn>
              <a:cxn ang="0">
                <a:pos x="T4" y="T5"/>
              </a:cxn>
              <a:cxn ang="0">
                <a:pos x="T6" y="T7"/>
              </a:cxn>
              <a:cxn ang="0">
                <a:pos x="T8" y="T9"/>
              </a:cxn>
              <a:cxn ang="0">
                <a:pos x="T10" y="T11"/>
              </a:cxn>
              <a:cxn ang="0">
                <a:pos x="T12" y="T13"/>
              </a:cxn>
            </a:cxnLst>
            <a:rect b="b" l="0" r="r" t="0"/>
            <a:pathLst>
              <a:path h="251" w="169">
                <a:moveTo>
                  <a:pt x="169" y="251"/>
                </a:moveTo>
                <a:lnTo>
                  <a:pt x="78" y="125"/>
                </a:lnTo>
                <a:lnTo>
                  <a:pt x="169" y="0"/>
                </a:lnTo>
                <a:lnTo>
                  <a:pt x="91" y="0"/>
                </a:lnTo>
                <a:lnTo>
                  <a:pt x="0" y="125"/>
                </a:lnTo>
                <a:lnTo>
                  <a:pt x="91" y="251"/>
                </a:lnTo>
                <a:lnTo>
                  <a:pt x="169" y="251"/>
                </a:lnTo>
                <a:close/>
              </a:path>
            </a:pathLst>
          </a:cu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4" name="Freeform 35"/>
          <p:cNvSpPr/>
          <p:nvPr/>
        </p:nvSpPr>
        <p:spPr bwMode="auto">
          <a:xfrm>
            <a:off x="4968875" y="3225352"/>
            <a:ext cx="269875" cy="398462"/>
          </a:xfrm>
          <a:custGeom>
            <a:gdLst>
              <a:gd fmla="*/ 0 w 170" name="T0"/>
              <a:gd fmla="*/ 0 h 251" name="T1"/>
              <a:gd fmla="*/ 92 w 170" name="T2"/>
              <a:gd fmla="*/ 126 h 251" name="T3"/>
              <a:gd fmla="*/ 0 w 170" name="T4"/>
              <a:gd fmla="*/ 251 h 251" name="T5"/>
              <a:gd fmla="*/ 79 w 170" name="T6"/>
              <a:gd fmla="*/ 251 h 251" name="T7"/>
              <a:gd fmla="*/ 170 w 170" name="T8"/>
              <a:gd fmla="*/ 126 h 251" name="T9"/>
              <a:gd fmla="*/ 79 w 170" name="T10"/>
              <a:gd fmla="*/ 0 h 251" name="T11"/>
              <a:gd fmla="*/ 0 w 170" name="T12"/>
              <a:gd fmla="*/ 0 h 251" name="T13"/>
            </a:gdLst>
            <a:cxnLst>
              <a:cxn ang="0">
                <a:pos x="T0" y="T1"/>
              </a:cxn>
              <a:cxn ang="0">
                <a:pos x="T2" y="T3"/>
              </a:cxn>
              <a:cxn ang="0">
                <a:pos x="T4" y="T5"/>
              </a:cxn>
              <a:cxn ang="0">
                <a:pos x="T6" y="T7"/>
              </a:cxn>
              <a:cxn ang="0">
                <a:pos x="T8" y="T9"/>
              </a:cxn>
              <a:cxn ang="0">
                <a:pos x="T10" y="T11"/>
              </a:cxn>
              <a:cxn ang="0">
                <a:pos x="T12" y="T13"/>
              </a:cxn>
            </a:cxnLst>
            <a:rect b="b" l="0" r="r" t="0"/>
            <a:pathLst>
              <a:path h="251" w="170">
                <a:moveTo>
                  <a:pt x="0" y="0"/>
                </a:moveTo>
                <a:lnTo>
                  <a:pt x="92" y="126"/>
                </a:lnTo>
                <a:lnTo>
                  <a:pt x="0" y="251"/>
                </a:lnTo>
                <a:lnTo>
                  <a:pt x="79" y="251"/>
                </a:lnTo>
                <a:lnTo>
                  <a:pt x="170" y="126"/>
                </a:lnTo>
                <a:lnTo>
                  <a:pt x="79" y="0"/>
                </a:lnTo>
                <a:lnTo>
                  <a:pt x="0" y="0"/>
                </a:lnTo>
                <a:close/>
              </a:path>
            </a:pathLst>
          </a:cu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2" name="Rectangle 53"/>
          <p:cNvSpPr>
            <a:spLocks noChangeArrowheads="1"/>
          </p:cNvSpPr>
          <p:nvPr/>
        </p:nvSpPr>
        <p:spPr bwMode="auto">
          <a:xfrm>
            <a:off x="5435600" y="1358452"/>
            <a:ext cx="2952750"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50">
                <a:solidFill>
                  <a:schemeClr val="tx1">
                    <a:lumMod val="65000"/>
                    <a:lumOff val="35000"/>
                  </a:schemeClr>
                </a:solidFill>
                <a:latin charset="0" panose="020b0806030902050204" pitchFamily="34" typeface="Impact"/>
              </a:rPr>
              <a:t>TOPIC HEADER ONE</a:t>
            </a:r>
          </a:p>
          <a:p>
            <a:pPr>
              <a:lnSpc>
                <a:spcPct val="120000"/>
              </a:lnSpc>
              <a:buFont typeface="Arial"/>
              <a:buNone/>
            </a:pPr>
            <a:r>
              <a:rPr altLang="en-US" lang="zh-CN" sz="105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33" name="Rectangle 54"/>
          <p:cNvSpPr>
            <a:spLocks noChangeArrowheads="1"/>
          </p:cNvSpPr>
          <p:nvPr/>
        </p:nvSpPr>
        <p:spPr bwMode="auto">
          <a:xfrm>
            <a:off x="5435600" y="3128514"/>
            <a:ext cx="2952750"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050">
                <a:solidFill>
                  <a:schemeClr val="tx1">
                    <a:lumMod val="65000"/>
                    <a:lumOff val="35000"/>
                  </a:schemeClr>
                </a:solidFill>
                <a:latin charset="0" panose="020b0806030902050204" pitchFamily="34" typeface="Impact"/>
              </a:rPr>
              <a:t>TOPIC HEADER THREE</a:t>
            </a:r>
          </a:p>
          <a:p>
            <a:pPr>
              <a:lnSpc>
                <a:spcPct val="120000"/>
              </a:lnSpc>
            </a:pPr>
            <a:r>
              <a:rPr altLang="en-US" lang="zh-CN" sz="105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34" name="Rectangle 55"/>
          <p:cNvSpPr>
            <a:spLocks noChangeArrowheads="1"/>
          </p:cNvSpPr>
          <p:nvPr/>
        </p:nvSpPr>
        <p:spPr bwMode="auto">
          <a:xfrm>
            <a:off x="773113" y="2255389"/>
            <a:ext cx="2952750"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pPr>
            <a:r>
              <a:rPr altLang="en-US" lang="zh-CN" sz="1050">
                <a:solidFill>
                  <a:schemeClr val="tx1">
                    <a:lumMod val="65000"/>
                    <a:lumOff val="35000"/>
                  </a:schemeClr>
                </a:solidFill>
                <a:latin charset="0" panose="020b0806030902050204" pitchFamily="34" typeface="Impact"/>
              </a:rPr>
              <a:t>TOPIC HEADER TWO</a:t>
            </a:r>
          </a:p>
          <a:p>
            <a:pPr algn="r">
              <a:lnSpc>
                <a:spcPct val="120000"/>
              </a:lnSpc>
            </a:pPr>
            <a:r>
              <a:rPr altLang="en-US" lang="zh-CN" sz="105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sp>
        <p:nvSpPr>
          <p:cNvPr id="35" name="Rectangle 56"/>
          <p:cNvSpPr>
            <a:spLocks noChangeArrowheads="1"/>
          </p:cNvSpPr>
          <p:nvPr/>
        </p:nvSpPr>
        <p:spPr bwMode="auto">
          <a:xfrm>
            <a:off x="773113" y="4025452"/>
            <a:ext cx="2952750"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pPr>
            <a:r>
              <a:rPr altLang="en-US" lang="zh-CN" sz="1050">
                <a:solidFill>
                  <a:schemeClr val="tx1">
                    <a:lumMod val="65000"/>
                    <a:lumOff val="35000"/>
                  </a:schemeClr>
                </a:solidFill>
                <a:latin charset="0" panose="020b0806030902050204" pitchFamily="34" typeface="Impact"/>
              </a:rPr>
              <a:t>TOPIC HEADER FOUR</a:t>
            </a:r>
          </a:p>
          <a:p>
            <a:pPr algn="r">
              <a:lnSpc>
                <a:spcPct val="120000"/>
              </a:lnSpc>
            </a:pPr>
            <a:r>
              <a:rPr altLang="en-US" lang="zh-CN" sz="1050">
                <a:solidFill>
                  <a:schemeClr val="tx1">
                    <a:lumMod val="65000"/>
                    <a:lumOff val="35000"/>
                  </a:schemeClr>
                </a:solidFill>
                <a:latin charset="0" panose="020b0806030902050204" pitchFamily="34" typeface="Impact"/>
              </a:rPr>
              <a:t>We have many PowerPoint templates that has been specifically designed to help anyone that is stepping into the world of PowerPoint for the very first time. </a:t>
            </a:r>
          </a:p>
        </p:txBody>
      </p:sp>
      <p:grpSp>
        <p:nvGrpSpPr>
          <p:cNvPr id="43" name="组合 42"/>
          <p:cNvGrpSpPr/>
          <p:nvPr/>
        </p:nvGrpSpPr>
        <p:grpSpPr>
          <a:xfrm>
            <a:off x="4256087" y="4000899"/>
            <a:ext cx="630238" cy="628544"/>
            <a:chOff x="4256087" y="4000899"/>
            <a:chExt cx="630238" cy="628544"/>
          </a:xfrm>
        </p:grpSpPr>
        <p:sp>
          <p:nvSpPr>
            <p:cNvPr id="41" name="Oval 27"/>
            <p:cNvSpPr>
              <a:spLocks noChangeArrowheads="1"/>
            </p:cNvSpPr>
            <p:nvPr/>
          </p:nvSpPr>
          <p:spPr bwMode="auto">
            <a:xfrm>
              <a:off x="4319927" y="4066036"/>
              <a:ext cx="502558" cy="499856"/>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7" name="Oval 30"/>
            <p:cNvSpPr>
              <a:spLocks noChangeArrowheads="1"/>
            </p:cNvSpPr>
            <p:nvPr/>
          </p:nvSpPr>
          <p:spPr bwMode="auto">
            <a:xfrm>
              <a:off x="4256087" y="4000899"/>
              <a:ext cx="630238" cy="628544"/>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26" name="Group 52"/>
          <p:cNvGrpSpPr/>
          <p:nvPr/>
        </p:nvGrpSpPr>
        <p:grpSpPr>
          <a:xfrm>
            <a:off x="4491038" y="4190552"/>
            <a:ext cx="177800" cy="242887"/>
            <a:chOff x="2829" y="2517"/>
            <a:chExt cx="112" cy="153"/>
          </a:xfrm>
          <a:solidFill>
            <a:schemeClr val="bg1"/>
          </a:solidFill>
        </p:grpSpPr>
        <p:sp>
          <p:nvSpPr>
            <p:cNvPr id="27" name="Freeform 44"/>
            <p:cNvSpPr>
              <a:spLocks noEditPoints="1"/>
            </p:cNvSpPr>
            <p:nvPr/>
          </p:nvSpPr>
          <p:spPr bwMode="auto">
            <a:xfrm>
              <a:off x="2829" y="2517"/>
              <a:ext cx="112" cy="153"/>
            </a:xfrm>
            <a:custGeom>
              <a:gdLst>
                <a:gd fmla="*/ 112 w 112" name="T0"/>
                <a:gd fmla="*/ 30 h 153" name="T1"/>
                <a:gd fmla="*/ 82 w 112" name="T2"/>
                <a:gd fmla="*/ 0 h 153" name="T3"/>
                <a:gd fmla="*/ 0 w 112" name="T4"/>
                <a:gd fmla="*/ 0 h 153" name="T5"/>
                <a:gd fmla="*/ 0 w 112" name="T6"/>
                <a:gd fmla="*/ 153 h 153" name="T7"/>
                <a:gd fmla="*/ 112 w 112" name="T8"/>
                <a:gd fmla="*/ 153 h 153" name="T9"/>
                <a:gd fmla="*/ 112 w 112" name="T10"/>
                <a:gd fmla="*/ 30 h 153" name="T11"/>
                <a:gd fmla="*/ 99 w 112" name="T12"/>
                <a:gd fmla="*/ 34 h 153" name="T13"/>
                <a:gd fmla="*/ 79 w 112" name="T14"/>
                <a:gd fmla="*/ 34 h 153" name="T15"/>
                <a:gd fmla="*/ 79 w 112" name="T16"/>
                <a:gd fmla="*/ 14 h 153" name="T17"/>
                <a:gd fmla="*/ 99 w 112" name="T18"/>
                <a:gd fmla="*/ 34 h 153" name="T19"/>
                <a:gd fmla="*/ 99 w 112" name="T20"/>
                <a:gd fmla="*/ 141 h 153" name="T21"/>
                <a:gd fmla="*/ 12 w 112" name="T22"/>
                <a:gd fmla="*/ 141 h 153" name="T23"/>
                <a:gd fmla="*/ 12 w 112" name="T24"/>
                <a:gd fmla="*/ 12 h 153" name="T25"/>
                <a:gd fmla="*/ 67 w 112" name="T26"/>
                <a:gd fmla="*/ 12 h 153" name="T27"/>
                <a:gd fmla="*/ 67 w 112" name="T28"/>
                <a:gd fmla="*/ 46 h 153" name="T29"/>
                <a:gd fmla="*/ 99 w 112" name="T30"/>
                <a:gd fmla="*/ 46 h 153" name="T31"/>
                <a:gd fmla="*/ 99 w 112" name="T32"/>
                <a:gd fmla="*/ 141 h 15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3" w="112">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8" name="Rectangle 45"/>
            <p:cNvSpPr>
              <a:spLocks noChangeArrowheads="1"/>
            </p:cNvSpPr>
            <p:nvPr/>
          </p:nvSpPr>
          <p:spPr bwMode="auto">
            <a:xfrm>
              <a:off x="2850" y="2557"/>
              <a:ext cx="70" cy="6"/>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solidFill>
              </a:endParaRPr>
            </a:p>
          </p:txBody>
        </p:sp>
        <p:sp>
          <p:nvSpPr>
            <p:cNvPr id="29" name="Rectangle 46"/>
            <p:cNvSpPr>
              <a:spLocks noChangeArrowheads="1"/>
            </p:cNvSpPr>
            <p:nvPr/>
          </p:nvSpPr>
          <p:spPr bwMode="auto">
            <a:xfrm>
              <a:off x="2850" y="2579"/>
              <a:ext cx="70" cy="7"/>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solidFill>
              </a:endParaRPr>
            </a:p>
          </p:txBody>
        </p:sp>
        <p:sp>
          <p:nvSpPr>
            <p:cNvPr id="30" name="Rectangle 47"/>
            <p:cNvSpPr>
              <a:spLocks noChangeArrowheads="1"/>
            </p:cNvSpPr>
            <p:nvPr/>
          </p:nvSpPr>
          <p:spPr bwMode="auto">
            <a:xfrm>
              <a:off x="2850" y="2602"/>
              <a:ext cx="70" cy="6"/>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solidFill>
              </a:endParaRPr>
            </a:p>
          </p:txBody>
        </p:sp>
        <p:sp>
          <p:nvSpPr>
            <p:cNvPr id="31" name="Rectangle 48"/>
            <p:cNvSpPr>
              <a:spLocks noChangeArrowheads="1"/>
            </p:cNvSpPr>
            <p:nvPr/>
          </p:nvSpPr>
          <p:spPr bwMode="auto">
            <a:xfrm>
              <a:off x="2850" y="2625"/>
              <a:ext cx="70" cy="6"/>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solidFill>
              </a:endParaRPr>
            </a:p>
          </p:txBody>
        </p:sp>
      </p:grpSp>
      <p:grpSp>
        <p:nvGrpSpPr>
          <p:cNvPr id="36" name="组合 35"/>
          <p:cNvGrpSpPr/>
          <p:nvPr/>
        </p:nvGrpSpPr>
        <p:grpSpPr>
          <a:xfrm>
            <a:off x="4256087" y="3113486"/>
            <a:ext cx="630238" cy="628544"/>
            <a:chOff x="4256087" y="3113486"/>
            <a:chExt cx="630238" cy="628544"/>
          </a:xfrm>
        </p:grpSpPr>
        <p:sp>
          <p:nvSpPr>
            <p:cNvPr id="40" name="Oval 27"/>
            <p:cNvSpPr>
              <a:spLocks noChangeArrowheads="1"/>
            </p:cNvSpPr>
            <p:nvPr/>
          </p:nvSpPr>
          <p:spPr bwMode="auto">
            <a:xfrm>
              <a:off x="4319927" y="3177830"/>
              <a:ext cx="502558" cy="499856"/>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6" name="Oval 29"/>
            <p:cNvSpPr>
              <a:spLocks noChangeArrowheads="1"/>
            </p:cNvSpPr>
            <p:nvPr/>
          </p:nvSpPr>
          <p:spPr bwMode="auto">
            <a:xfrm>
              <a:off x="4256087" y="3113486"/>
              <a:ext cx="630238" cy="628544"/>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23" name="Group 51"/>
          <p:cNvGrpSpPr/>
          <p:nvPr/>
        </p:nvGrpSpPr>
        <p:grpSpPr>
          <a:xfrm>
            <a:off x="4446588" y="3338064"/>
            <a:ext cx="215900" cy="174625"/>
            <a:chOff x="2801" y="1980"/>
            <a:chExt cx="136" cy="110"/>
          </a:xfrm>
          <a:solidFill>
            <a:schemeClr val="bg1"/>
          </a:solidFill>
        </p:grpSpPr>
        <p:sp>
          <p:nvSpPr>
            <p:cNvPr id="24" name="Freeform 42"/>
            <p:cNvSpPr>
              <a:spLocks noEditPoints="1"/>
            </p:cNvSpPr>
            <p:nvPr/>
          </p:nvSpPr>
          <p:spPr bwMode="auto">
            <a:xfrm>
              <a:off x="2801" y="2016"/>
              <a:ext cx="122" cy="74"/>
            </a:xfrm>
            <a:custGeom>
              <a:gdLst>
                <a:gd fmla="*/ 34 w 122" name="T0"/>
                <a:gd fmla="*/ 28 h 74" name="T1"/>
                <a:gd fmla="*/ 34 w 122" name="T2"/>
                <a:gd fmla="*/ 74 h 74" name="T3"/>
                <a:gd fmla="*/ 54 w 122" name="T4"/>
                <a:gd fmla="*/ 74 h 74" name="T5"/>
                <a:gd fmla="*/ 54 w 122" name="T6"/>
                <a:gd fmla="*/ 29 h 74" name="T7"/>
                <a:gd fmla="*/ 44 w 122" name="T8"/>
                <a:gd fmla="*/ 20 h 74" name="T9"/>
                <a:gd fmla="*/ 34 w 122" name="T10"/>
                <a:gd fmla="*/ 28 h 74" name="T11"/>
                <a:gd fmla="*/ 0 w 122" name="T12"/>
                <a:gd fmla="*/ 74 h 74" name="T13"/>
                <a:gd fmla="*/ 20 w 122" name="T14"/>
                <a:gd fmla="*/ 74 h 74" name="T15"/>
                <a:gd fmla="*/ 20 w 122" name="T16"/>
                <a:gd fmla="*/ 39 h 74" name="T17"/>
                <a:gd fmla="*/ 0 w 122" name="T18"/>
                <a:gd fmla="*/ 56 h 74" name="T19"/>
                <a:gd fmla="*/ 0 w 122" name="T20"/>
                <a:gd fmla="*/ 74 h 74" name="T21"/>
                <a:gd fmla="*/ 102 w 122" name="T22"/>
                <a:gd fmla="*/ 18 h 74" name="T23"/>
                <a:gd fmla="*/ 102 w 122" name="T24"/>
                <a:gd fmla="*/ 74 h 74" name="T25"/>
                <a:gd fmla="*/ 122 w 122" name="T26"/>
                <a:gd fmla="*/ 74 h 74" name="T27"/>
                <a:gd fmla="*/ 122 w 122" name="T28"/>
                <a:gd fmla="*/ 0 h 74" name="T29"/>
                <a:gd fmla="*/ 102 w 122" name="T30"/>
                <a:gd fmla="*/ 18 h 74" name="T31"/>
                <a:gd fmla="*/ 67 w 122" name="T32"/>
                <a:gd fmla="*/ 40 h 74" name="T33"/>
                <a:gd fmla="*/ 67 w 122" name="T34"/>
                <a:gd fmla="*/ 74 h 74" name="T35"/>
                <a:gd fmla="*/ 88 w 122" name="T36"/>
                <a:gd fmla="*/ 74 h 74" name="T37"/>
                <a:gd fmla="*/ 88 w 122" name="T38"/>
                <a:gd fmla="*/ 29 h 74" name="T39"/>
                <a:gd fmla="*/ 72 w 122" name="T40"/>
                <a:gd fmla="*/ 43 h 74" name="T41"/>
                <a:gd fmla="*/ 67 w 122" name="T42"/>
                <a:gd fmla="*/ 40 h 7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4" w="122">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5" name="Freeform 43"/>
            <p:cNvSpPr/>
            <p:nvPr/>
          </p:nvSpPr>
          <p:spPr bwMode="auto">
            <a:xfrm>
              <a:off x="2801" y="1980"/>
              <a:ext cx="136" cy="79"/>
            </a:xfrm>
            <a:custGeom>
              <a:gdLst>
                <a:gd fmla="*/ 136 w 136" name="T0"/>
                <a:gd fmla="*/ 0 h 79" name="T1"/>
                <a:gd fmla="*/ 96 w 136" name="T2"/>
                <a:gd fmla="*/ 0 h 79" name="T3"/>
                <a:gd fmla="*/ 113 w 136" name="T4"/>
                <a:gd fmla="*/ 16 h 79" name="T5"/>
                <a:gd fmla="*/ 72 w 136" name="T6"/>
                <a:gd fmla="*/ 52 h 79" name="T7"/>
                <a:gd fmla="*/ 44 w 136" name="T8"/>
                <a:gd fmla="*/ 28 h 79" name="T9"/>
                <a:gd fmla="*/ 0 w 136" name="T10"/>
                <a:gd fmla="*/ 64 h 79" name="T11"/>
                <a:gd fmla="*/ 0 w 136" name="T12"/>
                <a:gd fmla="*/ 79 h 79" name="T13"/>
                <a:gd fmla="*/ 44 w 136" name="T14"/>
                <a:gd fmla="*/ 43 h 79" name="T15"/>
                <a:gd fmla="*/ 72 w 136" name="T16"/>
                <a:gd fmla="*/ 67 h 79" name="T17"/>
                <a:gd fmla="*/ 122 w 136" name="T18"/>
                <a:gd fmla="*/ 25 h 79" name="T19"/>
                <a:gd fmla="*/ 136 w 136" name="T20"/>
                <a:gd fmla="*/ 38 h 79" name="T21"/>
                <a:gd fmla="*/ 136 w 136" name="T22"/>
                <a:gd fmla="*/ 0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136">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3" name="组合 2"/>
          <p:cNvGrpSpPr/>
          <p:nvPr/>
        </p:nvGrpSpPr>
        <p:grpSpPr>
          <a:xfrm>
            <a:off x="4256881" y="2222899"/>
            <a:ext cx="630238" cy="628544"/>
            <a:chOff x="4256881" y="2222899"/>
            <a:chExt cx="630238" cy="628544"/>
          </a:xfrm>
        </p:grpSpPr>
        <p:sp>
          <p:nvSpPr>
            <p:cNvPr id="39" name="Oval 27"/>
            <p:cNvSpPr>
              <a:spLocks noChangeArrowheads="1"/>
            </p:cNvSpPr>
            <p:nvPr/>
          </p:nvSpPr>
          <p:spPr bwMode="auto">
            <a:xfrm>
              <a:off x="4319927" y="2286795"/>
              <a:ext cx="502558" cy="499856"/>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 name="Oval 28"/>
            <p:cNvSpPr>
              <a:spLocks noChangeArrowheads="1"/>
            </p:cNvSpPr>
            <p:nvPr/>
          </p:nvSpPr>
          <p:spPr bwMode="auto">
            <a:xfrm>
              <a:off x="4256881" y="2222899"/>
              <a:ext cx="630238" cy="628544"/>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15" name="Group 50"/>
          <p:cNvGrpSpPr/>
          <p:nvPr/>
        </p:nvGrpSpPr>
        <p:grpSpPr>
          <a:xfrm>
            <a:off x="4459288" y="2430014"/>
            <a:ext cx="227012" cy="215900"/>
            <a:chOff x="2809" y="1408"/>
            <a:chExt cx="143" cy="136"/>
          </a:xfrm>
          <a:solidFill>
            <a:schemeClr val="bg1"/>
          </a:solidFill>
        </p:grpSpPr>
        <p:sp>
          <p:nvSpPr>
            <p:cNvPr id="16" name="Freeform 36"/>
            <p:cNvSpPr/>
            <p:nvPr/>
          </p:nvSpPr>
          <p:spPr bwMode="auto">
            <a:xfrm>
              <a:off x="2884" y="1457"/>
              <a:ext cx="68" cy="66"/>
            </a:xfrm>
            <a:custGeom>
              <a:gdLst>
                <a:gd fmla="*/ 75 w 88" name="T0"/>
                <a:gd fmla="*/ 30 h 86" name="T1"/>
                <a:gd fmla="*/ 58 w 88" name="T2"/>
                <a:gd fmla="*/ 30 h 86" name="T3"/>
                <a:gd fmla="*/ 58 w 88" name="T4"/>
                <a:gd fmla="*/ 13 h 86" name="T5"/>
                <a:gd fmla="*/ 44 w 88" name="T6"/>
                <a:gd fmla="*/ 0 h 86" name="T7"/>
                <a:gd fmla="*/ 31 w 88" name="T8"/>
                <a:gd fmla="*/ 13 h 86" name="T9"/>
                <a:gd fmla="*/ 31 w 88" name="T10"/>
                <a:gd fmla="*/ 30 h 86" name="T11"/>
                <a:gd fmla="*/ 14 w 88" name="T12"/>
                <a:gd fmla="*/ 30 h 86" name="T13"/>
                <a:gd fmla="*/ 0 w 88" name="T14"/>
                <a:gd fmla="*/ 43 h 86" name="T15"/>
                <a:gd fmla="*/ 14 w 88" name="T16"/>
                <a:gd fmla="*/ 56 h 86" name="T17"/>
                <a:gd fmla="*/ 31 w 88" name="T18"/>
                <a:gd fmla="*/ 56 h 86" name="T19"/>
                <a:gd fmla="*/ 31 w 88" name="T20"/>
                <a:gd fmla="*/ 73 h 86" name="T21"/>
                <a:gd fmla="*/ 44 w 88" name="T22"/>
                <a:gd fmla="*/ 86 h 86" name="T23"/>
                <a:gd fmla="*/ 58 w 88" name="T24"/>
                <a:gd fmla="*/ 73 h 86" name="T25"/>
                <a:gd fmla="*/ 58 w 88" name="T26"/>
                <a:gd fmla="*/ 56 h 86" name="T27"/>
                <a:gd fmla="*/ 75 w 88" name="T28"/>
                <a:gd fmla="*/ 56 h 86" name="T29"/>
                <a:gd fmla="*/ 88 w 88" name="T30"/>
                <a:gd fmla="*/ 43 h 86" name="T31"/>
                <a:gd fmla="*/ 75 w 88" name="T32"/>
                <a:gd fmla="*/ 30 h 8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6" w="88">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17" name="Freeform 37"/>
            <p:cNvSpPr>
              <a:spLocks noEditPoints="1"/>
            </p:cNvSpPr>
            <p:nvPr/>
          </p:nvSpPr>
          <p:spPr bwMode="auto">
            <a:xfrm>
              <a:off x="2809" y="1408"/>
              <a:ext cx="105" cy="136"/>
            </a:xfrm>
            <a:custGeom>
              <a:gdLst>
                <a:gd fmla="*/ 70 w 138" name="T0"/>
                <a:gd fmla="*/ 68 h 178" name="T1"/>
                <a:gd fmla="*/ 105 w 138" name="T2"/>
                <a:gd fmla="*/ 34 h 178" name="T3"/>
                <a:gd fmla="*/ 70 w 138" name="T4"/>
                <a:gd fmla="*/ 0 h 178" name="T5"/>
                <a:gd fmla="*/ 35 w 138" name="T6"/>
                <a:gd fmla="*/ 34 h 178" name="T7"/>
                <a:gd fmla="*/ 70 w 138" name="T8"/>
                <a:gd fmla="*/ 68 h 178" name="T9"/>
                <a:gd fmla="*/ 138 w 138" name="T10"/>
                <a:gd fmla="*/ 165 h 178" name="T11"/>
                <a:gd fmla="*/ 110 w 138" name="T12"/>
                <a:gd fmla="*/ 135 h 178" name="T13"/>
                <a:gd fmla="*/ 80 w 138" name="T14"/>
                <a:gd fmla="*/ 108 h 178" name="T15"/>
                <a:gd fmla="*/ 98 w 138" name="T16"/>
                <a:gd fmla="*/ 87 h 178" name="T17"/>
                <a:gd fmla="*/ 69 w 138" name="T18"/>
                <a:gd fmla="*/ 78 h 178" name="T19"/>
                <a:gd fmla="*/ 0 w 138" name="T20"/>
                <a:gd fmla="*/ 173 h 178" name="T21"/>
                <a:gd fmla="*/ 0 w 138" name="T22"/>
                <a:gd fmla="*/ 178 h 178" name="T23"/>
                <a:gd fmla="*/ 138 w 138" name="T24"/>
                <a:gd fmla="*/ 178 h 178" name="T25"/>
                <a:gd fmla="*/ 138 w 138" name="T26"/>
                <a:gd fmla="*/ 173 h 178" name="T27"/>
                <a:gd fmla="*/ 138 w 138" name="T28"/>
                <a:gd fmla="*/ 165 h 1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8" w="13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grpSp>
        <p:nvGrpSpPr>
          <p:cNvPr id="2" name="组合 1"/>
          <p:cNvGrpSpPr/>
          <p:nvPr/>
        </p:nvGrpSpPr>
        <p:grpSpPr>
          <a:xfrm>
            <a:off x="4256881" y="1337128"/>
            <a:ext cx="630238" cy="626848"/>
            <a:chOff x="4256881" y="1337128"/>
            <a:chExt cx="630238" cy="626848"/>
          </a:xfrm>
        </p:grpSpPr>
        <p:sp>
          <p:nvSpPr>
            <p:cNvPr id="37" name="Oval 27"/>
            <p:cNvSpPr>
              <a:spLocks noChangeArrowheads="1"/>
            </p:cNvSpPr>
            <p:nvPr/>
          </p:nvSpPr>
          <p:spPr bwMode="auto">
            <a:xfrm>
              <a:off x="4319927" y="1403351"/>
              <a:ext cx="502558" cy="499856"/>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4" name="Oval 27"/>
            <p:cNvSpPr>
              <a:spLocks noChangeArrowheads="1"/>
            </p:cNvSpPr>
            <p:nvPr/>
          </p:nvSpPr>
          <p:spPr bwMode="auto">
            <a:xfrm>
              <a:off x="4256881" y="1337128"/>
              <a:ext cx="630238" cy="62684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18" name="Group 49"/>
          <p:cNvGrpSpPr/>
          <p:nvPr/>
        </p:nvGrpSpPr>
        <p:grpSpPr>
          <a:xfrm>
            <a:off x="4476750" y="1525139"/>
            <a:ext cx="195263" cy="268288"/>
            <a:chOff x="2820" y="838"/>
            <a:chExt cx="123" cy="169"/>
          </a:xfrm>
          <a:solidFill>
            <a:schemeClr val="bg1"/>
          </a:solidFill>
        </p:grpSpPr>
        <p:sp>
          <p:nvSpPr>
            <p:cNvPr id="19" name="Freeform 38"/>
            <p:cNvSpPr>
              <a:spLocks noEditPoints="1"/>
            </p:cNvSpPr>
            <p:nvPr/>
          </p:nvSpPr>
          <p:spPr bwMode="auto">
            <a:xfrm>
              <a:off x="2841" y="856"/>
              <a:ext cx="55" cy="70"/>
            </a:xfrm>
            <a:custGeom>
              <a:gdLst>
                <a:gd fmla="*/ 69 w 72" name="T0"/>
                <a:gd fmla="*/ 17 h 91" name="T1"/>
                <a:gd fmla="*/ 3 w 72" name="T2"/>
                <a:gd fmla="*/ 17 h 91" name="T3"/>
                <a:gd fmla="*/ 0 w 72" name="T4"/>
                <a:gd fmla="*/ 20 h 91" name="T5"/>
                <a:gd fmla="*/ 3 w 72" name="T6"/>
                <a:gd fmla="*/ 23 h 91" name="T7"/>
                <a:gd fmla="*/ 69 w 72" name="T8"/>
                <a:gd fmla="*/ 23 h 91" name="T9"/>
                <a:gd fmla="*/ 72 w 72" name="T10"/>
                <a:gd fmla="*/ 20 h 91" name="T11"/>
                <a:gd fmla="*/ 69 w 72" name="T12"/>
                <a:gd fmla="*/ 17 h 91" name="T13"/>
                <a:gd fmla="*/ 3 w 72" name="T14"/>
                <a:gd fmla="*/ 6 h 91" name="T15"/>
                <a:gd fmla="*/ 69 w 72" name="T16"/>
                <a:gd fmla="*/ 6 h 91" name="T17"/>
                <a:gd fmla="*/ 72 w 72" name="T18"/>
                <a:gd fmla="*/ 3 h 91" name="T19"/>
                <a:gd fmla="*/ 69 w 72" name="T20"/>
                <a:gd fmla="*/ 0 h 91" name="T21"/>
                <a:gd fmla="*/ 3 w 72" name="T22"/>
                <a:gd fmla="*/ 0 h 91" name="T23"/>
                <a:gd fmla="*/ 0 w 72" name="T24"/>
                <a:gd fmla="*/ 3 h 91" name="T25"/>
                <a:gd fmla="*/ 3 w 72" name="T26"/>
                <a:gd fmla="*/ 6 h 91" name="T27"/>
                <a:gd fmla="*/ 0 w 72" name="T28"/>
                <a:gd fmla="*/ 37 h 91" name="T29"/>
                <a:gd fmla="*/ 3 w 72" name="T30"/>
                <a:gd fmla="*/ 40 h 91" name="T31"/>
                <a:gd fmla="*/ 50 w 72" name="T32"/>
                <a:gd fmla="*/ 40 h 91" name="T33"/>
                <a:gd fmla="*/ 67 w 72" name="T34"/>
                <a:gd fmla="*/ 34 h 91" name="T35"/>
                <a:gd fmla="*/ 3 w 72" name="T36"/>
                <a:gd fmla="*/ 34 h 91" name="T37"/>
                <a:gd fmla="*/ 0 w 72" name="T38"/>
                <a:gd fmla="*/ 37 h 91" name="T39"/>
                <a:gd fmla="*/ 0 w 72" name="T40"/>
                <a:gd fmla="*/ 54 h 91" name="T41"/>
                <a:gd fmla="*/ 3 w 72" name="T42"/>
                <a:gd fmla="*/ 57 h 91" name="T43"/>
                <a:gd fmla="*/ 31 w 72" name="T44"/>
                <a:gd fmla="*/ 57 h 91" name="T45"/>
                <a:gd fmla="*/ 36 w 72" name="T46"/>
                <a:gd fmla="*/ 51 h 91" name="T47"/>
                <a:gd fmla="*/ 3 w 72" name="T48"/>
                <a:gd fmla="*/ 51 h 91" name="T49"/>
                <a:gd fmla="*/ 0 w 72" name="T50"/>
                <a:gd fmla="*/ 54 h 91" name="T51"/>
                <a:gd fmla="*/ 0 w 72" name="T52"/>
                <a:gd fmla="*/ 71 h 91" name="T53"/>
                <a:gd fmla="*/ 3 w 72" name="T54"/>
                <a:gd fmla="*/ 74 h 91" name="T55"/>
                <a:gd fmla="*/ 22 w 72" name="T56"/>
                <a:gd fmla="*/ 74 h 91" name="T57"/>
                <a:gd fmla="*/ 24 w 72" name="T58"/>
                <a:gd fmla="*/ 68 h 91" name="T59"/>
                <a:gd fmla="*/ 3 w 72" name="T60"/>
                <a:gd fmla="*/ 68 h 91" name="T61"/>
                <a:gd fmla="*/ 0 w 72" name="T62"/>
                <a:gd fmla="*/ 71 h 91" name="T63"/>
                <a:gd fmla="*/ 0 w 72" name="T64"/>
                <a:gd fmla="*/ 88 h 91" name="T65"/>
                <a:gd fmla="*/ 3 w 72" name="T66"/>
                <a:gd fmla="*/ 91 h 91" name="T67"/>
                <a:gd fmla="*/ 18 w 72" name="T68"/>
                <a:gd fmla="*/ 91 h 91" name="T69"/>
                <a:gd fmla="*/ 19 w 72" name="T70"/>
                <a:gd fmla="*/ 85 h 91" name="T71"/>
                <a:gd fmla="*/ 3 w 72" name="T72"/>
                <a:gd fmla="*/ 85 h 91" name="T73"/>
                <a:gd fmla="*/ 0 w 72" name="T74"/>
                <a:gd fmla="*/ 88 h 9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1" w="72">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0" name="Freeform 39"/>
            <p:cNvSpPr>
              <a:spLocks noEditPoints="1"/>
            </p:cNvSpPr>
            <p:nvPr/>
          </p:nvSpPr>
          <p:spPr bwMode="auto">
            <a:xfrm>
              <a:off x="2860" y="887"/>
              <a:ext cx="83" cy="81"/>
            </a:xfrm>
            <a:custGeom>
              <a:gdLst>
                <a:gd fmla="*/ 90 w 109" name="T0"/>
                <a:gd fmla="*/ 19 h 106" name="T1"/>
                <a:gd fmla="*/ 20 w 109" name="T2"/>
                <a:gd fmla="*/ 19 h 106" name="T3"/>
                <a:gd fmla="*/ 20 w 109" name="T4"/>
                <a:gd fmla="*/ 87 h 106" name="T5"/>
                <a:gd fmla="*/ 90 w 109" name="T6"/>
                <a:gd fmla="*/ 87 h 106" name="T7"/>
                <a:gd fmla="*/ 90 w 109" name="T8"/>
                <a:gd fmla="*/ 19 h 106" name="T9"/>
                <a:gd fmla="*/ 30 w 109" name="T10"/>
                <a:gd fmla="*/ 77 h 106" name="T11"/>
                <a:gd fmla="*/ 30 w 109" name="T12"/>
                <a:gd fmla="*/ 29 h 106" name="T13"/>
                <a:gd fmla="*/ 79 w 109" name="T14"/>
                <a:gd fmla="*/ 29 h 106" name="T15"/>
                <a:gd fmla="*/ 79 w 109" name="T16"/>
                <a:gd fmla="*/ 77 h 106" name="T17"/>
                <a:gd fmla="*/ 30 w 109" name="T18"/>
                <a:gd fmla="*/ 77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09">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1" name="Freeform 40"/>
            <p:cNvSpPr>
              <a:spLocks noEditPoints="1"/>
            </p:cNvSpPr>
            <p:nvPr/>
          </p:nvSpPr>
          <p:spPr bwMode="auto">
            <a:xfrm>
              <a:off x="2820" y="955"/>
              <a:ext cx="53" cy="52"/>
            </a:xfrm>
            <a:custGeom>
              <a:gdLst>
                <a:gd fmla="*/ 65 w 69" name="T0"/>
                <a:gd fmla="*/ 4 h 68" name="T1"/>
                <a:gd fmla="*/ 51 w 69" name="T2"/>
                <a:gd fmla="*/ 4 h 68" name="T3"/>
                <a:gd fmla="*/ 51 w 69" name="T4"/>
                <a:gd fmla="*/ 4 h 68" name="T5"/>
                <a:gd fmla="*/ 65 w 69" name="T6"/>
                <a:gd fmla="*/ 18 h 68" name="T7"/>
                <a:gd fmla="*/ 65 w 69" name="T8"/>
                <a:gd fmla="*/ 18 h 68" name="T9"/>
                <a:gd fmla="*/ 65 w 69" name="T10"/>
                <a:gd fmla="*/ 4 h 68" name="T11"/>
                <a:gd fmla="*/ 4 w 69" name="T12"/>
                <a:gd fmla="*/ 50 h 68" name="T13"/>
                <a:gd fmla="*/ 4 w 69" name="T14"/>
                <a:gd fmla="*/ 64 h 68" name="T15"/>
                <a:gd fmla="*/ 18 w 69" name="T16"/>
                <a:gd fmla="*/ 64 h 68" name="T17"/>
                <a:gd fmla="*/ 60 w 69" name="T18"/>
                <a:gd fmla="*/ 23 h 68" name="T19"/>
                <a:gd fmla="*/ 46 w 69" name="T20"/>
                <a:gd fmla="*/ 9 h 68" name="T21"/>
                <a:gd fmla="*/ 4 w 69" name="T22"/>
                <a:gd fmla="*/ 50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69">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sp>
          <p:nvSpPr>
            <p:cNvPr id="22" name="Freeform 41"/>
            <p:cNvSpPr/>
            <p:nvPr/>
          </p:nvSpPr>
          <p:spPr bwMode="auto">
            <a:xfrm>
              <a:off x="2823" y="838"/>
              <a:ext cx="91" cy="104"/>
            </a:xfrm>
            <a:custGeom>
              <a:gdLst>
                <a:gd fmla="*/ 57 w 119" name="T0"/>
                <a:gd fmla="*/ 125 h 136" name="T1"/>
                <a:gd fmla="*/ 18 w 119" name="T2"/>
                <a:gd fmla="*/ 125 h 136" name="T3"/>
                <a:gd fmla="*/ 11 w 119" name="T4"/>
                <a:gd fmla="*/ 119 h 136" name="T5"/>
                <a:gd fmla="*/ 11 w 119" name="T6"/>
                <a:gd fmla="*/ 18 h 136" name="T7"/>
                <a:gd fmla="*/ 18 w 119" name="T8"/>
                <a:gd fmla="*/ 12 h 136" name="T9"/>
                <a:gd fmla="*/ 100 w 119" name="T10"/>
                <a:gd fmla="*/ 12 h 136" name="T11"/>
                <a:gd fmla="*/ 107 w 119" name="T12"/>
                <a:gd fmla="*/ 18 h 136" name="T13"/>
                <a:gd fmla="*/ 107 w 119" name="T14"/>
                <a:gd fmla="*/ 71 h 136" name="T15"/>
                <a:gd fmla="*/ 119 w 119" name="T16"/>
                <a:gd fmla="*/ 73 h 136" name="T17"/>
                <a:gd fmla="*/ 119 w 119" name="T18"/>
                <a:gd fmla="*/ 18 h 136" name="T19"/>
                <a:gd fmla="*/ 100 w 119" name="T20"/>
                <a:gd fmla="*/ 0 h 136" name="T21"/>
                <a:gd fmla="*/ 18 w 119" name="T22"/>
                <a:gd fmla="*/ 0 h 136" name="T23"/>
                <a:gd fmla="*/ 0 w 119" name="T24"/>
                <a:gd fmla="*/ 18 h 136" name="T25"/>
                <a:gd fmla="*/ 0 w 119" name="T26"/>
                <a:gd fmla="*/ 119 h 136" name="T27"/>
                <a:gd fmla="*/ 18 w 119" name="T28"/>
                <a:gd fmla="*/ 136 h 136" name="T29"/>
                <a:gd fmla="*/ 61 w 119" name="T30"/>
                <a:gd fmla="*/ 136 h 136" name="T31"/>
                <a:gd fmla="*/ 57 w 119" name="T32"/>
                <a:gd fmla="*/ 125 h 13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6" w="119">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solidFill>
              </a:endParaRPr>
            </a:p>
          </p:txBody>
        </p:sp>
      </p:grpSp>
      <p:sp>
        <p:nvSpPr>
          <p:cNvPr id="38"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42"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247611047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1000" fill="hold" id="7"/>
                                        <p:tgtEl>
                                          <p:spTgt spid="38"/>
                                        </p:tgtEl>
                                        <p:attrNameLst>
                                          <p:attrName>ppt_x</p:attrName>
                                        </p:attrNameLst>
                                      </p:cBhvr>
                                      <p:tavLst>
                                        <p:tav tm="0">
                                          <p:val>
                                            <p:strVal val="#ppt_x"/>
                                          </p:val>
                                        </p:tav>
                                        <p:tav tm="100000">
                                          <p:val>
                                            <p:strVal val="#ppt_x"/>
                                          </p:val>
                                        </p:tav>
                                      </p:tavLst>
                                    </p:anim>
                                    <p:anim calcmode="lin" valueType="num">
                                      <p:cBhvr additive="base">
                                        <p:cTn dur="1000" fill="hold" id="8"/>
                                        <p:tgtEl>
                                          <p:spTgt spid="3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1000" fill="hold" id="11"/>
                                        <p:tgtEl>
                                          <p:spTgt spid="42"/>
                                        </p:tgtEl>
                                        <p:attrNameLst>
                                          <p:attrName>ppt_x</p:attrName>
                                        </p:attrNameLst>
                                      </p:cBhvr>
                                      <p:tavLst>
                                        <p:tav tm="0">
                                          <p:val>
                                            <p:strVal val="#ppt_x"/>
                                          </p:val>
                                        </p:tav>
                                        <p:tav tm="100000">
                                          <p:val>
                                            <p:strVal val="#ppt_x"/>
                                          </p:val>
                                        </p:tav>
                                      </p:tavLst>
                                    </p:anim>
                                    <p:anim calcmode="lin" valueType="num">
                                      <p:cBhvr additive="base">
                                        <p:cTn dur="1000" fill="hold" id="12"/>
                                        <p:tgtEl>
                                          <p:spTgt spid="42"/>
                                        </p:tgtEl>
                                        <p:attrNameLst>
                                          <p:attrName>ppt_y</p:attrName>
                                        </p:attrNameLst>
                                      </p:cBhvr>
                                      <p:tavLst>
                                        <p:tav tm="0">
                                          <p:val>
                                            <p:strVal val="0-#ppt_h/2"/>
                                          </p:val>
                                        </p:tav>
                                        <p:tav tm="100000">
                                          <p:val>
                                            <p:strVal val="#ppt_y"/>
                                          </p:val>
                                        </p:tav>
                                      </p:tavLst>
                                    </p:anim>
                                  </p:childTnLst>
                                </p:cTn>
                              </p:par>
                              <p:par>
                                <p:cTn fill="hold" grpId="0" id="13" nodeType="withEffect" presetClass="entr" presetID="22" presetSubtype="1">
                                  <p:stCondLst>
                                    <p:cond delay="500"/>
                                  </p:stCondLst>
                                  <p:childTnLst>
                                    <p:set>
                                      <p:cBhvr>
                                        <p:cTn dur="1" fill="hold" id="14">
                                          <p:stCondLst>
                                            <p:cond delay="0"/>
                                          </p:stCondLst>
                                        </p:cTn>
                                        <p:tgtEl>
                                          <p:spTgt spid="8"/>
                                        </p:tgtEl>
                                        <p:attrNameLst>
                                          <p:attrName>style.visibility</p:attrName>
                                        </p:attrNameLst>
                                      </p:cBhvr>
                                      <p:to>
                                        <p:strVal val="visible"/>
                                      </p:to>
                                    </p:set>
                                    <p:animEffect filter="wipe(up)" transition="in">
                                      <p:cBhvr>
                                        <p:cTn dur="500" id="15"/>
                                        <p:tgtEl>
                                          <p:spTgt spid="8"/>
                                        </p:tgtEl>
                                      </p:cBhvr>
                                    </p:animEffect>
                                  </p:childTnLst>
                                </p:cTn>
                              </p:par>
                              <p:par>
                                <p:cTn fill="hold" id="16" nodeType="withEffect" presetClass="entr" presetID="53" presetSubtype="0">
                                  <p:stCondLst>
                                    <p:cond delay="600"/>
                                  </p:stCondLst>
                                  <p:childTnLst>
                                    <p:set>
                                      <p:cBhvr>
                                        <p:cTn dur="1" fill="hold" id="17">
                                          <p:stCondLst>
                                            <p:cond delay="0"/>
                                          </p:stCondLst>
                                        </p:cTn>
                                        <p:tgtEl>
                                          <p:spTgt spid="2"/>
                                        </p:tgtEl>
                                        <p:attrNameLst>
                                          <p:attrName>style.visibility</p:attrName>
                                        </p:attrNameLst>
                                      </p:cBhvr>
                                      <p:to>
                                        <p:strVal val="visible"/>
                                      </p:to>
                                    </p:set>
                                    <p:anim calcmode="lin" valueType="num">
                                      <p:cBhvr>
                                        <p:cTn dur="300" fill="hold" id="18"/>
                                        <p:tgtEl>
                                          <p:spTgt spid="2"/>
                                        </p:tgtEl>
                                        <p:attrNameLst>
                                          <p:attrName>ppt_w</p:attrName>
                                        </p:attrNameLst>
                                      </p:cBhvr>
                                      <p:tavLst>
                                        <p:tav tm="0">
                                          <p:val>
                                            <p:fltVal val="0"/>
                                          </p:val>
                                        </p:tav>
                                        <p:tav tm="100000">
                                          <p:val>
                                            <p:strVal val="#ppt_w"/>
                                          </p:val>
                                        </p:tav>
                                      </p:tavLst>
                                    </p:anim>
                                    <p:anim calcmode="lin" valueType="num">
                                      <p:cBhvr>
                                        <p:cTn dur="300" fill="hold" id="19"/>
                                        <p:tgtEl>
                                          <p:spTgt spid="2"/>
                                        </p:tgtEl>
                                        <p:attrNameLst>
                                          <p:attrName>ppt_h</p:attrName>
                                        </p:attrNameLst>
                                      </p:cBhvr>
                                      <p:tavLst>
                                        <p:tav tm="0">
                                          <p:val>
                                            <p:fltVal val="0"/>
                                          </p:val>
                                        </p:tav>
                                        <p:tav tm="100000">
                                          <p:val>
                                            <p:strVal val="#ppt_h"/>
                                          </p:val>
                                        </p:tav>
                                      </p:tavLst>
                                    </p:anim>
                                    <p:animEffect filter="fade" transition="in">
                                      <p:cBhvr>
                                        <p:cTn dur="300" id="20"/>
                                        <p:tgtEl>
                                          <p:spTgt spid="2"/>
                                        </p:tgtEl>
                                      </p:cBhvr>
                                    </p:animEffect>
                                  </p:childTnLst>
                                </p:cTn>
                              </p:par>
                              <p:par>
                                <p:cTn autoRev="1" fill="hold" id="21" nodeType="withEffect" presetClass="emph" presetID="6" presetSubtype="0">
                                  <p:stCondLst>
                                    <p:cond delay="900"/>
                                  </p:stCondLst>
                                  <p:childTnLst>
                                    <p:animScale>
                                      <p:cBhvr>
                                        <p:cTn dur="150" fill="hold" id="22"/>
                                        <p:tgtEl>
                                          <p:spTgt spid="2"/>
                                        </p:tgtEl>
                                      </p:cBhvr>
                                      <p:by x="110000" y="110000"/>
                                    </p:animScale>
                                  </p:childTnLst>
                                </p:cTn>
                              </p:par>
                              <p:par>
                                <p:cTn fill="hold" id="23" nodeType="withEffect" presetClass="entr" presetID="53" presetSubtype="0">
                                  <p:stCondLst>
                                    <p:cond delay="600"/>
                                  </p:stCondLst>
                                  <p:childTnLst>
                                    <p:set>
                                      <p:cBhvr>
                                        <p:cTn dur="1" fill="hold" id="24">
                                          <p:stCondLst>
                                            <p:cond delay="0"/>
                                          </p:stCondLst>
                                        </p:cTn>
                                        <p:tgtEl>
                                          <p:spTgt spid="18"/>
                                        </p:tgtEl>
                                        <p:attrNameLst>
                                          <p:attrName>style.visibility</p:attrName>
                                        </p:attrNameLst>
                                      </p:cBhvr>
                                      <p:to>
                                        <p:strVal val="visible"/>
                                      </p:to>
                                    </p:set>
                                    <p:anim calcmode="lin" valueType="num">
                                      <p:cBhvr>
                                        <p:cTn dur="300" fill="hold" id="25"/>
                                        <p:tgtEl>
                                          <p:spTgt spid="18"/>
                                        </p:tgtEl>
                                        <p:attrNameLst>
                                          <p:attrName>ppt_w</p:attrName>
                                        </p:attrNameLst>
                                      </p:cBhvr>
                                      <p:tavLst>
                                        <p:tav tm="0">
                                          <p:val>
                                            <p:fltVal val="0"/>
                                          </p:val>
                                        </p:tav>
                                        <p:tav tm="100000">
                                          <p:val>
                                            <p:strVal val="#ppt_w"/>
                                          </p:val>
                                        </p:tav>
                                      </p:tavLst>
                                    </p:anim>
                                    <p:anim calcmode="lin" valueType="num">
                                      <p:cBhvr>
                                        <p:cTn dur="300" fill="hold" id="26"/>
                                        <p:tgtEl>
                                          <p:spTgt spid="18"/>
                                        </p:tgtEl>
                                        <p:attrNameLst>
                                          <p:attrName>ppt_h</p:attrName>
                                        </p:attrNameLst>
                                      </p:cBhvr>
                                      <p:tavLst>
                                        <p:tav tm="0">
                                          <p:val>
                                            <p:fltVal val="0"/>
                                          </p:val>
                                        </p:tav>
                                        <p:tav tm="100000">
                                          <p:val>
                                            <p:strVal val="#ppt_h"/>
                                          </p:val>
                                        </p:tav>
                                      </p:tavLst>
                                    </p:anim>
                                    <p:animEffect filter="fade" transition="in">
                                      <p:cBhvr>
                                        <p:cTn dur="300" id="27"/>
                                        <p:tgtEl>
                                          <p:spTgt spid="18"/>
                                        </p:tgtEl>
                                      </p:cBhvr>
                                    </p:animEffect>
                                  </p:childTnLst>
                                </p:cTn>
                              </p:par>
                              <p:par>
                                <p:cTn autoRev="1" fill="hold" id="28" nodeType="withEffect" presetClass="emph" presetID="6" presetSubtype="0">
                                  <p:stCondLst>
                                    <p:cond delay="900"/>
                                  </p:stCondLst>
                                  <p:childTnLst>
                                    <p:animScale>
                                      <p:cBhvr>
                                        <p:cTn dur="150" fill="hold" id="29"/>
                                        <p:tgtEl>
                                          <p:spTgt spid="18"/>
                                        </p:tgtEl>
                                      </p:cBhvr>
                                      <p:by x="110000" y="110000"/>
                                    </p:animScale>
                                  </p:childTnLst>
                                </p:cTn>
                              </p:par>
                              <p:par>
                                <p:cTn fill="hold" grpId="0" id="30" nodeType="withEffect" presetClass="entr" presetID="2" presetSubtype="8">
                                  <p:stCondLst>
                                    <p:cond delay="100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600" fill="hold" id="32"/>
                                        <p:tgtEl>
                                          <p:spTgt spid="9"/>
                                        </p:tgtEl>
                                        <p:attrNameLst>
                                          <p:attrName>ppt_x</p:attrName>
                                        </p:attrNameLst>
                                      </p:cBhvr>
                                      <p:tavLst>
                                        <p:tav tm="0">
                                          <p:val>
                                            <p:strVal val="0-#ppt_w/2"/>
                                          </p:val>
                                        </p:tav>
                                        <p:tav tm="100000">
                                          <p:val>
                                            <p:strVal val="#ppt_x"/>
                                          </p:val>
                                        </p:tav>
                                      </p:tavLst>
                                    </p:anim>
                                    <p:anim calcmode="lin" valueType="num">
                                      <p:cBhvr additive="base">
                                        <p:cTn dur="600" fill="hold" id="33"/>
                                        <p:tgtEl>
                                          <p:spTgt spid="9"/>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1000"/>
                                  </p:stCondLst>
                                  <p:childTnLst>
                                    <p:set>
                                      <p:cBhvr>
                                        <p:cTn dur="1" fill="hold" id="35">
                                          <p:stCondLst>
                                            <p:cond delay="0"/>
                                          </p:stCondLst>
                                        </p:cTn>
                                        <p:tgtEl>
                                          <p:spTgt spid="32"/>
                                        </p:tgtEl>
                                        <p:attrNameLst>
                                          <p:attrName>style.visibility</p:attrName>
                                        </p:attrNameLst>
                                      </p:cBhvr>
                                      <p:to>
                                        <p:strVal val="visible"/>
                                      </p:to>
                                    </p:set>
                                    <p:anim calcmode="lin" valueType="num">
                                      <p:cBhvr additive="base">
                                        <p:cTn dur="600" fill="hold" id="36"/>
                                        <p:tgtEl>
                                          <p:spTgt spid="32"/>
                                        </p:tgtEl>
                                        <p:attrNameLst>
                                          <p:attrName>ppt_x</p:attrName>
                                        </p:attrNameLst>
                                      </p:cBhvr>
                                      <p:tavLst>
                                        <p:tav tm="0">
                                          <p:val>
                                            <p:strVal val="1+#ppt_w/2"/>
                                          </p:val>
                                        </p:tav>
                                        <p:tav tm="100000">
                                          <p:val>
                                            <p:strVal val="#ppt_x"/>
                                          </p:val>
                                        </p:tav>
                                      </p:tavLst>
                                    </p:anim>
                                    <p:anim calcmode="lin" valueType="num">
                                      <p:cBhvr additive="base">
                                        <p:cTn dur="600" fill="hold" id="37"/>
                                        <p:tgtEl>
                                          <p:spTgt spid="32"/>
                                        </p:tgtEl>
                                        <p:attrNameLst>
                                          <p:attrName>ppt_y</p:attrName>
                                        </p:attrNameLst>
                                      </p:cBhvr>
                                      <p:tavLst>
                                        <p:tav tm="0">
                                          <p:val>
                                            <p:strVal val="#ppt_y"/>
                                          </p:val>
                                        </p:tav>
                                        <p:tav tm="100000">
                                          <p:val>
                                            <p:strVal val="#ppt_y"/>
                                          </p:val>
                                        </p:tav>
                                      </p:tavLst>
                                    </p:anim>
                                  </p:childTnLst>
                                </p:cTn>
                              </p:par>
                              <p:par>
                                <p:cTn fill="hold" id="38" nodeType="withEffect" presetClass="entr" presetID="53" presetSubtype="0">
                                  <p:stCondLst>
                                    <p:cond delay="1600"/>
                                  </p:stCondLst>
                                  <p:childTnLst>
                                    <p:set>
                                      <p:cBhvr>
                                        <p:cTn dur="1" fill="hold" id="39">
                                          <p:stCondLst>
                                            <p:cond delay="0"/>
                                          </p:stCondLst>
                                        </p:cTn>
                                        <p:tgtEl>
                                          <p:spTgt spid="3"/>
                                        </p:tgtEl>
                                        <p:attrNameLst>
                                          <p:attrName>style.visibility</p:attrName>
                                        </p:attrNameLst>
                                      </p:cBhvr>
                                      <p:to>
                                        <p:strVal val="visible"/>
                                      </p:to>
                                    </p:set>
                                    <p:anim calcmode="lin" valueType="num">
                                      <p:cBhvr>
                                        <p:cTn dur="300" fill="hold" id="40"/>
                                        <p:tgtEl>
                                          <p:spTgt spid="3"/>
                                        </p:tgtEl>
                                        <p:attrNameLst>
                                          <p:attrName>ppt_w</p:attrName>
                                        </p:attrNameLst>
                                      </p:cBhvr>
                                      <p:tavLst>
                                        <p:tav tm="0">
                                          <p:val>
                                            <p:fltVal val="0"/>
                                          </p:val>
                                        </p:tav>
                                        <p:tav tm="100000">
                                          <p:val>
                                            <p:strVal val="#ppt_w"/>
                                          </p:val>
                                        </p:tav>
                                      </p:tavLst>
                                    </p:anim>
                                    <p:anim calcmode="lin" valueType="num">
                                      <p:cBhvr>
                                        <p:cTn dur="300" fill="hold" id="41"/>
                                        <p:tgtEl>
                                          <p:spTgt spid="3"/>
                                        </p:tgtEl>
                                        <p:attrNameLst>
                                          <p:attrName>ppt_h</p:attrName>
                                        </p:attrNameLst>
                                      </p:cBhvr>
                                      <p:tavLst>
                                        <p:tav tm="0">
                                          <p:val>
                                            <p:fltVal val="0"/>
                                          </p:val>
                                        </p:tav>
                                        <p:tav tm="100000">
                                          <p:val>
                                            <p:strVal val="#ppt_h"/>
                                          </p:val>
                                        </p:tav>
                                      </p:tavLst>
                                    </p:anim>
                                    <p:animEffect filter="fade" transition="in">
                                      <p:cBhvr>
                                        <p:cTn dur="300" id="42"/>
                                        <p:tgtEl>
                                          <p:spTgt spid="3"/>
                                        </p:tgtEl>
                                      </p:cBhvr>
                                    </p:animEffect>
                                  </p:childTnLst>
                                </p:cTn>
                              </p:par>
                              <p:par>
                                <p:cTn autoRev="1" fill="hold" id="43" nodeType="withEffect" presetClass="emph" presetID="6" presetSubtype="0">
                                  <p:stCondLst>
                                    <p:cond delay="1900"/>
                                  </p:stCondLst>
                                  <p:childTnLst>
                                    <p:animScale>
                                      <p:cBhvr>
                                        <p:cTn dur="150" fill="hold" id="44"/>
                                        <p:tgtEl>
                                          <p:spTgt spid="3"/>
                                        </p:tgtEl>
                                      </p:cBhvr>
                                      <p:by x="110000" y="110000"/>
                                    </p:animScale>
                                  </p:childTnLst>
                                </p:cTn>
                              </p:par>
                              <p:par>
                                <p:cTn fill="hold" id="45" nodeType="withEffect" presetClass="entr" presetID="53" presetSubtype="0">
                                  <p:stCondLst>
                                    <p:cond delay="1600"/>
                                  </p:stCondLst>
                                  <p:childTnLst>
                                    <p:set>
                                      <p:cBhvr>
                                        <p:cTn dur="1" fill="hold" id="46">
                                          <p:stCondLst>
                                            <p:cond delay="0"/>
                                          </p:stCondLst>
                                        </p:cTn>
                                        <p:tgtEl>
                                          <p:spTgt spid="15"/>
                                        </p:tgtEl>
                                        <p:attrNameLst>
                                          <p:attrName>style.visibility</p:attrName>
                                        </p:attrNameLst>
                                      </p:cBhvr>
                                      <p:to>
                                        <p:strVal val="visible"/>
                                      </p:to>
                                    </p:set>
                                    <p:anim calcmode="lin" valueType="num">
                                      <p:cBhvr>
                                        <p:cTn dur="300" fill="hold" id="47"/>
                                        <p:tgtEl>
                                          <p:spTgt spid="15"/>
                                        </p:tgtEl>
                                        <p:attrNameLst>
                                          <p:attrName>ppt_w</p:attrName>
                                        </p:attrNameLst>
                                      </p:cBhvr>
                                      <p:tavLst>
                                        <p:tav tm="0">
                                          <p:val>
                                            <p:fltVal val="0"/>
                                          </p:val>
                                        </p:tav>
                                        <p:tav tm="100000">
                                          <p:val>
                                            <p:strVal val="#ppt_w"/>
                                          </p:val>
                                        </p:tav>
                                      </p:tavLst>
                                    </p:anim>
                                    <p:anim calcmode="lin" valueType="num">
                                      <p:cBhvr>
                                        <p:cTn dur="300" fill="hold" id="48"/>
                                        <p:tgtEl>
                                          <p:spTgt spid="15"/>
                                        </p:tgtEl>
                                        <p:attrNameLst>
                                          <p:attrName>ppt_h</p:attrName>
                                        </p:attrNameLst>
                                      </p:cBhvr>
                                      <p:tavLst>
                                        <p:tav tm="0">
                                          <p:val>
                                            <p:fltVal val="0"/>
                                          </p:val>
                                        </p:tav>
                                        <p:tav tm="100000">
                                          <p:val>
                                            <p:strVal val="#ppt_h"/>
                                          </p:val>
                                        </p:tav>
                                      </p:tavLst>
                                    </p:anim>
                                    <p:animEffect filter="fade" transition="in">
                                      <p:cBhvr>
                                        <p:cTn dur="300" id="49"/>
                                        <p:tgtEl>
                                          <p:spTgt spid="15"/>
                                        </p:tgtEl>
                                      </p:cBhvr>
                                    </p:animEffect>
                                  </p:childTnLst>
                                </p:cTn>
                              </p:par>
                              <p:par>
                                <p:cTn autoRev="1" fill="hold" id="50" nodeType="withEffect" presetClass="emph" presetID="6" presetSubtype="0">
                                  <p:stCondLst>
                                    <p:cond delay="1900"/>
                                  </p:stCondLst>
                                  <p:childTnLst>
                                    <p:animScale>
                                      <p:cBhvr>
                                        <p:cTn dur="150" fill="hold" id="51"/>
                                        <p:tgtEl>
                                          <p:spTgt spid="15"/>
                                        </p:tgtEl>
                                      </p:cBhvr>
                                      <p:by x="110000" y="110000"/>
                                    </p:animScale>
                                  </p:childTnLst>
                                </p:cTn>
                              </p:par>
                              <p:par>
                                <p:cTn fill="hold" grpId="0" id="52" nodeType="withEffect" presetClass="entr" presetID="2" presetSubtype="2">
                                  <p:stCondLst>
                                    <p:cond delay="2000"/>
                                  </p:stCondLst>
                                  <p:childTnLst>
                                    <p:set>
                                      <p:cBhvr>
                                        <p:cTn dur="1" fill="hold" id="53">
                                          <p:stCondLst>
                                            <p:cond delay="0"/>
                                          </p:stCondLst>
                                        </p:cTn>
                                        <p:tgtEl>
                                          <p:spTgt spid="10"/>
                                        </p:tgtEl>
                                        <p:attrNameLst>
                                          <p:attrName>style.visibility</p:attrName>
                                        </p:attrNameLst>
                                      </p:cBhvr>
                                      <p:to>
                                        <p:strVal val="visible"/>
                                      </p:to>
                                    </p:set>
                                    <p:anim calcmode="lin" valueType="num">
                                      <p:cBhvr additive="base">
                                        <p:cTn dur="600" fill="hold" id="54"/>
                                        <p:tgtEl>
                                          <p:spTgt spid="10"/>
                                        </p:tgtEl>
                                        <p:attrNameLst>
                                          <p:attrName>ppt_x</p:attrName>
                                        </p:attrNameLst>
                                      </p:cBhvr>
                                      <p:tavLst>
                                        <p:tav tm="0">
                                          <p:val>
                                            <p:strVal val="1+#ppt_w/2"/>
                                          </p:val>
                                        </p:tav>
                                        <p:tav tm="100000">
                                          <p:val>
                                            <p:strVal val="#ppt_x"/>
                                          </p:val>
                                        </p:tav>
                                      </p:tavLst>
                                    </p:anim>
                                    <p:anim calcmode="lin" valueType="num">
                                      <p:cBhvr additive="base">
                                        <p:cTn dur="600" fill="hold" id="55"/>
                                        <p:tgtEl>
                                          <p:spTgt spid="10"/>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2000"/>
                                  </p:stCondLst>
                                  <p:childTnLst>
                                    <p:set>
                                      <p:cBhvr>
                                        <p:cTn dur="1" fill="hold" id="57">
                                          <p:stCondLst>
                                            <p:cond delay="0"/>
                                          </p:stCondLst>
                                        </p:cTn>
                                        <p:tgtEl>
                                          <p:spTgt spid="34"/>
                                        </p:tgtEl>
                                        <p:attrNameLst>
                                          <p:attrName>style.visibility</p:attrName>
                                        </p:attrNameLst>
                                      </p:cBhvr>
                                      <p:to>
                                        <p:strVal val="visible"/>
                                      </p:to>
                                    </p:set>
                                    <p:anim calcmode="lin" valueType="num">
                                      <p:cBhvr additive="base">
                                        <p:cTn dur="600" fill="hold" id="58"/>
                                        <p:tgtEl>
                                          <p:spTgt spid="34"/>
                                        </p:tgtEl>
                                        <p:attrNameLst>
                                          <p:attrName>ppt_x</p:attrName>
                                        </p:attrNameLst>
                                      </p:cBhvr>
                                      <p:tavLst>
                                        <p:tav tm="0">
                                          <p:val>
                                            <p:strVal val="0-#ppt_w/2"/>
                                          </p:val>
                                        </p:tav>
                                        <p:tav tm="100000">
                                          <p:val>
                                            <p:strVal val="#ppt_x"/>
                                          </p:val>
                                        </p:tav>
                                      </p:tavLst>
                                    </p:anim>
                                    <p:anim calcmode="lin" valueType="num">
                                      <p:cBhvr additive="base">
                                        <p:cTn dur="600" fill="hold" id="59"/>
                                        <p:tgtEl>
                                          <p:spTgt spid="34"/>
                                        </p:tgtEl>
                                        <p:attrNameLst>
                                          <p:attrName>ppt_y</p:attrName>
                                        </p:attrNameLst>
                                      </p:cBhvr>
                                      <p:tavLst>
                                        <p:tav tm="0">
                                          <p:val>
                                            <p:strVal val="#ppt_y"/>
                                          </p:val>
                                        </p:tav>
                                        <p:tav tm="100000">
                                          <p:val>
                                            <p:strVal val="#ppt_y"/>
                                          </p:val>
                                        </p:tav>
                                      </p:tavLst>
                                    </p:anim>
                                  </p:childTnLst>
                                </p:cTn>
                              </p:par>
                              <p:par>
                                <p:cTn fill="hold" id="60" nodeType="withEffect" presetClass="entr" presetID="53" presetSubtype="0">
                                  <p:stCondLst>
                                    <p:cond delay="2600"/>
                                  </p:stCondLst>
                                  <p:childTnLst>
                                    <p:set>
                                      <p:cBhvr>
                                        <p:cTn dur="1" fill="hold" id="61">
                                          <p:stCondLst>
                                            <p:cond delay="0"/>
                                          </p:stCondLst>
                                        </p:cTn>
                                        <p:tgtEl>
                                          <p:spTgt spid="36"/>
                                        </p:tgtEl>
                                        <p:attrNameLst>
                                          <p:attrName>style.visibility</p:attrName>
                                        </p:attrNameLst>
                                      </p:cBhvr>
                                      <p:to>
                                        <p:strVal val="visible"/>
                                      </p:to>
                                    </p:set>
                                    <p:anim calcmode="lin" valueType="num">
                                      <p:cBhvr>
                                        <p:cTn dur="300" fill="hold" id="62"/>
                                        <p:tgtEl>
                                          <p:spTgt spid="36"/>
                                        </p:tgtEl>
                                        <p:attrNameLst>
                                          <p:attrName>ppt_w</p:attrName>
                                        </p:attrNameLst>
                                      </p:cBhvr>
                                      <p:tavLst>
                                        <p:tav tm="0">
                                          <p:val>
                                            <p:fltVal val="0"/>
                                          </p:val>
                                        </p:tav>
                                        <p:tav tm="100000">
                                          <p:val>
                                            <p:strVal val="#ppt_w"/>
                                          </p:val>
                                        </p:tav>
                                      </p:tavLst>
                                    </p:anim>
                                    <p:anim calcmode="lin" valueType="num">
                                      <p:cBhvr>
                                        <p:cTn dur="300" fill="hold" id="63"/>
                                        <p:tgtEl>
                                          <p:spTgt spid="36"/>
                                        </p:tgtEl>
                                        <p:attrNameLst>
                                          <p:attrName>ppt_h</p:attrName>
                                        </p:attrNameLst>
                                      </p:cBhvr>
                                      <p:tavLst>
                                        <p:tav tm="0">
                                          <p:val>
                                            <p:fltVal val="0"/>
                                          </p:val>
                                        </p:tav>
                                        <p:tav tm="100000">
                                          <p:val>
                                            <p:strVal val="#ppt_h"/>
                                          </p:val>
                                        </p:tav>
                                      </p:tavLst>
                                    </p:anim>
                                    <p:animEffect filter="fade" transition="in">
                                      <p:cBhvr>
                                        <p:cTn dur="300" id="64"/>
                                        <p:tgtEl>
                                          <p:spTgt spid="36"/>
                                        </p:tgtEl>
                                      </p:cBhvr>
                                    </p:animEffect>
                                  </p:childTnLst>
                                </p:cTn>
                              </p:par>
                              <p:par>
                                <p:cTn autoRev="1" fill="hold" id="65" nodeType="withEffect" presetClass="emph" presetID="6" presetSubtype="0">
                                  <p:stCondLst>
                                    <p:cond delay="2900"/>
                                  </p:stCondLst>
                                  <p:childTnLst>
                                    <p:animScale>
                                      <p:cBhvr>
                                        <p:cTn dur="150" fill="hold" id="66"/>
                                        <p:tgtEl>
                                          <p:spTgt spid="36"/>
                                        </p:tgtEl>
                                      </p:cBhvr>
                                      <p:by x="110000" y="110000"/>
                                    </p:animScale>
                                  </p:childTnLst>
                                </p:cTn>
                              </p:par>
                              <p:par>
                                <p:cTn fill="hold" id="67" nodeType="withEffect" presetClass="entr" presetID="53" presetSubtype="0">
                                  <p:stCondLst>
                                    <p:cond delay="2600"/>
                                  </p:stCondLst>
                                  <p:childTnLst>
                                    <p:set>
                                      <p:cBhvr>
                                        <p:cTn dur="1" fill="hold" id="68">
                                          <p:stCondLst>
                                            <p:cond delay="0"/>
                                          </p:stCondLst>
                                        </p:cTn>
                                        <p:tgtEl>
                                          <p:spTgt spid="23"/>
                                        </p:tgtEl>
                                        <p:attrNameLst>
                                          <p:attrName>style.visibility</p:attrName>
                                        </p:attrNameLst>
                                      </p:cBhvr>
                                      <p:to>
                                        <p:strVal val="visible"/>
                                      </p:to>
                                    </p:set>
                                    <p:anim calcmode="lin" valueType="num">
                                      <p:cBhvr>
                                        <p:cTn dur="300" fill="hold" id="69"/>
                                        <p:tgtEl>
                                          <p:spTgt spid="23"/>
                                        </p:tgtEl>
                                        <p:attrNameLst>
                                          <p:attrName>ppt_w</p:attrName>
                                        </p:attrNameLst>
                                      </p:cBhvr>
                                      <p:tavLst>
                                        <p:tav tm="0">
                                          <p:val>
                                            <p:fltVal val="0"/>
                                          </p:val>
                                        </p:tav>
                                        <p:tav tm="100000">
                                          <p:val>
                                            <p:strVal val="#ppt_w"/>
                                          </p:val>
                                        </p:tav>
                                      </p:tavLst>
                                    </p:anim>
                                    <p:anim calcmode="lin" valueType="num">
                                      <p:cBhvr>
                                        <p:cTn dur="300" fill="hold" id="70"/>
                                        <p:tgtEl>
                                          <p:spTgt spid="23"/>
                                        </p:tgtEl>
                                        <p:attrNameLst>
                                          <p:attrName>ppt_h</p:attrName>
                                        </p:attrNameLst>
                                      </p:cBhvr>
                                      <p:tavLst>
                                        <p:tav tm="0">
                                          <p:val>
                                            <p:fltVal val="0"/>
                                          </p:val>
                                        </p:tav>
                                        <p:tav tm="100000">
                                          <p:val>
                                            <p:strVal val="#ppt_h"/>
                                          </p:val>
                                        </p:tav>
                                      </p:tavLst>
                                    </p:anim>
                                    <p:animEffect filter="fade" transition="in">
                                      <p:cBhvr>
                                        <p:cTn dur="300" id="71"/>
                                        <p:tgtEl>
                                          <p:spTgt spid="23"/>
                                        </p:tgtEl>
                                      </p:cBhvr>
                                    </p:animEffect>
                                  </p:childTnLst>
                                </p:cTn>
                              </p:par>
                              <p:par>
                                <p:cTn autoRev="1" fill="hold" id="72" nodeType="withEffect" presetClass="emph" presetID="6" presetSubtype="0">
                                  <p:stCondLst>
                                    <p:cond delay="2900"/>
                                  </p:stCondLst>
                                  <p:childTnLst>
                                    <p:animScale>
                                      <p:cBhvr>
                                        <p:cTn dur="150" fill="hold" id="73"/>
                                        <p:tgtEl>
                                          <p:spTgt spid="23"/>
                                        </p:tgtEl>
                                      </p:cBhvr>
                                      <p:by x="110000" y="110000"/>
                                    </p:animScale>
                                  </p:childTnLst>
                                </p:cTn>
                              </p:par>
                              <p:par>
                                <p:cTn fill="hold" grpId="0" id="74" nodeType="withEffect" presetClass="entr" presetID="2" presetSubtype="8">
                                  <p:stCondLst>
                                    <p:cond delay="3000"/>
                                  </p:stCondLst>
                                  <p:childTnLst>
                                    <p:set>
                                      <p:cBhvr>
                                        <p:cTn dur="1" fill="hold" id="75">
                                          <p:stCondLst>
                                            <p:cond delay="0"/>
                                          </p:stCondLst>
                                        </p:cTn>
                                        <p:tgtEl>
                                          <p:spTgt spid="14"/>
                                        </p:tgtEl>
                                        <p:attrNameLst>
                                          <p:attrName>style.visibility</p:attrName>
                                        </p:attrNameLst>
                                      </p:cBhvr>
                                      <p:to>
                                        <p:strVal val="visible"/>
                                      </p:to>
                                    </p:set>
                                    <p:anim calcmode="lin" valueType="num">
                                      <p:cBhvr additive="base">
                                        <p:cTn dur="600" fill="hold" id="76"/>
                                        <p:tgtEl>
                                          <p:spTgt spid="14"/>
                                        </p:tgtEl>
                                        <p:attrNameLst>
                                          <p:attrName>ppt_x</p:attrName>
                                        </p:attrNameLst>
                                      </p:cBhvr>
                                      <p:tavLst>
                                        <p:tav tm="0">
                                          <p:val>
                                            <p:strVal val="0-#ppt_w/2"/>
                                          </p:val>
                                        </p:tav>
                                        <p:tav tm="100000">
                                          <p:val>
                                            <p:strVal val="#ppt_x"/>
                                          </p:val>
                                        </p:tav>
                                      </p:tavLst>
                                    </p:anim>
                                    <p:anim calcmode="lin" valueType="num">
                                      <p:cBhvr additive="base">
                                        <p:cTn dur="600" fill="hold" id="77"/>
                                        <p:tgtEl>
                                          <p:spTgt spid="14"/>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3000"/>
                                  </p:stCondLst>
                                  <p:childTnLst>
                                    <p:set>
                                      <p:cBhvr>
                                        <p:cTn dur="1" fill="hold" id="79">
                                          <p:stCondLst>
                                            <p:cond delay="0"/>
                                          </p:stCondLst>
                                        </p:cTn>
                                        <p:tgtEl>
                                          <p:spTgt spid="33"/>
                                        </p:tgtEl>
                                        <p:attrNameLst>
                                          <p:attrName>style.visibility</p:attrName>
                                        </p:attrNameLst>
                                      </p:cBhvr>
                                      <p:to>
                                        <p:strVal val="visible"/>
                                      </p:to>
                                    </p:set>
                                    <p:anim calcmode="lin" valueType="num">
                                      <p:cBhvr additive="base">
                                        <p:cTn dur="600" fill="hold" id="80"/>
                                        <p:tgtEl>
                                          <p:spTgt spid="33"/>
                                        </p:tgtEl>
                                        <p:attrNameLst>
                                          <p:attrName>ppt_x</p:attrName>
                                        </p:attrNameLst>
                                      </p:cBhvr>
                                      <p:tavLst>
                                        <p:tav tm="0">
                                          <p:val>
                                            <p:strVal val="1+#ppt_w/2"/>
                                          </p:val>
                                        </p:tav>
                                        <p:tav tm="100000">
                                          <p:val>
                                            <p:strVal val="#ppt_x"/>
                                          </p:val>
                                        </p:tav>
                                      </p:tavLst>
                                    </p:anim>
                                    <p:anim calcmode="lin" valueType="num">
                                      <p:cBhvr additive="base">
                                        <p:cTn dur="600" fill="hold" id="81"/>
                                        <p:tgtEl>
                                          <p:spTgt spid="33"/>
                                        </p:tgtEl>
                                        <p:attrNameLst>
                                          <p:attrName>ppt_y</p:attrName>
                                        </p:attrNameLst>
                                      </p:cBhvr>
                                      <p:tavLst>
                                        <p:tav tm="0">
                                          <p:val>
                                            <p:strVal val="#ppt_y"/>
                                          </p:val>
                                        </p:tav>
                                        <p:tav tm="100000">
                                          <p:val>
                                            <p:strVal val="#ppt_y"/>
                                          </p:val>
                                        </p:tav>
                                      </p:tavLst>
                                    </p:anim>
                                  </p:childTnLst>
                                </p:cTn>
                              </p:par>
                              <p:par>
                                <p:cTn fill="hold" id="82" nodeType="withEffect" presetClass="entr" presetID="53" presetSubtype="0">
                                  <p:stCondLst>
                                    <p:cond delay="3600"/>
                                  </p:stCondLst>
                                  <p:childTnLst>
                                    <p:set>
                                      <p:cBhvr>
                                        <p:cTn dur="1" fill="hold" id="83">
                                          <p:stCondLst>
                                            <p:cond delay="0"/>
                                          </p:stCondLst>
                                        </p:cTn>
                                        <p:tgtEl>
                                          <p:spTgt spid="43"/>
                                        </p:tgtEl>
                                        <p:attrNameLst>
                                          <p:attrName>style.visibility</p:attrName>
                                        </p:attrNameLst>
                                      </p:cBhvr>
                                      <p:to>
                                        <p:strVal val="visible"/>
                                      </p:to>
                                    </p:set>
                                    <p:anim calcmode="lin" valueType="num">
                                      <p:cBhvr>
                                        <p:cTn dur="300" fill="hold" id="84"/>
                                        <p:tgtEl>
                                          <p:spTgt spid="43"/>
                                        </p:tgtEl>
                                        <p:attrNameLst>
                                          <p:attrName>ppt_w</p:attrName>
                                        </p:attrNameLst>
                                      </p:cBhvr>
                                      <p:tavLst>
                                        <p:tav tm="0">
                                          <p:val>
                                            <p:fltVal val="0"/>
                                          </p:val>
                                        </p:tav>
                                        <p:tav tm="100000">
                                          <p:val>
                                            <p:strVal val="#ppt_w"/>
                                          </p:val>
                                        </p:tav>
                                      </p:tavLst>
                                    </p:anim>
                                    <p:anim calcmode="lin" valueType="num">
                                      <p:cBhvr>
                                        <p:cTn dur="300" fill="hold" id="85"/>
                                        <p:tgtEl>
                                          <p:spTgt spid="43"/>
                                        </p:tgtEl>
                                        <p:attrNameLst>
                                          <p:attrName>ppt_h</p:attrName>
                                        </p:attrNameLst>
                                      </p:cBhvr>
                                      <p:tavLst>
                                        <p:tav tm="0">
                                          <p:val>
                                            <p:fltVal val="0"/>
                                          </p:val>
                                        </p:tav>
                                        <p:tav tm="100000">
                                          <p:val>
                                            <p:strVal val="#ppt_h"/>
                                          </p:val>
                                        </p:tav>
                                      </p:tavLst>
                                    </p:anim>
                                    <p:animEffect filter="fade" transition="in">
                                      <p:cBhvr>
                                        <p:cTn dur="300" id="86"/>
                                        <p:tgtEl>
                                          <p:spTgt spid="43"/>
                                        </p:tgtEl>
                                      </p:cBhvr>
                                    </p:animEffect>
                                  </p:childTnLst>
                                </p:cTn>
                              </p:par>
                              <p:par>
                                <p:cTn autoRev="1" fill="hold" id="87" nodeType="withEffect" presetClass="emph" presetID="6" presetSubtype="0">
                                  <p:stCondLst>
                                    <p:cond delay="3900"/>
                                  </p:stCondLst>
                                  <p:childTnLst>
                                    <p:animScale>
                                      <p:cBhvr>
                                        <p:cTn dur="150" fill="hold" id="88"/>
                                        <p:tgtEl>
                                          <p:spTgt spid="43"/>
                                        </p:tgtEl>
                                      </p:cBhvr>
                                      <p:by x="110000" y="110000"/>
                                    </p:animScale>
                                  </p:childTnLst>
                                </p:cTn>
                              </p:par>
                              <p:par>
                                <p:cTn fill="hold" id="89" nodeType="withEffect" presetClass="entr" presetID="53" presetSubtype="0">
                                  <p:stCondLst>
                                    <p:cond delay="3600"/>
                                  </p:stCondLst>
                                  <p:childTnLst>
                                    <p:set>
                                      <p:cBhvr>
                                        <p:cTn dur="1" fill="hold" id="90">
                                          <p:stCondLst>
                                            <p:cond delay="0"/>
                                          </p:stCondLst>
                                        </p:cTn>
                                        <p:tgtEl>
                                          <p:spTgt spid="26"/>
                                        </p:tgtEl>
                                        <p:attrNameLst>
                                          <p:attrName>style.visibility</p:attrName>
                                        </p:attrNameLst>
                                      </p:cBhvr>
                                      <p:to>
                                        <p:strVal val="visible"/>
                                      </p:to>
                                    </p:set>
                                    <p:anim calcmode="lin" valueType="num">
                                      <p:cBhvr>
                                        <p:cTn dur="300" fill="hold" id="91"/>
                                        <p:tgtEl>
                                          <p:spTgt spid="26"/>
                                        </p:tgtEl>
                                        <p:attrNameLst>
                                          <p:attrName>ppt_w</p:attrName>
                                        </p:attrNameLst>
                                      </p:cBhvr>
                                      <p:tavLst>
                                        <p:tav tm="0">
                                          <p:val>
                                            <p:fltVal val="0"/>
                                          </p:val>
                                        </p:tav>
                                        <p:tav tm="100000">
                                          <p:val>
                                            <p:strVal val="#ppt_w"/>
                                          </p:val>
                                        </p:tav>
                                      </p:tavLst>
                                    </p:anim>
                                    <p:anim calcmode="lin" valueType="num">
                                      <p:cBhvr>
                                        <p:cTn dur="300" fill="hold" id="92"/>
                                        <p:tgtEl>
                                          <p:spTgt spid="26"/>
                                        </p:tgtEl>
                                        <p:attrNameLst>
                                          <p:attrName>ppt_h</p:attrName>
                                        </p:attrNameLst>
                                      </p:cBhvr>
                                      <p:tavLst>
                                        <p:tav tm="0">
                                          <p:val>
                                            <p:fltVal val="0"/>
                                          </p:val>
                                        </p:tav>
                                        <p:tav tm="100000">
                                          <p:val>
                                            <p:strVal val="#ppt_h"/>
                                          </p:val>
                                        </p:tav>
                                      </p:tavLst>
                                    </p:anim>
                                    <p:animEffect filter="fade" transition="in">
                                      <p:cBhvr>
                                        <p:cTn dur="300" id="93"/>
                                        <p:tgtEl>
                                          <p:spTgt spid="26"/>
                                        </p:tgtEl>
                                      </p:cBhvr>
                                    </p:animEffect>
                                  </p:childTnLst>
                                </p:cTn>
                              </p:par>
                              <p:par>
                                <p:cTn autoRev="1" fill="hold" id="94" nodeType="withEffect" presetClass="emph" presetID="6" presetSubtype="0">
                                  <p:stCondLst>
                                    <p:cond delay="3900"/>
                                  </p:stCondLst>
                                  <p:childTnLst>
                                    <p:animScale>
                                      <p:cBhvr>
                                        <p:cTn dur="150" fill="hold" id="95"/>
                                        <p:tgtEl>
                                          <p:spTgt spid="26"/>
                                        </p:tgtEl>
                                      </p:cBhvr>
                                      <p:by x="110000" y="110000"/>
                                    </p:animScale>
                                  </p:childTnLst>
                                </p:cTn>
                              </p:par>
                              <p:par>
                                <p:cTn fill="hold" grpId="0" id="96" nodeType="withEffect" presetClass="entr" presetID="2" presetSubtype="8">
                                  <p:stCondLst>
                                    <p:cond delay="4000"/>
                                  </p:stCondLst>
                                  <p:childTnLst>
                                    <p:set>
                                      <p:cBhvr>
                                        <p:cTn dur="1" fill="hold" id="97">
                                          <p:stCondLst>
                                            <p:cond delay="0"/>
                                          </p:stCondLst>
                                        </p:cTn>
                                        <p:tgtEl>
                                          <p:spTgt spid="35"/>
                                        </p:tgtEl>
                                        <p:attrNameLst>
                                          <p:attrName>style.visibility</p:attrName>
                                        </p:attrNameLst>
                                      </p:cBhvr>
                                      <p:to>
                                        <p:strVal val="visible"/>
                                      </p:to>
                                    </p:set>
                                    <p:anim calcmode="lin" valueType="num">
                                      <p:cBhvr additive="base">
                                        <p:cTn dur="600" fill="hold" id="98"/>
                                        <p:tgtEl>
                                          <p:spTgt spid="35"/>
                                        </p:tgtEl>
                                        <p:attrNameLst>
                                          <p:attrName>ppt_x</p:attrName>
                                        </p:attrNameLst>
                                      </p:cBhvr>
                                      <p:tavLst>
                                        <p:tav tm="0">
                                          <p:val>
                                            <p:strVal val="0-#ppt_w/2"/>
                                          </p:val>
                                        </p:tav>
                                        <p:tav tm="100000">
                                          <p:val>
                                            <p:strVal val="#ppt_x"/>
                                          </p:val>
                                        </p:tav>
                                      </p:tavLst>
                                    </p:anim>
                                    <p:anim calcmode="lin" valueType="num">
                                      <p:cBhvr additive="base">
                                        <p:cTn dur="600" fill="hold" id="99"/>
                                        <p:tgtEl>
                                          <p:spTgt spid="35"/>
                                        </p:tgtEl>
                                        <p:attrNameLst>
                                          <p:attrName>ppt_y</p:attrName>
                                        </p:attrNameLst>
                                      </p:cBhvr>
                                      <p:tavLst>
                                        <p:tav tm="0">
                                          <p:val>
                                            <p:strVal val="#ppt_y"/>
                                          </p:val>
                                        </p:tav>
                                        <p:tav tm="100000">
                                          <p:val>
                                            <p:strVal val="#ppt_y"/>
                                          </p:val>
                                        </p:tav>
                                      </p:tavLst>
                                    </p:anim>
                                  </p:childTnLst>
                                </p:cTn>
                              </p:par>
                              <p:par>
                                <p:cTn fill="hold" grpId="0" id="100" nodeType="withEffect" presetClass="entr" presetID="2" presetSubtype="2">
                                  <p:stCondLst>
                                    <p:cond delay="4000"/>
                                  </p:stCondLst>
                                  <p:childTnLst>
                                    <p:set>
                                      <p:cBhvr>
                                        <p:cTn dur="1" fill="hold" id="101">
                                          <p:stCondLst>
                                            <p:cond delay="0"/>
                                          </p:stCondLst>
                                        </p:cTn>
                                        <p:tgtEl>
                                          <p:spTgt spid="13"/>
                                        </p:tgtEl>
                                        <p:attrNameLst>
                                          <p:attrName>style.visibility</p:attrName>
                                        </p:attrNameLst>
                                      </p:cBhvr>
                                      <p:to>
                                        <p:strVal val="visible"/>
                                      </p:to>
                                    </p:set>
                                    <p:anim calcmode="lin" valueType="num">
                                      <p:cBhvr additive="base">
                                        <p:cTn dur="600" fill="hold" id="102"/>
                                        <p:tgtEl>
                                          <p:spTgt spid="13"/>
                                        </p:tgtEl>
                                        <p:attrNameLst>
                                          <p:attrName>ppt_x</p:attrName>
                                        </p:attrNameLst>
                                      </p:cBhvr>
                                      <p:tavLst>
                                        <p:tav tm="0">
                                          <p:val>
                                            <p:strVal val="1+#ppt_w/2"/>
                                          </p:val>
                                        </p:tav>
                                        <p:tav tm="100000">
                                          <p:val>
                                            <p:strVal val="#ppt_x"/>
                                          </p:val>
                                        </p:tav>
                                      </p:tavLst>
                                    </p:anim>
                                    <p:anim calcmode="lin" valueType="num">
                                      <p:cBhvr additive="base">
                                        <p:cTn dur="600" fill="hold" id="10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3"/>
      <p:bldP grpId="0" spid="14"/>
      <p:bldP grpId="0" spid="32"/>
      <p:bldP grpId="0" spid="33"/>
      <p:bldP grpId="0" spid="34"/>
      <p:bldP grpId="0" spid="35"/>
      <p:bldP grpId="0" spid="38"/>
      <p:bldP grpId="0" spid="4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p:cNvSpPr/>
          <p:nvPr/>
        </p:nvSpPr>
        <p:spPr>
          <a:xfrm>
            <a:off x="-684584" y="3363044"/>
            <a:ext cx="2448272" cy="2448272"/>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7" name="椭圆 16"/>
          <p:cNvSpPr/>
          <p:nvPr/>
        </p:nvSpPr>
        <p:spPr>
          <a:xfrm>
            <a:off x="2195736" y="4299148"/>
            <a:ext cx="1584176" cy="158417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0" name="椭圆 19"/>
          <p:cNvSpPr/>
          <p:nvPr/>
        </p:nvSpPr>
        <p:spPr>
          <a:xfrm>
            <a:off x="1982565" y="3723084"/>
            <a:ext cx="438268" cy="438268"/>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3" name="椭圆 22"/>
          <p:cNvSpPr/>
          <p:nvPr/>
        </p:nvSpPr>
        <p:spPr>
          <a:xfrm>
            <a:off x="7812360" y="3219028"/>
            <a:ext cx="2376264" cy="2376264"/>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3" name="椭圆 42"/>
          <p:cNvSpPr/>
          <p:nvPr/>
        </p:nvSpPr>
        <p:spPr>
          <a:xfrm>
            <a:off x="3561704" y="3720900"/>
            <a:ext cx="2387800" cy="238780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4" name="椭圆 43"/>
          <p:cNvSpPr/>
          <p:nvPr/>
        </p:nvSpPr>
        <p:spPr>
          <a:xfrm>
            <a:off x="7452320" y="3435052"/>
            <a:ext cx="936104" cy="936104"/>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5" name="椭圆 44"/>
          <p:cNvSpPr/>
          <p:nvPr/>
        </p:nvSpPr>
        <p:spPr>
          <a:xfrm>
            <a:off x="6156175" y="4421832"/>
            <a:ext cx="1605507" cy="1605507"/>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8" name="椭圆 17"/>
          <p:cNvSpPr/>
          <p:nvPr/>
        </p:nvSpPr>
        <p:spPr>
          <a:xfrm>
            <a:off x="3544134" y="960737"/>
            <a:ext cx="827788" cy="82778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9" name="TextBox 18"/>
          <p:cNvSpPr txBox="1"/>
          <p:nvPr/>
        </p:nvSpPr>
        <p:spPr>
          <a:xfrm>
            <a:off x="3738878" y="1020688"/>
            <a:ext cx="455930" cy="701040"/>
          </a:xfrm>
          <a:prstGeom prst="rect">
            <a:avLst/>
          </a:prstGeom>
          <a:noFill/>
        </p:spPr>
        <p:txBody>
          <a:bodyPr rtlCol="0" wrap="none">
            <a:spAutoFit/>
          </a:bodyPr>
          <a:lstStyle>
            <a:defPPr>
              <a:defRPr lang="zh-CN"/>
            </a:defPPr>
            <a:lvl1pPr algn="ctr">
              <a:defRPr sz="4000">
                <a:solidFill>
                  <a:schemeClr val="bg1"/>
                </a:solidFill>
                <a:latin charset="0" panose="020b0806030902050204" pitchFamily="34" typeface="Impact"/>
              </a:defRPr>
            </a:lvl1pPr>
          </a:lstStyle>
          <a:p>
            <a:r>
              <a:rPr altLang="zh-CN" lang="en-US"/>
              <a:t>0</a:t>
            </a:r>
          </a:p>
        </p:txBody>
      </p:sp>
      <p:sp>
        <p:nvSpPr>
          <p:cNvPr id="21" name="椭圆 20"/>
          <p:cNvSpPr/>
          <p:nvPr/>
        </p:nvSpPr>
        <p:spPr>
          <a:xfrm>
            <a:off x="4763334" y="960737"/>
            <a:ext cx="827788" cy="827788"/>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2" name="TextBox 21"/>
          <p:cNvSpPr txBox="1"/>
          <p:nvPr/>
        </p:nvSpPr>
        <p:spPr>
          <a:xfrm>
            <a:off x="4957691" y="1020688"/>
            <a:ext cx="376555" cy="701040"/>
          </a:xfrm>
          <a:prstGeom prst="rect">
            <a:avLst/>
          </a:prstGeom>
          <a:noFill/>
        </p:spPr>
        <p:txBody>
          <a:bodyPr rtlCol="0" wrap="none">
            <a:spAutoFit/>
          </a:bodyPr>
          <a:lstStyle>
            <a:defPPr>
              <a:defRPr lang="zh-CN"/>
            </a:defPPr>
            <a:lvl1pPr algn="ctr">
              <a:defRPr sz="4000">
                <a:solidFill>
                  <a:schemeClr val="bg1"/>
                </a:solidFill>
                <a:latin charset="0" panose="020b0806030902050204" pitchFamily="34" typeface="Impact"/>
              </a:defRPr>
            </a:lvl1pPr>
          </a:lstStyle>
          <a:p>
            <a:r>
              <a:rPr altLang="zh-CN" lang="en-US"/>
              <a:t>1</a:t>
            </a:r>
          </a:p>
        </p:txBody>
      </p:sp>
      <p:sp>
        <p:nvSpPr>
          <p:cNvPr id="24" name="椭圆 23"/>
          <p:cNvSpPr/>
          <p:nvPr/>
        </p:nvSpPr>
        <p:spPr>
          <a:xfrm>
            <a:off x="5986260" y="960737"/>
            <a:ext cx="827788" cy="827788"/>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5" name="TextBox 24"/>
          <p:cNvSpPr txBox="1"/>
          <p:nvPr/>
        </p:nvSpPr>
        <p:spPr>
          <a:xfrm>
            <a:off x="6182601" y="1020688"/>
            <a:ext cx="454343" cy="701040"/>
          </a:xfrm>
          <a:prstGeom prst="rect">
            <a:avLst/>
          </a:prstGeom>
          <a:noFill/>
        </p:spPr>
        <p:txBody>
          <a:bodyPr rtlCol="0" wrap="none">
            <a:spAutoFit/>
          </a:bodyPr>
          <a:lstStyle>
            <a:defPPr>
              <a:defRPr lang="zh-CN"/>
            </a:defPPr>
            <a:lvl1pPr algn="ctr">
              <a:defRPr sz="4000">
                <a:solidFill>
                  <a:schemeClr val="bg1"/>
                </a:solidFill>
                <a:latin charset="0" panose="020b0806030902050204" pitchFamily="34" typeface="Impact"/>
              </a:defRPr>
            </a:lvl1pPr>
          </a:lstStyle>
          <a:p>
            <a:r>
              <a:rPr altLang="zh-CN" lang="en-US"/>
              <a:t>8</a:t>
            </a:r>
          </a:p>
        </p:txBody>
      </p:sp>
      <p:sp>
        <p:nvSpPr>
          <p:cNvPr id="26" name="TextBox 25"/>
          <p:cNvSpPr txBox="1"/>
          <p:nvPr/>
        </p:nvSpPr>
        <p:spPr>
          <a:xfrm>
            <a:off x="2448559" y="2100808"/>
            <a:ext cx="4246880" cy="579120"/>
          </a:xfrm>
          <a:prstGeom prst="rect">
            <a:avLst/>
          </a:prstGeom>
          <a:noFill/>
        </p:spPr>
        <p:txBody>
          <a:bodyPr rtlCol="0" wrap="none">
            <a:spAutoFit/>
          </a:bodyPr>
          <a:lstStyle/>
          <a:p>
            <a:pPr algn="ctr"/>
            <a:r>
              <a:rPr altLang="en-US" b="1" lang="zh-CN" sz="3200">
                <a:solidFill>
                  <a:schemeClr val="tx1">
                    <a:lumMod val="65000"/>
                    <a:lumOff val="35000"/>
                  </a:schemeClr>
                </a:solidFill>
                <a:latin charset="-122" panose="020b0503020204020204" pitchFamily="34" typeface="微软雅黑"/>
                <a:ea charset="-122" panose="020b0503020204020204" pitchFamily="34" typeface="微软雅黑"/>
              </a:rPr>
              <a:t>感谢各位领导莅临指导</a:t>
            </a:r>
          </a:p>
        </p:txBody>
      </p:sp>
      <p:sp>
        <p:nvSpPr>
          <p:cNvPr id="27" name="TextBox 26"/>
          <p:cNvSpPr txBox="1"/>
          <p:nvPr/>
        </p:nvSpPr>
        <p:spPr>
          <a:xfrm>
            <a:off x="3076622" y="2754029"/>
            <a:ext cx="2990771" cy="335280"/>
          </a:xfrm>
          <a:prstGeom prst="rect">
            <a:avLst/>
          </a:prstGeom>
          <a:noFill/>
        </p:spPr>
        <p:txBody>
          <a:bodyPr rtlCol="0" wrap="none">
            <a:spAutoFit/>
          </a:bodyPr>
          <a:lstStyle/>
          <a:p>
            <a:pPr algn="ctr"/>
            <a:r>
              <a:rPr altLang="zh-CN" lang="en-US" sz="16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rPr>
              <a:t>THANK YOU FOR WATCHING</a:t>
            </a:r>
          </a:p>
        </p:txBody>
      </p:sp>
      <p:sp>
        <p:nvSpPr>
          <p:cNvPr id="4" name="椭圆 3"/>
          <p:cNvSpPr/>
          <p:nvPr/>
        </p:nvSpPr>
        <p:spPr>
          <a:xfrm>
            <a:off x="2324934" y="960737"/>
            <a:ext cx="827788" cy="82778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 name="TextBox 4"/>
          <p:cNvSpPr txBox="1"/>
          <p:nvPr/>
        </p:nvSpPr>
        <p:spPr>
          <a:xfrm>
            <a:off x="2519594" y="1020688"/>
            <a:ext cx="438468" cy="701040"/>
          </a:xfrm>
          <a:prstGeom prst="rect">
            <a:avLst/>
          </a:prstGeom>
          <a:noFill/>
        </p:spPr>
        <p:txBody>
          <a:bodyPr rtlCol="0" wrap="none">
            <a:spAutoFit/>
          </a:bodyPr>
          <a:lstStyle/>
          <a:p>
            <a:pPr algn="ctr"/>
            <a:r>
              <a:rPr altLang="zh-CN" lang="en-US" sz="4000">
                <a:solidFill>
                  <a:schemeClr val="bg1"/>
                </a:solidFill>
                <a:latin charset="0" panose="020b0806030902050204" pitchFamily="34" typeface="Impact"/>
              </a:rPr>
              <a:t>2</a:t>
            </a:r>
          </a:p>
        </p:txBody>
      </p:sp>
      <p:sp>
        <p:nvSpPr>
          <p:cNvPr id="28" name="TextBox 27"/>
          <p:cNvSpPr txBox="1"/>
          <p:nvPr/>
        </p:nvSpPr>
        <p:spPr>
          <a:xfrm>
            <a:off x="3940811" y="3158421"/>
            <a:ext cx="1262380" cy="274320"/>
          </a:xfrm>
          <a:prstGeom prst="rect">
            <a:avLst/>
          </a:prstGeom>
          <a:noFill/>
        </p:spPr>
        <p:txBody>
          <a:bodyPr rtlCol="0" wrap="none">
            <a:spAutoFit/>
          </a:bodyPr>
          <a:lstStyle/>
          <a:p>
            <a:pPr algn="ct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汇报人：XIAOZ</a:t>
            </a:r>
          </a:p>
        </p:txBody>
      </p:sp>
    </p:spTree>
    <p:extLst>
      <p:ext uri="{BB962C8B-B14F-4D97-AF65-F5344CB8AC3E}">
        <p14:creationId val="3466362198"/>
      </p:ext>
    </p:extLst>
  </p:cSld>
  <p:clrMapOvr>
    <a:masterClrMapping/>
  </p:clrMapOvr>
  <mc:AlternateContent>
    <mc:Choice Requires="p14">
      <p:transition p14:dur="15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par>
                                <p:cTn autoRev="1" fill="hold" grpId="1" id="10" nodeType="withEffect" presetClass="emph" presetID="6" presetSubtype="0">
                                  <p:stCondLst>
                                    <p:cond delay="300"/>
                                  </p:stCondLst>
                                  <p:childTnLst>
                                    <p:animScale>
                                      <p:cBhvr>
                                        <p:cTn dur="150" fill="hold" id="11"/>
                                        <p:tgtEl>
                                          <p:spTgt spid="4"/>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16"/>
                                        </p:tgtEl>
                                        <p:attrNameLst>
                                          <p:attrName>style.visibility</p:attrName>
                                        </p:attrNameLst>
                                      </p:cBhvr>
                                      <p:to>
                                        <p:strVal val="visible"/>
                                      </p:to>
                                    </p:set>
                                    <p:anim calcmode="lin" valueType="num">
                                      <p:cBhvr>
                                        <p:cTn dur="300" fill="hold" id="14"/>
                                        <p:tgtEl>
                                          <p:spTgt spid="16"/>
                                        </p:tgtEl>
                                        <p:attrNameLst>
                                          <p:attrName>ppt_w</p:attrName>
                                        </p:attrNameLst>
                                      </p:cBhvr>
                                      <p:tavLst>
                                        <p:tav tm="0">
                                          <p:val>
                                            <p:fltVal val="0"/>
                                          </p:val>
                                        </p:tav>
                                        <p:tav tm="100000">
                                          <p:val>
                                            <p:strVal val="#ppt_w"/>
                                          </p:val>
                                        </p:tav>
                                      </p:tavLst>
                                    </p:anim>
                                    <p:anim calcmode="lin" valueType="num">
                                      <p:cBhvr>
                                        <p:cTn dur="300" fill="hold" id="15"/>
                                        <p:tgtEl>
                                          <p:spTgt spid="16"/>
                                        </p:tgtEl>
                                        <p:attrNameLst>
                                          <p:attrName>ppt_h</p:attrName>
                                        </p:attrNameLst>
                                      </p:cBhvr>
                                      <p:tavLst>
                                        <p:tav tm="0">
                                          <p:val>
                                            <p:fltVal val="0"/>
                                          </p:val>
                                        </p:tav>
                                        <p:tav tm="100000">
                                          <p:val>
                                            <p:strVal val="#ppt_h"/>
                                          </p:val>
                                        </p:tav>
                                      </p:tavLst>
                                    </p:anim>
                                    <p:animEffect filter="fade" transition="in">
                                      <p:cBhvr>
                                        <p:cTn dur="300" id="16"/>
                                        <p:tgtEl>
                                          <p:spTgt spid="16"/>
                                        </p:tgtEl>
                                      </p:cBhvr>
                                    </p:animEffect>
                                  </p:childTnLst>
                                </p:cTn>
                              </p:par>
                              <p:par>
                                <p:cTn autoRev="1" fill="hold" grpId="1" id="17" nodeType="withEffect" presetClass="emph" presetID="6" presetSubtype="0">
                                  <p:stCondLst>
                                    <p:cond delay="400"/>
                                  </p:stCondLst>
                                  <p:childTnLst>
                                    <p:animScale>
                                      <p:cBhvr>
                                        <p:cTn dur="150" fill="hold" id="18"/>
                                        <p:tgtEl>
                                          <p:spTgt spid="16"/>
                                        </p:tgtEl>
                                      </p:cBhvr>
                                      <p:by x="110000" y="110000"/>
                                    </p:animScale>
                                  </p:childTnLst>
                                </p:cTn>
                              </p:par>
                              <p:par>
                                <p:cTn fill="hold" grpId="0" id="19" nodeType="withEffect" presetClass="entr" presetID="53" presetSubtype="0">
                                  <p:stCondLst>
                                    <p:cond delay="200"/>
                                  </p:stCondLst>
                                  <p:childTnLst>
                                    <p:set>
                                      <p:cBhvr>
                                        <p:cTn dur="1" fill="hold" id="20">
                                          <p:stCondLst>
                                            <p:cond delay="0"/>
                                          </p:stCondLst>
                                        </p:cTn>
                                        <p:tgtEl>
                                          <p:spTgt spid="5"/>
                                        </p:tgtEl>
                                        <p:attrNameLst>
                                          <p:attrName>style.visibility</p:attrName>
                                        </p:attrNameLst>
                                      </p:cBhvr>
                                      <p:to>
                                        <p:strVal val="visible"/>
                                      </p:to>
                                    </p:set>
                                    <p:anim calcmode="lin" valueType="num">
                                      <p:cBhvr>
                                        <p:cTn dur="300" fill="hold" id="21"/>
                                        <p:tgtEl>
                                          <p:spTgt spid="5"/>
                                        </p:tgtEl>
                                        <p:attrNameLst>
                                          <p:attrName>ppt_w</p:attrName>
                                        </p:attrNameLst>
                                      </p:cBhvr>
                                      <p:tavLst>
                                        <p:tav tm="0">
                                          <p:val>
                                            <p:fltVal val="0"/>
                                          </p:val>
                                        </p:tav>
                                        <p:tav tm="100000">
                                          <p:val>
                                            <p:strVal val="#ppt_w"/>
                                          </p:val>
                                        </p:tav>
                                      </p:tavLst>
                                    </p:anim>
                                    <p:anim calcmode="lin" valueType="num">
                                      <p:cBhvr>
                                        <p:cTn dur="300" fill="hold" id="22"/>
                                        <p:tgtEl>
                                          <p:spTgt spid="5"/>
                                        </p:tgtEl>
                                        <p:attrNameLst>
                                          <p:attrName>ppt_h</p:attrName>
                                        </p:attrNameLst>
                                      </p:cBhvr>
                                      <p:tavLst>
                                        <p:tav tm="0">
                                          <p:val>
                                            <p:fltVal val="0"/>
                                          </p:val>
                                        </p:tav>
                                        <p:tav tm="100000">
                                          <p:val>
                                            <p:strVal val="#ppt_h"/>
                                          </p:val>
                                        </p:tav>
                                      </p:tavLst>
                                    </p:anim>
                                    <p:animEffect filter="fade" transition="in">
                                      <p:cBhvr>
                                        <p:cTn dur="300" id="23"/>
                                        <p:tgtEl>
                                          <p:spTgt spid="5"/>
                                        </p:tgtEl>
                                      </p:cBhvr>
                                    </p:animEffect>
                                  </p:childTnLst>
                                </p:cTn>
                              </p:par>
                              <p:par>
                                <p:cTn autoRev="1" fill="hold" grpId="1" id="24" nodeType="withEffect" presetClass="emph" presetID="6" presetSubtype="0">
                                  <p:stCondLst>
                                    <p:cond delay="500"/>
                                  </p:stCondLst>
                                  <p:childTnLst>
                                    <p:animScale>
                                      <p:cBhvr>
                                        <p:cTn dur="150" fill="hold" id="25"/>
                                        <p:tgtEl>
                                          <p:spTgt spid="5"/>
                                        </p:tgtEl>
                                      </p:cBhvr>
                                      <p:by x="110000" y="110000"/>
                                    </p:animScale>
                                  </p:childTnLst>
                                </p:cTn>
                              </p:par>
                              <p:par>
                                <p:cTn fill="hold" grpId="0" id="26" nodeType="withEffect" presetClass="entr" presetID="53" presetSubtype="0">
                                  <p:stCondLst>
                                    <p:cond delay="500"/>
                                  </p:stCondLst>
                                  <p:childTnLst>
                                    <p:set>
                                      <p:cBhvr>
                                        <p:cTn dur="1" fill="hold" id="27">
                                          <p:stCondLst>
                                            <p:cond delay="0"/>
                                          </p:stCondLst>
                                        </p:cTn>
                                        <p:tgtEl>
                                          <p:spTgt spid="18"/>
                                        </p:tgtEl>
                                        <p:attrNameLst>
                                          <p:attrName>style.visibility</p:attrName>
                                        </p:attrNameLst>
                                      </p:cBhvr>
                                      <p:to>
                                        <p:strVal val="visible"/>
                                      </p:to>
                                    </p:set>
                                    <p:anim calcmode="lin" valueType="num">
                                      <p:cBhvr>
                                        <p:cTn dur="300" fill="hold" id="28"/>
                                        <p:tgtEl>
                                          <p:spTgt spid="18"/>
                                        </p:tgtEl>
                                        <p:attrNameLst>
                                          <p:attrName>ppt_w</p:attrName>
                                        </p:attrNameLst>
                                      </p:cBhvr>
                                      <p:tavLst>
                                        <p:tav tm="0">
                                          <p:val>
                                            <p:fltVal val="0"/>
                                          </p:val>
                                        </p:tav>
                                        <p:tav tm="100000">
                                          <p:val>
                                            <p:strVal val="#ppt_w"/>
                                          </p:val>
                                        </p:tav>
                                      </p:tavLst>
                                    </p:anim>
                                    <p:anim calcmode="lin" valueType="num">
                                      <p:cBhvr>
                                        <p:cTn dur="300" fill="hold" id="29"/>
                                        <p:tgtEl>
                                          <p:spTgt spid="18"/>
                                        </p:tgtEl>
                                        <p:attrNameLst>
                                          <p:attrName>ppt_h</p:attrName>
                                        </p:attrNameLst>
                                      </p:cBhvr>
                                      <p:tavLst>
                                        <p:tav tm="0">
                                          <p:val>
                                            <p:fltVal val="0"/>
                                          </p:val>
                                        </p:tav>
                                        <p:tav tm="100000">
                                          <p:val>
                                            <p:strVal val="#ppt_h"/>
                                          </p:val>
                                        </p:tav>
                                      </p:tavLst>
                                    </p:anim>
                                    <p:animEffect filter="fade" transition="in">
                                      <p:cBhvr>
                                        <p:cTn dur="300" id="30"/>
                                        <p:tgtEl>
                                          <p:spTgt spid="18"/>
                                        </p:tgtEl>
                                      </p:cBhvr>
                                    </p:animEffect>
                                  </p:childTnLst>
                                </p:cTn>
                              </p:par>
                              <p:par>
                                <p:cTn autoRev="1" fill="hold" grpId="1" id="31" nodeType="withEffect" presetClass="emph" presetID="6" presetSubtype="0">
                                  <p:stCondLst>
                                    <p:cond delay="800"/>
                                  </p:stCondLst>
                                  <p:childTnLst>
                                    <p:animScale>
                                      <p:cBhvr>
                                        <p:cTn dur="150" fill="hold" id="32"/>
                                        <p:tgtEl>
                                          <p:spTgt spid="18"/>
                                        </p:tgtEl>
                                      </p:cBhvr>
                                      <p:by x="110000" y="110000"/>
                                    </p:animScale>
                                  </p:childTnLst>
                                </p:cTn>
                              </p:par>
                              <p:par>
                                <p:cTn fill="hold" grpId="0" id="33" nodeType="withEffect" presetClass="entr" presetID="53" presetSubtype="0">
                                  <p:stCondLst>
                                    <p:cond delay="600"/>
                                  </p:stCondLst>
                                  <p:childTnLst>
                                    <p:set>
                                      <p:cBhvr>
                                        <p:cTn dur="1" fill="hold" id="34">
                                          <p:stCondLst>
                                            <p:cond delay="0"/>
                                          </p:stCondLst>
                                        </p:cTn>
                                        <p:tgtEl>
                                          <p:spTgt spid="17"/>
                                        </p:tgtEl>
                                        <p:attrNameLst>
                                          <p:attrName>style.visibility</p:attrName>
                                        </p:attrNameLst>
                                      </p:cBhvr>
                                      <p:to>
                                        <p:strVal val="visible"/>
                                      </p:to>
                                    </p:set>
                                    <p:anim calcmode="lin" valueType="num">
                                      <p:cBhvr>
                                        <p:cTn dur="300" fill="hold" id="35"/>
                                        <p:tgtEl>
                                          <p:spTgt spid="17"/>
                                        </p:tgtEl>
                                        <p:attrNameLst>
                                          <p:attrName>ppt_w</p:attrName>
                                        </p:attrNameLst>
                                      </p:cBhvr>
                                      <p:tavLst>
                                        <p:tav tm="0">
                                          <p:val>
                                            <p:fltVal val="0"/>
                                          </p:val>
                                        </p:tav>
                                        <p:tav tm="100000">
                                          <p:val>
                                            <p:strVal val="#ppt_w"/>
                                          </p:val>
                                        </p:tav>
                                      </p:tavLst>
                                    </p:anim>
                                    <p:anim calcmode="lin" valueType="num">
                                      <p:cBhvr>
                                        <p:cTn dur="300" fill="hold" id="36"/>
                                        <p:tgtEl>
                                          <p:spTgt spid="17"/>
                                        </p:tgtEl>
                                        <p:attrNameLst>
                                          <p:attrName>ppt_h</p:attrName>
                                        </p:attrNameLst>
                                      </p:cBhvr>
                                      <p:tavLst>
                                        <p:tav tm="0">
                                          <p:val>
                                            <p:fltVal val="0"/>
                                          </p:val>
                                        </p:tav>
                                        <p:tav tm="100000">
                                          <p:val>
                                            <p:strVal val="#ppt_h"/>
                                          </p:val>
                                        </p:tav>
                                      </p:tavLst>
                                    </p:anim>
                                    <p:animEffect filter="fade" transition="in">
                                      <p:cBhvr>
                                        <p:cTn dur="300" id="37"/>
                                        <p:tgtEl>
                                          <p:spTgt spid="17"/>
                                        </p:tgtEl>
                                      </p:cBhvr>
                                    </p:animEffect>
                                  </p:childTnLst>
                                </p:cTn>
                              </p:par>
                              <p:par>
                                <p:cTn autoRev="1" fill="hold" grpId="1" id="38" nodeType="withEffect" presetClass="emph" presetID="6" presetSubtype="0">
                                  <p:stCondLst>
                                    <p:cond delay="900"/>
                                  </p:stCondLst>
                                  <p:childTnLst>
                                    <p:animScale>
                                      <p:cBhvr>
                                        <p:cTn dur="150" fill="hold" id="39"/>
                                        <p:tgtEl>
                                          <p:spTgt spid="17"/>
                                        </p:tgtEl>
                                      </p:cBhvr>
                                      <p:by x="110000" y="110000"/>
                                    </p:animScale>
                                  </p:childTnLst>
                                </p:cTn>
                              </p:par>
                              <p:par>
                                <p:cTn fill="hold" grpId="0" id="40" nodeType="withEffect" presetClass="entr" presetID="53" presetSubtype="0">
                                  <p:stCondLst>
                                    <p:cond delay="700"/>
                                  </p:stCondLst>
                                  <p:childTnLst>
                                    <p:set>
                                      <p:cBhvr>
                                        <p:cTn dur="1" fill="hold" id="41">
                                          <p:stCondLst>
                                            <p:cond delay="0"/>
                                          </p:stCondLst>
                                        </p:cTn>
                                        <p:tgtEl>
                                          <p:spTgt spid="19"/>
                                        </p:tgtEl>
                                        <p:attrNameLst>
                                          <p:attrName>style.visibility</p:attrName>
                                        </p:attrNameLst>
                                      </p:cBhvr>
                                      <p:to>
                                        <p:strVal val="visible"/>
                                      </p:to>
                                    </p:set>
                                    <p:anim calcmode="lin" valueType="num">
                                      <p:cBhvr>
                                        <p:cTn dur="300" fill="hold" id="42"/>
                                        <p:tgtEl>
                                          <p:spTgt spid="19"/>
                                        </p:tgtEl>
                                        <p:attrNameLst>
                                          <p:attrName>ppt_w</p:attrName>
                                        </p:attrNameLst>
                                      </p:cBhvr>
                                      <p:tavLst>
                                        <p:tav tm="0">
                                          <p:val>
                                            <p:fltVal val="0"/>
                                          </p:val>
                                        </p:tav>
                                        <p:tav tm="100000">
                                          <p:val>
                                            <p:strVal val="#ppt_w"/>
                                          </p:val>
                                        </p:tav>
                                      </p:tavLst>
                                    </p:anim>
                                    <p:anim calcmode="lin" valueType="num">
                                      <p:cBhvr>
                                        <p:cTn dur="300" fill="hold" id="43"/>
                                        <p:tgtEl>
                                          <p:spTgt spid="19"/>
                                        </p:tgtEl>
                                        <p:attrNameLst>
                                          <p:attrName>ppt_h</p:attrName>
                                        </p:attrNameLst>
                                      </p:cBhvr>
                                      <p:tavLst>
                                        <p:tav tm="0">
                                          <p:val>
                                            <p:fltVal val="0"/>
                                          </p:val>
                                        </p:tav>
                                        <p:tav tm="100000">
                                          <p:val>
                                            <p:strVal val="#ppt_h"/>
                                          </p:val>
                                        </p:tav>
                                      </p:tavLst>
                                    </p:anim>
                                    <p:animEffect filter="fade" transition="in">
                                      <p:cBhvr>
                                        <p:cTn dur="300" id="44"/>
                                        <p:tgtEl>
                                          <p:spTgt spid="19"/>
                                        </p:tgtEl>
                                      </p:cBhvr>
                                    </p:animEffect>
                                  </p:childTnLst>
                                </p:cTn>
                              </p:par>
                              <p:par>
                                <p:cTn autoRev="1" fill="hold" grpId="1" id="45" nodeType="withEffect" presetClass="emph" presetID="6" presetSubtype="0">
                                  <p:stCondLst>
                                    <p:cond delay="1000"/>
                                  </p:stCondLst>
                                  <p:childTnLst>
                                    <p:animScale>
                                      <p:cBhvr>
                                        <p:cTn dur="150" fill="hold" id="46"/>
                                        <p:tgtEl>
                                          <p:spTgt spid="19"/>
                                        </p:tgtEl>
                                      </p:cBhvr>
                                      <p:by x="110000" y="110000"/>
                                    </p:animScale>
                                  </p:childTnLst>
                                </p:cTn>
                              </p:par>
                              <p:par>
                                <p:cTn fill="hold" grpId="0" id="47" nodeType="withEffect" presetClass="entr" presetID="53" presetSubtype="0">
                                  <p:stCondLst>
                                    <p:cond delay="1000"/>
                                  </p:stCondLst>
                                  <p:childTnLst>
                                    <p:set>
                                      <p:cBhvr>
                                        <p:cTn dur="1" fill="hold" id="48">
                                          <p:stCondLst>
                                            <p:cond delay="0"/>
                                          </p:stCondLst>
                                        </p:cTn>
                                        <p:tgtEl>
                                          <p:spTgt spid="21"/>
                                        </p:tgtEl>
                                        <p:attrNameLst>
                                          <p:attrName>style.visibility</p:attrName>
                                        </p:attrNameLst>
                                      </p:cBhvr>
                                      <p:to>
                                        <p:strVal val="visible"/>
                                      </p:to>
                                    </p:set>
                                    <p:anim calcmode="lin" valueType="num">
                                      <p:cBhvr>
                                        <p:cTn dur="300" fill="hold" id="49"/>
                                        <p:tgtEl>
                                          <p:spTgt spid="21"/>
                                        </p:tgtEl>
                                        <p:attrNameLst>
                                          <p:attrName>ppt_w</p:attrName>
                                        </p:attrNameLst>
                                      </p:cBhvr>
                                      <p:tavLst>
                                        <p:tav tm="0">
                                          <p:val>
                                            <p:fltVal val="0"/>
                                          </p:val>
                                        </p:tav>
                                        <p:tav tm="100000">
                                          <p:val>
                                            <p:strVal val="#ppt_w"/>
                                          </p:val>
                                        </p:tav>
                                      </p:tavLst>
                                    </p:anim>
                                    <p:anim calcmode="lin" valueType="num">
                                      <p:cBhvr>
                                        <p:cTn dur="300" fill="hold" id="50"/>
                                        <p:tgtEl>
                                          <p:spTgt spid="21"/>
                                        </p:tgtEl>
                                        <p:attrNameLst>
                                          <p:attrName>ppt_h</p:attrName>
                                        </p:attrNameLst>
                                      </p:cBhvr>
                                      <p:tavLst>
                                        <p:tav tm="0">
                                          <p:val>
                                            <p:fltVal val="0"/>
                                          </p:val>
                                        </p:tav>
                                        <p:tav tm="100000">
                                          <p:val>
                                            <p:strVal val="#ppt_h"/>
                                          </p:val>
                                        </p:tav>
                                      </p:tavLst>
                                    </p:anim>
                                    <p:animEffect filter="fade" transition="in">
                                      <p:cBhvr>
                                        <p:cTn dur="300" id="51"/>
                                        <p:tgtEl>
                                          <p:spTgt spid="21"/>
                                        </p:tgtEl>
                                      </p:cBhvr>
                                    </p:animEffect>
                                  </p:childTnLst>
                                </p:cTn>
                              </p:par>
                              <p:par>
                                <p:cTn autoRev="1" fill="hold" grpId="1" id="52" nodeType="withEffect" presetClass="emph" presetID="6" presetSubtype="0">
                                  <p:stCondLst>
                                    <p:cond delay="1300"/>
                                  </p:stCondLst>
                                  <p:childTnLst>
                                    <p:animScale>
                                      <p:cBhvr>
                                        <p:cTn dur="150" fill="hold" id="53"/>
                                        <p:tgtEl>
                                          <p:spTgt spid="21"/>
                                        </p:tgtEl>
                                      </p:cBhvr>
                                      <p:by x="110000" y="110000"/>
                                    </p:animScale>
                                  </p:childTnLst>
                                </p:cTn>
                              </p:par>
                              <p:par>
                                <p:cTn fill="hold" grpId="0" id="54" nodeType="withEffect" presetClass="entr" presetID="53" presetSubtype="0">
                                  <p:stCondLst>
                                    <p:cond delay="1100"/>
                                  </p:stCondLst>
                                  <p:childTnLst>
                                    <p:set>
                                      <p:cBhvr>
                                        <p:cTn dur="1" fill="hold" id="55">
                                          <p:stCondLst>
                                            <p:cond delay="0"/>
                                          </p:stCondLst>
                                        </p:cTn>
                                        <p:tgtEl>
                                          <p:spTgt spid="20"/>
                                        </p:tgtEl>
                                        <p:attrNameLst>
                                          <p:attrName>style.visibility</p:attrName>
                                        </p:attrNameLst>
                                      </p:cBhvr>
                                      <p:to>
                                        <p:strVal val="visible"/>
                                      </p:to>
                                    </p:set>
                                    <p:anim calcmode="lin" valueType="num">
                                      <p:cBhvr>
                                        <p:cTn dur="300" fill="hold" id="56"/>
                                        <p:tgtEl>
                                          <p:spTgt spid="20"/>
                                        </p:tgtEl>
                                        <p:attrNameLst>
                                          <p:attrName>ppt_w</p:attrName>
                                        </p:attrNameLst>
                                      </p:cBhvr>
                                      <p:tavLst>
                                        <p:tav tm="0">
                                          <p:val>
                                            <p:fltVal val="0"/>
                                          </p:val>
                                        </p:tav>
                                        <p:tav tm="100000">
                                          <p:val>
                                            <p:strVal val="#ppt_w"/>
                                          </p:val>
                                        </p:tav>
                                      </p:tavLst>
                                    </p:anim>
                                    <p:anim calcmode="lin" valueType="num">
                                      <p:cBhvr>
                                        <p:cTn dur="300" fill="hold" id="57"/>
                                        <p:tgtEl>
                                          <p:spTgt spid="20"/>
                                        </p:tgtEl>
                                        <p:attrNameLst>
                                          <p:attrName>ppt_h</p:attrName>
                                        </p:attrNameLst>
                                      </p:cBhvr>
                                      <p:tavLst>
                                        <p:tav tm="0">
                                          <p:val>
                                            <p:fltVal val="0"/>
                                          </p:val>
                                        </p:tav>
                                        <p:tav tm="100000">
                                          <p:val>
                                            <p:strVal val="#ppt_h"/>
                                          </p:val>
                                        </p:tav>
                                      </p:tavLst>
                                    </p:anim>
                                    <p:animEffect filter="fade" transition="in">
                                      <p:cBhvr>
                                        <p:cTn dur="300" id="58"/>
                                        <p:tgtEl>
                                          <p:spTgt spid="20"/>
                                        </p:tgtEl>
                                      </p:cBhvr>
                                    </p:animEffect>
                                  </p:childTnLst>
                                </p:cTn>
                              </p:par>
                              <p:par>
                                <p:cTn autoRev="1" fill="hold" grpId="1" id="59" nodeType="withEffect" presetClass="emph" presetID="6" presetSubtype="0">
                                  <p:stCondLst>
                                    <p:cond delay="1400"/>
                                  </p:stCondLst>
                                  <p:childTnLst>
                                    <p:animScale>
                                      <p:cBhvr>
                                        <p:cTn dur="150" fill="hold" id="60"/>
                                        <p:tgtEl>
                                          <p:spTgt spid="20"/>
                                        </p:tgtEl>
                                      </p:cBhvr>
                                      <p:by x="110000" y="110000"/>
                                    </p:animScale>
                                  </p:childTnLst>
                                </p:cTn>
                              </p:par>
                              <p:par>
                                <p:cTn fill="hold" grpId="0" id="61" nodeType="withEffect" presetClass="entr" presetID="53" presetSubtype="0">
                                  <p:stCondLst>
                                    <p:cond delay="1200"/>
                                  </p:stCondLst>
                                  <p:childTnLst>
                                    <p:set>
                                      <p:cBhvr>
                                        <p:cTn dur="1" fill="hold" id="62">
                                          <p:stCondLst>
                                            <p:cond delay="0"/>
                                          </p:stCondLst>
                                        </p:cTn>
                                        <p:tgtEl>
                                          <p:spTgt spid="22"/>
                                        </p:tgtEl>
                                        <p:attrNameLst>
                                          <p:attrName>style.visibility</p:attrName>
                                        </p:attrNameLst>
                                      </p:cBhvr>
                                      <p:to>
                                        <p:strVal val="visible"/>
                                      </p:to>
                                    </p:set>
                                    <p:anim calcmode="lin" valueType="num">
                                      <p:cBhvr>
                                        <p:cTn dur="300" fill="hold" id="63"/>
                                        <p:tgtEl>
                                          <p:spTgt spid="22"/>
                                        </p:tgtEl>
                                        <p:attrNameLst>
                                          <p:attrName>ppt_w</p:attrName>
                                        </p:attrNameLst>
                                      </p:cBhvr>
                                      <p:tavLst>
                                        <p:tav tm="0">
                                          <p:val>
                                            <p:fltVal val="0"/>
                                          </p:val>
                                        </p:tav>
                                        <p:tav tm="100000">
                                          <p:val>
                                            <p:strVal val="#ppt_w"/>
                                          </p:val>
                                        </p:tav>
                                      </p:tavLst>
                                    </p:anim>
                                    <p:anim calcmode="lin" valueType="num">
                                      <p:cBhvr>
                                        <p:cTn dur="300" fill="hold" id="64"/>
                                        <p:tgtEl>
                                          <p:spTgt spid="22"/>
                                        </p:tgtEl>
                                        <p:attrNameLst>
                                          <p:attrName>ppt_h</p:attrName>
                                        </p:attrNameLst>
                                      </p:cBhvr>
                                      <p:tavLst>
                                        <p:tav tm="0">
                                          <p:val>
                                            <p:fltVal val="0"/>
                                          </p:val>
                                        </p:tav>
                                        <p:tav tm="100000">
                                          <p:val>
                                            <p:strVal val="#ppt_h"/>
                                          </p:val>
                                        </p:tav>
                                      </p:tavLst>
                                    </p:anim>
                                    <p:animEffect filter="fade" transition="in">
                                      <p:cBhvr>
                                        <p:cTn dur="300" id="65"/>
                                        <p:tgtEl>
                                          <p:spTgt spid="22"/>
                                        </p:tgtEl>
                                      </p:cBhvr>
                                    </p:animEffect>
                                  </p:childTnLst>
                                </p:cTn>
                              </p:par>
                              <p:par>
                                <p:cTn autoRev="1" fill="hold" grpId="1" id="66" nodeType="withEffect" presetClass="emph" presetID="6" presetSubtype="0">
                                  <p:stCondLst>
                                    <p:cond delay="1500"/>
                                  </p:stCondLst>
                                  <p:childTnLst>
                                    <p:animScale>
                                      <p:cBhvr>
                                        <p:cTn dur="150" fill="hold" id="67"/>
                                        <p:tgtEl>
                                          <p:spTgt spid="22"/>
                                        </p:tgtEl>
                                      </p:cBhvr>
                                      <p:by x="110000" y="110000"/>
                                    </p:animScale>
                                  </p:childTnLst>
                                </p:cTn>
                              </p:par>
                              <p:par>
                                <p:cTn fill="hold" grpId="0" id="68" nodeType="withEffect" presetClass="entr" presetID="53" presetSubtype="0">
                                  <p:stCondLst>
                                    <p:cond delay="1500"/>
                                  </p:stCondLst>
                                  <p:childTnLst>
                                    <p:set>
                                      <p:cBhvr>
                                        <p:cTn dur="1" fill="hold" id="69">
                                          <p:stCondLst>
                                            <p:cond delay="0"/>
                                          </p:stCondLst>
                                        </p:cTn>
                                        <p:tgtEl>
                                          <p:spTgt spid="24"/>
                                        </p:tgtEl>
                                        <p:attrNameLst>
                                          <p:attrName>style.visibility</p:attrName>
                                        </p:attrNameLst>
                                      </p:cBhvr>
                                      <p:to>
                                        <p:strVal val="visible"/>
                                      </p:to>
                                    </p:set>
                                    <p:anim calcmode="lin" valueType="num">
                                      <p:cBhvr>
                                        <p:cTn dur="300" fill="hold" id="70"/>
                                        <p:tgtEl>
                                          <p:spTgt spid="24"/>
                                        </p:tgtEl>
                                        <p:attrNameLst>
                                          <p:attrName>ppt_w</p:attrName>
                                        </p:attrNameLst>
                                      </p:cBhvr>
                                      <p:tavLst>
                                        <p:tav tm="0">
                                          <p:val>
                                            <p:fltVal val="0"/>
                                          </p:val>
                                        </p:tav>
                                        <p:tav tm="100000">
                                          <p:val>
                                            <p:strVal val="#ppt_w"/>
                                          </p:val>
                                        </p:tav>
                                      </p:tavLst>
                                    </p:anim>
                                    <p:anim calcmode="lin" valueType="num">
                                      <p:cBhvr>
                                        <p:cTn dur="300" fill="hold" id="71"/>
                                        <p:tgtEl>
                                          <p:spTgt spid="24"/>
                                        </p:tgtEl>
                                        <p:attrNameLst>
                                          <p:attrName>ppt_h</p:attrName>
                                        </p:attrNameLst>
                                      </p:cBhvr>
                                      <p:tavLst>
                                        <p:tav tm="0">
                                          <p:val>
                                            <p:fltVal val="0"/>
                                          </p:val>
                                        </p:tav>
                                        <p:tav tm="100000">
                                          <p:val>
                                            <p:strVal val="#ppt_h"/>
                                          </p:val>
                                        </p:tav>
                                      </p:tavLst>
                                    </p:anim>
                                    <p:animEffect filter="fade" transition="in">
                                      <p:cBhvr>
                                        <p:cTn dur="300" id="72"/>
                                        <p:tgtEl>
                                          <p:spTgt spid="24"/>
                                        </p:tgtEl>
                                      </p:cBhvr>
                                    </p:animEffect>
                                  </p:childTnLst>
                                </p:cTn>
                              </p:par>
                              <p:par>
                                <p:cTn autoRev="1" fill="hold" grpId="1" id="73" nodeType="withEffect" presetClass="emph" presetID="6" presetSubtype="0">
                                  <p:stCondLst>
                                    <p:cond delay="1800"/>
                                  </p:stCondLst>
                                  <p:childTnLst>
                                    <p:animScale>
                                      <p:cBhvr>
                                        <p:cTn dur="150" fill="hold" id="74"/>
                                        <p:tgtEl>
                                          <p:spTgt spid="24"/>
                                        </p:tgtEl>
                                      </p:cBhvr>
                                      <p:by x="110000" y="110000"/>
                                    </p:animScale>
                                  </p:childTnLst>
                                </p:cTn>
                              </p:par>
                              <p:par>
                                <p:cTn fill="hold" grpId="0" id="75" nodeType="withEffect" presetClass="entr" presetID="53" presetSubtype="0">
                                  <p:stCondLst>
                                    <p:cond delay="1600"/>
                                  </p:stCondLst>
                                  <p:childTnLst>
                                    <p:set>
                                      <p:cBhvr>
                                        <p:cTn dur="1" fill="hold" id="76">
                                          <p:stCondLst>
                                            <p:cond delay="0"/>
                                          </p:stCondLst>
                                        </p:cTn>
                                        <p:tgtEl>
                                          <p:spTgt spid="23"/>
                                        </p:tgtEl>
                                        <p:attrNameLst>
                                          <p:attrName>style.visibility</p:attrName>
                                        </p:attrNameLst>
                                      </p:cBhvr>
                                      <p:to>
                                        <p:strVal val="visible"/>
                                      </p:to>
                                    </p:set>
                                    <p:anim calcmode="lin" valueType="num">
                                      <p:cBhvr>
                                        <p:cTn dur="300" fill="hold" id="77"/>
                                        <p:tgtEl>
                                          <p:spTgt spid="23"/>
                                        </p:tgtEl>
                                        <p:attrNameLst>
                                          <p:attrName>ppt_w</p:attrName>
                                        </p:attrNameLst>
                                      </p:cBhvr>
                                      <p:tavLst>
                                        <p:tav tm="0">
                                          <p:val>
                                            <p:fltVal val="0"/>
                                          </p:val>
                                        </p:tav>
                                        <p:tav tm="100000">
                                          <p:val>
                                            <p:strVal val="#ppt_w"/>
                                          </p:val>
                                        </p:tav>
                                      </p:tavLst>
                                    </p:anim>
                                    <p:anim calcmode="lin" valueType="num">
                                      <p:cBhvr>
                                        <p:cTn dur="300" fill="hold" id="78"/>
                                        <p:tgtEl>
                                          <p:spTgt spid="23"/>
                                        </p:tgtEl>
                                        <p:attrNameLst>
                                          <p:attrName>ppt_h</p:attrName>
                                        </p:attrNameLst>
                                      </p:cBhvr>
                                      <p:tavLst>
                                        <p:tav tm="0">
                                          <p:val>
                                            <p:fltVal val="0"/>
                                          </p:val>
                                        </p:tav>
                                        <p:tav tm="100000">
                                          <p:val>
                                            <p:strVal val="#ppt_h"/>
                                          </p:val>
                                        </p:tav>
                                      </p:tavLst>
                                    </p:anim>
                                    <p:animEffect filter="fade" transition="in">
                                      <p:cBhvr>
                                        <p:cTn dur="300" id="79"/>
                                        <p:tgtEl>
                                          <p:spTgt spid="23"/>
                                        </p:tgtEl>
                                      </p:cBhvr>
                                    </p:animEffect>
                                  </p:childTnLst>
                                </p:cTn>
                              </p:par>
                              <p:par>
                                <p:cTn autoRev="1" fill="hold" grpId="1" id="80" nodeType="withEffect" presetClass="emph" presetID="6" presetSubtype="0">
                                  <p:stCondLst>
                                    <p:cond delay="1900"/>
                                  </p:stCondLst>
                                  <p:childTnLst>
                                    <p:animScale>
                                      <p:cBhvr>
                                        <p:cTn dur="150" fill="hold" id="81"/>
                                        <p:tgtEl>
                                          <p:spTgt spid="23"/>
                                        </p:tgtEl>
                                      </p:cBhvr>
                                      <p:by x="110000" y="110000"/>
                                    </p:animScale>
                                  </p:childTnLst>
                                </p:cTn>
                              </p:par>
                              <p:par>
                                <p:cTn fill="hold" grpId="0" id="82" nodeType="withEffect" presetClass="entr" presetID="53" presetSubtype="0">
                                  <p:stCondLst>
                                    <p:cond delay="1700"/>
                                  </p:stCondLst>
                                  <p:childTnLst>
                                    <p:set>
                                      <p:cBhvr>
                                        <p:cTn dur="1" fill="hold" id="83">
                                          <p:stCondLst>
                                            <p:cond delay="0"/>
                                          </p:stCondLst>
                                        </p:cTn>
                                        <p:tgtEl>
                                          <p:spTgt spid="25"/>
                                        </p:tgtEl>
                                        <p:attrNameLst>
                                          <p:attrName>style.visibility</p:attrName>
                                        </p:attrNameLst>
                                      </p:cBhvr>
                                      <p:to>
                                        <p:strVal val="visible"/>
                                      </p:to>
                                    </p:set>
                                    <p:anim calcmode="lin" valueType="num">
                                      <p:cBhvr>
                                        <p:cTn dur="300" fill="hold" id="84"/>
                                        <p:tgtEl>
                                          <p:spTgt spid="25"/>
                                        </p:tgtEl>
                                        <p:attrNameLst>
                                          <p:attrName>ppt_w</p:attrName>
                                        </p:attrNameLst>
                                      </p:cBhvr>
                                      <p:tavLst>
                                        <p:tav tm="0">
                                          <p:val>
                                            <p:fltVal val="0"/>
                                          </p:val>
                                        </p:tav>
                                        <p:tav tm="100000">
                                          <p:val>
                                            <p:strVal val="#ppt_w"/>
                                          </p:val>
                                        </p:tav>
                                      </p:tavLst>
                                    </p:anim>
                                    <p:anim calcmode="lin" valueType="num">
                                      <p:cBhvr>
                                        <p:cTn dur="300" fill="hold" id="85"/>
                                        <p:tgtEl>
                                          <p:spTgt spid="25"/>
                                        </p:tgtEl>
                                        <p:attrNameLst>
                                          <p:attrName>ppt_h</p:attrName>
                                        </p:attrNameLst>
                                      </p:cBhvr>
                                      <p:tavLst>
                                        <p:tav tm="0">
                                          <p:val>
                                            <p:fltVal val="0"/>
                                          </p:val>
                                        </p:tav>
                                        <p:tav tm="100000">
                                          <p:val>
                                            <p:strVal val="#ppt_h"/>
                                          </p:val>
                                        </p:tav>
                                      </p:tavLst>
                                    </p:anim>
                                    <p:animEffect filter="fade" transition="in">
                                      <p:cBhvr>
                                        <p:cTn dur="300" id="86"/>
                                        <p:tgtEl>
                                          <p:spTgt spid="25"/>
                                        </p:tgtEl>
                                      </p:cBhvr>
                                    </p:animEffect>
                                  </p:childTnLst>
                                </p:cTn>
                              </p:par>
                              <p:par>
                                <p:cTn autoRev="1" fill="hold" grpId="1" id="87" nodeType="withEffect" presetClass="emph" presetID="6" presetSubtype="0">
                                  <p:stCondLst>
                                    <p:cond delay="2000"/>
                                  </p:stCondLst>
                                  <p:childTnLst>
                                    <p:animScale>
                                      <p:cBhvr>
                                        <p:cTn dur="150" fill="hold" id="88"/>
                                        <p:tgtEl>
                                          <p:spTgt spid="25"/>
                                        </p:tgtEl>
                                      </p:cBhvr>
                                      <p:by x="110000" y="110000"/>
                                    </p:animScale>
                                  </p:childTnLst>
                                </p:cTn>
                              </p:par>
                              <p:par>
                                <p:cTn fill="hold" grpId="0" id="89" nodeType="withEffect" presetClass="entr" presetID="2" presetSubtype="4">
                                  <p:stCondLst>
                                    <p:cond delay="2000"/>
                                  </p:stCondLst>
                                  <p:childTnLst>
                                    <p:set>
                                      <p:cBhvr>
                                        <p:cTn dur="1" fill="hold" id="90">
                                          <p:stCondLst>
                                            <p:cond delay="0"/>
                                          </p:stCondLst>
                                        </p:cTn>
                                        <p:tgtEl>
                                          <p:spTgt spid="26"/>
                                        </p:tgtEl>
                                        <p:attrNameLst>
                                          <p:attrName>style.visibility</p:attrName>
                                        </p:attrNameLst>
                                      </p:cBhvr>
                                      <p:to>
                                        <p:strVal val="visible"/>
                                      </p:to>
                                    </p:set>
                                    <p:anim calcmode="lin" valueType="num">
                                      <p:cBhvr additive="base">
                                        <p:cTn dur="600" fill="hold" id="91"/>
                                        <p:tgtEl>
                                          <p:spTgt spid="26"/>
                                        </p:tgtEl>
                                        <p:attrNameLst>
                                          <p:attrName>ppt_x</p:attrName>
                                        </p:attrNameLst>
                                      </p:cBhvr>
                                      <p:tavLst>
                                        <p:tav tm="0">
                                          <p:val>
                                            <p:strVal val="#ppt_x"/>
                                          </p:val>
                                        </p:tav>
                                        <p:tav tm="100000">
                                          <p:val>
                                            <p:strVal val="#ppt_x"/>
                                          </p:val>
                                        </p:tav>
                                      </p:tavLst>
                                    </p:anim>
                                    <p:anim calcmode="lin" valueType="num">
                                      <p:cBhvr additive="base">
                                        <p:cTn dur="600" fill="hold" id="92"/>
                                        <p:tgtEl>
                                          <p:spTgt spid="26"/>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2100"/>
                                  </p:stCondLst>
                                  <p:childTnLst>
                                    <p:set>
                                      <p:cBhvr>
                                        <p:cTn dur="1" fill="hold" id="94">
                                          <p:stCondLst>
                                            <p:cond delay="0"/>
                                          </p:stCondLst>
                                        </p:cTn>
                                        <p:tgtEl>
                                          <p:spTgt spid="27"/>
                                        </p:tgtEl>
                                        <p:attrNameLst>
                                          <p:attrName>style.visibility</p:attrName>
                                        </p:attrNameLst>
                                      </p:cBhvr>
                                      <p:to>
                                        <p:strVal val="visible"/>
                                      </p:to>
                                    </p:set>
                                    <p:anim calcmode="lin" valueType="num">
                                      <p:cBhvr additive="base">
                                        <p:cTn dur="600" fill="hold" id="95"/>
                                        <p:tgtEl>
                                          <p:spTgt spid="27"/>
                                        </p:tgtEl>
                                        <p:attrNameLst>
                                          <p:attrName>ppt_x</p:attrName>
                                        </p:attrNameLst>
                                      </p:cBhvr>
                                      <p:tavLst>
                                        <p:tav tm="0">
                                          <p:val>
                                            <p:strVal val="#ppt_x"/>
                                          </p:val>
                                        </p:tav>
                                        <p:tav tm="100000">
                                          <p:val>
                                            <p:strVal val="#ppt_x"/>
                                          </p:val>
                                        </p:tav>
                                      </p:tavLst>
                                    </p:anim>
                                    <p:anim calcmode="lin" valueType="num">
                                      <p:cBhvr additive="base">
                                        <p:cTn dur="600" fill="hold" id="96"/>
                                        <p:tgtEl>
                                          <p:spTgt spid="27"/>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2100"/>
                                  </p:stCondLst>
                                  <p:childTnLst>
                                    <p:set>
                                      <p:cBhvr>
                                        <p:cTn dur="1" fill="hold" id="98">
                                          <p:stCondLst>
                                            <p:cond delay="0"/>
                                          </p:stCondLst>
                                        </p:cTn>
                                        <p:tgtEl>
                                          <p:spTgt spid="28"/>
                                        </p:tgtEl>
                                        <p:attrNameLst>
                                          <p:attrName>style.visibility</p:attrName>
                                        </p:attrNameLst>
                                      </p:cBhvr>
                                      <p:to>
                                        <p:strVal val="visible"/>
                                      </p:to>
                                    </p:set>
                                    <p:anim calcmode="lin" valueType="num">
                                      <p:cBhvr additive="base">
                                        <p:cTn dur="600" fill="hold" id="99"/>
                                        <p:tgtEl>
                                          <p:spTgt spid="28"/>
                                        </p:tgtEl>
                                        <p:attrNameLst>
                                          <p:attrName>ppt_x</p:attrName>
                                        </p:attrNameLst>
                                      </p:cBhvr>
                                      <p:tavLst>
                                        <p:tav tm="0">
                                          <p:val>
                                            <p:strVal val="#ppt_x"/>
                                          </p:val>
                                        </p:tav>
                                        <p:tav tm="100000">
                                          <p:val>
                                            <p:strVal val="#ppt_x"/>
                                          </p:val>
                                        </p:tav>
                                      </p:tavLst>
                                    </p:anim>
                                    <p:anim calcmode="lin" valueType="num">
                                      <p:cBhvr additive="base">
                                        <p:cTn dur="600" fill="hold" id="100"/>
                                        <p:tgtEl>
                                          <p:spTgt spid="28"/>
                                        </p:tgtEl>
                                        <p:attrNameLst>
                                          <p:attrName>ppt_y</p:attrName>
                                        </p:attrNameLst>
                                      </p:cBhvr>
                                      <p:tavLst>
                                        <p:tav tm="0">
                                          <p:val>
                                            <p:strVal val="1+#ppt_h/2"/>
                                          </p:val>
                                        </p:tav>
                                        <p:tav tm="100000">
                                          <p:val>
                                            <p:strVal val="#ppt_y"/>
                                          </p:val>
                                        </p:tav>
                                      </p:tavLst>
                                    </p:anim>
                                  </p:childTnLst>
                                </p:cTn>
                              </p:par>
                              <p:par>
                                <p:cTn fill="hold" grpId="0" id="101" nodeType="withEffect" presetClass="entr" presetID="53" presetSubtype="0">
                                  <p:stCondLst>
                                    <p:cond delay="1100"/>
                                  </p:stCondLst>
                                  <p:childTnLst>
                                    <p:set>
                                      <p:cBhvr>
                                        <p:cTn dur="1" fill="hold" id="102">
                                          <p:stCondLst>
                                            <p:cond delay="0"/>
                                          </p:stCondLst>
                                        </p:cTn>
                                        <p:tgtEl>
                                          <p:spTgt spid="43"/>
                                        </p:tgtEl>
                                        <p:attrNameLst>
                                          <p:attrName>style.visibility</p:attrName>
                                        </p:attrNameLst>
                                      </p:cBhvr>
                                      <p:to>
                                        <p:strVal val="visible"/>
                                      </p:to>
                                    </p:set>
                                    <p:anim calcmode="lin" valueType="num">
                                      <p:cBhvr>
                                        <p:cTn dur="300" fill="hold" id="103"/>
                                        <p:tgtEl>
                                          <p:spTgt spid="43"/>
                                        </p:tgtEl>
                                        <p:attrNameLst>
                                          <p:attrName>ppt_w</p:attrName>
                                        </p:attrNameLst>
                                      </p:cBhvr>
                                      <p:tavLst>
                                        <p:tav tm="0">
                                          <p:val>
                                            <p:fltVal val="0"/>
                                          </p:val>
                                        </p:tav>
                                        <p:tav tm="100000">
                                          <p:val>
                                            <p:strVal val="#ppt_w"/>
                                          </p:val>
                                        </p:tav>
                                      </p:tavLst>
                                    </p:anim>
                                    <p:anim calcmode="lin" valueType="num">
                                      <p:cBhvr>
                                        <p:cTn dur="300" fill="hold" id="104"/>
                                        <p:tgtEl>
                                          <p:spTgt spid="43"/>
                                        </p:tgtEl>
                                        <p:attrNameLst>
                                          <p:attrName>ppt_h</p:attrName>
                                        </p:attrNameLst>
                                      </p:cBhvr>
                                      <p:tavLst>
                                        <p:tav tm="0">
                                          <p:val>
                                            <p:fltVal val="0"/>
                                          </p:val>
                                        </p:tav>
                                        <p:tav tm="100000">
                                          <p:val>
                                            <p:strVal val="#ppt_h"/>
                                          </p:val>
                                        </p:tav>
                                      </p:tavLst>
                                    </p:anim>
                                    <p:animEffect filter="fade" transition="in">
                                      <p:cBhvr>
                                        <p:cTn dur="300" id="105"/>
                                        <p:tgtEl>
                                          <p:spTgt spid="43"/>
                                        </p:tgtEl>
                                      </p:cBhvr>
                                    </p:animEffect>
                                  </p:childTnLst>
                                </p:cTn>
                              </p:par>
                              <p:par>
                                <p:cTn autoRev="1" fill="hold" grpId="1" id="106" nodeType="withEffect" presetClass="emph" presetID="6" presetSubtype="0">
                                  <p:stCondLst>
                                    <p:cond delay="1400"/>
                                  </p:stCondLst>
                                  <p:childTnLst>
                                    <p:animScale>
                                      <p:cBhvr>
                                        <p:cTn dur="150" fill="hold" id="107"/>
                                        <p:tgtEl>
                                          <p:spTgt spid="43"/>
                                        </p:tgtEl>
                                      </p:cBhvr>
                                      <p:by x="110000" y="110000"/>
                                    </p:animScale>
                                  </p:childTnLst>
                                </p:cTn>
                              </p:par>
                              <p:par>
                                <p:cTn fill="hold" grpId="0" id="108" nodeType="withEffect" presetClass="entr" presetID="53" presetSubtype="0">
                                  <p:stCondLst>
                                    <p:cond delay="600"/>
                                  </p:stCondLst>
                                  <p:childTnLst>
                                    <p:set>
                                      <p:cBhvr>
                                        <p:cTn dur="1" fill="hold" id="109">
                                          <p:stCondLst>
                                            <p:cond delay="0"/>
                                          </p:stCondLst>
                                        </p:cTn>
                                        <p:tgtEl>
                                          <p:spTgt spid="44"/>
                                        </p:tgtEl>
                                        <p:attrNameLst>
                                          <p:attrName>style.visibility</p:attrName>
                                        </p:attrNameLst>
                                      </p:cBhvr>
                                      <p:to>
                                        <p:strVal val="visible"/>
                                      </p:to>
                                    </p:set>
                                    <p:anim calcmode="lin" valueType="num">
                                      <p:cBhvr>
                                        <p:cTn dur="300" fill="hold" id="110"/>
                                        <p:tgtEl>
                                          <p:spTgt spid="44"/>
                                        </p:tgtEl>
                                        <p:attrNameLst>
                                          <p:attrName>ppt_w</p:attrName>
                                        </p:attrNameLst>
                                      </p:cBhvr>
                                      <p:tavLst>
                                        <p:tav tm="0">
                                          <p:val>
                                            <p:fltVal val="0"/>
                                          </p:val>
                                        </p:tav>
                                        <p:tav tm="100000">
                                          <p:val>
                                            <p:strVal val="#ppt_w"/>
                                          </p:val>
                                        </p:tav>
                                      </p:tavLst>
                                    </p:anim>
                                    <p:anim calcmode="lin" valueType="num">
                                      <p:cBhvr>
                                        <p:cTn dur="300" fill="hold" id="111"/>
                                        <p:tgtEl>
                                          <p:spTgt spid="44"/>
                                        </p:tgtEl>
                                        <p:attrNameLst>
                                          <p:attrName>ppt_h</p:attrName>
                                        </p:attrNameLst>
                                      </p:cBhvr>
                                      <p:tavLst>
                                        <p:tav tm="0">
                                          <p:val>
                                            <p:fltVal val="0"/>
                                          </p:val>
                                        </p:tav>
                                        <p:tav tm="100000">
                                          <p:val>
                                            <p:strVal val="#ppt_h"/>
                                          </p:val>
                                        </p:tav>
                                      </p:tavLst>
                                    </p:anim>
                                    <p:animEffect filter="fade" transition="in">
                                      <p:cBhvr>
                                        <p:cTn dur="300" id="112"/>
                                        <p:tgtEl>
                                          <p:spTgt spid="44"/>
                                        </p:tgtEl>
                                      </p:cBhvr>
                                    </p:animEffect>
                                  </p:childTnLst>
                                </p:cTn>
                              </p:par>
                              <p:par>
                                <p:cTn autoRev="1" fill="hold" grpId="1" id="113" nodeType="withEffect" presetClass="emph" presetID="6" presetSubtype="0">
                                  <p:stCondLst>
                                    <p:cond delay="900"/>
                                  </p:stCondLst>
                                  <p:childTnLst>
                                    <p:animScale>
                                      <p:cBhvr>
                                        <p:cTn dur="150" fill="hold" id="114"/>
                                        <p:tgtEl>
                                          <p:spTgt spid="44"/>
                                        </p:tgtEl>
                                      </p:cBhvr>
                                      <p:by x="110000" y="110000"/>
                                    </p:animScale>
                                  </p:childTnLst>
                                </p:cTn>
                              </p:par>
                              <p:par>
                                <p:cTn fill="hold" grpId="0" id="115" nodeType="withEffect" presetClass="entr" presetID="53" presetSubtype="0">
                                  <p:stCondLst>
                                    <p:cond delay="100"/>
                                  </p:stCondLst>
                                  <p:childTnLst>
                                    <p:set>
                                      <p:cBhvr>
                                        <p:cTn dur="1" fill="hold" id="116">
                                          <p:stCondLst>
                                            <p:cond delay="0"/>
                                          </p:stCondLst>
                                        </p:cTn>
                                        <p:tgtEl>
                                          <p:spTgt spid="45"/>
                                        </p:tgtEl>
                                        <p:attrNameLst>
                                          <p:attrName>style.visibility</p:attrName>
                                        </p:attrNameLst>
                                      </p:cBhvr>
                                      <p:to>
                                        <p:strVal val="visible"/>
                                      </p:to>
                                    </p:set>
                                    <p:anim calcmode="lin" valueType="num">
                                      <p:cBhvr>
                                        <p:cTn dur="300" fill="hold" id="117"/>
                                        <p:tgtEl>
                                          <p:spTgt spid="45"/>
                                        </p:tgtEl>
                                        <p:attrNameLst>
                                          <p:attrName>ppt_w</p:attrName>
                                        </p:attrNameLst>
                                      </p:cBhvr>
                                      <p:tavLst>
                                        <p:tav tm="0">
                                          <p:val>
                                            <p:fltVal val="0"/>
                                          </p:val>
                                        </p:tav>
                                        <p:tav tm="100000">
                                          <p:val>
                                            <p:strVal val="#ppt_w"/>
                                          </p:val>
                                        </p:tav>
                                      </p:tavLst>
                                    </p:anim>
                                    <p:anim calcmode="lin" valueType="num">
                                      <p:cBhvr>
                                        <p:cTn dur="300" fill="hold" id="118"/>
                                        <p:tgtEl>
                                          <p:spTgt spid="45"/>
                                        </p:tgtEl>
                                        <p:attrNameLst>
                                          <p:attrName>ppt_h</p:attrName>
                                        </p:attrNameLst>
                                      </p:cBhvr>
                                      <p:tavLst>
                                        <p:tav tm="0">
                                          <p:val>
                                            <p:fltVal val="0"/>
                                          </p:val>
                                        </p:tav>
                                        <p:tav tm="100000">
                                          <p:val>
                                            <p:strVal val="#ppt_h"/>
                                          </p:val>
                                        </p:tav>
                                      </p:tavLst>
                                    </p:anim>
                                    <p:animEffect filter="fade" transition="in">
                                      <p:cBhvr>
                                        <p:cTn dur="300" id="119"/>
                                        <p:tgtEl>
                                          <p:spTgt spid="45"/>
                                        </p:tgtEl>
                                      </p:cBhvr>
                                    </p:animEffect>
                                  </p:childTnLst>
                                </p:cTn>
                              </p:par>
                              <p:par>
                                <p:cTn autoRev="1" fill="hold" grpId="1" id="120" nodeType="withEffect" presetClass="emph" presetID="6" presetSubtype="0">
                                  <p:stCondLst>
                                    <p:cond delay="400"/>
                                  </p:stCondLst>
                                  <p:childTnLst>
                                    <p:animScale>
                                      <p:cBhvr>
                                        <p:cTn dur="150" fill="hold" id="121"/>
                                        <p:tgtEl>
                                          <p:spTgt spid="45"/>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1" spid="16"/>
      <p:bldP grpId="0" spid="17"/>
      <p:bldP grpId="1" spid="17"/>
      <p:bldP grpId="0" spid="20"/>
      <p:bldP grpId="1" spid="20"/>
      <p:bldP grpId="0" spid="23"/>
      <p:bldP grpId="1" spid="23"/>
      <p:bldP grpId="0" spid="43"/>
      <p:bldP grpId="1" spid="43"/>
      <p:bldP grpId="0" spid="44"/>
      <p:bldP grpId="1" spid="44"/>
      <p:bldP grpId="0" spid="45"/>
      <p:bldP grpId="1" spid="45"/>
      <p:bldP grpId="0" spid="18"/>
      <p:bldP grpId="1" spid="18"/>
      <p:bldP grpId="0" spid="19"/>
      <p:bldP grpId="1" spid="19"/>
      <p:bldP grpId="0" spid="21"/>
      <p:bldP grpId="1" spid="21"/>
      <p:bldP grpId="0" spid="22"/>
      <p:bldP grpId="1" spid="22"/>
      <p:bldP grpId="0" spid="24"/>
      <p:bldP grpId="1" spid="24"/>
      <p:bldP grpId="0" spid="25"/>
      <p:bldP grpId="1" spid="25"/>
      <p:bldP grpId="0" spid="26"/>
      <p:bldP grpId="0" spid="27"/>
      <p:bldP grpId="0" spid="4"/>
      <p:bldP grpId="1" spid="4"/>
      <p:bldP grpId="0" spid="5"/>
      <p:bldP grpId="1" spid="5"/>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椭圆 22"/>
          <p:cNvSpPr/>
          <p:nvPr/>
        </p:nvSpPr>
        <p:spPr>
          <a:xfrm>
            <a:off x="2267744" y="2570163"/>
            <a:ext cx="914846" cy="914846"/>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8" name="矩形 17"/>
          <p:cNvSpPr/>
          <p:nvPr/>
        </p:nvSpPr>
        <p:spPr>
          <a:xfrm>
            <a:off x="4499992" y="2569582"/>
            <a:ext cx="3600400" cy="571500"/>
          </a:xfrm>
          <a:prstGeom prst="rect">
            <a:avLst/>
          </a:prstGeom>
        </p:spPr>
        <p:txBody>
          <a:bodyPr lIns="0" wrap="square">
            <a:spAutoFit/>
          </a:bodyPr>
          <a:lstStyle/>
          <a:p>
            <a:pPr fontAlgn="base" lvl="0">
              <a:spcBef>
                <a:spcPct val="0"/>
              </a:spcBef>
              <a:spcAft>
                <a:spcPct val="0"/>
              </a:spcAft>
            </a:pPr>
            <a:r>
              <a:rPr altLang="en-US" lang="en-US" sz="1050">
                <a:solidFill>
                  <a:schemeClr val="bg1">
                    <a:lumMod val="50000"/>
                  </a:schemeClr>
                </a:solidFill>
                <a:latin typeface="Arial"/>
                <a:ea charset="-122" typeface="宋体"/>
              </a:rPr>
              <a:t>We have many PowerPoint templates that has been specifically designed to help anyone that is stepping into the world of PowerPoint for the very first time.</a:t>
            </a:r>
          </a:p>
        </p:txBody>
      </p:sp>
      <p:sp>
        <p:nvSpPr>
          <p:cNvPr id="19" name="矩形 18"/>
          <p:cNvSpPr/>
          <p:nvPr/>
        </p:nvSpPr>
        <p:spPr>
          <a:xfrm>
            <a:off x="4499992" y="1942882"/>
            <a:ext cx="2160240" cy="1005840"/>
          </a:xfrm>
          <a:prstGeom prst="rect">
            <a:avLst/>
          </a:prstGeom>
        </p:spPr>
        <p:txBody>
          <a:bodyPr lIns="0" wrap="square">
            <a:spAutoFit/>
          </a:bodyPr>
          <a:lstStyle/>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此处添加标题文本</a:t>
            </a:r>
          </a:p>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Insert Header Topic Here</a:t>
            </a:r>
          </a:p>
        </p:txBody>
      </p:sp>
      <p:sp>
        <p:nvSpPr>
          <p:cNvPr id="13" name="椭圆 12"/>
          <p:cNvSpPr/>
          <p:nvPr/>
        </p:nvSpPr>
        <p:spPr>
          <a:xfrm>
            <a:off x="1403648" y="1418828"/>
            <a:ext cx="1580828" cy="1580828"/>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4" name="椭圆 13"/>
          <p:cNvSpPr/>
          <p:nvPr/>
        </p:nvSpPr>
        <p:spPr>
          <a:xfrm>
            <a:off x="-828600" y="3867100"/>
            <a:ext cx="2079426" cy="2079426"/>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 name="椭圆 14"/>
          <p:cNvSpPr/>
          <p:nvPr/>
        </p:nvSpPr>
        <p:spPr>
          <a:xfrm>
            <a:off x="971600" y="2138908"/>
            <a:ext cx="628674" cy="628674"/>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7" name="椭圆 16"/>
          <p:cNvSpPr/>
          <p:nvPr/>
        </p:nvSpPr>
        <p:spPr>
          <a:xfrm>
            <a:off x="7452320" y="4493841"/>
            <a:ext cx="1296144" cy="1296144"/>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1" name="椭圆 20"/>
          <p:cNvSpPr/>
          <p:nvPr/>
        </p:nvSpPr>
        <p:spPr>
          <a:xfrm>
            <a:off x="3419872" y="1850876"/>
            <a:ext cx="347246" cy="34724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 name="椭圆 2"/>
          <p:cNvSpPr/>
          <p:nvPr/>
        </p:nvSpPr>
        <p:spPr>
          <a:xfrm>
            <a:off x="2383207" y="2157663"/>
            <a:ext cx="825000" cy="825000"/>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 name="TextBox 3"/>
          <p:cNvSpPr txBox="1"/>
          <p:nvPr/>
        </p:nvSpPr>
        <p:spPr>
          <a:xfrm>
            <a:off x="2339752" y="2216220"/>
            <a:ext cx="911910" cy="701040"/>
          </a:xfrm>
          <a:prstGeom prst="rect">
            <a:avLst/>
          </a:prstGeom>
          <a:noFill/>
        </p:spPr>
        <p:txBody>
          <a:bodyPr rtlCol="0" wrap="square">
            <a:spAutoFit/>
          </a:bodyPr>
          <a:lstStyle/>
          <a:p>
            <a:pPr algn="ctr"/>
            <a:r>
              <a:rPr altLang="zh-CN" b="1" lang="en-US" sz="4000">
                <a:solidFill>
                  <a:schemeClr val="bg1"/>
                </a:solidFill>
                <a:latin charset="-122" panose="020b0503020204020204" pitchFamily="34" typeface="微软雅黑"/>
                <a:ea charset="-122" panose="020b0503020204020204" pitchFamily="34" typeface="微软雅黑"/>
              </a:rPr>
              <a:t>1</a:t>
            </a:r>
          </a:p>
        </p:txBody>
      </p:sp>
      <p:sp>
        <p:nvSpPr>
          <p:cNvPr id="22" name="椭圆 21"/>
          <p:cNvSpPr/>
          <p:nvPr/>
        </p:nvSpPr>
        <p:spPr>
          <a:xfrm>
            <a:off x="8621662" y="4803204"/>
            <a:ext cx="864840" cy="86484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Tree>
    <p:extLst>
      <p:ext uri="{BB962C8B-B14F-4D97-AF65-F5344CB8AC3E}">
        <p14:creationId val="2200729487"/>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2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500"/>
                                  </p:stCondLst>
                                  <p:childTnLst>
                                    <p:animScale>
                                      <p:cBhvr>
                                        <p:cTn dur="150" fill="hold" id="18"/>
                                        <p:tgtEl>
                                          <p:spTgt spid="4"/>
                                        </p:tgtEl>
                                      </p:cBhvr>
                                      <p:by x="110000" y="110000"/>
                                    </p:animScale>
                                  </p:childTnLst>
                                </p:cTn>
                              </p:par>
                              <p:par>
                                <p:cTn fill="hold" grpId="0" id="19" nodeType="withEffect" presetClass="entr" presetID="2" presetSubtype="2">
                                  <p:stCondLst>
                                    <p:cond delay="60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600" fill="hold" id="21"/>
                                        <p:tgtEl>
                                          <p:spTgt spid="19"/>
                                        </p:tgtEl>
                                        <p:attrNameLst>
                                          <p:attrName>ppt_x</p:attrName>
                                        </p:attrNameLst>
                                      </p:cBhvr>
                                      <p:tavLst>
                                        <p:tav tm="0">
                                          <p:val>
                                            <p:strVal val="1+#ppt_w/2"/>
                                          </p:val>
                                        </p:tav>
                                        <p:tav tm="100000">
                                          <p:val>
                                            <p:strVal val="#ppt_x"/>
                                          </p:val>
                                        </p:tav>
                                      </p:tavLst>
                                    </p:anim>
                                    <p:anim calcmode="lin" valueType="num">
                                      <p:cBhvr additive="base">
                                        <p:cTn dur="600" fill="hold" id="22"/>
                                        <p:tgtEl>
                                          <p:spTgt spid="19"/>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70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600" fill="hold" id="25"/>
                                        <p:tgtEl>
                                          <p:spTgt spid="18"/>
                                        </p:tgtEl>
                                        <p:attrNameLst>
                                          <p:attrName>ppt_x</p:attrName>
                                        </p:attrNameLst>
                                      </p:cBhvr>
                                      <p:tavLst>
                                        <p:tav tm="0">
                                          <p:val>
                                            <p:strVal val="1+#ppt_w/2"/>
                                          </p:val>
                                        </p:tav>
                                        <p:tav tm="100000">
                                          <p:val>
                                            <p:strVal val="#ppt_x"/>
                                          </p:val>
                                        </p:tav>
                                      </p:tavLst>
                                    </p:anim>
                                    <p:anim calcmode="lin" valueType="num">
                                      <p:cBhvr additive="base">
                                        <p:cTn dur="6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300" fill="hold" id="29"/>
                                        <p:tgtEl>
                                          <p:spTgt spid="15"/>
                                        </p:tgtEl>
                                        <p:attrNameLst>
                                          <p:attrName>ppt_w</p:attrName>
                                        </p:attrNameLst>
                                      </p:cBhvr>
                                      <p:tavLst>
                                        <p:tav tm="0">
                                          <p:val>
                                            <p:fltVal val="0"/>
                                          </p:val>
                                        </p:tav>
                                        <p:tav tm="100000">
                                          <p:val>
                                            <p:strVal val="#ppt_w"/>
                                          </p:val>
                                        </p:tav>
                                      </p:tavLst>
                                    </p:anim>
                                    <p:anim calcmode="lin" valueType="num">
                                      <p:cBhvr>
                                        <p:cTn dur="300" fill="hold" id="30"/>
                                        <p:tgtEl>
                                          <p:spTgt spid="15"/>
                                        </p:tgtEl>
                                        <p:attrNameLst>
                                          <p:attrName>ppt_h</p:attrName>
                                        </p:attrNameLst>
                                      </p:cBhvr>
                                      <p:tavLst>
                                        <p:tav tm="0">
                                          <p:val>
                                            <p:fltVal val="0"/>
                                          </p:val>
                                        </p:tav>
                                        <p:tav tm="100000">
                                          <p:val>
                                            <p:strVal val="#ppt_h"/>
                                          </p:val>
                                        </p:tav>
                                      </p:tavLst>
                                    </p:anim>
                                    <p:animEffect filter="fade" transition="in">
                                      <p:cBhvr>
                                        <p:cTn dur="300" id="31"/>
                                        <p:tgtEl>
                                          <p:spTgt spid="15"/>
                                        </p:tgtEl>
                                      </p:cBhvr>
                                    </p:animEffect>
                                  </p:childTnLst>
                                </p:cTn>
                              </p:par>
                              <p:par>
                                <p:cTn autoRev="1" fill="hold" grpId="1" id="32" nodeType="withEffect" presetClass="emph" presetID="6" presetSubtype="0">
                                  <p:stCondLst>
                                    <p:cond delay="300"/>
                                  </p:stCondLst>
                                  <p:childTnLst>
                                    <p:animScale>
                                      <p:cBhvr>
                                        <p:cTn dur="150" fill="hold" id="33"/>
                                        <p:tgtEl>
                                          <p:spTgt spid="15"/>
                                        </p:tgtEl>
                                      </p:cBhvr>
                                      <p:by x="110000" y="110000"/>
                                    </p:animScale>
                                  </p:childTnLst>
                                </p:cTn>
                              </p:par>
                              <p:par>
                                <p:cTn fill="hold" grpId="0" id="34" nodeType="withEffect" presetClass="entr" presetID="53" presetSubtype="0">
                                  <p:stCondLst>
                                    <p:cond delay="300"/>
                                  </p:stCondLst>
                                  <p:childTnLst>
                                    <p:set>
                                      <p:cBhvr>
                                        <p:cTn dur="1" fill="hold" id="35">
                                          <p:stCondLst>
                                            <p:cond delay="0"/>
                                          </p:stCondLst>
                                        </p:cTn>
                                        <p:tgtEl>
                                          <p:spTgt spid="14"/>
                                        </p:tgtEl>
                                        <p:attrNameLst>
                                          <p:attrName>style.visibility</p:attrName>
                                        </p:attrNameLst>
                                      </p:cBhvr>
                                      <p:to>
                                        <p:strVal val="visible"/>
                                      </p:to>
                                    </p:set>
                                    <p:anim calcmode="lin" valueType="num">
                                      <p:cBhvr>
                                        <p:cTn dur="300" fill="hold" id="36"/>
                                        <p:tgtEl>
                                          <p:spTgt spid="14"/>
                                        </p:tgtEl>
                                        <p:attrNameLst>
                                          <p:attrName>ppt_w</p:attrName>
                                        </p:attrNameLst>
                                      </p:cBhvr>
                                      <p:tavLst>
                                        <p:tav tm="0">
                                          <p:val>
                                            <p:fltVal val="0"/>
                                          </p:val>
                                        </p:tav>
                                        <p:tav tm="100000">
                                          <p:val>
                                            <p:strVal val="#ppt_w"/>
                                          </p:val>
                                        </p:tav>
                                      </p:tavLst>
                                    </p:anim>
                                    <p:anim calcmode="lin" valueType="num">
                                      <p:cBhvr>
                                        <p:cTn dur="300" fill="hold" id="37"/>
                                        <p:tgtEl>
                                          <p:spTgt spid="14"/>
                                        </p:tgtEl>
                                        <p:attrNameLst>
                                          <p:attrName>ppt_h</p:attrName>
                                        </p:attrNameLst>
                                      </p:cBhvr>
                                      <p:tavLst>
                                        <p:tav tm="0">
                                          <p:val>
                                            <p:fltVal val="0"/>
                                          </p:val>
                                        </p:tav>
                                        <p:tav tm="100000">
                                          <p:val>
                                            <p:strVal val="#ppt_h"/>
                                          </p:val>
                                        </p:tav>
                                      </p:tavLst>
                                    </p:anim>
                                    <p:animEffect filter="fade" transition="in">
                                      <p:cBhvr>
                                        <p:cTn dur="300" id="38"/>
                                        <p:tgtEl>
                                          <p:spTgt spid="14"/>
                                        </p:tgtEl>
                                      </p:cBhvr>
                                    </p:animEffect>
                                  </p:childTnLst>
                                </p:cTn>
                              </p:par>
                              <p:par>
                                <p:cTn autoRev="1" fill="hold" grpId="1" id="39" nodeType="withEffect" presetClass="emph" presetID="6" presetSubtype="0">
                                  <p:stCondLst>
                                    <p:cond delay="600"/>
                                  </p:stCondLst>
                                  <p:childTnLst>
                                    <p:animScale>
                                      <p:cBhvr>
                                        <p:cTn dur="150" fill="hold" id="40"/>
                                        <p:tgtEl>
                                          <p:spTgt spid="14"/>
                                        </p:tgtEl>
                                      </p:cBhvr>
                                      <p:by x="110000" y="110000"/>
                                    </p:animScale>
                                  </p:childTnLst>
                                </p:cTn>
                              </p:par>
                              <p:par>
                                <p:cTn fill="hold" grpId="0" id="41" nodeType="withEffect" presetClass="entr" presetID="53" presetSubtype="0">
                                  <p:stCondLst>
                                    <p:cond delay="100"/>
                                  </p:stCondLst>
                                  <p:childTnLst>
                                    <p:set>
                                      <p:cBhvr>
                                        <p:cTn dur="1" fill="hold" id="42">
                                          <p:stCondLst>
                                            <p:cond delay="0"/>
                                          </p:stCondLst>
                                        </p:cTn>
                                        <p:tgtEl>
                                          <p:spTgt spid="13"/>
                                        </p:tgtEl>
                                        <p:attrNameLst>
                                          <p:attrName>style.visibility</p:attrName>
                                        </p:attrNameLst>
                                      </p:cBhvr>
                                      <p:to>
                                        <p:strVal val="visible"/>
                                      </p:to>
                                    </p:set>
                                    <p:anim calcmode="lin" valueType="num">
                                      <p:cBhvr>
                                        <p:cTn dur="300" fill="hold" id="43"/>
                                        <p:tgtEl>
                                          <p:spTgt spid="13"/>
                                        </p:tgtEl>
                                        <p:attrNameLst>
                                          <p:attrName>ppt_w</p:attrName>
                                        </p:attrNameLst>
                                      </p:cBhvr>
                                      <p:tavLst>
                                        <p:tav tm="0">
                                          <p:val>
                                            <p:fltVal val="0"/>
                                          </p:val>
                                        </p:tav>
                                        <p:tav tm="100000">
                                          <p:val>
                                            <p:strVal val="#ppt_w"/>
                                          </p:val>
                                        </p:tav>
                                      </p:tavLst>
                                    </p:anim>
                                    <p:anim calcmode="lin" valueType="num">
                                      <p:cBhvr>
                                        <p:cTn dur="300" fill="hold" id="44"/>
                                        <p:tgtEl>
                                          <p:spTgt spid="13"/>
                                        </p:tgtEl>
                                        <p:attrNameLst>
                                          <p:attrName>ppt_h</p:attrName>
                                        </p:attrNameLst>
                                      </p:cBhvr>
                                      <p:tavLst>
                                        <p:tav tm="0">
                                          <p:val>
                                            <p:fltVal val="0"/>
                                          </p:val>
                                        </p:tav>
                                        <p:tav tm="100000">
                                          <p:val>
                                            <p:strVal val="#ppt_h"/>
                                          </p:val>
                                        </p:tav>
                                      </p:tavLst>
                                    </p:anim>
                                    <p:animEffect filter="fade" transition="in">
                                      <p:cBhvr>
                                        <p:cTn dur="300" id="45"/>
                                        <p:tgtEl>
                                          <p:spTgt spid="13"/>
                                        </p:tgtEl>
                                      </p:cBhvr>
                                    </p:animEffect>
                                  </p:childTnLst>
                                </p:cTn>
                              </p:par>
                              <p:par>
                                <p:cTn autoRev="1" fill="hold" grpId="1" id="46" nodeType="withEffect" presetClass="emph" presetID="6" presetSubtype="0">
                                  <p:stCondLst>
                                    <p:cond delay="400"/>
                                  </p:stCondLst>
                                  <p:childTnLst>
                                    <p:animScale>
                                      <p:cBhvr>
                                        <p:cTn dur="150" fill="hold" id="47"/>
                                        <p:tgtEl>
                                          <p:spTgt spid="13"/>
                                        </p:tgtEl>
                                      </p:cBhvr>
                                      <p:by x="110000" y="110000"/>
                                    </p:animScale>
                                  </p:childTnLst>
                                </p:cTn>
                              </p:par>
                              <p:par>
                                <p:cTn fill="hold" grpId="0" id="48" nodeType="withEffect" presetClass="entr" presetID="53" presetSubtype="0">
                                  <p:stCondLst>
                                    <p:cond delay="400"/>
                                  </p:stCondLst>
                                  <p:childTnLst>
                                    <p:set>
                                      <p:cBhvr>
                                        <p:cTn dur="1" fill="hold" id="49">
                                          <p:stCondLst>
                                            <p:cond delay="0"/>
                                          </p:stCondLst>
                                        </p:cTn>
                                        <p:tgtEl>
                                          <p:spTgt spid="17"/>
                                        </p:tgtEl>
                                        <p:attrNameLst>
                                          <p:attrName>style.visibility</p:attrName>
                                        </p:attrNameLst>
                                      </p:cBhvr>
                                      <p:to>
                                        <p:strVal val="visible"/>
                                      </p:to>
                                    </p:set>
                                    <p:anim calcmode="lin" valueType="num">
                                      <p:cBhvr>
                                        <p:cTn dur="300" fill="hold" id="50"/>
                                        <p:tgtEl>
                                          <p:spTgt spid="17"/>
                                        </p:tgtEl>
                                        <p:attrNameLst>
                                          <p:attrName>ppt_w</p:attrName>
                                        </p:attrNameLst>
                                      </p:cBhvr>
                                      <p:tavLst>
                                        <p:tav tm="0">
                                          <p:val>
                                            <p:fltVal val="0"/>
                                          </p:val>
                                        </p:tav>
                                        <p:tav tm="100000">
                                          <p:val>
                                            <p:strVal val="#ppt_w"/>
                                          </p:val>
                                        </p:tav>
                                      </p:tavLst>
                                    </p:anim>
                                    <p:anim calcmode="lin" valueType="num">
                                      <p:cBhvr>
                                        <p:cTn dur="300" fill="hold" id="51"/>
                                        <p:tgtEl>
                                          <p:spTgt spid="17"/>
                                        </p:tgtEl>
                                        <p:attrNameLst>
                                          <p:attrName>ppt_h</p:attrName>
                                        </p:attrNameLst>
                                      </p:cBhvr>
                                      <p:tavLst>
                                        <p:tav tm="0">
                                          <p:val>
                                            <p:fltVal val="0"/>
                                          </p:val>
                                        </p:tav>
                                        <p:tav tm="100000">
                                          <p:val>
                                            <p:strVal val="#ppt_h"/>
                                          </p:val>
                                        </p:tav>
                                      </p:tavLst>
                                    </p:anim>
                                    <p:animEffect filter="fade" transition="in">
                                      <p:cBhvr>
                                        <p:cTn dur="300" id="52"/>
                                        <p:tgtEl>
                                          <p:spTgt spid="17"/>
                                        </p:tgtEl>
                                      </p:cBhvr>
                                    </p:animEffect>
                                  </p:childTnLst>
                                </p:cTn>
                              </p:par>
                              <p:par>
                                <p:cTn autoRev="1" fill="hold" grpId="1" id="53" nodeType="withEffect" presetClass="emph" presetID="6" presetSubtype="0">
                                  <p:stCondLst>
                                    <p:cond delay="700"/>
                                  </p:stCondLst>
                                  <p:childTnLst>
                                    <p:animScale>
                                      <p:cBhvr>
                                        <p:cTn dur="150" fill="hold" id="54"/>
                                        <p:tgtEl>
                                          <p:spTgt spid="17"/>
                                        </p:tgtEl>
                                      </p:cBhvr>
                                      <p:by x="110000" y="110000"/>
                                    </p:animScale>
                                  </p:childTnLst>
                                </p:cTn>
                              </p:par>
                              <p:par>
                                <p:cTn fill="hold" grpId="0" id="55" nodeType="withEffect" presetClass="entr" presetID="53" presetSubtype="0">
                                  <p:stCondLst>
                                    <p:cond delay="400"/>
                                  </p:stCondLst>
                                  <p:childTnLst>
                                    <p:set>
                                      <p:cBhvr>
                                        <p:cTn dur="1" fill="hold" id="56">
                                          <p:stCondLst>
                                            <p:cond delay="0"/>
                                          </p:stCondLst>
                                        </p:cTn>
                                        <p:tgtEl>
                                          <p:spTgt spid="21"/>
                                        </p:tgtEl>
                                        <p:attrNameLst>
                                          <p:attrName>style.visibility</p:attrName>
                                        </p:attrNameLst>
                                      </p:cBhvr>
                                      <p:to>
                                        <p:strVal val="visible"/>
                                      </p:to>
                                    </p:set>
                                    <p:anim calcmode="lin" valueType="num">
                                      <p:cBhvr>
                                        <p:cTn dur="300" fill="hold" id="57"/>
                                        <p:tgtEl>
                                          <p:spTgt spid="21"/>
                                        </p:tgtEl>
                                        <p:attrNameLst>
                                          <p:attrName>ppt_w</p:attrName>
                                        </p:attrNameLst>
                                      </p:cBhvr>
                                      <p:tavLst>
                                        <p:tav tm="0">
                                          <p:val>
                                            <p:fltVal val="0"/>
                                          </p:val>
                                        </p:tav>
                                        <p:tav tm="100000">
                                          <p:val>
                                            <p:strVal val="#ppt_w"/>
                                          </p:val>
                                        </p:tav>
                                      </p:tavLst>
                                    </p:anim>
                                    <p:anim calcmode="lin" valueType="num">
                                      <p:cBhvr>
                                        <p:cTn dur="300" fill="hold" id="58"/>
                                        <p:tgtEl>
                                          <p:spTgt spid="21"/>
                                        </p:tgtEl>
                                        <p:attrNameLst>
                                          <p:attrName>ppt_h</p:attrName>
                                        </p:attrNameLst>
                                      </p:cBhvr>
                                      <p:tavLst>
                                        <p:tav tm="0">
                                          <p:val>
                                            <p:fltVal val="0"/>
                                          </p:val>
                                        </p:tav>
                                        <p:tav tm="100000">
                                          <p:val>
                                            <p:strVal val="#ppt_h"/>
                                          </p:val>
                                        </p:tav>
                                      </p:tavLst>
                                    </p:anim>
                                    <p:animEffect filter="fade" transition="in">
                                      <p:cBhvr>
                                        <p:cTn dur="300" id="59"/>
                                        <p:tgtEl>
                                          <p:spTgt spid="21"/>
                                        </p:tgtEl>
                                      </p:cBhvr>
                                    </p:animEffect>
                                  </p:childTnLst>
                                </p:cTn>
                              </p:par>
                              <p:par>
                                <p:cTn autoRev="1" fill="hold" grpId="1" id="60" nodeType="withEffect" presetClass="emph" presetID="6" presetSubtype="0">
                                  <p:stCondLst>
                                    <p:cond delay="700"/>
                                  </p:stCondLst>
                                  <p:childTnLst>
                                    <p:animScale>
                                      <p:cBhvr>
                                        <p:cTn dur="150" fill="hold" id="61"/>
                                        <p:tgtEl>
                                          <p:spTgt spid="21"/>
                                        </p:tgtEl>
                                      </p:cBhvr>
                                      <p:by x="110000" y="110000"/>
                                    </p:animScale>
                                  </p:childTnLst>
                                </p:cTn>
                              </p:par>
                              <p:par>
                                <p:cTn fill="hold" grpId="0" id="62" nodeType="withEffect" presetClass="entr" presetID="53" presetSubtype="0">
                                  <p:stCondLst>
                                    <p:cond delay="100"/>
                                  </p:stCondLst>
                                  <p:childTnLst>
                                    <p:set>
                                      <p:cBhvr>
                                        <p:cTn dur="1" fill="hold" id="63">
                                          <p:stCondLst>
                                            <p:cond delay="0"/>
                                          </p:stCondLst>
                                        </p:cTn>
                                        <p:tgtEl>
                                          <p:spTgt spid="22"/>
                                        </p:tgtEl>
                                        <p:attrNameLst>
                                          <p:attrName>style.visibility</p:attrName>
                                        </p:attrNameLst>
                                      </p:cBhvr>
                                      <p:to>
                                        <p:strVal val="visible"/>
                                      </p:to>
                                    </p:set>
                                    <p:anim calcmode="lin" valueType="num">
                                      <p:cBhvr>
                                        <p:cTn dur="300" fill="hold" id="64"/>
                                        <p:tgtEl>
                                          <p:spTgt spid="22"/>
                                        </p:tgtEl>
                                        <p:attrNameLst>
                                          <p:attrName>ppt_w</p:attrName>
                                        </p:attrNameLst>
                                      </p:cBhvr>
                                      <p:tavLst>
                                        <p:tav tm="0">
                                          <p:val>
                                            <p:fltVal val="0"/>
                                          </p:val>
                                        </p:tav>
                                        <p:tav tm="100000">
                                          <p:val>
                                            <p:strVal val="#ppt_w"/>
                                          </p:val>
                                        </p:tav>
                                      </p:tavLst>
                                    </p:anim>
                                    <p:anim calcmode="lin" valueType="num">
                                      <p:cBhvr>
                                        <p:cTn dur="300" fill="hold" id="65"/>
                                        <p:tgtEl>
                                          <p:spTgt spid="22"/>
                                        </p:tgtEl>
                                        <p:attrNameLst>
                                          <p:attrName>ppt_h</p:attrName>
                                        </p:attrNameLst>
                                      </p:cBhvr>
                                      <p:tavLst>
                                        <p:tav tm="0">
                                          <p:val>
                                            <p:fltVal val="0"/>
                                          </p:val>
                                        </p:tav>
                                        <p:tav tm="100000">
                                          <p:val>
                                            <p:strVal val="#ppt_h"/>
                                          </p:val>
                                        </p:tav>
                                      </p:tavLst>
                                    </p:anim>
                                    <p:animEffect filter="fade" transition="in">
                                      <p:cBhvr>
                                        <p:cTn dur="300" id="66"/>
                                        <p:tgtEl>
                                          <p:spTgt spid="22"/>
                                        </p:tgtEl>
                                      </p:cBhvr>
                                    </p:animEffect>
                                  </p:childTnLst>
                                </p:cTn>
                              </p:par>
                              <p:par>
                                <p:cTn autoRev="1" fill="hold" grpId="1" id="67" nodeType="withEffect" presetClass="emph" presetID="6" presetSubtype="0">
                                  <p:stCondLst>
                                    <p:cond delay="400"/>
                                  </p:stCondLst>
                                  <p:childTnLst>
                                    <p:animScale>
                                      <p:cBhvr>
                                        <p:cTn dur="150" fill="hold" id="68"/>
                                        <p:tgtEl>
                                          <p:spTgt spid="22"/>
                                        </p:tgtEl>
                                      </p:cBhvr>
                                      <p:by x="110000" y="110000"/>
                                    </p:animScale>
                                  </p:childTnLst>
                                </p:cTn>
                              </p:par>
                              <p:par>
                                <p:cTn fill="hold" grpId="0" id="69" nodeType="withEffect" presetClass="entr" presetID="53" presetSubtype="0">
                                  <p:stCondLst>
                                    <p:cond delay="400"/>
                                  </p:stCondLst>
                                  <p:childTnLst>
                                    <p:set>
                                      <p:cBhvr>
                                        <p:cTn dur="1" fill="hold" id="70">
                                          <p:stCondLst>
                                            <p:cond delay="0"/>
                                          </p:stCondLst>
                                        </p:cTn>
                                        <p:tgtEl>
                                          <p:spTgt spid="23"/>
                                        </p:tgtEl>
                                        <p:attrNameLst>
                                          <p:attrName>style.visibility</p:attrName>
                                        </p:attrNameLst>
                                      </p:cBhvr>
                                      <p:to>
                                        <p:strVal val="visible"/>
                                      </p:to>
                                    </p:set>
                                    <p:anim calcmode="lin" valueType="num">
                                      <p:cBhvr>
                                        <p:cTn dur="300" fill="hold" id="71"/>
                                        <p:tgtEl>
                                          <p:spTgt spid="23"/>
                                        </p:tgtEl>
                                        <p:attrNameLst>
                                          <p:attrName>ppt_w</p:attrName>
                                        </p:attrNameLst>
                                      </p:cBhvr>
                                      <p:tavLst>
                                        <p:tav tm="0">
                                          <p:val>
                                            <p:fltVal val="0"/>
                                          </p:val>
                                        </p:tav>
                                        <p:tav tm="100000">
                                          <p:val>
                                            <p:strVal val="#ppt_w"/>
                                          </p:val>
                                        </p:tav>
                                      </p:tavLst>
                                    </p:anim>
                                    <p:anim calcmode="lin" valueType="num">
                                      <p:cBhvr>
                                        <p:cTn dur="300" fill="hold" id="72"/>
                                        <p:tgtEl>
                                          <p:spTgt spid="23"/>
                                        </p:tgtEl>
                                        <p:attrNameLst>
                                          <p:attrName>ppt_h</p:attrName>
                                        </p:attrNameLst>
                                      </p:cBhvr>
                                      <p:tavLst>
                                        <p:tav tm="0">
                                          <p:val>
                                            <p:fltVal val="0"/>
                                          </p:val>
                                        </p:tav>
                                        <p:tav tm="100000">
                                          <p:val>
                                            <p:strVal val="#ppt_h"/>
                                          </p:val>
                                        </p:tav>
                                      </p:tavLst>
                                    </p:anim>
                                    <p:animEffect filter="fade" transition="in">
                                      <p:cBhvr>
                                        <p:cTn dur="300" id="73"/>
                                        <p:tgtEl>
                                          <p:spTgt spid="23"/>
                                        </p:tgtEl>
                                      </p:cBhvr>
                                    </p:animEffect>
                                  </p:childTnLst>
                                </p:cTn>
                              </p:par>
                              <p:par>
                                <p:cTn autoRev="1" fill="hold" grpId="1" id="74" nodeType="withEffect" presetClass="emph" presetID="6" presetSubtype="0">
                                  <p:stCondLst>
                                    <p:cond delay="700"/>
                                  </p:stCondLst>
                                  <p:childTnLst>
                                    <p:animScale>
                                      <p:cBhvr>
                                        <p:cTn dur="150" fill="hold" id="75"/>
                                        <p:tgtEl>
                                          <p:spTgt spid="23"/>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18"/>
      <p:bldP grpId="0" spid="19"/>
      <p:bldP grpId="0" spid="13"/>
      <p:bldP grpId="1" spid="13"/>
      <p:bldP grpId="0" spid="14"/>
      <p:bldP grpId="1" spid="14"/>
      <p:bldP grpId="0" spid="15"/>
      <p:bldP grpId="1" spid="15"/>
      <p:bldP grpId="0" spid="17"/>
      <p:bldP grpId="1" spid="17"/>
      <p:bldP grpId="0" spid="21"/>
      <p:bldP grpId="1" spid="21"/>
      <p:bldP grpId="0" spid="3"/>
      <p:bldP grpId="1" spid="3"/>
      <p:bldP grpId="0" spid="4"/>
      <p:bldP grpId="1" spid="4"/>
      <p:bldP grpId="0" spid="22"/>
      <p:bldP grpId="1"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圆角矩形 26"/>
          <p:cNvSpPr/>
          <p:nvPr/>
        </p:nvSpPr>
        <p:spPr>
          <a:xfrm>
            <a:off x="4487033" y="1804987"/>
            <a:ext cx="1829010" cy="249629"/>
          </a:xfrm>
          <a:prstGeom prst="roundRect">
            <a:avLst>
              <a:gd fmla="val 50000" name="adj"/>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1"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12"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
        <p:nvSpPr>
          <p:cNvPr descr="001e90bc453a118d6b4237" id="13" name="Rectangle 7"/>
          <p:cNvSpPr>
            <a:spLocks noChangeArrowheads="1"/>
          </p:cNvSpPr>
          <p:nvPr/>
        </p:nvSpPr>
        <p:spPr bwMode="auto">
          <a:xfrm>
            <a:off x="758825" y="1430338"/>
            <a:ext cx="1052513" cy="1052512"/>
          </a:xfrm>
          <a:prstGeom prst="rect">
            <a:avLst/>
          </a:prstGeom>
          <a:blipFill dpi="0" rotWithShape="1">
            <a:blip r:embed="rId3"/>
            <a:stretch>
              <a:fillRect b="-33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2951-1" id="14" name="Rectangle 8"/>
          <p:cNvSpPr>
            <a:spLocks noChangeArrowheads="1"/>
          </p:cNvSpPr>
          <p:nvPr/>
        </p:nvSpPr>
        <p:spPr bwMode="auto">
          <a:xfrm>
            <a:off x="1811338" y="1430338"/>
            <a:ext cx="1057275" cy="1052512"/>
          </a:xfrm>
          <a:prstGeom prst="rect">
            <a:avLst/>
          </a:prstGeom>
          <a:blipFill dpi="0" rotWithShape="1">
            <a:blip r:embed="rId4"/>
            <a:stretch>
              <a:fillRect r="-50"/>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041-4" id="15" name="Rectangle 9"/>
          <p:cNvSpPr>
            <a:spLocks noChangeArrowheads="1"/>
          </p:cNvSpPr>
          <p:nvPr/>
        </p:nvSpPr>
        <p:spPr bwMode="auto">
          <a:xfrm>
            <a:off x="2868613" y="1430338"/>
            <a:ext cx="1055687" cy="1052512"/>
          </a:xfrm>
          <a:prstGeom prst="rect">
            <a:avLst/>
          </a:prstGeom>
          <a:blipFill dpi="0" rotWithShape="1">
            <a:blip r:embed="rId5"/>
            <a:stretch>
              <a:fillRect r="-368"/>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042-5" id="16" name="Rectangle 10"/>
          <p:cNvSpPr>
            <a:spLocks noChangeArrowheads="1"/>
          </p:cNvSpPr>
          <p:nvPr/>
        </p:nvSpPr>
        <p:spPr bwMode="auto">
          <a:xfrm>
            <a:off x="758825" y="2482850"/>
            <a:ext cx="1052513" cy="1057275"/>
          </a:xfrm>
          <a:prstGeom prst="rect">
            <a:avLst/>
          </a:prstGeom>
          <a:blipFill dpi="0" rotWithShape="1">
            <a:blip r:embed="rId6"/>
            <a:stretch>
              <a:fillRect r="-1297"/>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104-6" id="18" name="Rectangle 12"/>
          <p:cNvSpPr>
            <a:spLocks noChangeArrowheads="1"/>
          </p:cNvSpPr>
          <p:nvPr/>
        </p:nvSpPr>
        <p:spPr bwMode="auto">
          <a:xfrm>
            <a:off x="2868613" y="2482850"/>
            <a:ext cx="1055687" cy="1057275"/>
          </a:xfrm>
          <a:prstGeom prst="rect">
            <a:avLst/>
          </a:prstGeom>
          <a:blipFill dpi="0" rotWithShape="1">
            <a:blip r:embed="rId7"/>
            <a:stretch>
              <a:fillRect r="-6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109-7" id="19" name="Rectangle 13"/>
          <p:cNvSpPr>
            <a:spLocks noChangeArrowheads="1"/>
          </p:cNvSpPr>
          <p:nvPr/>
        </p:nvSpPr>
        <p:spPr bwMode="auto">
          <a:xfrm>
            <a:off x="758825" y="3540125"/>
            <a:ext cx="1052513" cy="1055688"/>
          </a:xfrm>
          <a:prstGeom prst="rect">
            <a:avLst/>
          </a:prstGeom>
          <a:blipFill dpi="0" rotWithShape="1">
            <a:blip r:embed="rId8"/>
            <a:stretch>
              <a:fillRect r="-637"/>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110-8" id="20" name="Rectangle 14"/>
          <p:cNvSpPr>
            <a:spLocks noChangeArrowheads="1"/>
          </p:cNvSpPr>
          <p:nvPr/>
        </p:nvSpPr>
        <p:spPr bwMode="auto">
          <a:xfrm>
            <a:off x="1811338" y="3540125"/>
            <a:ext cx="1057275" cy="1055688"/>
          </a:xfrm>
          <a:prstGeom prst="rect">
            <a:avLst/>
          </a:prstGeom>
          <a:blipFill dpi="0" rotWithShape="1">
            <a:blip r:embed="rId9"/>
            <a:stretch>
              <a:fillRect r="-17"/>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60621-20121008053120-12" id="21" name="Rectangle 15"/>
          <p:cNvSpPr>
            <a:spLocks noChangeArrowheads="1"/>
          </p:cNvSpPr>
          <p:nvPr/>
        </p:nvSpPr>
        <p:spPr bwMode="auto">
          <a:xfrm>
            <a:off x="2868613" y="3540125"/>
            <a:ext cx="1055687" cy="1055688"/>
          </a:xfrm>
          <a:prstGeom prst="rect">
            <a:avLst/>
          </a:prstGeom>
          <a:blipFill dpi="0" rotWithShape="1">
            <a:blip r:embed="rId10"/>
            <a:stretch>
              <a:fillRect r="-167"/>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2" name="Rectangle 16"/>
          <p:cNvSpPr>
            <a:spLocks noChangeArrowheads="1"/>
          </p:cNvSpPr>
          <p:nvPr/>
        </p:nvSpPr>
        <p:spPr bwMode="auto">
          <a:xfrm>
            <a:off x="4572000" y="2210916"/>
            <a:ext cx="3816350" cy="2048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a:p>
            <a:pPr>
              <a:lnSpc>
                <a:spcPct val="120000"/>
              </a:lnSpc>
              <a:buFont typeface="Arial"/>
              <a:buNone/>
            </a:pPr>
            <a:endParaRPr altLang="zh-CN" lang="en-US" sz="800">
              <a:solidFill>
                <a:schemeClr val="bg1">
                  <a:lumMod val="50000"/>
                </a:schemeClr>
              </a:solidFill>
            </a:endParaRPr>
          </a:p>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a:p>
            <a:pPr>
              <a:lnSpc>
                <a:spcPct val="120000"/>
              </a:lnSpc>
              <a:buFont typeface="Arial"/>
              <a:buNone/>
            </a:pPr>
            <a:endParaRPr altLang="zh-CN" lang="en-US" sz="800">
              <a:solidFill>
                <a:schemeClr val="bg1">
                  <a:lumMod val="50000"/>
                </a:schemeClr>
              </a:solidFill>
            </a:endParaRPr>
          </a:p>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4" name="Rectangle 16"/>
          <p:cNvSpPr>
            <a:spLocks noChangeArrowheads="1"/>
          </p:cNvSpPr>
          <p:nvPr/>
        </p:nvSpPr>
        <p:spPr bwMode="auto">
          <a:xfrm>
            <a:off x="4572000" y="1850876"/>
            <a:ext cx="172819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lnSpc>
                <a:spcPct val="120000"/>
              </a:lnSpc>
            </a:pPr>
            <a:r>
              <a:rPr altLang="en-US" b="1" lang="zh-CN" sz="1000">
                <a:solidFill>
                  <a:schemeClr val="bg1"/>
                </a:solidFill>
              </a:rPr>
              <a:t>INSERT HEADER TITLE IN AREA</a:t>
            </a:r>
          </a:p>
        </p:txBody>
      </p:sp>
      <p:grpSp>
        <p:nvGrpSpPr>
          <p:cNvPr id="25" name="组合 24"/>
          <p:cNvGrpSpPr/>
          <p:nvPr/>
        </p:nvGrpSpPr>
        <p:grpSpPr>
          <a:xfrm>
            <a:off x="1811340" y="2482851"/>
            <a:ext cx="1052512" cy="1052306"/>
            <a:chOff x="4101031" y="2516491"/>
            <a:chExt cx="937694" cy="937512"/>
          </a:xfrm>
        </p:grpSpPr>
        <p:sp>
          <p:nvSpPr>
            <p:cNvPr id="28" name="Rectangle 37"/>
            <p:cNvSpPr>
              <a:spLocks noChangeArrowheads="1"/>
            </p:cNvSpPr>
            <p:nvPr/>
          </p:nvSpPr>
          <p:spPr bwMode="auto">
            <a:xfrm>
              <a:off x="4101031" y="2516491"/>
              <a:ext cx="937694" cy="937512"/>
            </a:xfrm>
            <a:prstGeom prst="rect">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6" name="Rectangle 37"/>
            <p:cNvSpPr>
              <a:spLocks noChangeArrowheads="1"/>
            </p:cNvSpPr>
            <p:nvPr/>
          </p:nvSpPr>
          <p:spPr bwMode="auto">
            <a:xfrm>
              <a:off x="4172234" y="2595563"/>
              <a:ext cx="793431" cy="796130"/>
            </a:xfrm>
            <a:prstGeom prst="rect">
              <a:avLst/>
            </a:prstGeom>
            <a:noFill/>
            <a:ln w="25400">
              <a:no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23" name="Rectangle 17"/>
          <p:cNvSpPr>
            <a:spLocks noChangeArrowheads="1"/>
          </p:cNvSpPr>
          <p:nvPr/>
        </p:nvSpPr>
        <p:spPr bwMode="auto">
          <a:xfrm>
            <a:off x="1895475" y="2633663"/>
            <a:ext cx="882650"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r>
              <a:rPr altLang="en-US" b="1" lang="zh-CN" sz="1000">
                <a:solidFill>
                  <a:schemeClr val="bg1"/>
                </a:solidFill>
              </a:rPr>
              <a:t>We have many PowerPoint templates that has been specifically designed.</a:t>
            </a:r>
          </a:p>
        </p:txBody>
      </p:sp>
    </p:spTree>
    <p:extLst>
      <p:ext uri="{BB962C8B-B14F-4D97-AF65-F5344CB8AC3E}">
        <p14:creationId val="18981328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ppt_x"/>
                                          </p:val>
                                        </p:tav>
                                        <p:tav tm="100000">
                                          <p:val>
                                            <p:strVal val="#ppt_x"/>
                                          </p:val>
                                        </p:tav>
                                      </p:tavLst>
                                    </p:anim>
                                    <p:anim calcmode="lin" valueType="num">
                                      <p:cBhvr additive="base">
                                        <p:cTn dur="1000" fill="hold" id="8"/>
                                        <p:tgtEl>
                                          <p:spTgt spid="11"/>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000" fill="hold" id="11"/>
                                        <p:tgtEl>
                                          <p:spTgt spid="12"/>
                                        </p:tgtEl>
                                        <p:attrNameLst>
                                          <p:attrName>ppt_x</p:attrName>
                                        </p:attrNameLst>
                                      </p:cBhvr>
                                      <p:tavLst>
                                        <p:tav tm="0">
                                          <p:val>
                                            <p:strVal val="#ppt_x"/>
                                          </p:val>
                                        </p:tav>
                                        <p:tav tm="100000">
                                          <p:val>
                                            <p:strVal val="#ppt_x"/>
                                          </p:val>
                                        </p:tav>
                                      </p:tavLst>
                                    </p:anim>
                                    <p:anim calcmode="lin" valueType="num">
                                      <p:cBhvr additive="base">
                                        <p:cTn dur="1000" fill="hold" id="12"/>
                                        <p:tgtEl>
                                          <p:spTgt spid="1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Effect filter="fade" transition="in">
                                      <p:cBhvr>
                                        <p:cTn dur="500" id="18"/>
                                        <p:tgtEl>
                                          <p:spTgt spid="13"/>
                                        </p:tgtEl>
                                      </p:cBhvr>
                                    </p:animEffect>
                                  </p:childTnLst>
                                </p:cTn>
                              </p:par>
                              <p:par>
                                <p:cTn fill="hold" grpId="0" id="19" nodeType="withEffect" presetClass="entr" presetID="53" presetSubtype="0">
                                  <p:stCondLst>
                                    <p:cond delay="100"/>
                                  </p:stCondLst>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ppt_w</p:attrName>
                                        </p:attrNameLst>
                                      </p:cBhvr>
                                      <p:tavLst>
                                        <p:tav tm="0">
                                          <p:val>
                                            <p:fltVal val="0"/>
                                          </p:val>
                                        </p:tav>
                                        <p:tav tm="100000">
                                          <p:val>
                                            <p:strVal val="#ppt_w"/>
                                          </p:val>
                                        </p:tav>
                                      </p:tavLst>
                                    </p:anim>
                                    <p:anim calcmode="lin" valueType="num">
                                      <p:cBhvr>
                                        <p:cTn dur="500" fill="hold" id="22"/>
                                        <p:tgtEl>
                                          <p:spTgt spid="16"/>
                                        </p:tgtEl>
                                        <p:attrNameLst>
                                          <p:attrName>ppt_h</p:attrName>
                                        </p:attrNameLst>
                                      </p:cBhvr>
                                      <p:tavLst>
                                        <p:tav tm="0">
                                          <p:val>
                                            <p:fltVal val="0"/>
                                          </p:val>
                                        </p:tav>
                                        <p:tav tm="100000">
                                          <p:val>
                                            <p:strVal val="#ppt_h"/>
                                          </p:val>
                                        </p:tav>
                                      </p:tavLst>
                                    </p:anim>
                                    <p:animEffect filter="fade" transition="in">
                                      <p:cBhvr>
                                        <p:cTn dur="500" id="23"/>
                                        <p:tgtEl>
                                          <p:spTgt spid="16"/>
                                        </p:tgtEl>
                                      </p:cBhvr>
                                    </p:animEffect>
                                  </p:childTnLst>
                                </p:cTn>
                              </p:par>
                              <p:par>
                                <p:cTn fill="hold" grpId="0" id="24" nodeType="withEffect" presetClass="entr" presetID="53" presetSubtype="0">
                                  <p:stCondLst>
                                    <p:cond delay="200"/>
                                  </p:stCondLst>
                                  <p:childTnLst>
                                    <p:set>
                                      <p:cBhvr>
                                        <p:cTn dur="1" fill="hold" id="25">
                                          <p:stCondLst>
                                            <p:cond delay="0"/>
                                          </p:stCondLst>
                                        </p:cTn>
                                        <p:tgtEl>
                                          <p:spTgt spid="19"/>
                                        </p:tgtEl>
                                        <p:attrNameLst>
                                          <p:attrName>style.visibility</p:attrName>
                                        </p:attrNameLst>
                                      </p:cBhvr>
                                      <p:to>
                                        <p:strVal val="visible"/>
                                      </p:to>
                                    </p:set>
                                    <p:anim calcmode="lin" valueType="num">
                                      <p:cBhvr>
                                        <p:cTn dur="500" fill="hold" id="26"/>
                                        <p:tgtEl>
                                          <p:spTgt spid="19"/>
                                        </p:tgtEl>
                                        <p:attrNameLst>
                                          <p:attrName>ppt_w</p:attrName>
                                        </p:attrNameLst>
                                      </p:cBhvr>
                                      <p:tavLst>
                                        <p:tav tm="0">
                                          <p:val>
                                            <p:fltVal val="0"/>
                                          </p:val>
                                        </p:tav>
                                        <p:tav tm="100000">
                                          <p:val>
                                            <p:strVal val="#ppt_w"/>
                                          </p:val>
                                        </p:tav>
                                      </p:tavLst>
                                    </p:anim>
                                    <p:anim calcmode="lin" valueType="num">
                                      <p:cBhvr>
                                        <p:cTn dur="500" fill="hold" id="27"/>
                                        <p:tgtEl>
                                          <p:spTgt spid="19"/>
                                        </p:tgtEl>
                                        <p:attrNameLst>
                                          <p:attrName>ppt_h</p:attrName>
                                        </p:attrNameLst>
                                      </p:cBhvr>
                                      <p:tavLst>
                                        <p:tav tm="0">
                                          <p:val>
                                            <p:fltVal val="0"/>
                                          </p:val>
                                        </p:tav>
                                        <p:tav tm="100000">
                                          <p:val>
                                            <p:strVal val="#ppt_h"/>
                                          </p:val>
                                        </p:tav>
                                      </p:tavLst>
                                    </p:anim>
                                    <p:animEffect filter="fade" transition="in">
                                      <p:cBhvr>
                                        <p:cTn dur="500" id="28"/>
                                        <p:tgtEl>
                                          <p:spTgt spid="19"/>
                                        </p:tgtEl>
                                      </p:cBhvr>
                                    </p:animEffect>
                                  </p:childTnLst>
                                </p:cTn>
                              </p:par>
                              <p:par>
                                <p:cTn fill="hold" grpId="0" id="29" nodeType="withEffect" presetClass="entr" presetID="53" presetSubtype="0">
                                  <p:stCondLst>
                                    <p:cond delay="300"/>
                                  </p:stCondLst>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ppt_w</p:attrName>
                                        </p:attrNameLst>
                                      </p:cBhvr>
                                      <p:tavLst>
                                        <p:tav tm="0">
                                          <p:val>
                                            <p:fltVal val="0"/>
                                          </p:val>
                                        </p:tav>
                                        <p:tav tm="100000">
                                          <p:val>
                                            <p:strVal val="#ppt_w"/>
                                          </p:val>
                                        </p:tav>
                                      </p:tavLst>
                                    </p:anim>
                                    <p:anim calcmode="lin" valueType="num">
                                      <p:cBhvr>
                                        <p:cTn dur="500" fill="hold" id="32"/>
                                        <p:tgtEl>
                                          <p:spTgt spid="20"/>
                                        </p:tgtEl>
                                        <p:attrNameLst>
                                          <p:attrName>ppt_h</p:attrName>
                                        </p:attrNameLst>
                                      </p:cBhvr>
                                      <p:tavLst>
                                        <p:tav tm="0">
                                          <p:val>
                                            <p:fltVal val="0"/>
                                          </p:val>
                                        </p:tav>
                                        <p:tav tm="100000">
                                          <p:val>
                                            <p:strVal val="#ppt_h"/>
                                          </p:val>
                                        </p:tav>
                                      </p:tavLst>
                                    </p:anim>
                                    <p:animEffect filter="fade" transition="in">
                                      <p:cBhvr>
                                        <p:cTn dur="500" id="33"/>
                                        <p:tgtEl>
                                          <p:spTgt spid="20"/>
                                        </p:tgtEl>
                                      </p:cBhvr>
                                    </p:animEffect>
                                  </p:childTnLst>
                                </p:cTn>
                              </p:par>
                              <p:par>
                                <p:cTn fill="hold" grpId="0" id="34" nodeType="withEffect" presetClass="entr" presetID="53" presetSubtype="0">
                                  <p:stCondLst>
                                    <p:cond delay="400"/>
                                  </p:stCondLst>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Effect filter="fade" transition="in">
                                      <p:cBhvr>
                                        <p:cTn dur="500" id="38"/>
                                        <p:tgtEl>
                                          <p:spTgt spid="21"/>
                                        </p:tgtEl>
                                      </p:cBhvr>
                                    </p:animEffect>
                                  </p:childTnLst>
                                </p:cTn>
                              </p:par>
                              <p:par>
                                <p:cTn fill="hold" grpId="0" id="39" nodeType="withEffect" presetClass="entr" presetID="53" presetSubtype="0">
                                  <p:stCondLst>
                                    <p:cond delay="50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par>
                                <p:cTn fill="hold" grpId="0" id="44" nodeType="withEffect" presetClass="entr" presetID="53" presetSubtype="0">
                                  <p:stCondLst>
                                    <p:cond delay="600"/>
                                  </p:stCondLst>
                                  <p:childTnLst>
                                    <p:set>
                                      <p:cBhvr>
                                        <p:cTn dur="1" fill="hold" id="45">
                                          <p:stCondLst>
                                            <p:cond delay="0"/>
                                          </p:stCondLst>
                                        </p:cTn>
                                        <p:tgtEl>
                                          <p:spTgt spid="15"/>
                                        </p:tgtEl>
                                        <p:attrNameLst>
                                          <p:attrName>style.visibility</p:attrName>
                                        </p:attrNameLst>
                                      </p:cBhvr>
                                      <p:to>
                                        <p:strVal val="visible"/>
                                      </p:to>
                                    </p:set>
                                    <p:anim calcmode="lin" valueType="num">
                                      <p:cBhvr>
                                        <p:cTn dur="500" fill="hold" id="46"/>
                                        <p:tgtEl>
                                          <p:spTgt spid="15"/>
                                        </p:tgtEl>
                                        <p:attrNameLst>
                                          <p:attrName>ppt_w</p:attrName>
                                        </p:attrNameLst>
                                      </p:cBhvr>
                                      <p:tavLst>
                                        <p:tav tm="0">
                                          <p:val>
                                            <p:fltVal val="0"/>
                                          </p:val>
                                        </p:tav>
                                        <p:tav tm="100000">
                                          <p:val>
                                            <p:strVal val="#ppt_w"/>
                                          </p:val>
                                        </p:tav>
                                      </p:tavLst>
                                    </p:anim>
                                    <p:anim calcmode="lin" valueType="num">
                                      <p:cBhvr>
                                        <p:cTn dur="500" fill="hold" id="47"/>
                                        <p:tgtEl>
                                          <p:spTgt spid="15"/>
                                        </p:tgtEl>
                                        <p:attrNameLst>
                                          <p:attrName>ppt_h</p:attrName>
                                        </p:attrNameLst>
                                      </p:cBhvr>
                                      <p:tavLst>
                                        <p:tav tm="0">
                                          <p:val>
                                            <p:fltVal val="0"/>
                                          </p:val>
                                        </p:tav>
                                        <p:tav tm="100000">
                                          <p:val>
                                            <p:strVal val="#ppt_h"/>
                                          </p:val>
                                        </p:tav>
                                      </p:tavLst>
                                    </p:anim>
                                    <p:animEffect filter="fade" transition="in">
                                      <p:cBhvr>
                                        <p:cTn dur="500" id="48"/>
                                        <p:tgtEl>
                                          <p:spTgt spid="15"/>
                                        </p:tgtEl>
                                      </p:cBhvr>
                                    </p:animEffect>
                                  </p:childTnLst>
                                </p:cTn>
                              </p:par>
                              <p:par>
                                <p:cTn fill="hold" grpId="0" id="49" nodeType="withEffect" presetClass="entr" presetID="53" presetSubtype="0">
                                  <p:stCondLst>
                                    <p:cond delay="700"/>
                                  </p:stCondLst>
                                  <p:childTnLst>
                                    <p:set>
                                      <p:cBhvr>
                                        <p:cTn dur="1" fill="hold" id="50">
                                          <p:stCondLst>
                                            <p:cond delay="0"/>
                                          </p:stCondLst>
                                        </p:cTn>
                                        <p:tgtEl>
                                          <p:spTgt spid="14"/>
                                        </p:tgtEl>
                                        <p:attrNameLst>
                                          <p:attrName>style.visibility</p:attrName>
                                        </p:attrNameLst>
                                      </p:cBhvr>
                                      <p:to>
                                        <p:strVal val="visible"/>
                                      </p:to>
                                    </p:set>
                                    <p:anim calcmode="lin" valueType="num">
                                      <p:cBhvr>
                                        <p:cTn dur="500" fill="hold" id="51"/>
                                        <p:tgtEl>
                                          <p:spTgt spid="14"/>
                                        </p:tgtEl>
                                        <p:attrNameLst>
                                          <p:attrName>ppt_w</p:attrName>
                                        </p:attrNameLst>
                                      </p:cBhvr>
                                      <p:tavLst>
                                        <p:tav tm="0">
                                          <p:val>
                                            <p:fltVal val="0"/>
                                          </p:val>
                                        </p:tav>
                                        <p:tav tm="100000">
                                          <p:val>
                                            <p:strVal val="#ppt_w"/>
                                          </p:val>
                                        </p:tav>
                                      </p:tavLst>
                                    </p:anim>
                                    <p:anim calcmode="lin" valueType="num">
                                      <p:cBhvr>
                                        <p:cTn dur="500" fill="hold" id="52"/>
                                        <p:tgtEl>
                                          <p:spTgt spid="14"/>
                                        </p:tgtEl>
                                        <p:attrNameLst>
                                          <p:attrName>ppt_h</p:attrName>
                                        </p:attrNameLst>
                                      </p:cBhvr>
                                      <p:tavLst>
                                        <p:tav tm="0">
                                          <p:val>
                                            <p:fltVal val="0"/>
                                          </p:val>
                                        </p:tav>
                                        <p:tav tm="100000">
                                          <p:val>
                                            <p:strVal val="#ppt_h"/>
                                          </p:val>
                                        </p:tav>
                                      </p:tavLst>
                                    </p:anim>
                                    <p:animEffect filter="fade" transition="in">
                                      <p:cBhvr>
                                        <p:cTn dur="500" id="53"/>
                                        <p:tgtEl>
                                          <p:spTgt spid="14"/>
                                        </p:tgtEl>
                                      </p:cBhvr>
                                    </p:animEffect>
                                  </p:childTnLst>
                                </p:cTn>
                              </p:par>
                              <p:par>
                                <p:cTn fill="hold" id="54" nodeType="withEffect" presetClass="entr" presetID="53" presetSubtype="0">
                                  <p:stCondLst>
                                    <p:cond delay="800"/>
                                  </p:stCondLst>
                                  <p:childTnLst>
                                    <p:set>
                                      <p:cBhvr>
                                        <p:cTn dur="1" fill="hold" id="55">
                                          <p:stCondLst>
                                            <p:cond delay="0"/>
                                          </p:stCondLst>
                                        </p:cTn>
                                        <p:tgtEl>
                                          <p:spTgt spid="25"/>
                                        </p:tgtEl>
                                        <p:attrNameLst>
                                          <p:attrName>style.visibility</p:attrName>
                                        </p:attrNameLst>
                                      </p:cBhvr>
                                      <p:to>
                                        <p:strVal val="visible"/>
                                      </p:to>
                                    </p:set>
                                    <p:anim calcmode="lin" valueType="num">
                                      <p:cBhvr>
                                        <p:cTn dur="300" fill="hold" id="56"/>
                                        <p:tgtEl>
                                          <p:spTgt spid="25"/>
                                        </p:tgtEl>
                                        <p:attrNameLst>
                                          <p:attrName>ppt_w</p:attrName>
                                        </p:attrNameLst>
                                      </p:cBhvr>
                                      <p:tavLst>
                                        <p:tav tm="0">
                                          <p:val>
                                            <p:fltVal val="0"/>
                                          </p:val>
                                        </p:tav>
                                        <p:tav tm="100000">
                                          <p:val>
                                            <p:strVal val="#ppt_w"/>
                                          </p:val>
                                        </p:tav>
                                      </p:tavLst>
                                    </p:anim>
                                    <p:anim calcmode="lin" valueType="num">
                                      <p:cBhvr>
                                        <p:cTn dur="300" fill="hold" id="57"/>
                                        <p:tgtEl>
                                          <p:spTgt spid="25"/>
                                        </p:tgtEl>
                                        <p:attrNameLst>
                                          <p:attrName>ppt_h</p:attrName>
                                        </p:attrNameLst>
                                      </p:cBhvr>
                                      <p:tavLst>
                                        <p:tav tm="0">
                                          <p:val>
                                            <p:fltVal val="0"/>
                                          </p:val>
                                        </p:tav>
                                        <p:tav tm="100000">
                                          <p:val>
                                            <p:strVal val="#ppt_h"/>
                                          </p:val>
                                        </p:tav>
                                      </p:tavLst>
                                    </p:anim>
                                    <p:animEffect filter="fade" transition="in">
                                      <p:cBhvr>
                                        <p:cTn dur="300" id="58"/>
                                        <p:tgtEl>
                                          <p:spTgt spid="25"/>
                                        </p:tgtEl>
                                      </p:cBhvr>
                                    </p:animEffect>
                                  </p:childTnLst>
                                </p:cTn>
                              </p:par>
                              <p:par>
                                <p:cTn autoRev="1" fill="hold" id="59" nodeType="withEffect" presetClass="emph" presetID="6" presetSubtype="0">
                                  <p:stCondLst>
                                    <p:cond delay="1100"/>
                                  </p:stCondLst>
                                  <p:childTnLst>
                                    <p:animScale>
                                      <p:cBhvr>
                                        <p:cTn dur="150" fill="hold" id="60"/>
                                        <p:tgtEl>
                                          <p:spTgt spid="25"/>
                                        </p:tgtEl>
                                      </p:cBhvr>
                                      <p:by x="110000" y="110000"/>
                                    </p:animScale>
                                  </p:childTnLst>
                                </p:cTn>
                              </p:par>
                              <p:par>
                                <p:cTn fill="hold" grpId="0" id="61" nodeType="withEffect" presetClass="entr" presetID="42" presetSubtype="0">
                                  <p:stCondLst>
                                    <p:cond delay="1400"/>
                                  </p:stCondLst>
                                  <p:childTnLst>
                                    <p:set>
                                      <p:cBhvr>
                                        <p:cTn dur="1" fill="hold" id="62">
                                          <p:stCondLst>
                                            <p:cond delay="0"/>
                                          </p:stCondLst>
                                        </p:cTn>
                                        <p:tgtEl>
                                          <p:spTgt spid="23"/>
                                        </p:tgtEl>
                                        <p:attrNameLst>
                                          <p:attrName>style.visibility</p:attrName>
                                        </p:attrNameLst>
                                      </p:cBhvr>
                                      <p:to>
                                        <p:strVal val="visible"/>
                                      </p:to>
                                    </p:set>
                                    <p:animEffect filter="fade" transition="in">
                                      <p:cBhvr>
                                        <p:cTn dur="500" id="63"/>
                                        <p:tgtEl>
                                          <p:spTgt spid="23"/>
                                        </p:tgtEl>
                                      </p:cBhvr>
                                    </p:animEffect>
                                    <p:anim calcmode="lin" valueType="num">
                                      <p:cBhvr>
                                        <p:cTn dur="500" fill="hold" id="64"/>
                                        <p:tgtEl>
                                          <p:spTgt spid="23"/>
                                        </p:tgtEl>
                                        <p:attrNameLst>
                                          <p:attrName>ppt_x</p:attrName>
                                        </p:attrNameLst>
                                      </p:cBhvr>
                                      <p:tavLst>
                                        <p:tav tm="0">
                                          <p:val>
                                            <p:strVal val="#ppt_x"/>
                                          </p:val>
                                        </p:tav>
                                        <p:tav tm="100000">
                                          <p:val>
                                            <p:strVal val="#ppt_x"/>
                                          </p:val>
                                        </p:tav>
                                      </p:tavLst>
                                    </p:anim>
                                    <p:anim calcmode="lin" valueType="num">
                                      <p:cBhvr>
                                        <p:cTn dur="500" fill="hold" id="65"/>
                                        <p:tgtEl>
                                          <p:spTgt spid="23"/>
                                        </p:tgtEl>
                                        <p:attrNameLst>
                                          <p:attrName>ppt_y</p:attrName>
                                        </p:attrNameLst>
                                      </p:cBhvr>
                                      <p:tavLst>
                                        <p:tav tm="0">
                                          <p:val>
                                            <p:strVal val="#ppt_y+.1"/>
                                          </p:val>
                                        </p:tav>
                                        <p:tav tm="100000">
                                          <p:val>
                                            <p:strVal val="#ppt_y"/>
                                          </p:val>
                                        </p:tav>
                                      </p:tavLst>
                                    </p:anim>
                                  </p:childTnLst>
                                </p:cTn>
                              </p:par>
                              <p:par>
                                <p:cTn fill="hold" grpId="0" id="66" nodeType="withEffect" presetClass="entr" presetID="2" presetSubtype="2">
                                  <p:stCondLst>
                                    <p:cond delay="1900"/>
                                  </p:stCondLst>
                                  <p:childTnLst>
                                    <p:set>
                                      <p:cBhvr>
                                        <p:cTn dur="1" fill="hold" id="67">
                                          <p:stCondLst>
                                            <p:cond delay="0"/>
                                          </p:stCondLst>
                                        </p:cTn>
                                        <p:tgtEl>
                                          <p:spTgt spid="27"/>
                                        </p:tgtEl>
                                        <p:attrNameLst>
                                          <p:attrName>style.visibility</p:attrName>
                                        </p:attrNameLst>
                                      </p:cBhvr>
                                      <p:to>
                                        <p:strVal val="visible"/>
                                      </p:to>
                                    </p:set>
                                    <p:anim calcmode="lin" valueType="num">
                                      <p:cBhvr additive="base">
                                        <p:cTn dur="600" fill="hold" id="68"/>
                                        <p:tgtEl>
                                          <p:spTgt spid="27"/>
                                        </p:tgtEl>
                                        <p:attrNameLst>
                                          <p:attrName>ppt_x</p:attrName>
                                        </p:attrNameLst>
                                      </p:cBhvr>
                                      <p:tavLst>
                                        <p:tav tm="0">
                                          <p:val>
                                            <p:strVal val="1+#ppt_w/2"/>
                                          </p:val>
                                        </p:tav>
                                        <p:tav tm="100000">
                                          <p:val>
                                            <p:strVal val="#ppt_x"/>
                                          </p:val>
                                        </p:tav>
                                      </p:tavLst>
                                    </p:anim>
                                    <p:anim calcmode="lin" valueType="num">
                                      <p:cBhvr additive="base">
                                        <p:cTn dur="600" fill="hold" id="69"/>
                                        <p:tgtEl>
                                          <p:spTgt spid="27"/>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1900"/>
                                  </p:stCondLst>
                                  <p:childTnLst>
                                    <p:set>
                                      <p:cBhvr>
                                        <p:cTn dur="1" fill="hold" id="71">
                                          <p:stCondLst>
                                            <p:cond delay="0"/>
                                          </p:stCondLst>
                                        </p:cTn>
                                        <p:tgtEl>
                                          <p:spTgt spid="24"/>
                                        </p:tgtEl>
                                        <p:attrNameLst>
                                          <p:attrName>style.visibility</p:attrName>
                                        </p:attrNameLst>
                                      </p:cBhvr>
                                      <p:to>
                                        <p:strVal val="visible"/>
                                      </p:to>
                                    </p:set>
                                    <p:anim calcmode="lin" valueType="num">
                                      <p:cBhvr additive="base">
                                        <p:cTn dur="600" fill="hold" id="72"/>
                                        <p:tgtEl>
                                          <p:spTgt spid="24"/>
                                        </p:tgtEl>
                                        <p:attrNameLst>
                                          <p:attrName>ppt_x</p:attrName>
                                        </p:attrNameLst>
                                      </p:cBhvr>
                                      <p:tavLst>
                                        <p:tav tm="0">
                                          <p:val>
                                            <p:strVal val="1+#ppt_w/2"/>
                                          </p:val>
                                        </p:tav>
                                        <p:tav tm="100000">
                                          <p:val>
                                            <p:strVal val="#ppt_x"/>
                                          </p:val>
                                        </p:tav>
                                      </p:tavLst>
                                    </p:anim>
                                    <p:anim calcmode="lin" valueType="num">
                                      <p:cBhvr additive="base">
                                        <p:cTn dur="600" fill="hold" id="73"/>
                                        <p:tgtEl>
                                          <p:spTgt spid="24"/>
                                        </p:tgtEl>
                                        <p:attrNameLst>
                                          <p:attrName>ppt_y</p:attrName>
                                        </p:attrNameLst>
                                      </p:cBhvr>
                                      <p:tavLst>
                                        <p:tav tm="0">
                                          <p:val>
                                            <p:strVal val="#ppt_y"/>
                                          </p:val>
                                        </p:tav>
                                        <p:tav tm="100000">
                                          <p:val>
                                            <p:strVal val="#ppt_y"/>
                                          </p:val>
                                        </p:tav>
                                      </p:tavLst>
                                    </p:anim>
                                  </p:childTnLst>
                                </p:cTn>
                              </p:par>
                              <p:par>
                                <p:cTn fill="hold" grpId="0" id="74" nodeType="withEffect" presetClass="entr" presetID="42" presetSubtype="0">
                                  <p:stCondLst>
                                    <p:cond delay="2500"/>
                                  </p:stCondLst>
                                  <p:childTnLst>
                                    <p:set>
                                      <p:cBhvr>
                                        <p:cTn dur="1" fill="hold" id="75">
                                          <p:stCondLst>
                                            <p:cond delay="0"/>
                                          </p:stCondLst>
                                        </p:cTn>
                                        <p:tgtEl>
                                          <p:spTgt spid="22"/>
                                        </p:tgtEl>
                                        <p:attrNameLst>
                                          <p:attrName>style.visibility</p:attrName>
                                        </p:attrNameLst>
                                      </p:cBhvr>
                                      <p:to>
                                        <p:strVal val="visible"/>
                                      </p:to>
                                    </p:set>
                                    <p:animEffect filter="fade" transition="in">
                                      <p:cBhvr>
                                        <p:cTn dur="500" id="76"/>
                                        <p:tgtEl>
                                          <p:spTgt spid="22"/>
                                        </p:tgtEl>
                                      </p:cBhvr>
                                    </p:animEffect>
                                    <p:anim calcmode="lin" valueType="num">
                                      <p:cBhvr>
                                        <p:cTn dur="500" fill="hold" id="77"/>
                                        <p:tgtEl>
                                          <p:spTgt spid="22"/>
                                        </p:tgtEl>
                                        <p:attrNameLst>
                                          <p:attrName>ppt_x</p:attrName>
                                        </p:attrNameLst>
                                      </p:cBhvr>
                                      <p:tavLst>
                                        <p:tav tm="0">
                                          <p:val>
                                            <p:strVal val="#ppt_x"/>
                                          </p:val>
                                        </p:tav>
                                        <p:tav tm="100000">
                                          <p:val>
                                            <p:strVal val="#ppt_x"/>
                                          </p:val>
                                        </p:tav>
                                      </p:tavLst>
                                    </p:anim>
                                    <p:anim calcmode="lin" valueType="num">
                                      <p:cBhvr>
                                        <p:cTn dur="500" fill="hold" id="78"/>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11"/>
      <p:bldP grpId="0" spid="12"/>
      <p:bldP grpId="0" spid="13"/>
      <p:bldP grpId="0" spid="14"/>
      <p:bldP grpId="0" spid="15"/>
      <p:bldP grpId="0" spid="16"/>
      <p:bldP grpId="0" spid="18"/>
      <p:bldP grpId="0" spid="19"/>
      <p:bldP grpId="0" spid="20"/>
      <p:bldP grpId="0" spid="21"/>
      <p:bldP grpId="0" spid="22"/>
      <p:bldP grpId="0" spid="24"/>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580054" y="1459684"/>
            <a:ext cx="942494" cy="1084308"/>
            <a:chOff x="3544888" y="1419225"/>
            <a:chExt cx="1012825" cy="1165225"/>
          </a:xfrm>
        </p:grpSpPr>
        <p:sp>
          <p:nvSpPr>
            <p:cNvPr id="49" name="Freeform 7"/>
            <p:cNvSpPr/>
            <p:nvPr/>
          </p:nvSpPr>
          <p:spPr bwMode="auto">
            <a:xfrm>
              <a:off x="3606983" y="1490664"/>
              <a:ext cx="888636" cy="1022348"/>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5" name="Freeform 7"/>
            <p:cNvSpPr/>
            <p:nvPr/>
          </p:nvSpPr>
          <p:spPr bwMode="auto">
            <a:xfrm>
              <a:off x="3544888" y="1419225"/>
              <a:ext cx="1012825" cy="116522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36" name="Freeform 24"/>
          <p:cNvSpPr>
            <a:spLocks noEditPoints="1"/>
          </p:cNvSpPr>
          <p:nvPr/>
        </p:nvSpPr>
        <p:spPr bwMode="auto">
          <a:xfrm>
            <a:off x="3878263" y="1825625"/>
            <a:ext cx="349250" cy="352425"/>
          </a:xfrm>
          <a:custGeom>
            <a:gdLst>
              <a:gd fmla="*/ 52 w 105" name="T0"/>
              <a:gd fmla="*/ 0 h 106" name="T1"/>
              <a:gd fmla="*/ 89 w 105" name="T2"/>
              <a:gd fmla="*/ 16 h 106" name="T3"/>
              <a:gd fmla="*/ 90 w 105" name="T4"/>
              <a:gd fmla="*/ 16 h 106" name="T5"/>
              <a:gd fmla="*/ 105 w 105" name="T6"/>
              <a:gd fmla="*/ 53 h 106" name="T7"/>
              <a:gd fmla="*/ 89 w 105" name="T8"/>
              <a:gd fmla="*/ 90 h 106" name="T9"/>
              <a:gd fmla="*/ 89 w 105" name="T10"/>
              <a:gd fmla="*/ 90 h 106" name="T11"/>
              <a:gd fmla="*/ 52 w 105" name="T12"/>
              <a:gd fmla="*/ 106 h 106" name="T13"/>
              <a:gd fmla="*/ 15 w 105" name="T14"/>
              <a:gd fmla="*/ 90 h 106" name="T15"/>
              <a:gd fmla="*/ 0 w 105" name="T16"/>
              <a:gd fmla="*/ 53 h 106" name="T17"/>
              <a:gd fmla="*/ 15 w 105" name="T18"/>
              <a:gd fmla="*/ 16 h 106" name="T19"/>
              <a:gd fmla="*/ 15 w 105" name="T20"/>
              <a:gd fmla="*/ 16 h 106" name="T21"/>
              <a:gd fmla="*/ 15 w 105" name="T22"/>
              <a:gd fmla="*/ 16 h 106" name="T23"/>
              <a:gd fmla="*/ 52 w 105" name="T24"/>
              <a:gd fmla="*/ 0 h 106" name="T25"/>
              <a:gd fmla="*/ 75 w 105" name="T26"/>
              <a:gd fmla="*/ 49 h 106" name="T27"/>
              <a:gd fmla="*/ 75 w 105" name="T28"/>
              <a:gd fmla="*/ 49 h 106" name="T29"/>
              <a:gd fmla="*/ 56 w 105" name="T30"/>
              <a:gd fmla="*/ 49 h 106" name="T31"/>
              <a:gd fmla="*/ 56 w 105" name="T32"/>
              <a:gd fmla="*/ 17 h 106" name="T33"/>
              <a:gd fmla="*/ 52 w 105" name="T34"/>
              <a:gd fmla="*/ 13 h 106" name="T35"/>
              <a:gd fmla="*/ 48 w 105" name="T36"/>
              <a:gd fmla="*/ 17 h 106" name="T37"/>
              <a:gd fmla="*/ 48 w 105" name="T38"/>
              <a:gd fmla="*/ 53 h 106" name="T39"/>
              <a:gd fmla="*/ 48 w 105" name="T40"/>
              <a:gd fmla="*/ 53 h 106" name="T41"/>
              <a:gd fmla="*/ 52 w 105" name="T42"/>
              <a:gd fmla="*/ 57 h 106" name="T43"/>
              <a:gd fmla="*/ 75 w 105" name="T44"/>
              <a:gd fmla="*/ 57 h 106" name="T45"/>
              <a:gd fmla="*/ 79 w 105" name="T46"/>
              <a:gd fmla="*/ 53 h 106" name="T47"/>
              <a:gd fmla="*/ 75 w 105" name="T48"/>
              <a:gd fmla="*/ 49 h 106" name="T49"/>
              <a:gd fmla="*/ 84 w 105" name="T50"/>
              <a:gd fmla="*/ 22 h 106" name="T51"/>
              <a:gd fmla="*/ 84 w 105" name="T52"/>
              <a:gd fmla="*/ 22 h 106" name="T53"/>
              <a:gd fmla="*/ 52 w 105" name="T54"/>
              <a:gd fmla="*/ 8 h 106" name="T55"/>
              <a:gd fmla="*/ 21 w 105" name="T56"/>
              <a:gd fmla="*/ 21 h 106" name="T57"/>
              <a:gd fmla="*/ 21 w 105" name="T58"/>
              <a:gd fmla="*/ 22 h 106" name="T59"/>
              <a:gd fmla="*/ 8 w 105" name="T60"/>
              <a:gd fmla="*/ 53 h 106" name="T61"/>
              <a:gd fmla="*/ 21 w 105" name="T62"/>
              <a:gd fmla="*/ 84 h 106" name="T63"/>
              <a:gd fmla="*/ 52 w 105" name="T64"/>
              <a:gd fmla="*/ 98 h 106" name="T65"/>
              <a:gd fmla="*/ 83 w 105" name="T66"/>
              <a:gd fmla="*/ 85 h 106" name="T67"/>
              <a:gd fmla="*/ 84 w 105" name="T68"/>
              <a:gd fmla="*/ 84 h 106" name="T69"/>
              <a:gd fmla="*/ 97 w 105" name="T70"/>
              <a:gd fmla="*/ 53 h 106" name="T71"/>
              <a:gd fmla="*/ 84 w 105" name="T72"/>
              <a:gd fmla="*/ 22 h 106" name="T73"/>
              <a:gd fmla="*/ 84 w 105" name="T74"/>
              <a:gd fmla="*/ 22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05">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chemeClr val="bg1"/>
          </a:solidFill>
          <a:ln>
            <a:noFill/>
          </a:ln>
          <a:extLst/>
        </p:spPr>
        <p:txBody>
          <a:bodyPr/>
          <a:lstStyle/>
          <a:p>
            <a:endParaRPr altLang="en-US" lang="zh-CN">
              <a:solidFill>
                <a:schemeClr val="bg1"/>
              </a:solidFill>
            </a:endParaRPr>
          </a:p>
        </p:txBody>
      </p:sp>
      <p:sp>
        <p:nvSpPr>
          <p:cNvPr id="42" name="Rectangle 30"/>
          <p:cNvSpPr>
            <a:spLocks noChangeArrowheads="1"/>
          </p:cNvSpPr>
          <p:nvPr/>
        </p:nvSpPr>
        <p:spPr bwMode="auto">
          <a:xfrm>
            <a:off x="5775325" y="1660525"/>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b="1" lang="en-US" sz="2000">
                <a:solidFill>
                  <a:schemeClr val="bg1">
                    <a:lumMod val="50000"/>
                  </a:schemeClr>
                </a:solidFill>
              </a:rPr>
              <a:t>02</a:t>
            </a:r>
          </a:p>
          <a:p>
            <a:pPr>
              <a:buFont typeface="Arial"/>
              <a:buNone/>
            </a:pPr>
            <a:r>
              <a:rPr altLang="zh-CN" b="1" lang="en-US" sz="2000">
                <a:solidFill>
                  <a:schemeClr val="bg1">
                    <a:lumMod val="50000"/>
                  </a:schemeClr>
                </a:solidFill>
              </a:rPr>
              <a:t>We have many PowerPoint templates that has been specifically designed to help anyone that is stepping into the world of PowerPoint for the very first time. </a:t>
            </a:r>
          </a:p>
        </p:txBody>
      </p:sp>
      <p:sp>
        <p:nvSpPr>
          <p:cNvPr id="43" name="Rectangle 31"/>
          <p:cNvSpPr>
            <a:spLocks noChangeArrowheads="1"/>
          </p:cNvSpPr>
          <p:nvPr/>
        </p:nvSpPr>
        <p:spPr bwMode="auto">
          <a:xfrm>
            <a:off x="6327775" y="2562225"/>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b="1" lang="en-US" sz="2000">
                <a:solidFill>
                  <a:schemeClr val="bg1">
                    <a:lumMod val="50000"/>
                  </a:schemeClr>
                </a:solidFill>
              </a:rPr>
              <a:t>04</a:t>
            </a:r>
          </a:p>
          <a:p>
            <a:pPr>
              <a:buFont typeface="Arial"/>
              <a:buNone/>
            </a:pPr>
            <a:r>
              <a:rPr altLang="zh-CN" b="1" lang="en-US" sz="2000">
                <a:solidFill>
                  <a:schemeClr val="bg1">
                    <a:lumMod val="50000"/>
                  </a:schemeClr>
                </a:solidFill>
              </a:rPr>
              <a:t>We have many PowerPoint templates that has been specifically designed to help anyone that is stepping into the world of PowerPoint for the very first time. </a:t>
            </a:r>
          </a:p>
        </p:txBody>
      </p:sp>
      <p:sp>
        <p:nvSpPr>
          <p:cNvPr id="44" name="Rectangle 32"/>
          <p:cNvSpPr>
            <a:spLocks noChangeArrowheads="1"/>
          </p:cNvSpPr>
          <p:nvPr/>
        </p:nvSpPr>
        <p:spPr bwMode="auto">
          <a:xfrm>
            <a:off x="5775325" y="3457575"/>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b="1" lang="en-US" sz="2000">
                <a:solidFill>
                  <a:schemeClr val="bg1">
                    <a:lumMod val="50000"/>
                  </a:schemeClr>
                </a:solidFill>
              </a:rPr>
              <a:t>06</a:t>
            </a:r>
          </a:p>
          <a:p>
            <a:r>
              <a:rPr altLang="zh-CN" b="1" lang="en-US" sz="2000">
                <a:solidFill>
                  <a:schemeClr val="bg1">
                    <a:lumMod val="50000"/>
                  </a:schemeClr>
                </a:solidFill>
              </a:rPr>
              <a:t>We have many PowerPoint templates that has been specifically designed to help anyone that is stepping into the world of PowerPoint for the very first time. </a:t>
            </a:r>
          </a:p>
        </p:txBody>
      </p:sp>
      <p:sp>
        <p:nvSpPr>
          <p:cNvPr id="45" name="Rectangle 33"/>
          <p:cNvSpPr>
            <a:spLocks noChangeArrowheads="1"/>
          </p:cNvSpPr>
          <p:nvPr/>
        </p:nvSpPr>
        <p:spPr bwMode="auto">
          <a:xfrm>
            <a:off x="862013" y="1660525"/>
            <a:ext cx="2468562"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b="1" lang="en-US" sz="2000">
                <a:solidFill>
                  <a:schemeClr val="bg1">
                    <a:lumMod val="50000"/>
                  </a:schemeClr>
                </a:solidFill>
              </a:rPr>
              <a:t>01</a:t>
            </a:r>
          </a:p>
          <a:p>
            <a:pPr algn="r">
              <a:buFont typeface="Arial"/>
              <a:buNone/>
            </a:pPr>
            <a:r>
              <a:rPr altLang="zh-CN" b="1" lang="en-US" sz="2000">
                <a:solidFill>
                  <a:schemeClr val="bg1">
                    <a:lumMod val="50000"/>
                  </a:schemeClr>
                </a:solidFill>
              </a:rPr>
              <a:t>We have many PowerPoint templates that has been specifically designed to help anyone that is stepping into the world of PowerPoint for the very first time. </a:t>
            </a:r>
          </a:p>
        </p:txBody>
      </p:sp>
      <p:sp>
        <p:nvSpPr>
          <p:cNvPr id="46" name="Rectangle 34"/>
          <p:cNvSpPr>
            <a:spLocks noChangeArrowheads="1"/>
          </p:cNvSpPr>
          <p:nvPr/>
        </p:nvSpPr>
        <p:spPr bwMode="auto">
          <a:xfrm>
            <a:off x="358775" y="2562225"/>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zh-CN" b="1" lang="en-US" sz="2000">
                <a:solidFill>
                  <a:schemeClr val="bg1">
                    <a:lumMod val="50000"/>
                  </a:schemeClr>
                </a:solidFill>
              </a:rPr>
              <a:t>03</a:t>
            </a:r>
          </a:p>
          <a:p>
            <a:pPr algn="r"/>
            <a:r>
              <a:rPr altLang="zh-CN" b="1" lang="en-US" sz="2000">
                <a:solidFill>
                  <a:schemeClr val="bg1">
                    <a:lumMod val="50000"/>
                  </a:schemeClr>
                </a:solidFill>
              </a:rPr>
              <a:t>We have many PowerPoint templates that has been specifically designed to help anyone that is stepping into the world of PowerPoint for the very first time. </a:t>
            </a:r>
          </a:p>
        </p:txBody>
      </p:sp>
      <p:sp>
        <p:nvSpPr>
          <p:cNvPr id="47" name="Rectangle 35"/>
          <p:cNvSpPr>
            <a:spLocks noChangeArrowheads="1"/>
          </p:cNvSpPr>
          <p:nvPr/>
        </p:nvSpPr>
        <p:spPr bwMode="auto">
          <a:xfrm>
            <a:off x="862013" y="3457575"/>
            <a:ext cx="2468562"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zh-CN" b="1" lang="en-US" sz="2000">
                <a:solidFill>
                  <a:schemeClr val="bg1">
                    <a:lumMod val="50000"/>
                  </a:schemeClr>
                </a:solidFill>
              </a:rPr>
              <a:t>05</a:t>
            </a:r>
          </a:p>
          <a:p>
            <a:pPr algn="r"/>
            <a:r>
              <a:rPr altLang="zh-CN" b="1" lang="en-US" sz="200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31"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grpSp>
        <p:nvGrpSpPr>
          <p:cNvPr id="3" name="组合 2"/>
          <p:cNvGrpSpPr/>
          <p:nvPr/>
        </p:nvGrpSpPr>
        <p:grpSpPr>
          <a:xfrm>
            <a:off x="4618279" y="1459684"/>
            <a:ext cx="942494" cy="1084308"/>
            <a:chOff x="4583113" y="1419225"/>
            <a:chExt cx="1012825" cy="1165225"/>
          </a:xfrm>
        </p:grpSpPr>
        <p:sp>
          <p:nvSpPr>
            <p:cNvPr id="51" name="Freeform 7"/>
            <p:cNvSpPr/>
            <p:nvPr/>
          </p:nvSpPr>
          <p:spPr bwMode="auto">
            <a:xfrm>
              <a:off x="4646002" y="1490664"/>
              <a:ext cx="888636" cy="1022348"/>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4" name="Freeform 6"/>
            <p:cNvSpPr/>
            <p:nvPr/>
          </p:nvSpPr>
          <p:spPr bwMode="auto">
            <a:xfrm>
              <a:off x="4583113" y="1419225"/>
              <a:ext cx="1012825" cy="116522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39" name="Freeform 27"/>
          <p:cNvSpPr>
            <a:spLocks noEditPoints="1"/>
          </p:cNvSpPr>
          <p:nvPr/>
        </p:nvSpPr>
        <p:spPr bwMode="auto">
          <a:xfrm>
            <a:off x="4959350" y="1831975"/>
            <a:ext cx="287338" cy="339725"/>
          </a:xfrm>
          <a:custGeom>
            <a:gdLst>
              <a:gd fmla="*/ 76 w 86" name="T0"/>
              <a:gd fmla="*/ 1 h 102" name="T1"/>
              <a:gd fmla="*/ 74 w 86" name="T2"/>
              <a:gd fmla="*/ 7 h 102" name="T3"/>
              <a:gd fmla="*/ 86 w 86" name="T4"/>
              <a:gd fmla="*/ 39 h 102" name="T5"/>
              <a:gd fmla="*/ 72 w 86" name="T6"/>
              <a:gd fmla="*/ 72 h 102" name="T7"/>
              <a:gd fmla="*/ 56 w 86" name="T8"/>
              <a:gd fmla="*/ 83 h 102" name="T9"/>
              <a:gd fmla="*/ 42 w 86" name="T10"/>
              <a:gd fmla="*/ 87 h 102" name="T11"/>
              <a:gd fmla="*/ 58 w 86" name="T12"/>
              <a:gd fmla="*/ 94 h 102" name="T13"/>
              <a:gd fmla="*/ 58 w 86" name="T14"/>
              <a:gd fmla="*/ 102 h 102" name="T15"/>
              <a:gd fmla="*/ 38 w 86" name="T16"/>
              <a:gd fmla="*/ 102 h 102" name="T17"/>
              <a:gd fmla="*/ 19 w 86" name="T18"/>
              <a:gd fmla="*/ 102 h 102" name="T19"/>
              <a:gd fmla="*/ 19 w 86" name="T20"/>
              <a:gd fmla="*/ 94 h 102" name="T21"/>
              <a:gd fmla="*/ 34 w 86" name="T22"/>
              <a:gd fmla="*/ 87 h 102" name="T23"/>
              <a:gd fmla="*/ 20 w 86" name="T24"/>
              <a:gd fmla="*/ 82 h 102" name="T25"/>
              <a:gd fmla="*/ 7 w 86" name="T26"/>
              <a:gd fmla="*/ 74 h 102" name="T27"/>
              <a:gd fmla="*/ 1 w 86" name="T28"/>
              <a:gd fmla="*/ 76 h 102" name="T29"/>
              <a:gd fmla="*/ 9 w 86" name="T30"/>
              <a:gd fmla="*/ 64 h 102" name="T31"/>
              <a:gd fmla="*/ 11 w 86" name="T32"/>
              <a:gd fmla="*/ 11 h 102" name="T33"/>
              <a:gd fmla="*/ 38 w 86" name="T34"/>
              <a:gd fmla="*/ 0 h 102" name="T35"/>
              <a:gd fmla="*/ 69 w 86" name="T36"/>
              <a:gd fmla="*/ 5 h 102" name="T37"/>
              <a:gd fmla="*/ 69 w 86" name="T38"/>
              <a:gd fmla="*/ 5 h 102" name="T39"/>
              <a:gd fmla="*/ 73 w 86" name="T40"/>
              <a:gd fmla="*/ 1 h 102" name="T41"/>
              <a:gd fmla="*/ 70 w 86" name="T42"/>
              <a:gd fmla="*/ 10 h 102" name="T43"/>
              <a:gd fmla="*/ 77 w 86" name="T44"/>
              <a:gd fmla="*/ 39 h 102" name="T45"/>
              <a:gd fmla="*/ 65 w 86" name="T46"/>
              <a:gd fmla="*/ 66 h 102" name="T47"/>
              <a:gd fmla="*/ 13 w 86" name="T48"/>
              <a:gd fmla="*/ 67 h 102" name="T49"/>
              <a:gd fmla="*/ 22 w 86" name="T50"/>
              <a:gd fmla="*/ 78 h 102" name="T51"/>
              <a:gd fmla="*/ 55 w 86" name="T52"/>
              <a:gd fmla="*/ 78 h 102" name="T53"/>
              <a:gd fmla="*/ 69 w 86" name="T54"/>
              <a:gd fmla="*/ 69 h 102" name="T55"/>
              <a:gd fmla="*/ 69 w 86" name="T56"/>
              <a:gd fmla="*/ 69 h 102" name="T57"/>
              <a:gd fmla="*/ 81 w 86" name="T58"/>
              <a:gd fmla="*/ 39 h 102" name="T59"/>
              <a:gd fmla="*/ 70 w 86" name="T60"/>
              <a:gd fmla="*/ 10 h 102" name="T61"/>
              <a:gd fmla="*/ 60 w 86" name="T62"/>
              <a:gd fmla="*/ 17 h 102" name="T63"/>
              <a:gd fmla="*/ 17 w 86" name="T64"/>
              <a:gd fmla="*/ 17 h 102" name="T65"/>
              <a:gd fmla="*/ 17 w 86" name="T66"/>
              <a:gd fmla="*/ 60 h 102" name="T67"/>
              <a:gd fmla="*/ 60 w 86" name="T68"/>
              <a:gd fmla="*/ 60 h 102" name="T69"/>
              <a:gd fmla="*/ 69 w 86" name="T70"/>
              <a:gd fmla="*/ 39 h 102" name="T71"/>
              <a:gd fmla="*/ 60 w 86" name="T72"/>
              <a:gd fmla="*/ 17 h 1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2" w="86">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chemeClr val="bg1"/>
          </a:solidFill>
          <a:ln>
            <a:noFill/>
          </a:ln>
          <a:extLst/>
        </p:spPr>
        <p:txBody>
          <a:bodyPr/>
          <a:lstStyle/>
          <a:p>
            <a:endParaRPr altLang="en-US" lang="zh-CN">
              <a:solidFill>
                <a:schemeClr val="bg1"/>
              </a:solidFill>
            </a:endParaRPr>
          </a:p>
        </p:txBody>
      </p:sp>
      <p:grpSp>
        <p:nvGrpSpPr>
          <p:cNvPr id="7" name="组合 6"/>
          <p:cNvGrpSpPr/>
          <p:nvPr/>
        </p:nvGrpSpPr>
        <p:grpSpPr>
          <a:xfrm>
            <a:off x="3060886" y="2358209"/>
            <a:ext cx="941016" cy="1084308"/>
            <a:chOff x="3025775" y="2317750"/>
            <a:chExt cx="1011238" cy="1165225"/>
          </a:xfrm>
        </p:grpSpPr>
        <p:sp>
          <p:nvSpPr>
            <p:cNvPr id="54" name="Freeform 7"/>
            <p:cNvSpPr/>
            <p:nvPr/>
          </p:nvSpPr>
          <p:spPr bwMode="auto">
            <a:xfrm>
              <a:off x="3087076" y="2386014"/>
              <a:ext cx="888636" cy="1022348"/>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8" name="Freeform 10"/>
            <p:cNvSpPr/>
            <p:nvPr/>
          </p:nvSpPr>
          <p:spPr bwMode="auto">
            <a:xfrm>
              <a:off x="3025775" y="2317750"/>
              <a:ext cx="1011238" cy="1165225"/>
            </a:xfrm>
            <a:custGeom>
              <a:gdLst>
                <a:gd fmla="*/ 319 w 637" name="T0"/>
                <a:gd fmla="*/ 0 h 734" name="T1"/>
                <a:gd fmla="*/ 0 w 637" name="T2"/>
                <a:gd fmla="*/ 182 h 734" name="T3"/>
                <a:gd fmla="*/ 0 w 637" name="T4"/>
                <a:gd fmla="*/ 551 h 734" name="T5"/>
                <a:gd fmla="*/ 319 w 637" name="T6"/>
                <a:gd fmla="*/ 734 h 734" name="T7"/>
                <a:gd fmla="*/ 637 w 637" name="T8"/>
                <a:gd fmla="*/ 551 h 734" name="T9"/>
                <a:gd fmla="*/ 637 w 637" name="T10"/>
                <a:gd fmla="*/ 182 h 734" name="T11"/>
                <a:gd fmla="*/ 319 w 637" name="T12"/>
                <a:gd fmla="*/ 0 h 734" name="T13"/>
              </a:gdLst>
              <a:cxnLst>
                <a:cxn ang="0">
                  <a:pos x="T0" y="T1"/>
                </a:cxn>
                <a:cxn ang="0">
                  <a:pos x="T2" y="T3"/>
                </a:cxn>
                <a:cxn ang="0">
                  <a:pos x="T4" y="T5"/>
                </a:cxn>
                <a:cxn ang="0">
                  <a:pos x="T6" y="T7"/>
                </a:cxn>
                <a:cxn ang="0">
                  <a:pos x="T8" y="T9"/>
                </a:cxn>
                <a:cxn ang="0">
                  <a:pos x="T10" y="T11"/>
                </a:cxn>
                <a:cxn ang="0">
                  <a:pos x="T12" y="T13"/>
                </a:cxn>
              </a:cxnLst>
              <a:rect b="b" l="0" r="r" t="0"/>
              <a:pathLst>
                <a:path h="734" w="637">
                  <a:moveTo>
                    <a:pt x="319" y="0"/>
                  </a:moveTo>
                  <a:lnTo>
                    <a:pt x="0" y="182"/>
                  </a:lnTo>
                  <a:lnTo>
                    <a:pt x="0" y="551"/>
                  </a:lnTo>
                  <a:lnTo>
                    <a:pt x="319" y="734"/>
                  </a:lnTo>
                  <a:lnTo>
                    <a:pt x="637" y="551"/>
                  </a:lnTo>
                  <a:lnTo>
                    <a:pt x="637" y="182"/>
                  </a:lnTo>
                  <a:lnTo>
                    <a:pt x="319" y="0"/>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4" name="组合 3"/>
          <p:cNvGrpSpPr/>
          <p:nvPr/>
        </p:nvGrpSpPr>
        <p:grpSpPr>
          <a:xfrm>
            <a:off x="5137391" y="2358209"/>
            <a:ext cx="942494" cy="1084308"/>
            <a:chOff x="5102225" y="2317750"/>
            <a:chExt cx="1012825" cy="1165225"/>
          </a:xfrm>
        </p:grpSpPr>
        <p:sp>
          <p:nvSpPr>
            <p:cNvPr id="55" name="Freeform 7"/>
            <p:cNvSpPr/>
            <p:nvPr/>
          </p:nvSpPr>
          <p:spPr bwMode="auto">
            <a:xfrm>
              <a:off x="5163526" y="2386014"/>
              <a:ext cx="888636" cy="1022348"/>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9" name="Freeform 11"/>
            <p:cNvSpPr/>
            <p:nvPr/>
          </p:nvSpPr>
          <p:spPr bwMode="auto">
            <a:xfrm>
              <a:off x="5102225" y="2317750"/>
              <a:ext cx="1012825" cy="116522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37" name="Freeform 25"/>
          <p:cNvSpPr>
            <a:spLocks noEditPoints="1"/>
          </p:cNvSpPr>
          <p:nvPr/>
        </p:nvSpPr>
        <p:spPr bwMode="auto">
          <a:xfrm>
            <a:off x="3395663" y="2724150"/>
            <a:ext cx="276225" cy="352425"/>
          </a:xfrm>
          <a:custGeom>
            <a:gdLst>
              <a:gd fmla="*/ 59 w 83" name="T0"/>
              <a:gd fmla="*/ 70 h 106" name="T1"/>
              <a:gd fmla="*/ 59 w 83" name="T2"/>
              <a:gd fmla="*/ 70 h 106" name="T3"/>
              <a:gd fmla="*/ 75 w 83" name="T4"/>
              <a:gd fmla="*/ 42 h 106" name="T5"/>
              <a:gd fmla="*/ 41 w 83" name="T6"/>
              <a:gd fmla="*/ 8 h 106" name="T7"/>
              <a:gd fmla="*/ 8 w 83" name="T8"/>
              <a:gd fmla="*/ 42 h 106" name="T9"/>
              <a:gd fmla="*/ 24 w 83" name="T10"/>
              <a:gd fmla="*/ 70 h 106" name="T11"/>
              <a:gd fmla="*/ 24 w 83" name="T12"/>
              <a:gd fmla="*/ 70 h 106" name="T13"/>
              <a:gd fmla="*/ 41 w 83" name="T14"/>
              <a:gd fmla="*/ 75 h 106" name="T15"/>
              <a:gd fmla="*/ 43 w 83" name="T16"/>
              <a:gd fmla="*/ 46 h 106" name="T17"/>
              <a:gd fmla="*/ 40 w 83" name="T18"/>
              <a:gd fmla="*/ 46 h 106" name="T19"/>
              <a:gd fmla="*/ 30 w 83" name="T20"/>
              <a:gd fmla="*/ 42 h 106" name="T21"/>
              <a:gd fmla="*/ 20 w 83" name="T22"/>
              <a:gd fmla="*/ 46 h 106" name="T23"/>
              <a:gd fmla="*/ 17 w 83" name="T24"/>
              <a:gd fmla="*/ 42 h 106" name="T25"/>
              <a:gd fmla="*/ 30 w 83" name="T26"/>
              <a:gd fmla="*/ 37 h 106" name="T27"/>
              <a:gd fmla="*/ 41 w 83" name="T28"/>
              <a:gd fmla="*/ 41 h 106" name="T29"/>
              <a:gd fmla="*/ 52 w 83" name="T30"/>
              <a:gd fmla="*/ 37 h 106" name="T31"/>
              <a:gd fmla="*/ 65 w 83" name="T32"/>
              <a:gd fmla="*/ 42 h 106" name="T33"/>
              <a:gd fmla="*/ 62 w 83" name="T34"/>
              <a:gd fmla="*/ 46 h 106" name="T35"/>
              <a:gd fmla="*/ 52 w 83" name="T36"/>
              <a:gd fmla="*/ 42 h 106" name="T37"/>
              <a:gd fmla="*/ 43 w 83" name="T38"/>
              <a:gd fmla="*/ 46 h 106" name="T39"/>
              <a:gd fmla="*/ 65 w 83" name="T40"/>
              <a:gd fmla="*/ 76 h 106" name="T41"/>
              <a:gd fmla="*/ 61 w 83" name="T42"/>
              <a:gd fmla="*/ 97 h 106" name="T43"/>
              <a:gd fmla="*/ 53 w 83" name="T44"/>
              <a:gd fmla="*/ 97 h 106" name="T45"/>
              <a:gd fmla="*/ 41 w 83" name="T46"/>
              <a:gd fmla="*/ 106 h 106" name="T47"/>
              <a:gd fmla="*/ 29 w 83" name="T48"/>
              <a:gd fmla="*/ 97 h 106" name="T49"/>
              <a:gd fmla="*/ 18 w 83" name="T50"/>
              <a:gd fmla="*/ 93 h 106" name="T51"/>
              <a:gd fmla="*/ 18 w 83" name="T52"/>
              <a:gd fmla="*/ 76 h 106" name="T53"/>
              <a:gd fmla="*/ 0 w 83" name="T54"/>
              <a:gd fmla="*/ 42 h 106" name="T55"/>
              <a:gd fmla="*/ 41 w 83" name="T56"/>
              <a:gd fmla="*/ 0 h 106" name="T57"/>
              <a:gd fmla="*/ 83 w 83" name="T58"/>
              <a:gd fmla="*/ 42 h 106" name="T59"/>
              <a:gd fmla="*/ 65 w 83" name="T60"/>
              <a:gd fmla="*/ 76 h 106" name="T61"/>
              <a:gd fmla="*/ 26 w 83" name="T62"/>
              <a:gd fmla="*/ 80 h 106" name="T63"/>
              <a:gd fmla="*/ 32 w 83" name="T64"/>
              <a:gd fmla="*/ 89 h 106" name="T65"/>
              <a:gd fmla="*/ 37 w 83" name="T66"/>
              <a:gd fmla="*/ 93 h 106" name="T67"/>
              <a:gd fmla="*/ 38 w 83" name="T68"/>
              <a:gd fmla="*/ 96 h 106" name="T69"/>
              <a:gd fmla="*/ 41 w 83" name="T70"/>
              <a:gd fmla="*/ 98 h 106" name="T71"/>
              <a:gd fmla="*/ 45 w 83" name="T72"/>
              <a:gd fmla="*/ 96 h 106" name="T73"/>
              <a:gd fmla="*/ 46 w 83" name="T74"/>
              <a:gd fmla="*/ 93 h 106" name="T75"/>
              <a:gd fmla="*/ 57 w 83" name="T76"/>
              <a:gd fmla="*/ 89 h 106" name="T77"/>
              <a:gd fmla="*/ 41 w 83" name="T78"/>
              <a:gd fmla="*/ 83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83">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chemeClr val="bg1"/>
          </a:solidFill>
          <a:ln>
            <a:noFill/>
          </a:ln>
          <a:extLst/>
        </p:spPr>
        <p:txBody>
          <a:bodyPr/>
          <a:lstStyle/>
          <a:p>
            <a:endParaRPr altLang="en-US" lang="zh-CN">
              <a:solidFill>
                <a:schemeClr val="bg1"/>
              </a:solidFill>
            </a:endParaRPr>
          </a:p>
        </p:txBody>
      </p:sp>
      <p:sp>
        <p:nvSpPr>
          <p:cNvPr id="38" name="Freeform 26"/>
          <p:cNvSpPr>
            <a:spLocks noEditPoints="1"/>
          </p:cNvSpPr>
          <p:nvPr/>
        </p:nvSpPr>
        <p:spPr bwMode="auto">
          <a:xfrm>
            <a:off x="5449888" y="2730500"/>
            <a:ext cx="315912" cy="339725"/>
          </a:xfrm>
          <a:custGeom>
            <a:gdLst>
              <a:gd fmla="*/ 4 w 95" name="T0"/>
              <a:gd fmla="*/ 12 h 102" name="T1"/>
              <a:gd fmla="*/ 4 w 95" name="T2"/>
              <a:gd fmla="*/ 12 h 102" name="T3"/>
              <a:gd fmla="*/ 43 w 95" name="T4"/>
              <a:gd fmla="*/ 12 h 102" name="T5"/>
              <a:gd fmla="*/ 45 w 95" name="T6"/>
              <a:gd fmla="*/ 2 h 102" name="T7"/>
              <a:gd fmla="*/ 46 w 95" name="T8"/>
              <a:gd fmla="*/ 1 h 102" name="T9"/>
              <a:gd fmla="*/ 47 w 95" name="T10"/>
              <a:gd fmla="*/ 0 h 102" name="T11"/>
              <a:gd fmla="*/ 48 w 95" name="T12"/>
              <a:gd fmla="*/ 0 h 102" name="T13"/>
              <a:gd fmla="*/ 49 w 95" name="T14"/>
              <a:gd fmla="*/ 0 h 102" name="T15"/>
              <a:gd fmla="*/ 50 w 95" name="T16"/>
              <a:gd fmla="*/ 1 h 102" name="T17"/>
              <a:gd fmla="*/ 50 w 95" name="T18"/>
              <a:gd fmla="*/ 2 h 102" name="T19"/>
              <a:gd fmla="*/ 53 w 95" name="T20"/>
              <a:gd fmla="*/ 12 h 102" name="T21"/>
              <a:gd fmla="*/ 91 w 95" name="T22"/>
              <a:gd fmla="*/ 12 h 102" name="T23"/>
              <a:gd fmla="*/ 95 w 95" name="T24"/>
              <a:gd fmla="*/ 16 h 102" name="T25"/>
              <a:gd fmla="*/ 95 w 95" name="T26"/>
              <a:gd fmla="*/ 16 h 102" name="T27"/>
              <a:gd fmla="*/ 95 w 95" name="T28"/>
              <a:gd fmla="*/ 71 h 102" name="T29"/>
              <a:gd fmla="*/ 91 w 95" name="T30"/>
              <a:gd fmla="*/ 75 h 102" name="T31"/>
              <a:gd fmla="*/ 91 w 95" name="T32"/>
              <a:gd fmla="*/ 75 h 102" name="T33"/>
              <a:gd fmla="*/ 70 w 95" name="T34"/>
              <a:gd fmla="*/ 75 h 102" name="T35"/>
              <a:gd fmla="*/ 76 w 95" name="T36"/>
              <a:gd fmla="*/ 99 h 102" name="T37"/>
              <a:gd fmla="*/ 74 w 95" name="T38"/>
              <a:gd fmla="*/ 102 h 102" name="T39"/>
              <a:gd fmla="*/ 71 w 95" name="T40"/>
              <a:gd fmla="*/ 100 h 102" name="T41"/>
              <a:gd fmla="*/ 65 w 95" name="T42"/>
              <a:gd fmla="*/ 75 h 102" name="T43"/>
              <a:gd fmla="*/ 50 w 95" name="T44"/>
              <a:gd fmla="*/ 75 h 102" name="T45"/>
              <a:gd fmla="*/ 50 w 95" name="T46"/>
              <a:gd fmla="*/ 89 h 102" name="T47"/>
              <a:gd fmla="*/ 48 w 95" name="T48"/>
              <a:gd fmla="*/ 92 h 102" name="T49"/>
              <a:gd fmla="*/ 45 w 95" name="T50"/>
              <a:gd fmla="*/ 89 h 102" name="T51"/>
              <a:gd fmla="*/ 45 w 95" name="T52"/>
              <a:gd fmla="*/ 75 h 102" name="T53"/>
              <a:gd fmla="*/ 31 w 95" name="T54"/>
              <a:gd fmla="*/ 75 h 102" name="T55"/>
              <a:gd fmla="*/ 24 w 95" name="T56"/>
              <a:gd fmla="*/ 100 h 102" name="T57"/>
              <a:gd fmla="*/ 21 w 95" name="T58"/>
              <a:gd fmla="*/ 102 h 102" name="T59"/>
              <a:gd fmla="*/ 19 w 95" name="T60"/>
              <a:gd fmla="*/ 99 h 102" name="T61"/>
              <a:gd fmla="*/ 26 w 95" name="T62"/>
              <a:gd fmla="*/ 75 h 102" name="T63"/>
              <a:gd fmla="*/ 4 w 95" name="T64"/>
              <a:gd fmla="*/ 75 h 102" name="T65"/>
              <a:gd fmla="*/ 0 w 95" name="T66"/>
              <a:gd fmla="*/ 71 h 102" name="T67"/>
              <a:gd fmla="*/ 0 w 95" name="T68"/>
              <a:gd fmla="*/ 71 h 102" name="T69"/>
              <a:gd fmla="*/ 0 w 95" name="T70"/>
              <a:gd fmla="*/ 16 h 102" name="T71"/>
              <a:gd fmla="*/ 4 w 95" name="T72"/>
              <a:gd fmla="*/ 12 h 102" name="T73"/>
              <a:gd fmla="*/ 25 w 95" name="T74"/>
              <a:gd fmla="*/ 64 h 102" name="T75"/>
              <a:gd fmla="*/ 25 w 95" name="T76"/>
              <a:gd fmla="*/ 64 h 102" name="T77"/>
              <a:gd fmla="*/ 71 w 95" name="T78"/>
              <a:gd fmla="*/ 64 h 102" name="T79"/>
              <a:gd fmla="*/ 73 w 95" name="T80"/>
              <a:gd fmla="*/ 61 h 102" name="T81"/>
              <a:gd fmla="*/ 71 w 95" name="T82"/>
              <a:gd fmla="*/ 59 h 102" name="T83"/>
              <a:gd fmla="*/ 25 w 95" name="T84"/>
              <a:gd fmla="*/ 59 h 102" name="T85"/>
              <a:gd fmla="*/ 22 w 95" name="T86"/>
              <a:gd fmla="*/ 61 h 102" name="T87"/>
              <a:gd fmla="*/ 25 w 95" name="T88"/>
              <a:gd fmla="*/ 64 h 102" name="T89"/>
              <a:gd fmla="*/ 87 w 95" name="T90"/>
              <a:gd fmla="*/ 20 h 102" name="T91"/>
              <a:gd fmla="*/ 87 w 95" name="T92"/>
              <a:gd fmla="*/ 20 h 102" name="T93"/>
              <a:gd fmla="*/ 8 w 95" name="T94"/>
              <a:gd fmla="*/ 20 h 102" name="T95"/>
              <a:gd fmla="*/ 8 w 95" name="T96"/>
              <a:gd fmla="*/ 67 h 102" name="T97"/>
              <a:gd fmla="*/ 87 w 95" name="T98"/>
              <a:gd fmla="*/ 67 h 102" name="T99"/>
              <a:gd fmla="*/ 87 w 95" name="T100"/>
              <a:gd fmla="*/ 20 h 1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2" w="95">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chemeClr val="bg1"/>
          </a:solidFill>
          <a:ln>
            <a:noFill/>
          </a:ln>
          <a:extLst/>
        </p:spPr>
        <p:txBody>
          <a:bodyPr/>
          <a:lstStyle/>
          <a:p>
            <a:endParaRPr altLang="en-US" lang="zh-CN">
              <a:solidFill>
                <a:schemeClr val="bg1"/>
              </a:solidFill>
            </a:endParaRPr>
          </a:p>
        </p:txBody>
      </p:sp>
      <p:grpSp>
        <p:nvGrpSpPr>
          <p:cNvPr id="5" name="组合 4"/>
          <p:cNvGrpSpPr/>
          <p:nvPr/>
        </p:nvGrpSpPr>
        <p:grpSpPr>
          <a:xfrm>
            <a:off x="4618279" y="3256734"/>
            <a:ext cx="942494" cy="1084308"/>
            <a:chOff x="4583113" y="3216275"/>
            <a:chExt cx="1012825" cy="1165225"/>
          </a:xfrm>
        </p:grpSpPr>
        <p:sp>
          <p:nvSpPr>
            <p:cNvPr id="52" name="Freeform 7"/>
            <p:cNvSpPr/>
            <p:nvPr/>
          </p:nvSpPr>
          <p:spPr bwMode="auto">
            <a:xfrm>
              <a:off x="4646002" y="3287714"/>
              <a:ext cx="888636" cy="1022348"/>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6" name="Freeform 8"/>
            <p:cNvSpPr/>
            <p:nvPr/>
          </p:nvSpPr>
          <p:spPr bwMode="auto">
            <a:xfrm>
              <a:off x="4583113" y="3216275"/>
              <a:ext cx="1012825" cy="116522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6" name="组合 5"/>
          <p:cNvGrpSpPr/>
          <p:nvPr/>
        </p:nvGrpSpPr>
        <p:grpSpPr>
          <a:xfrm>
            <a:off x="3580054" y="3256734"/>
            <a:ext cx="942494" cy="1084308"/>
            <a:chOff x="3544888" y="3216275"/>
            <a:chExt cx="1012825" cy="1165225"/>
          </a:xfrm>
        </p:grpSpPr>
        <p:sp>
          <p:nvSpPr>
            <p:cNvPr id="53" name="Freeform 7"/>
            <p:cNvSpPr/>
            <p:nvPr/>
          </p:nvSpPr>
          <p:spPr bwMode="auto">
            <a:xfrm>
              <a:off x="3610952" y="3287714"/>
              <a:ext cx="888636" cy="1022348"/>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7" name="Freeform 9"/>
            <p:cNvSpPr/>
            <p:nvPr/>
          </p:nvSpPr>
          <p:spPr bwMode="auto">
            <a:xfrm>
              <a:off x="3544888" y="3216275"/>
              <a:ext cx="1012825" cy="116522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40" name="Freeform 28"/>
          <p:cNvSpPr>
            <a:spLocks noEditPoints="1"/>
          </p:cNvSpPr>
          <p:nvPr/>
        </p:nvSpPr>
        <p:spPr bwMode="auto">
          <a:xfrm>
            <a:off x="4962525" y="3598863"/>
            <a:ext cx="280988" cy="352425"/>
          </a:xfrm>
          <a:custGeom>
            <a:gdLst>
              <a:gd fmla="*/ 62 w 84" name="T0"/>
              <a:gd fmla="*/ 60 h 106" name="T1"/>
              <a:gd fmla="*/ 55 w 84" name="T2"/>
              <a:gd fmla="*/ 96 h 106" name="T3"/>
              <a:gd fmla="*/ 80 w 84" name="T4"/>
              <a:gd fmla="*/ 98 h 106" name="T5"/>
              <a:gd fmla="*/ 80 w 84" name="T6"/>
              <a:gd fmla="*/ 106 h 106" name="T7"/>
              <a:gd fmla="*/ 0 w 84" name="T8"/>
              <a:gd fmla="*/ 102 h 106" name="T9"/>
              <a:gd fmla="*/ 30 w 84" name="T10"/>
              <a:gd fmla="*/ 98 h 106" name="T11"/>
              <a:gd fmla="*/ 49 w 84" name="T12"/>
              <a:gd fmla="*/ 91 h 106" name="T13"/>
              <a:gd fmla="*/ 6 w 84" name="T14"/>
              <a:gd fmla="*/ 88 h 106" name="T15"/>
              <a:gd fmla="*/ 6 w 84" name="T16"/>
              <a:gd fmla="*/ 83 h 106" name="T17"/>
              <a:gd fmla="*/ 56 w 84" name="T18"/>
              <a:gd fmla="*/ 72 h 106" name="T19"/>
              <a:gd fmla="*/ 50 w 84" name="T20"/>
              <a:gd fmla="*/ 55 h 106" name="T21"/>
              <a:gd fmla="*/ 42 w 84" name="T22"/>
              <a:gd fmla="*/ 56 h 106" name="T23"/>
              <a:gd fmla="*/ 32 w 84" name="T24"/>
              <a:gd fmla="*/ 68 h 106" name="T25"/>
              <a:gd fmla="*/ 28 w 84" name="T26"/>
              <a:gd fmla="*/ 70 h 106" name="T27"/>
              <a:gd fmla="*/ 14 w 84" name="T28"/>
              <a:gd fmla="*/ 65 h 106" name="T29"/>
              <a:gd fmla="*/ 16 w 84" name="T30"/>
              <a:gd fmla="*/ 58 h 106" name="T31"/>
              <a:gd fmla="*/ 13 w 84" name="T32"/>
              <a:gd fmla="*/ 54 h 106" name="T33"/>
              <a:gd fmla="*/ 38 w 84" name="T34"/>
              <a:gd fmla="*/ 15 h 106" name="T35"/>
              <a:gd fmla="*/ 40 w 84" name="T36"/>
              <a:gd fmla="*/ 16 h 106" name="T37"/>
              <a:gd fmla="*/ 41 w 84" name="T38"/>
              <a:gd fmla="*/ 9 h 106" name="T39"/>
              <a:gd fmla="*/ 45 w 84" name="T40"/>
              <a:gd fmla="*/ 2 h 106" name="T41"/>
              <a:gd fmla="*/ 66 w 84" name="T42"/>
              <a:gd fmla="*/ 18 h 106" name="T43"/>
              <a:gd fmla="*/ 58 w 84" name="T44"/>
              <a:gd fmla="*/ 18 h 106" name="T45"/>
              <a:gd fmla="*/ 57 w 84" name="T46"/>
              <a:gd fmla="*/ 26 h 106" name="T47"/>
              <a:gd fmla="*/ 52 w 84" name="T48"/>
              <a:gd fmla="*/ 38 h 106" name="T49"/>
              <a:gd fmla="*/ 55 w 84" name="T50"/>
              <a:gd fmla="*/ 49 h 106" name="T51"/>
              <a:gd fmla="*/ 54 w 84" name="T52"/>
              <a:gd fmla="*/ 16 h 106" name="T53"/>
              <a:gd fmla="*/ 44 w 84" name="T54"/>
              <a:gd fmla="*/ 19 h 106" name="T55"/>
              <a:gd fmla="*/ 54 w 84" name="T56"/>
              <a:gd fmla="*/ 16 h 106" name="T57"/>
              <a:gd fmla="*/ 48 w 84" name="T58"/>
              <a:gd fmla="*/ 35 h 106" name="T59"/>
              <a:gd fmla="*/ 37 w 84" name="T60"/>
              <a:gd fmla="*/ 20 h 106" name="T61"/>
              <a:gd fmla="*/ 33 w 84" name="T62"/>
              <a:gd fmla="*/ 62 h 106" name="T63"/>
              <a:gd fmla="*/ 34 w 84" name="T64"/>
              <a:gd fmla="*/ 46 h 106" name="T65"/>
              <a:gd fmla="*/ 37 w 84" name="T66"/>
              <a:gd fmla="*/ 38 h 106" name="T67"/>
              <a:gd fmla="*/ 49 w 84" name="T68"/>
              <a:gd fmla="*/ 42 h 106" name="T69"/>
              <a:gd fmla="*/ 40 w 84" name="T70"/>
              <a:gd fmla="*/ 42 h 106" name="T71"/>
              <a:gd fmla="*/ 40 w 84" name="T72"/>
              <a:gd fmla="*/ 42 h 106" name="T73"/>
              <a:gd fmla="*/ 45 w 84" name="T74"/>
              <a:gd fmla="*/ 52 h 106" name="T75"/>
              <a:gd fmla="*/ 49 w 84" name="T76"/>
              <a:gd fmla="*/ 50 h 106" name="T77"/>
              <a:gd fmla="*/ 49 w 84" name="T78"/>
              <a:gd fmla="*/ 42 h 106" name="T79"/>
              <a:gd fmla="*/ 20 w 84" name="T80"/>
              <a:gd fmla="*/ 61 h 106" name="T81"/>
              <a:gd fmla="*/ 19 w 84" name="T82"/>
              <a:gd fmla="*/ 62 h 106" name="T83"/>
              <a:gd fmla="*/ 26 w 84" name="T84"/>
              <a:gd fmla="*/ 64 h 10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5" w="84">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chemeClr val="bg1"/>
          </a:solidFill>
          <a:ln>
            <a:noFill/>
          </a:ln>
          <a:extLst/>
        </p:spPr>
        <p:txBody>
          <a:bodyPr/>
          <a:lstStyle/>
          <a:p>
            <a:endParaRPr altLang="en-US" lang="zh-CN">
              <a:solidFill>
                <a:schemeClr val="bg1"/>
              </a:solidFill>
            </a:endParaRPr>
          </a:p>
        </p:txBody>
      </p:sp>
      <p:sp>
        <p:nvSpPr>
          <p:cNvPr id="41" name="Freeform 29"/>
          <p:cNvSpPr>
            <a:spLocks noEditPoints="1"/>
          </p:cNvSpPr>
          <p:nvPr/>
        </p:nvSpPr>
        <p:spPr bwMode="auto">
          <a:xfrm>
            <a:off x="3930650" y="3625850"/>
            <a:ext cx="239713" cy="346075"/>
          </a:xfrm>
          <a:custGeom>
            <a:gdLst>
              <a:gd fmla="*/ 2 w 72" name="T0"/>
              <a:gd fmla="*/ 71 h 104" name="T1"/>
              <a:gd fmla="*/ 14 w 72" name="T2"/>
              <a:gd fmla="*/ 69 h 104" name="T3"/>
              <a:gd fmla="*/ 23 w 72" name="T4"/>
              <a:gd fmla="*/ 44 h 104" name="T5"/>
              <a:gd fmla="*/ 23 w 72" name="T6"/>
              <a:gd fmla="*/ 44 h 104" name="T7"/>
              <a:gd fmla="*/ 23 w 72" name="T8"/>
              <a:gd fmla="*/ 17 h 104" name="T9"/>
              <a:gd fmla="*/ 32 w 72" name="T10"/>
              <a:gd fmla="*/ 13 h 104" name="T11"/>
              <a:gd fmla="*/ 36 w 72" name="T12"/>
              <a:gd fmla="*/ 0 h 104" name="T13"/>
              <a:gd fmla="*/ 40 w 72" name="T14"/>
              <a:gd fmla="*/ 13 h 104" name="T15"/>
              <a:gd fmla="*/ 55 w 72" name="T16"/>
              <a:gd fmla="*/ 31 h 104" name="T17"/>
              <a:gd fmla="*/ 49 w 72" name="T18"/>
              <a:gd fmla="*/ 44 h 104" name="T19"/>
              <a:gd fmla="*/ 58 w 72" name="T20"/>
              <a:gd fmla="*/ 69 h 104" name="T21"/>
              <a:gd fmla="*/ 70 w 72" name="T22"/>
              <a:gd fmla="*/ 71 h 104" name="T23"/>
              <a:gd fmla="*/ 61 w 72" name="T24"/>
              <a:gd fmla="*/ 74 h 104" name="T25"/>
              <a:gd fmla="*/ 69 w 72" name="T26"/>
              <a:gd fmla="*/ 95 h 104" name="T27"/>
              <a:gd fmla="*/ 72 w 72" name="T28"/>
              <a:gd fmla="*/ 100 h 104" name="T29"/>
              <a:gd fmla="*/ 67 w 72" name="T30"/>
              <a:gd fmla="*/ 102 h 104" name="T31"/>
              <a:gd fmla="*/ 65 w 72" name="T32"/>
              <a:gd fmla="*/ 97 h 104" name="T33"/>
              <a:gd fmla="*/ 52 w 72" name="T34"/>
              <a:gd fmla="*/ 74 h 104" name="T35"/>
              <a:gd fmla="*/ 40 w 72" name="T36"/>
              <a:gd fmla="*/ 77 h 104" name="T37"/>
              <a:gd fmla="*/ 32 w 72" name="T38"/>
              <a:gd fmla="*/ 77 h 104" name="T39"/>
              <a:gd fmla="*/ 20 w 72" name="T40"/>
              <a:gd fmla="*/ 74 h 104" name="T41"/>
              <a:gd fmla="*/ 7 w 72" name="T42"/>
              <a:gd fmla="*/ 97 h 104" name="T43"/>
              <a:gd fmla="*/ 5 w 72" name="T44"/>
              <a:gd fmla="*/ 102 h 104" name="T45"/>
              <a:gd fmla="*/ 0 w 72" name="T46"/>
              <a:gd fmla="*/ 100 h 104" name="T47"/>
              <a:gd fmla="*/ 3 w 72" name="T48"/>
              <a:gd fmla="*/ 95 h 104" name="T49"/>
              <a:gd fmla="*/ 11 w 72" name="T50"/>
              <a:gd fmla="*/ 74 h 104" name="T51"/>
              <a:gd fmla="*/ 32 w 72" name="T52"/>
              <a:gd fmla="*/ 69 h 104" name="T53"/>
              <a:gd fmla="*/ 32 w 72" name="T54"/>
              <a:gd fmla="*/ 66 h 104" name="T55"/>
              <a:gd fmla="*/ 40 w 72" name="T56"/>
              <a:gd fmla="*/ 66 h 104" name="T57"/>
              <a:gd fmla="*/ 49 w 72" name="T58"/>
              <a:gd fmla="*/ 69 h 104" name="T59"/>
              <a:gd fmla="*/ 32 w 72" name="T60"/>
              <a:gd fmla="*/ 49 h 104" name="T61"/>
              <a:gd fmla="*/ 32 w 72" name="T62"/>
              <a:gd fmla="*/ 69 h 104" name="T63"/>
              <a:gd fmla="*/ 44 w 72" name="T64"/>
              <a:gd fmla="*/ 23 h 104" name="T65"/>
              <a:gd fmla="*/ 29 w 72" name="T66"/>
              <a:gd fmla="*/ 23 h 104" name="T67"/>
              <a:gd fmla="*/ 29 w 72" name="T68"/>
              <a:gd fmla="*/ 38 h 104" name="T69"/>
              <a:gd fmla="*/ 40 w 72" name="T70"/>
              <a:gd fmla="*/ 40 h 104" name="T71"/>
              <a:gd fmla="*/ 44 w 72" name="T72"/>
              <a:gd fmla="*/ 38 h 104" name="T73"/>
              <a:gd fmla="*/ 44 w 72" name="T74"/>
              <a:gd fmla="*/ 23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72">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chemeClr val="bg1"/>
          </a:solidFill>
          <a:ln>
            <a:noFill/>
          </a:ln>
          <a:extLst/>
        </p:spPr>
        <p:txBody>
          <a:bodyPr/>
          <a:lstStyle/>
          <a:p>
            <a:endParaRPr altLang="en-US" lang="zh-CN">
              <a:solidFill>
                <a:schemeClr val="bg1"/>
              </a:solidFill>
            </a:endParaRPr>
          </a:p>
        </p:txBody>
      </p:sp>
    </p:spTree>
    <p:extLst>
      <p:ext uri="{BB962C8B-B14F-4D97-AF65-F5344CB8AC3E}">
        <p14:creationId val="137615437"/>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1000" fill="hold" id="7"/>
                                        <p:tgtEl>
                                          <p:spTgt spid="30"/>
                                        </p:tgtEl>
                                        <p:attrNameLst>
                                          <p:attrName>ppt_x</p:attrName>
                                        </p:attrNameLst>
                                      </p:cBhvr>
                                      <p:tavLst>
                                        <p:tav tm="0">
                                          <p:val>
                                            <p:strVal val="#ppt_x"/>
                                          </p:val>
                                        </p:tav>
                                        <p:tav tm="100000">
                                          <p:val>
                                            <p:strVal val="#ppt_x"/>
                                          </p:val>
                                        </p:tav>
                                      </p:tavLst>
                                    </p:anim>
                                    <p:anim calcmode="lin" valueType="num">
                                      <p:cBhvr additive="base">
                                        <p:cTn dur="1000" fill="hold" id="8"/>
                                        <p:tgtEl>
                                          <p:spTgt spid="30"/>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1000" fill="hold" id="11"/>
                                        <p:tgtEl>
                                          <p:spTgt spid="31"/>
                                        </p:tgtEl>
                                        <p:attrNameLst>
                                          <p:attrName>ppt_x</p:attrName>
                                        </p:attrNameLst>
                                      </p:cBhvr>
                                      <p:tavLst>
                                        <p:tav tm="0">
                                          <p:val>
                                            <p:strVal val="#ppt_x"/>
                                          </p:val>
                                        </p:tav>
                                        <p:tav tm="100000">
                                          <p:val>
                                            <p:strVal val="#ppt_x"/>
                                          </p:val>
                                        </p:tav>
                                      </p:tavLst>
                                    </p:anim>
                                    <p:anim calcmode="lin" valueType="num">
                                      <p:cBhvr additive="base">
                                        <p:cTn dur="1000" fill="hold" id="12"/>
                                        <p:tgtEl>
                                          <p:spTgt spid="31"/>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8">
                                  <p:stCondLst>
                                    <p:cond delay="10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600" fill="hold" id="15"/>
                                        <p:tgtEl>
                                          <p:spTgt spid="2"/>
                                        </p:tgtEl>
                                        <p:attrNameLst>
                                          <p:attrName>ppt_x</p:attrName>
                                        </p:attrNameLst>
                                      </p:cBhvr>
                                      <p:tavLst>
                                        <p:tav tm="0">
                                          <p:val>
                                            <p:strVal val="0-#ppt_w/2"/>
                                          </p:val>
                                        </p:tav>
                                        <p:tav tm="100000">
                                          <p:val>
                                            <p:strVal val="#ppt_x"/>
                                          </p:val>
                                        </p:tav>
                                      </p:tavLst>
                                    </p:anim>
                                    <p:anim calcmode="lin" valueType="num">
                                      <p:cBhvr additive="base">
                                        <p:cTn dur="600" fill="hold" id="16"/>
                                        <p:tgtEl>
                                          <p:spTgt spid="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100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600" fill="hold" id="19"/>
                                        <p:tgtEl>
                                          <p:spTgt spid="36"/>
                                        </p:tgtEl>
                                        <p:attrNameLst>
                                          <p:attrName>ppt_x</p:attrName>
                                        </p:attrNameLst>
                                      </p:cBhvr>
                                      <p:tavLst>
                                        <p:tav tm="0">
                                          <p:val>
                                            <p:strVal val="0-#ppt_w/2"/>
                                          </p:val>
                                        </p:tav>
                                        <p:tav tm="100000">
                                          <p:val>
                                            <p:strVal val="#ppt_x"/>
                                          </p:val>
                                        </p:tav>
                                      </p:tavLst>
                                    </p:anim>
                                    <p:anim calcmode="lin" valueType="num">
                                      <p:cBhvr additive="base">
                                        <p:cTn dur="600" fill="hold" id="20"/>
                                        <p:tgtEl>
                                          <p:spTgt spid="3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110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600" fill="hold" id="23"/>
                                        <p:tgtEl>
                                          <p:spTgt spid="37"/>
                                        </p:tgtEl>
                                        <p:attrNameLst>
                                          <p:attrName>ppt_x</p:attrName>
                                        </p:attrNameLst>
                                      </p:cBhvr>
                                      <p:tavLst>
                                        <p:tav tm="0">
                                          <p:val>
                                            <p:strVal val="0-#ppt_w/2"/>
                                          </p:val>
                                        </p:tav>
                                        <p:tav tm="100000">
                                          <p:val>
                                            <p:strVal val="#ppt_x"/>
                                          </p:val>
                                        </p:tav>
                                      </p:tavLst>
                                    </p:anim>
                                    <p:anim calcmode="lin" valueType="num">
                                      <p:cBhvr additive="base">
                                        <p:cTn dur="600" fill="hold" id="24"/>
                                        <p:tgtEl>
                                          <p:spTgt spid="37"/>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11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600" fill="hold" id="27"/>
                                        <p:tgtEl>
                                          <p:spTgt spid="7"/>
                                        </p:tgtEl>
                                        <p:attrNameLst>
                                          <p:attrName>ppt_x</p:attrName>
                                        </p:attrNameLst>
                                      </p:cBhvr>
                                      <p:tavLst>
                                        <p:tav tm="0">
                                          <p:val>
                                            <p:strVal val="0-#ppt_w/2"/>
                                          </p:val>
                                        </p:tav>
                                        <p:tav tm="100000">
                                          <p:val>
                                            <p:strVal val="#ppt_x"/>
                                          </p:val>
                                        </p:tav>
                                      </p:tavLst>
                                    </p:anim>
                                    <p:anim calcmode="lin" valueType="num">
                                      <p:cBhvr additive="base">
                                        <p:cTn dur="600" fill="hold" id="28"/>
                                        <p:tgtEl>
                                          <p:spTgt spid="7"/>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120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600" fill="hold" id="31"/>
                                        <p:tgtEl>
                                          <p:spTgt spid="6"/>
                                        </p:tgtEl>
                                        <p:attrNameLst>
                                          <p:attrName>ppt_x</p:attrName>
                                        </p:attrNameLst>
                                      </p:cBhvr>
                                      <p:tavLst>
                                        <p:tav tm="0">
                                          <p:val>
                                            <p:strVal val="0-#ppt_w/2"/>
                                          </p:val>
                                        </p:tav>
                                        <p:tav tm="100000">
                                          <p:val>
                                            <p:strVal val="#ppt_x"/>
                                          </p:val>
                                        </p:tav>
                                      </p:tavLst>
                                    </p:anim>
                                    <p:anim calcmode="lin" valueType="num">
                                      <p:cBhvr additive="base">
                                        <p:cTn dur="600" fill="hold" id="32"/>
                                        <p:tgtEl>
                                          <p:spTgt spid="6"/>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1200"/>
                                  </p:stCondLst>
                                  <p:childTnLst>
                                    <p:set>
                                      <p:cBhvr>
                                        <p:cTn dur="1" fill="hold" id="34">
                                          <p:stCondLst>
                                            <p:cond delay="0"/>
                                          </p:stCondLst>
                                        </p:cTn>
                                        <p:tgtEl>
                                          <p:spTgt spid="41"/>
                                        </p:tgtEl>
                                        <p:attrNameLst>
                                          <p:attrName>style.visibility</p:attrName>
                                        </p:attrNameLst>
                                      </p:cBhvr>
                                      <p:to>
                                        <p:strVal val="visible"/>
                                      </p:to>
                                    </p:set>
                                    <p:anim calcmode="lin" valueType="num">
                                      <p:cBhvr additive="base">
                                        <p:cTn dur="600" fill="hold" id="35"/>
                                        <p:tgtEl>
                                          <p:spTgt spid="41"/>
                                        </p:tgtEl>
                                        <p:attrNameLst>
                                          <p:attrName>ppt_x</p:attrName>
                                        </p:attrNameLst>
                                      </p:cBhvr>
                                      <p:tavLst>
                                        <p:tav tm="0">
                                          <p:val>
                                            <p:strVal val="0-#ppt_w/2"/>
                                          </p:val>
                                        </p:tav>
                                        <p:tav tm="100000">
                                          <p:val>
                                            <p:strVal val="#ppt_x"/>
                                          </p:val>
                                        </p:tav>
                                      </p:tavLst>
                                    </p:anim>
                                    <p:anim calcmode="lin" valueType="num">
                                      <p:cBhvr additive="base">
                                        <p:cTn dur="600" fill="hold" id="36"/>
                                        <p:tgtEl>
                                          <p:spTgt spid="41"/>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1000"/>
                                  </p:stCondLst>
                                  <p:childTnLst>
                                    <p:set>
                                      <p:cBhvr>
                                        <p:cTn dur="1" fill="hold" id="38">
                                          <p:stCondLst>
                                            <p:cond delay="0"/>
                                          </p:stCondLst>
                                        </p:cTn>
                                        <p:tgtEl>
                                          <p:spTgt spid="3"/>
                                        </p:tgtEl>
                                        <p:attrNameLst>
                                          <p:attrName>style.visibility</p:attrName>
                                        </p:attrNameLst>
                                      </p:cBhvr>
                                      <p:to>
                                        <p:strVal val="visible"/>
                                      </p:to>
                                    </p:set>
                                    <p:anim calcmode="lin" valueType="num">
                                      <p:cBhvr additive="base">
                                        <p:cTn dur="600" fill="hold" id="39"/>
                                        <p:tgtEl>
                                          <p:spTgt spid="3"/>
                                        </p:tgtEl>
                                        <p:attrNameLst>
                                          <p:attrName>ppt_x</p:attrName>
                                        </p:attrNameLst>
                                      </p:cBhvr>
                                      <p:tavLst>
                                        <p:tav tm="0">
                                          <p:val>
                                            <p:strVal val="1+#ppt_w/2"/>
                                          </p:val>
                                        </p:tav>
                                        <p:tav tm="100000">
                                          <p:val>
                                            <p:strVal val="#ppt_x"/>
                                          </p:val>
                                        </p:tav>
                                      </p:tavLst>
                                    </p:anim>
                                    <p:anim calcmode="lin" valueType="num">
                                      <p:cBhvr additive="base">
                                        <p:cTn dur="600" fill="hold" id="40"/>
                                        <p:tgtEl>
                                          <p:spTgt spid="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1000"/>
                                  </p:stCondLst>
                                  <p:childTnLst>
                                    <p:set>
                                      <p:cBhvr>
                                        <p:cTn dur="1" fill="hold" id="42">
                                          <p:stCondLst>
                                            <p:cond delay="0"/>
                                          </p:stCondLst>
                                        </p:cTn>
                                        <p:tgtEl>
                                          <p:spTgt spid="39"/>
                                        </p:tgtEl>
                                        <p:attrNameLst>
                                          <p:attrName>style.visibility</p:attrName>
                                        </p:attrNameLst>
                                      </p:cBhvr>
                                      <p:to>
                                        <p:strVal val="visible"/>
                                      </p:to>
                                    </p:set>
                                    <p:anim calcmode="lin" valueType="num">
                                      <p:cBhvr additive="base">
                                        <p:cTn dur="600" fill="hold" id="43"/>
                                        <p:tgtEl>
                                          <p:spTgt spid="39"/>
                                        </p:tgtEl>
                                        <p:attrNameLst>
                                          <p:attrName>ppt_x</p:attrName>
                                        </p:attrNameLst>
                                      </p:cBhvr>
                                      <p:tavLst>
                                        <p:tav tm="0">
                                          <p:val>
                                            <p:strVal val="1+#ppt_w/2"/>
                                          </p:val>
                                        </p:tav>
                                        <p:tav tm="100000">
                                          <p:val>
                                            <p:strVal val="#ppt_x"/>
                                          </p:val>
                                        </p:tav>
                                      </p:tavLst>
                                    </p:anim>
                                    <p:anim calcmode="lin" valueType="num">
                                      <p:cBhvr additive="base">
                                        <p:cTn dur="600" fill="hold" id="44"/>
                                        <p:tgtEl>
                                          <p:spTgt spid="39"/>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110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600" fill="hold" id="47"/>
                                        <p:tgtEl>
                                          <p:spTgt spid="4"/>
                                        </p:tgtEl>
                                        <p:attrNameLst>
                                          <p:attrName>ppt_x</p:attrName>
                                        </p:attrNameLst>
                                      </p:cBhvr>
                                      <p:tavLst>
                                        <p:tav tm="0">
                                          <p:val>
                                            <p:strVal val="1+#ppt_w/2"/>
                                          </p:val>
                                        </p:tav>
                                        <p:tav tm="100000">
                                          <p:val>
                                            <p:strVal val="#ppt_x"/>
                                          </p:val>
                                        </p:tav>
                                      </p:tavLst>
                                    </p:anim>
                                    <p:anim calcmode="lin" valueType="num">
                                      <p:cBhvr additive="base">
                                        <p:cTn dur="600" fill="hold" id="48"/>
                                        <p:tgtEl>
                                          <p:spTgt spid="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1100"/>
                                  </p:stCondLst>
                                  <p:childTnLst>
                                    <p:set>
                                      <p:cBhvr>
                                        <p:cTn dur="1" fill="hold" id="50">
                                          <p:stCondLst>
                                            <p:cond delay="0"/>
                                          </p:stCondLst>
                                        </p:cTn>
                                        <p:tgtEl>
                                          <p:spTgt spid="38"/>
                                        </p:tgtEl>
                                        <p:attrNameLst>
                                          <p:attrName>style.visibility</p:attrName>
                                        </p:attrNameLst>
                                      </p:cBhvr>
                                      <p:to>
                                        <p:strVal val="visible"/>
                                      </p:to>
                                    </p:set>
                                    <p:anim calcmode="lin" valueType="num">
                                      <p:cBhvr additive="base">
                                        <p:cTn dur="600" fill="hold" id="51"/>
                                        <p:tgtEl>
                                          <p:spTgt spid="38"/>
                                        </p:tgtEl>
                                        <p:attrNameLst>
                                          <p:attrName>ppt_x</p:attrName>
                                        </p:attrNameLst>
                                      </p:cBhvr>
                                      <p:tavLst>
                                        <p:tav tm="0">
                                          <p:val>
                                            <p:strVal val="1+#ppt_w/2"/>
                                          </p:val>
                                        </p:tav>
                                        <p:tav tm="100000">
                                          <p:val>
                                            <p:strVal val="#ppt_x"/>
                                          </p:val>
                                        </p:tav>
                                      </p:tavLst>
                                    </p:anim>
                                    <p:anim calcmode="lin" valueType="num">
                                      <p:cBhvr additive="base">
                                        <p:cTn dur="600" fill="hold" id="52"/>
                                        <p:tgtEl>
                                          <p:spTgt spid="38"/>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1200"/>
                                  </p:stCondLst>
                                  <p:childTnLst>
                                    <p:set>
                                      <p:cBhvr>
                                        <p:cTn dur="1" fill="hold" id="54">
                                          <p:stCondLst>
                                            <p:cond delay="0"/>
                                          </p:stCondLst>
                                        </p:cTn>
                                        <p:tgtEl>
                                          <p:spTgt spid="5"/>
                                        </p:tgtEl>
                                        <p:attrNameLst>
                                          <p:attrName>style.visibility</p:attrName>
                                        </p:attrNameLst>
                                      </p:cBhvr>
                                      <p:to>
                                        <p:strVal val="visible"/>
                                      </p:to>
                                    </p:set>
                                    <p:anim calcmode="lin" valueType="num">
                                      <p:cBhvr additive="base">
                                        <p:cTn dur="600" fill="hold" id="55"/>
                                        <p:tgtEl>
                                          <p:spTgt spid="5"/>
                                        </p:tgtEl>
                                        <p:attrNameLst>
                                          <p:attrName>ppt_x</p:attrName>
                                        </p:attrNameLst>
                                      </p:cBhvr>
                                      <p:tavLst>
                                        <p:tav tm="0">
                                          <p:val>
                                            <p:strVal val="1+#ppt_w/2"/>
                                          </p:val>
                                        </p:tav>
                                        <p:tav tm="100000">
                                          <p:val>
                                            <p:strVal val="#ppt_x"/>
                                          </p:val>
                                        </p:tav>
                                      </p:tavLst>
                                    </p:anim>
                                    <p:anim calcmode="lin" valueType="num">
                                      <p:cBhvr additive="base">
                                        <p:cTn dur="600" fill="hold" id="56"/>
                                        <p:tgtEl>
                                          <p:spTgt spid="5"/>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1200"/>
                                  </p:stCondLst>
                                  <p:childTnLst>
                                    <p:set>
                                      <p:cBhvr>
                                        <p:cTn dur="1" fill="hold" id="58">
                                          <p:stCondLst>
                                            <p:cond delay="0"/>
                                          </p:stCondLst>
                                        </p:cTn>
                                        <p:tgtEl>
                                          <p:spTgt spid="40"/>
                                        </p:tgtEl>
                                        <p:attrNameLst>
                                          <p:attrName>style.visibility</p:attrName>
                                        </p:attrNameLst>
                                      </p:cBhvr>
                                      <p:to>
                                        <p:strVal val="visible"/>
                                      </p:to>
                                    </p:set>
                                    <p:anim calcmode="lin" valueType="num">
                                      <p:cBhvr additive="base">
                                        <p:cTn dur="600" fill="hold" id="59"/>
                                        <p:tgtEl>
                                          <p:spTgt spid="40"/>
                                        </p:tgtEl>
                                        <p:attrNameLst>
                                          <p:attrName>ppt_x</p:attrName>
                                        </p:attrNameLst>
                                      </p:cBhvr>
                                      <p:tavLst>
                                        <p:tav tm="0">
                                          <p:val>
                                            <p:strVal val="1+#ppt_w/2"/>
                                          </p:val>
                                        </p:tav>
                                        <p:tav tm="100000">
                                          <p:val>
                                            <p:strVal val="#ppt_x"/>
                                          </p:val>
                                        </p:tav>
                                      </p:tavLst>
                                    </p:anim>
                                    <p:anim calcmode="lin" valueType="num">
                                      <p:cBhvr additive="base">
                                        <p:cTn dur="600" fill="hold" id="60"/>
                                        <p:tgtEl>
                                          <p:spTgt spid="40"/>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1100"/>
                                  </p:stCondLst>
                                  <p:childTnLst>
                                    <p:set>
                                      <p:cBhvr>
                                        <p:cTn dur="1" fill="hold" id="62">
                                          <p:stCondLst>
                                            <p:cond delay="0"/>
                                          </p:stCondLst>
                                        </p:cTn>
                                        <p:tgtEl>
                                          <p:spTgt spid="45"/>
                                        </p:tgtEl>
                                        <p:attrNameLst>
                                          <p:attrName>style.visibility</p:attrName>
                                        </p:attrNameLst>
                                      </p:cBhvr>
                                      <p:to>
                                        <p:strVal val="visible"/>
                                      </p:to>
                                    </p:set>
                                    <p:anim calcmode="lin" valueType="num">
                                      <p:cBhvr additive="base">
                                        <p:cTn dur="600" fill="hold" id="63"/>
                                        <p:tgtEl>
                                          <p:spTgt spid="45"/>
                                        </p:tgtEl>
                                        <p:attrNameLst>
                                          <p:attrName>ppt_x</p:attrName>
                                        </p:attrNameLst>
                                      </p:cBhvr>
                                      <p:tavLst>
                                        <p:tav tm="0">
                                          <p:val>
                                            <p:strVal val="0-#ppt_w/2"/>
                                          </p:val>
                                        </p:tav>
                                        <p:tav tm="100000">
                                          <p:val>
                                            <p:strVal val="#ppt_x"/>
                                          </p:val>
                                        </p:tav>
                                      </p:tavLst>
                                    </p:anim>
                                    <p:anim calcmode="lin" valueType="num">
                                      <p:cBhvr additive="base">
                                        <p:cTn dur="600" fill="hold" id="64"/>
                                        <p:tgtEl>
                                          <p:spTgt spid="45"/>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1200"/>
                                  </p:stCondLst>
                                  <p:childTnLst>
                                    <p:set>
                                      <p:cBhvr>
                                        <p:cTn dur="1" fill="hold" id="66">
                                          <p:stCondLst>
                                            <p:cond delay="0"/>
                                          </p:stCondLst>
                                        </p:cTn>
                                        <p:tgtEl>
                                          <p:spTgt spid="46"/>
                                        </p:tgtEl>
                                        <p:attrNameLst>
                                          <p:attrName>style.visibility</p:attrName>
                                        </p:attrNameLst>
                                      </p:cBhvr>
                                      <p:to>
                                        <p:strVal val="visible"/>
                                      </p:to>
                                    </p:set>
                                    <p:anim calcmode="lin" valueType="num">
                                      <p:cBhvr additive="base">
                                        <p:cTn dur="600" fill="hold" id="67"/>
                                        <p:tgtEl>
                                          <p:spTgt spid="46"/>
                                        </p:tgtEl>
                                        <p:attrNameLst>
                                          <p:attrName>ppt_x</p:attrName>
                                        </p:attrNameLst>
                                      </p:cBhvr>
                                      <p:tavLst>
                                        <p:tav tm="0">
                                          <p:val>
                                            <p:strVal val="0-#ppt_w/2"/>
                                          </p:val>
                                        </p:tav>
                                        <p:tav tm="100000">
                                          <p:val>
                                            <p:strVal val="#ppt_x"/>
                                          </p:val>
                                        </p:tav>
                                      </p:tavLst>
                                    </p:anim>
                                    <p:anim calcmode="lin" valueType="num">
                                      <p:cBhvr additive="base">
                                        <p:cTn dur="600" fill="hold" id="68"/>
                                        <p:tgtEl>
                                          <p:spTgt spid="46"/>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8">
                                  <p:stCondLst>
                                    <p:cond delay="1300"/>
                                  </p:stCondLst>
                                  <p:childTnLst>
                                    <p:set>
                                      <p:cBhvr>
                                        <p:cTn dur="1" fill="hold" id="70">
                                          <p:stCondLst>
                                            <p:cond delay="0"/>
                                          </p:stCondLst>
                                        </p:cTn>
                                        <p:tgtEl>
                                          <p:spTgt spid="47"/>
                                        </p:tgtEl>
                                        <p:attrNameLst>
                                          <p:attrName>style.visibility</p:attrName>
                                        </p:attrNameLst>
                                      </p:cBhvr>
                                      <p:to>
                                        <p:strVal val="visible"/>
                                      </p:to>
                                    </p:set>
                                    <p:anim calcmode="lin" valueType="num">
                                      <p:cBhvr additive="base">
                                        <p:cTn dur="600" fill="hold" id="71"/>
                                        <p:tgtEl>
                                          <p:spTgt spid="47"/>
                                        </p:tgtEl>
                                        <p:attrNameLst>
                                          <p:attrName>ppt_x</p:attrName>
                                        </p:attrNameLst>
                                      </p:cBhvr>
                                      <p:tavLst>
                                        <p:tav tm="0">
                                          <p:val>
                                            <p:strVal val="0-#ppt_w/2"/>
                                          </p:val>
                                        </p:tav>
                                        <p:tav tm="100000">
                                          <p:val>
                                            <p:strVal val="#ppt_x"/>
                                          </p:val>
                                        </p:tav>
                                      </p:tavLst>
                                    </p:anim>
                                    <p:anim calcmode="lin" valueType="num">
                                      <p:cBhvr additive="base">
                                        <p:cTn dur="600" fill="hold" id="72"/>
                                        <p:tgtEl>
                                          <p:spTgt spid="47"/>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100"/>
                                  </p:stCondLst>
                                  <p:childTnLst>
                                    <p:set>
                                      <p:cBhvr>
                                        <p:cTn dur="1" fill="hold" id="74">
                                          <p:stCondLst>
                                            <p:cond delay="0"/>
                                          </p:stCondLst>
                                        </p:cTn>
                                        <p:tgtEl>
                                          <p:spTgt spid="42"/>
                                        </p:tgtEl>
                                        <p:attrNameLst>
                                          <p:attrName>style.visibility</p:attrName>
                                        </p:attrNameLst>
                                      </p:cBhvr>
                                      <p:to>
                                        <p:strVal val="visible"/>
                                      </p:to>
                                    </p:set>
                                    <p:anim calcmode="lin" valueType="num">
                                      <p:cBhvr additive="base">
                                        <p:cTn dur="600" fill="hold" id="75"/>
                                        <p:tgtEl>
                                          <p:spTgt spid="42"/>
                                        </p:tgtEl>
                                        <p:attrNameLst>
                                          <p:attrName>ppt_x</p:attrName>
                                        </p:attrNameLst>
                                      </p:cBhvr>
                                      <p:tavLst>
                                        <p:tav tm="0">
                                          <p:val>
                                            <p:strVal val="1+#ppt_w/2"/>
                                          </p:val>
                                        </p:tav>
                                        <p:tav tm="100000">
                                          <p:val>
                                            <p:strVal val="#ppt_x"/>
                                          </p:val>
                                        </p:tav>
                                      </p:tavLst>
                                    </p:anim>
                                    <p:anim calcmode="lin" valueType="num">
                                      <p:cBhvr additive="base">
                                        <p:cTn dur="600" fill="hold" id="76"/>
                                        <p:tgtEl>
                                          <p:spTgt spid="42"/>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1200"/>
                                  </p:stCondLst>
                                  <p:childTnLst>
                                    <p:set>
                                      <p:cBhvr>
                                        <p:cTn dur="1" fill="hold" id="78">
                                          <p:stCondLst>
                                            <p:cond delay="0"/>
                                          </p:stCondLst>
                                        </p:cTn>
                                        <p:tgtEl>
                                          <p:spTgt spid="43"/>
                                        </p:tgtEl>
                                        <p:attrNameLst>
                                          <p:attrName>style.visibility</p:attrName>
                                        </p:attrNameLst>
                                      </p:cBhvr>
                                      <p:to>
                                        <p:strVal val="visible"/>
                                      </p:to>
                                    </p:set>
                                    <p:anim calcmode="lin" valueType="num">
                                      <p:cBhvr additive="base">
                                        <p:cTn dur="600" fill="hold" id="79"/>
                                        <p:tgtEl>
                                          <p:spTgt spid="43"/>
                                        </p:tgtEl>
                                        <p:attrNameLst>
                                          <p:attrName>ppt_x</p:attrName>
                                        </p:attrNameLst>
                                      </p:cBhvr>
                                      <p:tavLst>
                                        <p:tav tm="0">
                                          <p:val>
                                            <p:strVal val="1+#ppt_w/2"/>
                                          </p:val>
                                        </p:tav>
                                        <p:tav tm="100000">
                                          <p:val>
                                            <p:strVal val="#ppt_x"/>
                                          </p:val>
                                        </p:tav>
                                      </p:tavLst>
                                    </p:anim>
                                    <p:anim calcmode="lin" valueType="num">
                                      <p:cBhvr additive="base">
                                        <p:cTn dur="600" fill="hold" id="80"/>
                                        <p:tgtEl>
                                          <p:spTgt spid="43"/>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1300"/>
                                  </p:stCondLst>
                                  <p:childTnLst>
                                    <p:set>
                                      <p:cBhvr>
                                        <p:cTn dur="1" fill="hold" id="82">
                                          <p:stCondLst>
                                            <p:cond delay="0"/>
                                          </p:stCondLst>
                                        </p:cTn>
                                        <p:tgtEl>
                                          <p:spTgt spid="44"/>
                                        </p:tgtEl>
                                        <p:attrNameLst>
                                          <p:attrName>style.visibility</p:attrName>
                                        </p:attrNameLst>
                                      </p:cBhvr>
                                      <p:to>
                                        <p:strVal val="visible"/>
                                      </p:to>
                                    </p:set>
                                    <p:anim calcmode="lin" valueType="num">
                                      <p:cBhvr additive="base">
                                        <p:cTn dur="600" fill="hold" id="83"/>
                                        <p:tgtEl>
                                          <p:spTgt spid="44"/>
                                        </p:tgtEl>
                                        <p:attrNameLst>
                                          <p:attrName>ppt_x</p:attrName>
                                        </p:attrNameLst>
                                      </p:cBhvr>
                                      <p:tavLst>
                                        <p:tav tm="0">
                                          <p:val>
                                            <p:strVal val="1+#ppt_w/2"/>
                                          </p:val>
                                        </p:tav>
                                        <p:tav tm="100000">
                                          <p:val>
                                            <p:strVal val="#ppt_x"/>
                                          </p:val>
                                        </p:tav>
                                      </p:tavLst>
                                    </p:anim>
                                    <p:anim calcmode="lin" valueType="num">
                                      <p:cBhvr additive="base">
                                        <p:cTn dur="600" fill="hold" id="84"/>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P grpId="0" spid="44"/>
      <p:bldP grpId="0" spid="45"/>
      <p:bldP grpId="0" spid="46"/>
      <p:bldP grpId="0" spid="47"/>
      <p:bldP grpId="0" spid="30"/>
      <p:bldP grpId="0" spid="3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组合 47"/>
          <p:cNvGrpSpPr/>
          <p:nvPr/>
        </p:nvGrpSpPr>
        <p:grpSpPr>
          <a:xfrm>
            <a:off x="7092280" y="1748632"/>
            <a:ext cx="781203" cy="1743858"/>
            <a:chOff x="7092280" y="1748632"/>
            <a:chExt cx="781203" cy="1743858"/>
          </a:xfrm>
        </p:grpSpPr>
        <p:grpSp>
          <p:nvGrpSpPr>
            <p:cNvPr id="44" name="组合 43"/>
            <p:cNvGrpSpPr/>
            <p:nvPr/>
          </p:nvGrpSpPr>
          <p:grpSpPr>
            <a:xfrm>
              <a:off x="7140575" y="1748632"/>
              <a:ext cx="698500" cy="806450"/>
              <a:chOff x="7140575" y="1748632"/>
              <a:chExt cx="698500" cy="806450"/>
            </a:xfrm>
          </p:grpSpPr>
          <p:sp>
            <p:nvSpPr>
              <p:cNvPr id="21" name="Oval 21"/>
              <p:cNvSpPr>
                <a:spLocks noChangeArrowheads="1"/>
              </p:cNvSpPr>
              <p:nvPr/>
            </p:nvSpPr>
            <p:spPr bwMode="auto">
              <a:xfrm>
                <a:off x="7254875" y="1862932"/>
                <a:ext cx="469900" cy="474662"/>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0" name="Freeform 20"/>
              <p:cNvSpPr/>
              <p:nvPr/>
            </p:nvSpPr>
            <p:spPr bwMode="auto">
              <a:xfrm>
                <a:off x="7140575" y="1748632"/>
                <a:ext cx="698500" cy="806450"/>
              </a:xfrm>
              <a:custGeom>
                <a:gdLst>
                  <a:gd fmla="*/ 181 w 220" name="T0"/>
                  <a:gd fmla="*/ 39 h 252" name="T1"/>
                  <a:gd fmla="*/ 39 w 220" name="T2"/>
                  <a:gd fmla="*/ 39 h 252" name="T3"/>
                  <a:gd fmla="*/ 39 w 220" name="T4"/>
                  <a:gd fmla="*/ 181 h 252" name="T5"/>
                  <a:gd fmla="*/ 110 w 220" name="T6"/>
                  <a:gd fmla="*/ 252 h 252" name="T7"/>
                  <a:gd fmla="*/ 181 w 220" name="T8"/>
                  <a:gd fmla="*/ 181 h 252" name="T9"/>
                  <a:gd fmla="*/ 181 w 220" name="T10"/>
                  <a:gd fmla="*/ 39 h 252" name="T11"/>
                </a:gdLst>
                <a:cxnLst>
                  <a:cxn ang="0">
                    <a:pos x="T0" y="T1"/>
                  </a:cxn>
                  <a:cxn ang="0">
                    <a:pos x="T2" y="T3"/>
                  </a:cxn>
                  <a:cxn ang="0">
                    <a:pos x="T4" y="T5"/>
                  </a:cxn>
                  <a:cxn ang="0">
                    <a:pos x="T6" y="T7"/>
                  </a:cxn>
                  <a:cxn ang="0">
                    <a:pos x="T8" y="T9"/>
                  </a:cxn>
                  <a:cxn ang="0">
                    <a:pos x="T10" y="T11"/>
                  </a:cxn>
                </a:cxnLst>
                <a:rect b="b" l="0" r="r" t="0"/>
                <a:pathLst>
                  <a:path h="251" w="220">
                    <a:moveTo>
                      <a:pt x="181" y="39"/>
                    </a:moveTo>
                    <a:cubicBezTo>
                      <a:pt x="142" y="0"/>
                      <a:pt x="78"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noFill/>
              <a:ln w="635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41" name="矩形 40"/>
            <p:cNvSpPr/>
            <p:nvPr/>
          </p:nvSpPr>
          <p:spPr>
            <a:xfrm>
              <a:off x="7092280" y="2601924"/>
              <a:ext cx="781203" cy="890566"/>
            </a:xfrm>
            <a:prstGeom prst="rect">
              <a:avLst/>
            </a:prstGeom>
            <a:noFill/>
            <a:ln w="25400">
              <a:no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47" name="组合 46"/>
          <p:cNvGrpSpPr/>
          <p:nvPr/>
        </p:nvGrpSpPr>
        <p:grpSpPr>
          <a:xfrm>
            <a:off x="5158949" y="1748632"/>
            <a:ext cx="781203" cy="1743858"/>
            <a:chOff x="5158949" y="1748632"/>
            <a:chExt cx="781203" cy="1743858"/>
          </a:xfrm>
        </p:grpSpPr>
        <p:grpSp>
          <p:nvGrpSpPr>
            <p:cNvPr id="43" name="组合 42"/>
            <p:cNvGrpSpPr/>
            <p:nvPr/>
          </p:nvGrpSpPr>
          <p:grpSpPr>
            <a:xfrm>
              <a:off x="5194300" y="1748632"/>
              <a:ext cx="700088" cy="806450"/>
              <a:chOff x="5194300" y="1748632"/>
              <a:chExt cx="700088" cy="806450"/>
            </a:xfrm>
          </p:grpSpPr>
          <p:sp>
            <p:nvSpPr>
              <p:cNvPr id="17" name="Oval 17"/>
              <p:cNvSpPr>
                <a:spLocks noChangeArrowheads="1"/>
              </p:cNvSpPr>
              <p:nvPr/>
            </p:nvSpPr>
            <p:spPr bwMode="auto">
              <a:xfrm>
                <a:off x="5308600" y="1862932"/>
                <a:ext cx="468313" cy="474662"/>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6" name="Freeform 16"/>
              <p:cNvSpPr/>
              <p:nvPr/>
            </p:nvSpPr>
            <p:spPr bwMode="auto">
              <a:xfrm>
                <a:off x="5194300" y="1748632"/>
                <a:ext cx="700088" cy="806450"/>
              </a:xfrm>
              <a:custGeom>
                <a:gdLst>
                  <a:gd fmla="*/ 181 w 220" name="T0"/>
                  <a:gd fmla="*/ 39 h 252" name="T1"/>
                  <a:gd fmla="*/ 39 w 220" name="T2"/>
                  <a:gd fmla="*/ 39 h 252" name="T3"/>
                  <a:gd fmla="*/ 39 w 220" name="T4"/>
                  <a:gd fmla="*/ 181 h 252" name="T5"/>
                  <a:gd fmla="*/ 110 w 220" name="T6"/>
                  <a:gd fmla="*/ 252 h 252" name="T7"/>
                  <a:gd fmla="*/ 181 w 220" name="T8"/>
                  <a:gd fmla="*/ 181 h 252" name="T9"/>
                  <a:gd fmla="*/ 181 w 220" name="T10"/>
                  <a:gd fmla="*/ 39 h 252" name="T11"/>
                </a:gdLst>
                <a:cxnLst>
                  <a:cxn ang="0">
                    <a:pos x="T0" y="T1"/>
                  </a:cxn>
                  <a:cxn ang="0">
                    <a:pos x="T2" y="T3"/>
                  </a:cxn>
                  <a:cxn ang="0">
                    <a:pos x="T4" y="T5"/>
                  </a:cxn>
                  <a:cxn ang="0">
                    <a:pos x="T6" y="T7"/>
                  </a:cxn>
                  <a:cxn ang="0">
                    <a:pos x="T8" y="T9"/>
                  </a:cxn>
                  <a:cxn ang="0">
                    <a:pos x="T10" y="T11"/>
                  </a:cxn>
                </a:cxnLst>
                <a:rect b="b" l="0" r="r" t="0"/>
                <a:pathLst>
                  <a:path h="251" w="220">
                    <a:moveTo>
                      <a:pt x="181" y="39"/>
                    </a:moveTo>
                    <a:cubicBezTo>
                      <a:pt x="142" y="0"/>
                      <a:pt x="78"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noFill/>
              <a:ln w="635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40" name="矩形 39"/>
            <p:cNvSpPr/>
            <p:nvPr/>
          </p:nvSpPr>
          <p:spPr>
            <a:xfrm>
              <a:off x="5158949" y="2601924"/>
              <a:ext cx="781203" cy="890566"/>
            </a:xfrm>
            <a:prstGeom prst="rect">
              <a:avLst/>
            </a:prstGeom>
            <a:noFill/>
            <a:ln w="25400">
              <a:no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46" name="组合 45"/>
          <p:cNvGrpSpPr/>
          <p:nvPr/>
        </p:nvGrpSpPr>
        <p:grpSpPr>
          <a:xfrm>
            <a:off x="3214733" y="1748632"/>
            <a:ext cx="781203" cy="1743858"/>
            <a:chOff x="3214733" y="1748632"/>
            <a:chExt cx="781203" cy="1743858"/>
          </a:xfrm>
        </p:grpSpPr>
        <p:grpSp>
          <p:nvGrpSpPr>
            <p:cNvPr id="42" name="组合 41"/>
            <p:cNvGrpSpPr/>
            <p:nvPr/>
          </p:nvGrpSpPr>
          <p:grpSpPr>
            <a:xfrm>
              <a:off x="3246438" y="1748632"/>
              <a:ext cx="701675" cy="806450"/>
              <a:chOff x="3246438" y="1748632"/>
              <a:chExt cx="701675" cy="806450"/>
            </a:xfrm>
          </p:grpSpPr>
          <p:sp>
            <p:nvSpPr>
              <p:cNvPr id="13" name="Oval 13"/>
              <p:cNvSpPr>
                <a:spLocks noChangeArrowheads="1"/>
              </p:cNvSpPr>
              <p:nvPr/>
            </p:nvSpPr>
            <p:spPr bwMode="auto">
              <a:xfrm>
                <a:off x="3363913" y="1862932"/>
                <a:ext cx="466725" cy="474662"/>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10" name="Freeform 12"/>
              <p:cNvSpPr/>
              <p:nvPr/>
            </p:nvSpPr>
            <p:spPr bwMode="auto">
              <a:xfrm>
                <a:off x="3246438" y="1748632"/>
                <a:ext cx="701675" cy="806450"/>
              </a:xfrm>
              <a:custGeom>
                <a:gdLst>
                  <a:gd fmla="*/ 181 w 221" name="T0"/>
                  <a:gd fmla="*/ 39 h 252" name="T1"/>
                  <a:gd fmla="*/ 40 w 221" name="T2"/>
                  <a:gd fmla="*/ 39 h 252" name="T3"/>
                  <a:gd fmla="*/ 40 w 221" name="T4"/>
                  <a:gd fmla="*/ 181 h 252" name="T5"/>
                  <a:gd fmla="*/ 111 w 221" name="T6"/>
                  <a:gd fmla="*/ 252 h 252" name="T7"/>
                  <a:gd fmla="*/ 181 w 221" name="T8"/>
                  <a:gd fmla="*/ 181 h 252" name="T9"/>
                  <a:gd fmla="*/ 181 w 221" name="T10"/>
                  <a:gd fmla="*/ 39 h 252" name="T11"/>
                </a:gdLst>
                <a:cxnLst>
                  <a:cxn ang="0">
                    <a:pos x="T0" y="T1"/>
                  </a:cxn>
                  <a:cxn ang="0">
                    <a:pos x="T2" y="T3"/>
                  </a:cxn>
                  <a:cxn ang="0">
                    <a:pos x="T4" y="T5"/>
                  </a:cxn>
                  <a:cxn ang="0">
                    <a:pos x="T6" y="T7"/>
                  </a:cxn>
                  <a:cxn ang="0">
                    <a:pos x="T8" y="T9"/>
                  </a:cxn>
                  <a:cxn ang="0">
                    <a:pos x="T10" y="T11"/>
                  </a:cxn>
                </a:cxnLst>
                <a:rect b="b" l="0" r="r" t="0"/>
                <a:pathLst>
                  <a:path h="251" w="221">
                    <a:moveTo>
                      <a:pt x="181" y="39"/>
                    </a:moveTo>
                    <a:cubicBezTo>
                      <a:pt x="142" y="0"/>
                      <a:pt x="79" y="0"/>
                      <a:pt x="40" y="39"/>
                    </a:cubicBezTo>
                    <a:cubicBezTo>
                      <a:pt x="0" y="78"/>
                      <a:pt x="0" y="142"/>
                      <a:pt x="40" y="181"/>
                    </a:cubicBezTo>
                    <a:cubicBezTo>
                      <a:pt x="111" y="252"/>
                      <a:pt x="111" y="252"/>
                      <a:pt x="111" y="252"/>
                    </a:cubicBezTo>
                    <a:cubicBezTo>
                      <a:pt x="181" y="181"/>
                      <a:pt x="181" y="181"/>
                      <a:pt x="181" y="181"/>
                    </a:cubicBezTo>
                    <a:cubicBezTo>
                      <a:pt x="221" y="142"/>
                      <a:pt x="221" y="78"/>
                      <a:pt x="181" y="39"/>
                    </a:cubicBezTo>
                    <a:close/>
                  </a:path>
                </a:pathLst>
              </a:custGeom>
              <a:noFill/>
              <a:ln w="635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39" name="矩形 38"/>
            <p:cNvSpPr/>
            <p:nvPr/>
          </p:nvSpPr>
          <p:spPr>
            <a:xfrm>
              <a:off x="3214733" y="2601924"/>
              <a:ext cx="781203" cy="890566"/>
            </a:xfrm>
            <a:prstGeom prst="rect">
              <a:avLst/>
            </a:prstGeom>
            <a:noFill/>
            <a:ln w="25400">
              <a:no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45" name="组合 44"/>
          <p:cNvGrpSpPr/>
          <p:nvPr/>
        </p:nvGrpSpPr>
        <p:grpSpPr>
          <a:xfrm>
            <a:off x="1259632" y="1748632"/>
            <a:ext cx="781203" cy="1743858"/>
            <a:chOff x="1259632" y="1748632"/>
            <a:chExt cx="781203" cy="1743858"/>
          </a:xfrm>
        </p:grpSpPr>
        <p:grpSp>
          <p:nvGrpSpPr>
            <p:cNvPr id="2" name="组合 1"/>
            <p:cNvGrpSpPr/>
            <p:nvPr/>
          </p:nvGrpSpPr>
          <p:grpSpPr>
            <a:xfrm>
              <a:off x="1300163" y="1748632"/>
              <a:ext cx="700087" cy="806450"/>
              <a:chOff x="1300163" y="1748632"/>
              <a:chExt cx="700087" cy="806450"/>
            </a:xfrm>
          </p:grpSpPr>
          <p:sp>
            <p:nvSpPr>
              <p:cNvPr id="7" name="Oval 9"/>
              <p:cNvSpPr>
                <a:spLocks noChangeArrowheads="1"/>
              </p:cNvSpPr>
              <p:nvPr/>
            </p:nvSpPr>
            <p:spPr bwMode="auto">
              <a:xfrm>
                <a:off x="1419225" y="1862932"/>
                <a:ext cx="466725" cy="474662"/>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6" name="Freeform 8"/>
              <p:cNvSpPr/>
              <p:nvPr/>
            </p:nvSpPr>
            <p:spPr bwMode="auto">
              <a:xfrm>
                <a:off x="1300163" y="1748632"/>
                <a:ext cx="700087" cy="806450"/>
              </a:xfrm>
              <a:custGeom>
                <a:gdLst>
                  <a:gd fmla="*/ 181 w 220" name="T0"/>
                  <a:gd fmla="*/ 39 h 252" name="T1"/>
                  <a:gd fmla="*/ 39 w 220" name="T2"/>
                  <a:gd fmla="*/ 39 h 252" name="T3"/>
                  <a:gd fmla="*/ 39 w 220" name="T4"/>
                  <a:gd fmla="*/ 181 h 252" name="T5"/>
                  <a:gd fmla="*/ 110 w 220" name="T6"/>
                  <a:gd fmla="*/ 252 h 252" name="T7"/>
                  <a:gd fmla="*/ 181 w 220" name="T8"/>
                  <a:gd fmla="*/ 181 h 252" name="T9"/>
                  <a:gd fmla="*/ 181 w 220" name="T10"/>
                  <a:gd fmla="*/ 39 h 252" name="T11"/>
                </a:gdLst>
                <a:cxnLst>
                  <a:cxn ang="0">
                    <a:pos x="T0" y="T1"/>
                  </a:cxn>
                  <a:cxn ang="0">
                    <a:pos x="T2" y="T3"/>
                  </a:cxn>
                  <a:cxn ang="0">
                    <a:pos x="T4" y="T5"/>
                  </a:cxn>
                  <a:cxn ang="0">
                    <a:pos x="T6" y="T7"/>
                  </a:cxn>
                  <a:cxn ang="0">
                    <a:pos x="T8" y="T9"/>
                  </a:cxn>
                  <a:cxn ang="0">
                    <a:pos x="T10" y="T11"/>
                  </a:cxn>
                </a:cxnLst>
                <a:rect b="b" l="0" r="r" t="0"/>
                <a:pathLst>
                  <a:path h="251" w="220">
                    <a:moveTo>
                      <a:pt x="181" y="39"/>
                    </a:moveTo>
                    <a:cubicBezTo>
                      <a:pt x="142" y="0"/>
                      <a:pt x="79"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noFill/>
              <a:ln w="635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3" name="矩形 2"/>
            <p:cNvSpPr/>
            <p:nvPr/>
          </p:nvSpPr>
          <p:spPr>
            <a:xfrm>
              <a:off x="1259632" y="2601924"/>
              <a:ext cx="781203" cy="890566"/>
            </a:xfrm>
            <a:prstGeom prst="rect">
              <a:avLst/>
            </a:prstGeom>
            <a:noFill/>
            <a:ln w="25400">
              <a:no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id="4" name="Freeform 6"/>
          <p:cNvSpPr/>
          <p:nvPr/>
        </p:nvSpPr>
        <p:spPr bwMode="auto">
          <a:xfrm>
            <a:off x="646113" y="2766219"/>
            <a:ext cx="2011362" cy="280988"/>
          </a:xfrm>
          <a:custGeom>
            <a:gdLst>
              <a:gd fmla="*/ 1169 w 1267" name="T0"/>
              <a:gd fmla="*/ 177 h 177" name="T1"/>
              <a:gd fmla="*/ 0 w 1267" name="T2"/>
              <a:gd fmla="*/ 177 h 177" name="T3"/>
              <a:gd fmla="*/ 98 w 1267" name="T4"/>
              <a:gd fmla="*/ 88 h 177" name="T5"/>
              <a:gd fmla="*/ 0 w 1267" name="T6"/>
              <a:gd fmla="*/ 0 h 177" name="T7"/>
              <a:gd fmla="*/ 1169 w 1267" name="T8"/>
              <a:gd fmla="*/ 0 h 177" name="T9"/>
              <a:gd fmla="*/ 1267 w 1267" name="T10"/>
              <a:gd fmla="*/ 88 h 177" name="T11"/>
              <a:gd fmla="*/ 1169 w 1267" name="T12"/>
              <a:gd fmla="*/ 177 h 177" name="T13"/>
            </a:gdLst>
            <a:cxnLst>
              <a:cxn ang="0">
                <a:pos x="T0" y="T1"/>
              </a:cxn>
              <a:cxn ang="0">
                <a:pos x="T2" y="T3"/>
              </a:cxn>
              <a:cxn ang="0">
                <a:pos x="T4" y="T5"/>
              </a:cxn>
              <a:cxn ang="0">
                <a:pos x="T6" y="T7"/>
              </a:cxn>
              <a:cxn ang="0">
                <a:pos x="T8" y="T9"/>
              </a:cxn>
              <a:cxn ang="0">
                <a:pos x="T10" y="T11"/>
              </a:cxn>
              <a:cxn ang="0">
                <a:pos x="T12" y="T13"/>
              </a:cxn>
            </a:cxnLst>
            <a:rect b="b" l="0" r="r" t="0"/>
            <a:pathLst>
              <a:path h="177" w="1267">
                <a:moveTo>
                  <a:pt x="1169" y="177"/>
                </a:moveTo>
                <a:lnTo>
                  <a:pt x="0" y="177"/>
                </a:lnTo>
                <a:lnTo>
                  <a:pt x="98" y="88"/>
                </a:lnTo>
                <a:lnTo>
                  <a:pt x="0" y="0"/>
                </a:lnTo>
                <a:lnTo>
                  <a:pt x="1169" y="0"/>
                </a:lnTo>
                <a:lnTo>
                  <a:pt x="1267" y="88"/>
                </a:lnTo>
                <a:lnTo>
                  <a:pt x="1169" y="177"/>
                </a:lnTo>
                <a:close/>
              </a:path>
            </a:pathLst>
          </a:cu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5" name="Oval 7"/>
          <p:cNvSpPr>
            <a:spLocks noChangeArrowheads="1"/>
          </p:cNvSpPr>
          <p:nvPr/>
        </p:nvSpPr>
        <p:spPr bwMode="auto">
          <a:xfrm>
            <a:off x="1609725" y="2720182"/>
            <a:ext cx="85725" cy="90487"/>
          </a:xfrm>
          <a:prstGeom prst="ellipse">
            <a:avLst/>
          </a:prstGeom>
          <a:solidFill>
            <a:srgbClr val="19BAA9"/>
          </a:solidFill>
          <a:ln w="19050">
            <a:solidFill>
              <a:schemeClr val="bg1"/>
            </a:solidFill>
          </a:ln>
          <a:effectLst>
            <a:softEdge rad="0"/>
          </a:effectLst>
          <a:scene3d>
            <a:camera prst="orthographicFront"/>
            <a:lightRig dir="t" rig="threePt"/>
          </a:scene3d>
          <a:sp3d prstMaterial="softEdge">
            <a:bevelT h="0" w="0"/>
            <a:bevelB h="0" w="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chemeClr val="bg1"/>
              </a:solidFill>
            </a:endParaRPr>
          </a:p>
        </p:txBody>
      </p:sp>
      <p:sp>
        <p:nvSpPr>
          <p:cNvPr id="8" name="Freeform 10"/>
          <p:cNvSpPr/>
          <p:nvPr/>
        </p:nvSpPr>
        <p:spPr bwMode="auto">
          <a:xfrm>
            <a:off x="2590800" y="2766219"/>
            <a:ext cx="2012950" cy="280988"/>
          </a:xfrm>
          <a:custGeom>
            <a:gdLst>
              <a:gd fmla="*/ 1170 w 1268" name="T0"/>
              <a:gd fmla="*/ 177 h 177" name="T1"/>
              <a:gd fmla="*/ 0 w 1268" name="T2"/>
              <a:gd fmla="*/ 177 h 177" name="T3"/>
              <a:gd fmla="*/ 99 w 1268" name="T4"/>
              <a:gd fmla="*/ 88 h 177" name="T5"/>
              <a:gd fmla="*/ 0 w 1268" name="T6"/>
              <a:gd fmla="*/ 0 h 177" name="T7"/>
              <a:gd fmla="*/ 1170 w 1268" name="T8"/>
              <a:gd fmla="*/ 0 h 177" name="T9"/>
              <a:gd fmla="*/ 1268 w 1268" name="T10"/>
              <a:gd fmla="*/ 88 h 177" name="T11"/>
              <a:gd fmla="*/ 1170 w 1268" name="T12"/>
              <a:gd fmla="*/ 177 h 177" name="T13"/>
            </a:gdLst>
            <a:cxnLst>
              <a:cxn ang="0">
                <a:pos x="T0" y="T1"/>
              </a:cxn>
              <a:cxn ang="0">
                <a:pos x="T2" y="T3"/>
              </a:cxn>
              <a:cxn ang="0">
                <a:pos x="T4" y="T5"/>
              </a:cxn>
              <a:cxn ang="0">
                <a:pos x="T6" y="T7"/>
              </a:cxn>
              <a:cxn ang="0">
                <a:pos x="T8" y="T9"/>
              </a:cxn>
              <a:cxn ang="0">
                <a:pos x="T10" y="T11"/>
              </a:cxn>
              <a:cxn ang="0">
                <a:pos x="T12" y="T13"/>
              </a:cxn>
            </a:cxnLst>
            <a:rect b="b" l="0" r="r" t="0"/>
            <a:pathLst>
              <a:path h="177" w="1268">
                <a:moveTo>
                  <a:pt x="1170" y="177"/>
                </a:moveTo>
                <a:lnTo>
                  <a:pt x="0" y="177"/>
                </a:lnTo>
                <a:lnTo>
                  <a:pt x="99" y="88"/>
                </a:lnTo>
                <a:lnTo>
                  <a:pt x="0" y="0"/>
                </a:lnTo>
                <a:lnTo>
                  <a:pt x="1170" y="0"/>
                </a:lnTo>
                <a:lnTo>
                  <a:pt x="1268" y="88"/>
                </a:lnTo>
                <a:lnTo>
                  <a:pt x="1170" y="177"/>
                </a:lnTo>
                <a:close/>
              </a:path>
            </a:pathLst>
          </a:cu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9" name="Oval 11"/>
          <p:cNvSpPr>
            <a:spLocks noChangeArrowheads="1"/>
          </p:cNvSpPr>
          <p:nvPr/>
        </p:nvSpPr>
        <p:spPr bwMode="auto">
          <a:xfrm>
            <a:off x="3554413" y="2720182"/>
            <a:ext cx="85725" cy="90487"/>
          </a:xfrm>
          <a:prstGeom prst="ellipse">
            <a:avLst/>
          </a:prstGeom>
          <a:solidFill>
            <a:srgbClr val="F26434"/>
          </a:solidFill>
          <a:ln w="19050">
            <a:solidFill>
              <a:schemeClr val="bg1"/>
            </a:solidFill>
          </a:ln>
          <a:effectLst>
            <a:softEdge rad="0"/>
          </a:effectLst>
          <a:scene3d>
            <a:camera prst="orthographicFront"/>
            <a:lightRig dir="t" rig="threePt"/>
          </a:scene3d>
          <a:sp3d prstMaterial="softEdge">
            <a:bevelT h="0" w="0"/>
            <a:bevelB h="0" w="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chemeClr val="bg1"/>
              </a:solidFill>
            </a:endParaRPr>
          </a:p>
        </p:txBody>
      </p:sp>
      <p:sp>
        <p:nvSpPr>
          <p:cNvPr id="14" name="Freeform 14"/>
          <p:cNvSpPr/>
          <p:nvPr/>
        </p:nvSpPr>
        <p:spPr bwMode="auto">
          <a:xfrm>
            <a:off x="4537075" y="2766219"/>
            <a:ext cx="2011363" cy="280988"/>
          </a:xfrm>
          <a:custGeom>
            <a:gdLst>
              <a:gd fmla="*/ 1169 w 1267" name="T0"/>
              <a:gd fmla="*/ 177 h 177" name="T1"/>
              <a:gd fmla="*/ 0 w 1267" name="T2"/>
              <a:gd fmla="*/ 177 h 177" name="T3"/>
              <a:gd fmla="*/ 98 w 1267" name="T4"/>
              <a:gd fmla="*/ 88 h 177" name="T5"/>
              <a:gd fmla="*/ 0 w 1267" name="T6"/>
              <a:gd fmla="*/ 0 h 177" name="T7"/>
              <a:gd fmla="*/ 1169 w 1267" name="T8"/>
              <a:gd fmla="*/ 0 h 177" name="T9"/>
              <a:gd fmla="*/ 1267 w 1267" name="T10"/>
              <a:gd fmla="*/ 88 h 177" name="T11"/>
              <a:gd fmla="*/ 1169 w 1267" name="T12"/>
              <a:gd fmla="*/ 177 h 177" name="T13"/>
            </a:gdLst>
            <a:cxnLst>
              <a:cxn ang="0">
                <a:pos x="T0" y="T1"/>
              </a:cxn>
              <a:cxn ang="0">
                <a:pos x="T2" y="T3"/>
              </a:cxn>
              <a:cxn ang="0">
                <a:pos x="T4" y="T5"/>
              </a:cxn>
              <a:cxn ang="0">
                <a:pos x="T6" y="T7"/>
              </a:cxn>
              <a:cxn ang="0">
                <a:pos x="T8" y="T9"/>
              </a:cxn>
              <a:cxn ang="0">
                <a:pos x="T10" y="T11"/>
              </a:cxn>
              <a:cxn ang="0">
                <a:pos x="T12" y="T13"/>
              </a:cxn>
            </a:cxnLst>
            <a:rect b="b" l="0" r="r" t="0"/>
            <a:pathLst>
              <a:path h="177" w="1267">
                <a:moveTo>
                  <a:pt x="1169" y="177"/>
                </a:moveTo>
                <a:lnTo>
                  <a:pt x="0" y="177"/>
                </a:lnTo>
                <a:lnTo>
                  <a:pt x="98" y="88"/>
                </a:lnTo>
                <a:lnTo>
                  <a:pt x="0" y="0"/>
                </a:lnTo>
                <a:lnTo>
                  <a:pt x="1169" y="0"/>
                </a:lnTo>
                <a:lnTo>
                  <a:pt x="1267" y="88"/>
                </a:lnTo>
                <a:lnTo>
                  <a:pt x="1169" y="177"/>
                </a:lnTo>
                <a:close/>
              </a:path>
            </a:pathLst>
          </a:cu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 name="Oval 15"/>
          <p:cNvSpPr>
            <a:spLocks noChangeArrowheads="1"/>
          </p:cNvSpPr>
          <p:nvPr/>
        </p:nvSpPr>
        <p:spPr bwMode="auto">
          <a:xfrm>
            <a:off x="5500688" y="2720182"/>
            <a:ext cx="85725" cy="90487"/>
          </a:xfrm>
          <a:prstGeom prst="ellipse">
            <a:avLst/>
          </a:prstGeom>
          <a:solidFill>
            <a:srgbClr val="B2D138"/>
          </a:solidFill>
          <a:ln w="19050">
            <a:solidFill>
              <a:schemeClr val="bg1"/>
            </a:solidFill>
          </a:ln>
          <a:effectLst>
            <a:softEdge rad="0"/>
          </a:effectLst>
          <a:scene3d>
            <a:camera prst="orthographicFront"/>
            <a:lightRig dir="t" rig="threePt"/>
          </a:scene3d>
          <a:sp3d prstMaterial="softEdge">
            <a:bevelT h="0" w="0"/>
            <a:bevelB h="0" w="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chemeClr val="bg1"/>
              </a:solidFill>
            </a:endParaRPr>
          </a:p>
        </p:txBody>
      </p:sp>
      <p:sp>
        <p:nvSpPr>
          <p:cNvPr id="18" name="Freeform 18"/>
          <p:cNvSpPr/>
          <p:nvPr/>
        </p:nvSpPr>
        <p:spPr bwMode="auto">
          <a:xfrm>
            <a:off x="6481763" y="2766219"/>
            <a:ext cx="2016125" cy="280988"/>
          </a:xfrm>
          <a:custGeom>
            <a:gdLst>
              <a:gd fmla="*/ 1170 w 1270" name="T0"/>
              <a:gd fmla="*/ 177 h 177" name="T1"/>
              <a:gd fmla="*/ 0 w 1270" name="T2"/>
              <a:gd fmla="*/ 177 h 177" name="T3"/>
              <a:gd fmla="*/ 100 w 1270" name="T4"/>
              <a:gd fmla="*/ 88 h 177" name="T5"/>
              <a:gd fmla="*/ 0 w 1270" name="T6"/>
              <a:gd fmla="*/ 0 h 177" name="T7"/>
              <a:gd fmla="*/ 1170 w 1270" name="T8"/>
              <a:gd fmla="*/ 0 h 177" name="T9"/>
              <a:gd fmla="*/ 1270 w 1270" name="T10"/>
              <a:gd fmla="*/ 88 h 177" name="T11"/>
              <a:gd fmla="*/ 1170 w 1270" name="T12"/>
              <a:gd fmla="*/ 177 h 177" name="T13"/>
            </a:gdLst>
            <a:cxnLst>
              <a:cxn ang="0">
                <a:pos x="T0" y="T1"/>
              </a:cxn>
              <a:cxn ang="0">
                <a:pos x="T2" y="T3"/>
              </a:cxn>
              <a:cxn ang="0">
                <a:pos x="T4" y="T5"/>
              </a:cxn>
              <a:cxn ang="0">
                <a:pos x="T6" y="T7"/>
              </a:cxn>
              <a:cxn ang="0">
                <a:pos x="T8" y="T9"/>
              </a:cxn>
              <a:cxn ang="0">
                <a:pos x="T10" y="T11"/>
              </a:cxn>
              <a:cxn ang="0">
                <a:pos x="T12" y="T13"/>
              </a:cxn>
            </a:cxnLst>
            <a:rect b="b" l="0" r="r" t="0"/>
            <a:pathLst>
              <a:path h="177" w="1270">
                <a:moveTo>
                  <a:pt x="1170" y="177"/>
                </a:moveTo>
                <a:lnTo>
                  <a:pt x="0" y="177"/>
                </a:lnTo>
                <a:lnTo>
                  <a:pt x="100" y="88"/>
                </a:lnTo>
                <a:lnTo>
                  <a:pt x="0" y="0"/>
                </a:lnTo>
                <a:lnTo>
                  <a:pt x="1170" y="0"/>
                </a:lnTo>
                <a:lnTo>
                  <a:pt x="1270" y="88"/>
                </a:lnTo>
                <a:lnTo>
                  <a:pt x="1170" y="177"/>
                </a:lnTo>
                <a:close/>
              </a:path>
            </a:pathLst>
          </a:cu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9" name="Oval 19"/>
          <p:cNvSpPr>
            <a:spLocks noChangeArrowheads="1"/>
          </p:cNvSpPr>
          <p:nvPr/>
        </p:nvSpPr>
        <p:spPr bwMode="auto">
          <a:xfrm>
            <a:off x="7445375" y="2720182"/>
            <a:ext cx="88900" cy="90487"/>
          </a:xfrm>
          <a:prstGeom prst="ellipse">
            <a:avLst/>
          </a:prstGeom>
          <a:solidFill>
            <a:srgbClr val="16B2C1"/>
          </a:solidFill>
          <a:ln w="19050">
            <a:solidFill>
              <a:schemeClr val="bg1"/>
            </a:solidFill>
          </a:ln>
          <a:effectLst>
            <a:softEdge rad="0"/>
          </a:effectLst>
          <a:scene3d>
            <a:camera prst="orthographicFront"/>
            <a:lightRig dir="t" rig="threePt"/>
          </a:scene3d>
          <a:sp3d prstMaterial="softEdge">
            <a:bevelT h="0" w="0"/>
            <a:bevelB h="0" w="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chemeClr val="bg1"/>
              </a:solidFill>
            </a:endParaRPr>
          </a:p>
        </p:txBody>
      </p:sp>
      <p:sp>
        <p:nvSpPr>
          <p:cNvPr id="26" name="Rectangle 26"/>
          <p:cNvSpPr>
            <a:spLocks noChangeArrowheads="1"/>
          </p:cNvSpPr>
          <p:nvPr/>
        </p:nvSpPr>
        <p:spPr bwMode="auto">
          <a:xfrm>
            <a:off x="915641" y="3396457"/>
            <a:ext cx="149612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en-US" lang="zh-CN" sz="1000">
                <a:solidFill>
                  <a:schemeClr val="bg1">
                    <a:lumMod val="50000"/>
                  </a:schemeClr>
                </a:solidFill>
                <a:latin charset="0" panose="020b0806030902050204" pitchFamily="34" typeface="Impact"/>
              </a:rPr>
              <a:t>HEAD INFO HERE</a:t>
            </a:r>
          </a:p>
          <a:p>
            <a:pPr algn="ctr">
              <a:lnSpc>
                <a:spcPct val="120000"/>
              </a:lnSpc>
            </a:pPr>
            <a:r>
              <a:rPr altLang="en-US" lang="zh-CN" sz="1000">
                <a:solidFill>
                  <a:schemeClr val="bg1">
                    <a:lumMod val="50000"/>
                  </a:schemeClr>
                </a:solidFill>
                <a:latin charset="0" panose="020b0806030902050204" pitchFamily="34" typeface="Impact"/>
              </a:rPr>
              <a:t>We have many PowerPoint templates that has been specifically designed.</a:t>
            </a:r>
          </a:p>
        </p:txBody>
      </p:sp>
      <p:sp>
        <p:nvSpPr>
          <p:cNvPr id="27" name="Rectangle 27"/>
          <p:cNvSpPr>
            <a:spLocks noChangeArrowheads="1"/>
          </p:cNvSpPr>
          <p:nvPr/>
        </p:nvSpPr>
        <p:spPr bwMode="auto">
          <a:xfrm>
            <a:off x="2850803" y="3396457"/>
            <a:ext cx="149612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en-US" lang="zh-CN" sz="1000">
                <a:solidFill>
                  <a:schemeClr val="bg1">
                    <a:lumMod val="50000"/>
                  </a:schemeClr>
                </a:solidFill>
                <a:latin charset="0" panose="020b0806030902050204" pitchFamily="34" typeface="Impact"/>
              </a:rPr>
              <a:t>HEAD INFO HERE</a:t>
            </a:r>
          </a:p>
          <a:p>
            <a:pPr algn="ctr">
              <a:lnSpc>
                <a:spcPct val="120000"/>
              </a:lnSpc>
            </a:pPr>
            <a:r>
              <a:rPr altLang="en-US" lang="zh-CN" sz="1000">
                <a:solidFill>
                  <a:schemeClr val="bg1">
                    <a:lumMod val="50000"/>
                  </a:schemeClr>
                </a:solidFill>
                <a:latin charset="0" panose="020b0806030902050204" pitchFamily="34" typeface="Impact"/>
              </a:rPr>
              <a:t>We have many PowerPoint templates that has been specifically designed.</a:t>
            </a:r>
          </a:p>
        </p:txBody>
      </p:sp>
      <p:sp>
        <p:nvSpPr>
          <p:cNvPr id="28" name="Rectangle 28"/>
          <p:cNvSpPr>
            <a:spLocks noChangeArrowheads="1"/>
          </p:cNvSpPr>
          <p:nvPr/>
        </p:nvSpPr>
        <p:spPr bwMode="auto">
          <a:xfrm>
            <a:off x="4816129" y="3396457"/>
            <a:ext cx="149612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en-US" lang="zh-CN" sz="1000">
                <a:solidFill>
                  <a:schemeClr val="bg1">
                    <a:lumMod val="50000"/>
                  </a:schemeClr>
                </a:solidFill>
                <a:latin charset="0" panose="020b0806030902050204" pitchFamily="34" typeface="Impact"/>
              </a:rPr>
              <a:t>HEAD INFO HERE</a:t>
            </a:r>
          </a:p>
          <a:p>
            <a:pPr algn="ctr">
              <a:lnSpc>
                <a:spcPct val="120000"/>
              </a:lnSpc>
            </a:pPr>
            <a:r>
              <a:rPr altLang="en-US" lang="zh-CN" sz="1000">
                <a:solidFill>
                  <a:schemeClr val="bg1">
                    <a:lumMod val="50000"/>
                  </a:schemeClr>
                </a:solidFill>
                <a:latin charset="0" panose="020b0806030902050204" pitchFamily="34" typeface="Impact"/>
              </a:rPr>
              <a:t>We have many PowerPoint templates that has been specifically designed.</a:t>
            </a:r>
          </a:p>
        </p:txBody>
      </p:sp>
      <p:sp>
        <p:nvSpPr>
          <p:cNvPr id="29" name="Rectangle 29"/>
          <p:cNvSpPr>
            <a:spLocks noChangeArrowheads="1"/>
          </p:cNvSpPr>
          <p:nvPr/>
        </p:nvSpPr>
        <p:spPr bwMode="auto">
          <a:xfrm>
            <a:off x="6749703" y="3396457"/>
            <a:ext cx="149612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buFont typeface="Arial"/>
              <a:buNone/>
            </a:pPr>
            <a:r>
              <a:rPr altLang="en-US" lang="zh-CN" sz="1000">
                <a:solidFill>
                  <a:schemeClr val="bg1">
                    <a:lumMod val="50000"/>
                  </a:schemeClr>
                </a:solidFill>
                <a:latin charset="0" panose="020b0806030902050204" pitchFamily="34" typeface="Impact"/>
              </a:rPr>
              <a:t>HEAD INFO HERE</a:t>
            </a:r>
          </a:p>
          <a:p>
            <a:pPr algn="ctr">
              <a:lnSpc>
                <a:spcPct val="120000"/>
              </a:lnSpc>
              <a:buFont typeface="Arial"/>
              <a:buNone/>
            </a:pPr>
            <a:r>
              <a:rPr altLang="en-US" lang="zh-CN" sz="1000">
                <a:solidFill>
                  <a:schemeClr val="bg1">
                    <a:lumMod val="50000"/>
                  </a:schemeClr>
                </a:solidFill>
                <a:latin charset="0" panose="020b0806030902050204" pitchFamily="34" typeface="Impact"/>
              </a:rPr>
              <a:t>We have many PowerPoint templates that has been specifically designed.</a:t>
            </a:r>
          </a:p>
        </p:txBody>
      </p:sp>
      <p:sp>
        <p:nvSpPr>
          <p:cNvPr id="30" name="Rectangle 30"/>
          <p:cNvSpPr>
            <a:spLocks noChangeArrowheads="1"/>
          </p:cNvSpPr>
          <p:nvPr/>
        </p:nvSpPr>
        <p:spPr bwMode="auto">
          <a:xfrm>
            <a:off x="1412875" y="2824299"/>
            <a:ext cx="488950" cy="201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en-US" sz="1100">
                <a:solidFill>
                  <a:schemeClr val="bg1"/>
                </a:solidFill>
                <a:latin charset="0" panose="020b0806030902050204" pitchFamily="34" typeface="Impact"/>
              </a:rPr>
              <a:t>2012</a:t>
            </a:r>
          </a:p>
        </p:txBody>
      </p:sp>
      <p:sp>
        <p:nvSpPr>
          <p:cNvPr id="31" name="Rectangle 31"/>
          <p:cNvSpPr>
            <a:spLocks noChangeArrowheads="1"/>
          </p:cNvSpPr>
          <p:nvPr/>
        </p:nvSpPr>
        <p:spPr bwMode="auto">
          <a:xfrm>
            <a:off x="3355975" y="2824299"/>
            <a:ext cx="488950" cy="201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en-US" sz="1100">
                <a:solidFill>
                  <a:schemeClr val="bg1"/>
                </a:solidFill>
                <a:latin charset="0" panose="020b0806030902050204" pitchFamily="34" typeface="Impact"/>
              </a:rPr>
              <a:t>2013</a:t>
            </a:r>
          </a:p>
        </p:txBody>
      </p:sp>
      <p:sp>
        <p:nvSpPr>
          <p:cNvPr id="32" name="Rectangle 32"/>
          <p:cNvSpPr>
            <a:spLocks noChangeArrowheads="1"/>
          </p:cNvSpPr>
          <p:nvPr/>
        </p:nvSpPr>
        <p:spPr bwMode="auto">
          <a:xfrm>
            <a:off x="5305425" y="2824299"/>
            <a:ext cx="488950" cy="201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zh-CN" lang="en-US" sz="1100">
                <a:solidFill>
                  <a:schemeClr val="bg1"/>
                </a:solidFill>
                <a:latin charset="0" panose="020b0806030902050204" pitchFamily="34" typeface="Impact"/>
              </a:rPr>
              <a:t>2014</a:t>
            </a:r>
          </a:p>
        </p:txBody>
      </p:sp>
      <p:sp>
        <p:nvSpPr>
          <p:cNvPr id="33" name="Rectangle 33"/>
          <p:cNvSpPr>
            <a:spLocks noChangeArrowheads="1"/>
          </p:cNvSpPr>
          <p:nvPr/>
        </p:nvSpPr>
        <p:spPr bwMode="auto">
          <a:xfrm>
            <a:off x="7248525" y="2824299"/>
            <a:ext cx="488950" cy="201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1100">
                <a:solidFill>
                  <a:schemeClr val="bg1"/>
                </a:solidFill>
                <a:latin charset="0" panose="020b0806030902050204" pitchFamily="34" typeface="Impact"/>
              </a:rPr>
              <a:t>2015</a:t>
            </a:r>
          </a:p>
        </p:txBody>
      </p:sp>
      <p:sp>
        <p:nvSpPr>
          <p:cNvPr id="22" name="Freeform 22"/>
          <p:cNvSpPr>
            <a:spLocks noEditPoints="1"/>
          </p:cNvSpPr>
          <p:nvPr/>
        </p:nvSpPr>
        <p:spPr bwMode="auto">
          <a:xfrm>
            <a:off x="1555750" y="2004219"/>
            <a:ext cx="190500" cy="192088"/>
          </a:xfrm>
          <a:custGeom>
            <a:gdLst>
              <a:gd fmla="*/ 3 w 60" name="T0"/>
              <a:gd fmla="*/ 0 h 60" name="T1"/>
              <a:gd fmla="*/ 60 w 60" name="T2"/>
              <a:gd fmla="*/ 2 h 60" name="T3"/>
              <a:gd fmla="*/ 60 w 60" name="T4"/>
              <a:gd fmla="*/ 58 h 60" name="T5"/>
              <a:gd fmla="*/ 58 w 60" name="T6"/>
              <a:gd fmla="*/ 60 h 60" name="T7"/>
              <a:gd fmla="*/ 0 w 60" name="T8"/>
              <a:gd fmla="*/ 58 h 60" name="T9"/>
              <a:gd fmla="*/ 0 w 60" name="T10"/>
              <a:gd fmla="*/ 2 h 60" name="T11"/>
              <a:gd fmla="*/ 31 w 60" name="T12"/>
              <a:gd fmla="*/ 44 h 60" name="T13"/>
              <a:gd fmla="*/ 33 w 60" name="T14"/>
              <a:gd fmla="*/ 49 h 60" name="T15"/>
              <a:gd fmla="*/ 47 w 60" name="T16"/>
              <a:gd fmla="*/ 48 h 60" name="T17"/>
              <a:gd fmla="*/ 46 w 60" name="T18"/>
              <a:gd fmla="*/ 35 h 60" name="T19"/>
              <a:gd fmla="*/ 37 w 60" name="T20"/>
              <a:gd fmla="*/ 34 h 60" name="T21"/>
              <a:gd fmla="*/ 47 w 60" name="T22"/>
              <a:gd fmla="*/ 29 h 60" name="T23"/>
              <a:gd fmla="*/ 34 w 60" name="T24"/>
              <a:gd fmla="*/ 24 h 60" name="T25"/>
              <a:gd fmla="*/ 35 w 60" name="T26"/>
              <a:gd fmla="*/ 39 h 60" name="T27"/>
              <a:gd fmla="*/ 42 w 60" name="T28"/>
              <a:gd fmla="*/ 38 h 60" name="T29"/>
              <a:gd fmla="*/ 42 w 60" name="T30"/>
              <a:gd fmla="*/ 46 h 60" name="T31"/>
              <a:gd fmla="*/ 37 w 60" name="T32"/>
              <a:gd fmla="*/ 46 h 60" name="T33"/>
              <a:gd fmla="*/ 31 w 60" name="T34"/>
              <a:gd fmla="*/ 44 h 60" name="T35"/>
              <a:gd fmla="*/ 23 w 60" name="T36"/>
              <a:gd fmla="*/ 51 h 60" name="T37"/>
              <a:gd fmla="*/ 19 w 60" name="T38"/>
              <a:gd fmla="*/ 24 h 60" name="T39"/>
              <a:gd fmla="*/ 11 w 60" name="T40"/>
              <a:gd fmla="*/ 31 h 60" name="T41"/>
              <a:gd fmla="*/ 18 w 60" name="T42"/>
              <a:gd fmla="*/ 31 h 60" name="T43"/>
              <a:gd fmla="*/ 23 w 60" name="T44"/>
              <a:gd fmla="*/ 51 h 60" name="T45"/>
              <a:gd fmla="*/ 5 w 60" name="T46"/>
              <a:gd fmla="*/ 15 h 60" name="T47"/>
              <a:gd fmla="*/ 56 w 60" name="T48"/>
              <a:gd fmla="*/ 5 h 60" name="T49"/>
              <a:gd fmla="*/ 51 w 60" name="T50"/>
              <a:gd fmla="*/ 8 h 60" name="T51"/>
              <a:gd fmla="*/ 47 w 60" name="T52"/>
              <a:gd fmla="*/ 8 h 60" name="T53"/>
              <a:gd fmla="*/ 39 w 60" name="T54"/>
              <a:gd fmla="*/ 5 h 60" name="T55"/>
              <a:gd fmla="*/ 37 w 60" name="T56"/>
              <a:gd fmla="*/ 10 h 60" name="T57"/>
              <a:gd fmla="*/ 34 w 60" name="T58"/>
              <a:gd fmla="*/ 5 h 60" name="T59"/>
              <a:gd fmla="*/ 26 w 60" name="T60"/>
              <a:gd fmla="*/ 8 h 60" name="T61"/>
              <a:gd fmla="*/ 22 w 60" name="T62"/>
              <a:gd fmla="*/ 8 h 60" name="T63"/>
              <a:gd fmla="*/ 14 w 60" name="T64"/>
              <a:gd fmla="*/ 5 h 60" name="T65"/>
              <a:gd fmla="*/ 12 w 60" name="T66"/>
              <a:gd fmla="*/ 10 h 60" name="T67"/>
              <a:gd fmla="*/ 10 w 60" name="T68"/>
              <a:gd fmla="*/ 5 h 60" name="T69"/>
              <a:gd fmla="*/ 5 w 60" name="T70"/>
              <a:gd fmla="*/ 15 h 60" name="T71"/>
              <a:gd fmla="*/ 56 w 60" name="T72"/>
              <a:gd fmla="*/ 18 h 60" name="T73"/>
              <a:gd fmla="*/ 5 w 60" name="T74"/>
              <a:gd fmla="*/ 55 h 60" name="T75"/>
              <a:gd fmla="*/ 56 w 60" name="T76"/>
              <a:gd fmla="*/ 18 h 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0" w="60">
                <a:moveTo>
                  <a:pt x="3" y="0"/>
                </a:moveTo>
                <a:cubicBezTo>
                  <a:pt x="3" y="0"/>
                  <a:pt x="3" y="0"/>
                  <a:pt x="3" y="0"/>
                </a:cubicBezTo>
                <a:cubicBezTo>
                  <a:pt x="58" y="0"/>
                  <a:pt x="58" y="0"/>
                  <a:pt x="58" y="0"/>
                </a:cubicBezTo>
                <a:cubicBezTo>
                  <a:pt x="59" y="0"/>
                  <a:pt x="60" y="1"/>
                  <a:pt x="60" y="2"/>
                </a:cubicBezTo>
                <a:cubicBezTo>
                  <a:pt x="60" y="2"/>
                  <a:pt x="60" y="2"/>
                  <a:pt x="60" y="2"/>
                </a:cubicBezTo>
                <a:cubicBezTo>
                  <a:pt x="60" y="58"/>
                  <a:pt x="60" y="58"/>
                  <a:pt x="60" y="58"/>
                </a:cubicBezTo>
                <a:cubicBezTo>
                  <a:pt x="60" y="59"/>
                  <a:pt x="59" y="60"/>
                  <a:pt x="58" y="60"/>
                </a:cubicBezTo>
                <a:cubicBezTo>
                  <a:pt x="58" y="60"/>
                  <a:pt x="58" y="60"/>
                  <a:pt x="58" y="60"/>
                </a:cubicBezTo>
                <a:cubicBezTo>
                  <a:pt x="3" y="60"/>
                  <a:pt x="3" y="60"/>
                  <a:pt x="3" y="60"/>
                </a:cubicBezTo>
                <a:cubicBezTo>
                  <a:pt x="1" y="60"/>
                  <a:pt x="0" y="59"/>
                  <a:pt x="0" y="58"/>
                </a:cubicBezTo>
                <a:cubicBezTo>
                  <a:pt x="0" y="58"/>
                  <a:pt x="0" y="58"/>
                  <a:pt x="0" y="58"/>
                </a:cubicBezTo>
                <a:cubicBezTo>
                  <a:pt x="0" y="2"/>
                  <a:pt x="0" y="2"/>
                  <a:pt x="0" y="2"/>
                </a:cubicBezTo>
                <a:cubicBezTo>
                  <a:pt x="0" y="1"/>
                  <a:pt x="1" y="0"/>
                  <a:pt x="3" y="0"/>
                </a:cubicBezTo>
                <a:close/>
                <a:moveTo>
                  <a:pt x="31" y="44"/>
                </a:moveTo>
                <a:cubicBezTo>
                  <a:pt x="31" y="44"/>
                  <a:pt x="31" y="44"/>
                  <a:pt x="31" y="44"/>
                </a:cubicBezTo>
                <a:cubicBezTo>
                  <a:pt x="31" y="46"/>
                  <a:pt x="32" y="48"/>
                  <a:pt x="33" y="49"/>
                </a:cubicBezTo>
                <a:cubicBezTo>
                  <a:pt x="35" y="50"/>
                  <a:pt x="37" y="51"/>
                  <a:pt x="40" y="51"/>
                </a:cubicBezTo>
                <a:cubicBezTo>
                  <a:pt x="43" y="51"/>
                  <a:pt x="45" y="50"/>
                  <a:pt x="47" y="48"/>
                </a:cubicBezTo>
                <a:cubicBezTo>
                  <a:pt x="48" y="46"/>
                  <a:pt x="49" y="44"/>
                  <a:pt x="49" y="42"/>
                </a:cubicBezTo>
                <a:cubicBezTo>
                  <a:pt x="49" y="39"/>
                  <a:pt x="48" y="37"/>
                  <a:pt x="46" y="35"/>
                </a:cubicBezTo>
                <a:cubicBezTo>
                  <a:pt x="45" y="34"/>
                  <a:pt x="43" y="33"/>
                  <a:pt x="41" y="33"/>
                </a:cubicBezTo>
                <a:cubicBezTo>
                  <a:pt x="39" y="33"/>
                  <a:pt x="38" y="33"/>
                  <a:pt x="37" y="34"/>
                </a:cubicBezTo>
                <a:cubicBezTo>
                  <a:pt x="38" y="29"/>
                  <a:pt x="38" y="29"/>
                  <a:pt x="38" y="29"/>
                </a:cubicBezTo>
                <a:cubicBezTo>
                  <a:pt x="47" y="29"/>
                  <a:pt x="47" y="29"/>
                  <a:pt x="47" y="29"/>
                </a:cubicBezTo>
                <a:cubicBezTo>
                  <a:pt x="47" y="24"/>
                  <a:pt x="47" y="24"/>
                  <a:pt x="47" y="24"/>
                </a:cubicBezTo>
                <a:cubicBezTo>
                  <a:pt x="34" y="24"/>
                  <a:pt x="34" y="24"/>
                  <a:pt x="34" y="24"/>
                </a:cubicBezTo>
                <a:cubicBezTo>
                  <a:pt x="31" y="38"/>
                  <a:pt x="31" y="38"/>
                  <a:pt x="31" y="38"/>
                </a:cubicBezTo>
                <a:cubicBezTo>
                  <a:pt x="35" y="39"/>
                  <a:pt x="35" y="39"/>
                  <a:pt x="35" y="39"/>
                </a:cubicBezTo>
                <a:cubicBezTo>
                  <a:pt x="37" y="38"/>
                  <a:pt x="38" y="37"/>
                  <a:pt x="39" y="37"/>
                </a:cubicBezTo>
                <a:cubicBezTo>
                  <a:pt x="41" y="37"/>
                  <a:pt x="42" y="37"/>
                  <a:pt x="42" y="38"/>
                </a:cubicBezTo>
                <a:cubicBezTo>
                  <a:pt x="43" y="39"/>
                  <a:pt x="43" y="40"/>
                  <a:pt x="43" y="42"/>
                </a:cubicBezTo>
                <a:cubicBezTo>
                  <a:pt x="43" y="44"/>
                  <a:pt x="43" y="45"/>
                  <a:pt x="42" y="46"/>
                </a:cubicBezTo>
                <a:cubicBezTo>
                  <a:pt x="42" y="47"/>
                  <a:pt x="41" y="47"/>
                  <a:pt x="40" y="47"/>
                </a:cubicBezTo>
                <a:cubicBezTo>
                  <a:pt x="39" y="47"/>
                  <a:pt x="38" y="47"/>
                  <a:pt x="37" y="46"/>
                </a:cubicBezTo>
                <a:cubicBezTo>
                  <a:pt x="36" y="45"/>
                  <a:pt x="36" y="44"/>
                  <a:pt x="36" y="43"/>
                </a:cubicBezTo>
                <a:cubicBezTo>
                  <a:pt x="31" y="44"/>
                  <a:pt x="31" y="44"/>
                  <a:pt x="31" y="44"/>
                </a:cubicBezTo>
                <a:close/>
                <a:moveTo>
                  <a:pt x="23" y="51"/>
                </a:moveTo>
                <a:cubicBezTo>
                  <a:pt x="23" y="51"/>
                  <a:pt x="23" y="51"/>
                  <a:pt x="23" y="51"/>
                </a:cubicBezTo>
                <a:cubicBezTo>
                  <a:pt x="23" y="24"/>
                  <a:pt x="23" y="24"/>
                  <a:pt x="23" y="24"/>
                </a:cubicBezTo>
                <a:cubicBezTo>
                  <a:pt x="19" y="24"/>
                  <a:pt x="19" y="24"/>
                  <a:pt x="19" y="24"/>
                </a:cubicBezTo>
                <a:cubicBezTo>
                  <a:pt x="18" y="26"/>
                  <a:pt x="17" y="27"/>
                  <a:pt x="16" y="28"/>
                </a:cubicBezTo>
                <a:cubicBezTo>
                  <a:pt x="14" y="29"/>
                  <a:pt x="13" y="30"/>
                  <a:pt x="11" y="31"/>
                </a:cubicBezTo>
                <a:cubicBezTo>
                  <a:pt x="11" y="35"/>
                  <a:pt x="11" y="35"/>
                  <a:pt x="11" y="35"/>
                </a:cubicBezTo>
                <a:cubicBezTo>
                  <a:pt x="14" y="34"/>
                  <a:pt x="16" y="33"/>
                  <a:pt x="18" y="31"/>
                </a:cubicBezTo>
                <a:cubicBezTo>
                  <a:pt x="18" y="51"/>
                  <a:pt x="18" y="51"/>
                  <a:pt x="18" y="51"/>
                </a:cubicBezTo>
                <a:cubicBezTo>
                  <a:pt x="23" y="51"/>
                  <a:pt x="23" y="51"/>
                  <a:pt x="23" y="51"/>
                </a:cubicBezTo>
                <a:close/>
                <a:moveTo>
                  <a:pt x="5" y="15"/>
                </a:moveTo>
                <a:cubicBezTo>
                  <a:pt x="5" y="15"/>
                  <a:pt x="5" y="15"/>
                  <a:pt x="5" y="15"/>
                </a:cubicBezTo>
                <a:cubicBezTo>
                  <a:pt x="56" y="15"/>
                  <a:pt x="56" y="15"/>
                  <a:pt x="56" y="15"/>
                </a:cubicBezTo>
                <a:cubicBezTo>
                  <a:pt x="56" y="5"/>
                  <a:pt x="56" y="5"/>
                  <a:pt x="56" y="5"/>
                </a:cubicBezTo>
                <a:cubicBezTo>
                  <a:pt x="51" y="5"/>
                  <a:pt x="51" y="5"/>
                  <a:pt x="51" y="5"/>
                </a:cubicBezTo>
                <a:cubicBezTo>
                  <a:pt x="51" y="8"/>
                  <a:pt x="51" y="8"/>
                  <a:pt x="51" y="8"/>
                </a:cubicBezTo>
                <a:cubicBezTo>
                  <a:pt x="51" y="9"/>
                  <a:pt x="50" y="10"/>
                  <a:pt x="49" y="10"/>
                </a:cubicBezTo>
                <a:cubicBezTo>
                  <a:pt x="48" y="10"/>
                  <a:pt x="47" y="9"/>
                  <a:pt x="47" y="8"/>
                </a:cubicBezTo>
                <a:cubicBezTo>
                  <a:pt x="47" y="5"/>
                  <a:pt x="47" y="5"/>
                  <a:pt x="47" y="5"/>
                </a:cubicBezTo>
                <a:cubicBezTo>
                  <a:pt x="39" y="5"/>
                  <a:pt x="39" y="5"/>
                  <a:pt x="39" y="5"/>
                </a:cubicBezTo>
                <a:cubicBezTo>
                  <a:pt x="39" y="8"/>
                  <a:pt x="39" y="8"/>
                  <a:pt x="39" y="8"/>
                </a:cubicBezTo>
                <a:cubicBezTo>
                  <a:pt x="39" y="9"/>
                  <a:pt x="38" y="10"/>
                  <a:pt x="37" y="10"/>
                </a:cubicBezTo>
                <a:cubicBezTo>
                  <a:pt x="35" y="10"/>
                  <a:pt x="34" y="9"/>
                  <a:pt x="34" y="8"/>
                </a:cubicBezTo>
                <a:cubicBezTo>
                  <a:pt x="34" y="5"/>
                  <a:pt x="34" y="5"/>
                  <a:pt x="34" y="5"/>
                </a:cubicBezTo>
                <a:cubicBezTo>
                  <a:pt x="26" y="5"/>
                  <a:pt x="26" y="5"/>
                  <a:pt x="26" y="5"/>
                </a:cubicBezTo>
                <a:cubicBezTo>
                  <a:pt x="26" y="8"/>
                  <a:pt x="26" y="8"/>
                  <a:pt x="26" y="8"/>
                </a:cubicBezTo>
                <a:cubicBezTo>
                  <a:pt x="26" y="9"/>
                  <a:pt x="25" y="10"/>
                  <a:pt x="24" y="10"/>
                </a:cubicBezTo>
                <a:cubicBezTo>
                  <a:pt x="23" y="10"/>
                  <a:pt x="22" y="9"/>
                  <a:pt x="22" y="8"/>
                </a:cubicBezTo>
                <a:cubicBezTo>
                  <a:pt x="22" y="5"/>
                  <a:pt x="22" y="5"/>
                  <a:pt x="22" y="5"/>
                </a:cubicBezTo>
                <a:cubicBezTo>
                  <a:pt x="14" y="5"/>
                  <a:pt x="14" y="5"/>
                  <a:pt x="14" y="5"/>
                </a:cubicBezTo>
                <a:cubicBezTo>
                  <a:pt x="14" y="8"/>
                  <a:pt x="14" y="8"/>
                  <a:pt x="14" y="8"/>
                </a:cubicBezTo>
                <a:cubicBezTo>
                  <a:pt x="14" y="9"/>
                  <a:pt x="13" y="10"/>
                  <a:pt x="12" y="10"/>
                </a:cubicBezTo>
                <a:cubicBezTo>
                  <a:pt x="11" y="10"/>
                  <a:pt x="10" y="9"/>
                  <a:pt x="10" y="8"/>
                </a:cubicBezTo>
                <a:cubicBezTo>
                  <a:pt x="10" y="5"/>
                  <a:pt x="10" y="5"/>
                  <a:pt x="10" y="5"/>
                </a:cubicBezTo>
                <a:cubicBezTo>
                  <a:pt x="5" y="5"/>
                  <a:pt x="5" y="5"/>
                  <a:pt x="5" y="5"/>
                </a:cubicBezTo>
                <a:cubicBezTo>
                  <a:pt x="5" y="15"/>
                  <a:pt x="5" y="15"/>
                  <a:pt x="5" y="15"/>
                </a:cubicBezTo>
                <a:close/>
                <a:moveTo>
                  <a:pt x="56" y="18"/>
                </a:moveTo>
                <a:cubicBezTo>
                  <a:pt x="56" y="18"/>
                  <a:pt x="56" y="18"/>
                  <a:pt x="56" y="18"/>
                </a:cubicBezTo>
                <a:cubicBezTo>
                  <a:pt x="5" y="18"/>
                  <a:pt x="5" y="18"/>
                  <a:pt x="5" y="18"/>
                </a:cubicBezTo>
                <a:cubicBezTo>
                  <a:pt x="5" y="55"/>
                  <a:pt x="5" y="55"/>
                  <a:pt x="5" y="55"/>
                </a:cubicBezTo>
                <a:cubicBezTo>
                  <a:pt x="56" y="55"/>
                  <a:pt x="56" y="55"/>
                  <a:pt x="56" y="55"/>
                </a:cubicBezTo>
                <a:cubicBezTo>
                  <a:pt x="56" y="18"/>
                  <a:pt x="56" y="18"/>
                  <a:pt x="56" y="18"/>
                </a:cubicBezTo>
                <a:close/>
              </a:path>
            </a:pathLst>
          </a:custGeom>
          <a:solidFill>
            <a:schemeClr val="bg1"/>
          </a:solidFill>
          <a:ln>
            <a:noFill/>
          </a:ln>
          <a:extLst/>
        </p:spPr>
        <p:txBody>
          <a:bodyPr/>
          <a:lstStyle/>
          <a:p>
            <a:endParaRPr altLang="en-US" lang="zh-CN">
              <a:solidFill>
                <a:schemeClr val="bg1"/>
              </a:solidFill>
            </a:endParaRPr>
          </a:p>
        </p:txBody>
      </p:sp>
      <p:sp>
        <p:nvSpPr>
          <p:cNvPr id="23" name="Freeform 23"/>
          <p:cNvSpPr>
            <a:spLocks noEditPoints="1"/>
          </p:cNvSpPr>
          <p:nvPr/>
        </p:nvSpPr>
        <p:spPr bwMode="auto">
          <a:xfrm>
            <a:off x="5449888" y="2004219"/>
            <a:ext cx="190500" cy="192088"/>
          </a:xfrm>
          <a:custGeom>
            <a:gdLst>
              <a:gd fmla="*/ 54 w 60" name="T0"/>
              <a:gd fmla="*/ 17 h 60" name="T1"/>
              <a:gd fmla="*/ 54 w 60" name="T2"/>
              <a:gd fmla="*/ 25 h 60" name="T3"/>
              <a:gd fmla="*/ 54 w 60" name="T4"/>
              <a:gd fmla="*/ 35 h 60" name="T5"/>
              <a:gd fmla="*/ 44 w 60" name="T6"/>
              <a:gd fmla="*/ 51 h 60" name="T7"/>
              <a:gd fmla="*/ 35 w 60" name="T8"/>
              <a:gd fmla="*/ 55 h 60" name="T9"/>
              <a:gd fmla="*/ 25 w 60" name="T10"/>
              <a:gd fmla="*/ 55 h 60" name="T11"/>
              <a:gd fmla="*/ 4 w 60" name="T12"/>
              <a:gd fmla="*/ 30 h 60" name="T13"/>
              <a:gd fmla="*/ 25 w 60" name="T14"/>
              <a:gd fmla="*/ 5 h 60" name="T15"/>
              <a:gd fmla="*/ 35 w 60" name="T16"/>
              <a:gd fmla="*/ 5 h 60" name="T17"/>
              <a:gd fmla="*/ 42 w 60" name="T18"/>
              <a:gd fmla="*/ 6 h 60" name="T19"/>
              <a:gd fmla="*/ 36 w 60" name="T20"/>
              <a:gd fmla="*/ 1 h 60" name="T21"/>
              <a:gd fmla="*/ 24 w 60" name="T22"/>
              <a:gd fmla="*/ 1 h 60" name="T23"/>
              <a:gd fmla="*/ 13 w 60" name="T24"/>
              <a:gd fmla="*/ 5 h 60" name="T25"/>
              <a:gd fmla="*/ 0 w 60" name="T26"/>
              <a:gd fmla="*/ 36 h 60" name="T27"/>
              <a:gd fmla="*/ 36 w 60" name="T28"/>
              <a:gd fmla="*/ 59 h 60" name="T29"/>
              <a:gd fmla="*/ 46 w 60" name="T30"/>
              <a:gd fmla="*/ 55 h 60" name="T31"/>
              <a:gd fmla="*/ 59 w 60" name="T32"/>
              <a:gd fmla="*/ 36 h 60" name="T33"/>
              <a:gd fmla="*/ 59 w 60" name="T34"/>
              <a:gd fmla="*/ 24 h 60" name="T35"/>
              <a:gd fmla="*/ 41 w 60" name="T36"/>
              <a:gd fmla="*/ 11 h 60" name="T37"/>
              <a:gd fmla="*/ 40 w 60" name="T38"/>
              <a:gd fmla="*/ 12 h 60" name="T39"/>
              <a:gd fmla="*/ 36 w 60" name="T40"/>
              <a:gd fmla="*/ 21 h 60" name="T41"/>
              <a:gd fmla="*/ 18 w 60" name="T42"/>
              <a:gd fmla="*/ 30 h 60" name="T43"/>
              <a:gd fmla="*/ 41 w 60" name="T44"/>
              <a:gd fmla="*/ 30 h 60" name="T45"/>
              <a:gd fmla="*/ 42 w 60" name="T46"/>
              <a:gd fmla="*/ 19 h 60" name="T47"/>
              <a:gd fmla="*/ 49 w 60" name="T48"/>
              <a:gd fmla="*/ 19 h 60" name="T49"/>
              <a:gd fmla="*/ 59 w 60" name="T50"/>
              <a:gd fmla="*/ 8 h 60" name="T51"/>
              <a:gd fmla="*/ 58 w 60" name="T52"/>
              <a:gd fmla="*/ 6 h 60" name="T53"/>
              <a:gd fmla="*/ 54 w 60" name="T54"/>
              <a:gd fmla="*/ 1 h 60" name="T55"/>
              <a:gd fmla="*/ 51 w 60" name="T56"/>
              <a:gd fmla="*/ 0 h 60" name="T57"/>
              <a:gd fmla="*/ 41 w 60" name="T58"/>
              <a:gd fmla="*/ 11 h 60" name="T59"/>
              <a:gd fmla="*/ 30 w 60" name="T60"/>
              <a:gd fmla="*/ 39 h 60" name="T61"/>
              <a:gd fmla="*/ 30 w 60" name="T62"/>
              <a:gd fmla="*/ 22 h 60" name="T63"/>
              <a:gd fmla="*/ 30 w 60" name="T64"/>
              <a:gd fmla="*/ 28 h 60" name="T65"/>
              <a:gd fmla="*/ 27 w 60" name="T66"/>
              <a:gd fmla="*/ 30 h 60" name="T67"/>
              <a:gd fmla="*/ 32 w 60" name="T68"/>
              <a:gd fmla="*/ 30 h 60" name="T69"/>
              <a:gd fmla="*/ 36 w 60" name="T70"/>
              <a:gd fmla="*/ 25 h 60" name="T71"/>
              <a:gd fmla="*/ 30 w 60" name="T72"/>
              <a:gd fmla="*/ 39 h 60" name="T73"/>
              <a:gd fmla="*/ 53 w 60" name="T74"/>
              <a:gd fmla="*/ 9 h 60" name="T75"/>
              <a:gd fmla="*/ 47 w 60" name="T76"/>
              <a:gd fmla="*/ 17 h 60" name="T77"/>
              <a:gd fmla="*/ 53 w 60" name="T78"/>
              <a:gd fmla="*/ 9 h 60" name="T79"/>
              <a:gd fmla="*/ 43 w 60" name="T80"/>
              <a:gd fmla="*/ 12 h 60" name="T81"/>
              <a:gd fmla="*/ 51 w 60" name="T82"/>
              <a:gd fmla="*/ 7 h 60" name="T83"/>
              <a:gd fmla="*/ 43 w 60" name="T84"/>
              <a:gd fmla="*/ 12 h 60" name="T85"/>
              <a:gd fmla="*/ 26 w 60" name="T86"/>
              <a:gd fmla="*/ 13 h 60" name="T87"/>
              <a:gd fmla="*/ 33 w 60" name="T88"/>
              <a:gd fmla="*/ 13 h 60" name="T89"/>
              <a:gd fmla="*/ 38 w 60" name="T90"/>
              <a:gd fmla="*/ 13 h 60" name="T91"/>
              <a:gd fmla="*/ 34 w 60" name="T92"/>
              <a:gd fmla="*/ 10 h 60" name="T93"/>
              <a:gd fmla="*/ 26 w 60" name="T94"/>
              <a:gd fmla="*/ 10 h 60" name="T95"/>
              <a:gd fmla="*/ 10 w 60" name="T96"/>
              <a:gd fmla="*/ 34 h 60" name="T97"/>
              <a:gd fmla="*/ 30 w 60" name="T98"/>
              <a:gd fmla="*/ 50 h 60" name="T99"/>
              <a:gd fmla="*/ 37 w 60" name="T100"/>
              <a:gd fmla="*/ 49 h 60" name="T101"/>
              <a:gd fmla="*/ 50 w 60" name="T102"/>
              <a:gd fmla="*/ 30 h 60" name="T103"/>
              <a:gd fmla="*/ 48 w 60" name="T104"/>
              <a:gd fmla="*/ 22 h 60" name="T105"/>
              <a:gd fmla="*/ 46 w 60" name="T106"/>
              <a:gd fmla="*/ 23 h 60" name="T107"/>
              <a:gd fmla="*/ 47 w 60" name="T108"/>
              <a:gd fmla="*/ 30 h 60" name="T109"/>
              <a:gd fmla="*/ 26 w 60" name="T110"/>
              <a:gd fmla="*/ 47 h 60" name="T111"/>
              <a:gd fmla="*/ 12 w 60" name="T112"/>
              <a:gd fmla="*/ 30 h 60" name="T113"/>
              <a:gd fmla="*/ 26 w 60" name="T114"/>
              <a:gd fmla="*/ 13 h 6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0" w="60">
                <a:moveTo>
                  <a:pt x="57" y="19"/>
                </a:moveTo>
                <a:cubicBezTo>
                  <a:pt x="57" y="17"/>
                  <a:pt x="55" y="17"/>
                  <a:pt x="54" y="17"/>
                </a:cubicBezTo>
                <a:cubicBezTo>
                  <a:pt x="53" y="18"/>
                  <a:pt x="52" y="19"/>
                  <a:pt x="53" y="20"/>
                </a:cubicBezTo>
                <a:cubicBezTo>
                  <a:pt x="54" y="22"/>
                  <a:pt x="54" y="23"/>
                  <a:pt x="54" y="25"/>
                </a:cubicBezTo>
                <a:cubicBezTo>
                  <a:pt x="55" y="27"/>
                  <a:pt x="55" y="28"/>
                  <a:pt x="55" y="30"/>
                </a:cubicBezTo>
                <a:cubicBezTo>
                  <a:pt x="55" y="32"/>
                  <a:pt x="55" y="34"/>
                  <a:pt x="54" y="35"/>
                </a:cubicBezTo>
                <a:cubicBezTo>
                  <a:pt x="54" y="37"/>
                  <a:pt x="54" y="39"/>
                  <a:pt x="53" y="40"/>
                </a:cubicBezTo>
                <a:cubicBezTo>
                  <a:pt x="51" y="45"/>
                  <a:pt x="48" y="48"/>
                  <a:pt x="44" y="51"/>
                </a:cubicBezTo>
                <a:cubicBezTo>
                  <a:pt x="42" y="52"/>
                  <a:pt x="41" y="53"/>
                  <a:pt x="39" y="54"/>
                </a:cubicBezTo>
                <a:cubicBezTo>
                  <a:pt x="38" y="54"/>
                  <a:pt x="36" y="55"/>
                  <a:pt x="35" y="55"/>
                </a:cubicBezTo>
                <a:cubicBezTo>
                  <a:pt x="33" y="55"/>
                  <a:pt x="31" y="55"/>
                  <a:pt x="30" y="55"/>
                </a:cubicBezTo>
                <a:cubicBezTo>
                  <a:pt x="28" y="55"/>
                  <a:pt x="26" y="55"/>
                  <a:pt x="25" y="55"/>
                </a:cubicBezTo>
                <a:cubicBezTo>
                  <a:pt x="15" y="53"/>
                  <a:pt x="7" y="45"/>
                  <a:pt x="5" y="35"/>
                </a:cubicBezTo>
                <a:cubicBezTo>
                  <a:pt x="4" y="34"/>
                  <a:pt x="4" y="32"/>
                  <a:pt x="4" y="30"/>
                </a:cubicBezTo>
                <a:cubicBezTo>
                  <a:pt x="4" y="20"/>
                  <a:pt x="10" y="11"/>
                  <a:pt x="20" y="7"/>
                </a:cubicBezTo>
                <a:cubicBezTo>
                  <a:pt x="21" y="6"/>
                  <a:pt x="23" y="6"/>
                  <a:pt x="25" y="5"/>
                </a:cubicBezTo>
                <a:cubicBezTo>
                  <a:pt x="26" y="5"/>
                  <a:pt x="28" y="5"/>
                  <a:pt x="30" y="5"/>
                </a:cubicBezTo>
                <a:cubicBezTo>
                  <a:pt x="31" y="5"/>
                  <a:pt x="33" y="5"/>
                  <a:pt x="35" y="5"/>
                </a:cubicBezTo>
                <a:cubicBezTo>
                  <a:pt x="36" y="6"/>
                  <a:pt x="38" y="6"/>
                  <a:pt x="39" y="7"/>
                </a:cubicBezTo>
                <a:cubicBezTo>
                  <a:pt x="41" y="7"/>
                  <a:pt x="42" y="7"/>
                  <a:pt x="42" y="6"/>
                </a:cubicBezTo>
                <a:cubicBezTo>
                  <a:pt x="43" y="4"/>
                  <a:pt x="42" y="3"/>
                  <a:pt x="41" y="3"/>
                </a:cubicBezTo>
                <a:cubicBezTo>
                  <a:pt x="39" y="2"/>
                  <a:pt x="38" y="1"/>
                  <a:pt x="36" y="1"/>
                </a:cubicBezTo>
                <a:cubicBezTo>
                  <a:pt x="34" y="0"/>
                  <a:pt x="32" y="0"/>
                  <a:pt x="30" y="0"/>
                </a:cubicBezTo>
                <a:cubicBezTo>
                  <a:pt x="28" y="0"/>
                  <a:pt x="26" y="0"/>
                  <a:pt x="24" y="1"/>
                </a:cubicBezTo>
                <a:cubicBezTo>
                  <a:pt x="22" y="1"/>
                  <a:pt x="20" y="2"/>
                  <a:pt x="18" y="3"/>
                </a:cubicBezTo>
                <a:cubicBezTo>
                  <a:pt x="16" y="3"/>
                  <a:pt x="14" y="4"/>
                  <a:pt x="13" y="5"/>
                </a:cubicBezTo>
                <a:cubicBezTo>
                  <a:pt x="5" y="11"/>
                  <a:pt x="0" y="20"/>
                  <a:pt x="0" y="30"/>
                </a:cubicBezTo>
                <a:cubicBezTo>
                  <a:pt x="0" y="32"/>
                  <a:pt x="0" y="34"/>
                  <a:pt x="0" y="36"/>
                </a:cubicBezTo>
                <a:cubicBezTo>
                  <a:pt x="3" y="50"/>
                  <a:pt x="15" y="60"/>
                  <a:pt x="30" y="60"/>
                </a:cubicBezTo>
                <a:cubicBezTo>
                  <a:pt x="32" y="60"/>
                  <a:pt x="34" y="60"/>
                  <a:pt x="36" y="59"/>
                </a:cubicBezTo>
                <a:cubicBezTo>
                  <a:pt x="38" y="59"/>
                  <a:pt x="39" y="59"/>
                  <a:pt x="41" y="58"/>
                </a:cubicBezTo>
                <a:cubicBezTo>
                  <a:pt x="43" y="57"/>
                  <a:pt x="45" y="56"/>
                  <a:pt x="46" y="55"/>
                </a:cubicBezTo>
                <a:cubicBezTo>
                  <a:pt x="51" y="52"/>
                  <a:pt x="55" y="47"/>
                  <a:pt x="57" y="42"/>
                </a:cubicBezTo>
                <a:cubicBezTo>
                  <a:pt x="58" y="40"/>
                  <a:pt x="59" y="38"/>
                  <a:pt x="59" y="36"/>
                </a:cubicBezTo>
                <a:cubicBezTo>
                  <a:pt x="59" y="34"/>
                  <a:pt x="60" y="32"/>
                  <a:pt x="60" y="30"/>
                </a:cubicBezTo>
                <a:cubicBezTo>
                  <a:pt x="60" y="28"/>
                  <a:pt x="59" y="26"/>
                  <a:pt x="59" y="24"/>
                </a:cubicBezTo>
                <a:cubicBezTo>
                  <a:pt x="59" y="22"/>
                  <a:pt x="58" y="20"/>
                  <a:pt x="57" y="19"/>
                </a:cubicBezTo>
                <a:close/>
                <a:moveTo>
                  <a:pt x="41" y="11"/>
                </a:moveTo>
                <a:cubicBezTo>
                  <a:pt x="41" y="11"/>
                  <a:pt x="41" y="11"/>
                  <a:pt x="41" y="11"/>
                </a:cubicBezTo>
                <a:cubicBezTo>
                  <a:pt x="40" y="11"/>
                  <a:pt x="40" y="11"/>
                  <a:pt x="40" y="12"/>
                </a:cubicBezTo>
                <a:cubicBezTo>
                  <a:pt x="40" y="18"/>
                  <a:pt x="40" y="18"/>
                  <a:pt x="40" y="18"/>
                </a:cubicBezTo>
                <a:cubicBezTo>
                  <a:pt x="36" y="21"/>
                  <a:pt x="36" y="21"/>
                  <a:pt x="36" y="21"/>
                </a:cubicBezTo>
                <a:cubicBezTo>
                  <a:pt x="35" y="20"/>
                  <a:pt x="32" y="19"/>
                  <a:pt x="30" y="19"/>
                </a:cubicBezTo>
                <a:cubicBezTo>
                  <a:pt x="23" y="19"/>
                  <a:pt x="18" y="24"/>
                  <a:pt x="18" y="30"/>
                </a:cubicBezTo>
                <a:cubicBezTo>
                  <a:pt x="18" y="36"/>
                  <a:pt x="23" y="41"/>
                  <a:pt x="30" y="41"/>
                </a:cubicBezTo>
                <a:cubicBezTo>
                  <a:pt x="36" y="41"/>
                  <a:pt x="41" y="36"/>
                  <a:pt x="41" y="30"/>
                </a:cubicBezTo>
                <a:cubicBezTo>
                  <a:pt x="41" y="28"/>
                  <a:pt x="40" y="25"/>
                  <a:pt x="38" y="23"/>
                </a:cubicBezTo>
                <a:cubicBezTo>
                  <a:pt x="42" y="19"/>
                  <a:pt x="42" y="19"/>
                  <a:pt x="42" y="19"/>
                </a:cubicBezTo>
                <a:cubicBezTo>
                  <a:pt x="48" y="19"/>
                  <a:pt x="48" y="19"/>
                  <a:pt x="48" y="19"/>
                </a:cubicBezTo>
                <a:cubicBezTo>
                  <a:pt x="48" y="19"/>
                  <a:pt x="49" y="19"/>
                  <a:pt x="49" y="19"/>
                </a:cubicBezTo>
                <a:cubicBezTo>
                  <a:pt x="49" y="19"/>
                  <a:pt x="49" y="19"/>
                  <a:pt x="49" y="19"/>
                </a:cubicBezTo>
                <a:cubicBezTo>
                  <a:pt x="59" y="8"/>
                  <a:pt x="59" y="8"/>
                  <a:pt x="59" y="8"/>
                </a:cubicBezTo>
                <a:cubicBezTo>
                  <a:pt x="60" y="8"/>
                  <a:pt x="60" y="7"/>
                  <a:pt x="59" y="6"/>
                </a:cubicBezTo>
                <a:cubicBezTo>
                  <a:pt x="59" y="6"/>
                  <a:pt x="59" y="6"/>
                  <a:pt x="58" y="6"/>
                </a:cubicBezTo>
                <a:cubicBezTo>
                  <a:pt x="54" y="6"/>
                  <a:pt x="54" y="6"/>
                  <a:pt x="54" y="6"/>
                </a:cubicBezTo>
                <a:cubicBezTo>
                  <a:pt x="54" y="1"/>
                  <a:pt x="54" y="1"/>
                  <a:pt x="54" y="1"/>
                </a:cubicBezTo>
                <a:cubicBezTo>
                  <a:pt x="54" y="1"/>
                  <a:pt x="54" y="1"/>
                  <a:pt x="53" y="0"/>
                </a:cubicBezTo>
                <a:cubicBezTo>
                  <a:pt x="53" y="0"/>
                  <a:pt x="52" y="0"/>
                  <a:pt x="51" y="0"/>
                </a:cubicBezTo>
                <a:cubicBezTo>
                  <a:pt x="41" y="11"/>
                  <a:pt x="41" y="11"/>
                  <a:pt x="41" y="11"/>
                </a:cubicBezTo>
                <a:cubicBezTo>
                  <a:pt x="41" y="11"/>
                  <a:pt x="41" y="11"/>
                  <a:pt x="41" y="11"/>
                </a:cubicBezTo>
                <a:close/>
                <a:moveTo>
                  <a:pt x="30" y="39"/>
                </a:moveTo>
                <a:cubicBezTo>
                  <a:pt x="30" y="39"/>
                  <a:pt x="30" y="39"/>
                  <a:pt x="30" y="39"/>
                </a:cubicBezTo>
                <a:cubicBezTo>
                  <a:pt x="25" y="39"/>
                  <a:pt x="21" y="35"/>
                  <a:pt x="21" y="30"/>
                </a:cubicBezTo>
                <a:cubicBezTo>
                  <a:pt x="21" y="26"/>
                  <a:pt x="25" y="22"/>
                  <a:pt x="30" y="22"/>
                </a:cubicBezTo>
                <a:cubicBezTo>
                  <a:pt x="31" y="22"/>
                  <a:pt x="33" y="22"/>
                  <a:pt x="34" y="23"/>
                </a:cubicBezTo>
                <a:cubicBezTo>
                  <a:pt x="30" y="28"/>
                  <a:pt x="30" y="28"/>
                  <a:pt x="30" y="28"/>
                </a:cubicBezTo>
                <a:cubicBezTo>
                  <a:pt x="30" y="28"/>
                  <a:pt x="30" y="28"/>
                  <a:pt x="30" y="28"/>
                </a:cubicBezTo>
                <a:cubicBezTo>
                  <a:pt x="28" y="28"/>
                  <a:pt x="27" y="29"/>
                  <a:pt x="27" y="30"/>
                </a:cubicBezTo>
                <a:cubicBezTo>
                  <a:pt x="27" y="31"/>
                  <a:pt x="28" y="32"/>
                  <a:pt x="30" y="32"/>
                </a:cubicBezTo>
                <a:cubicBezTo>
                  <a:pt x="31" y="32"/>
                  <a:pt x="32" y="31"/>
                  <a:pt x="32" y="30"/>
                </a:cubicBezTo>
                <a:cubicBezTo>
                  <a:pt x="32" y="30"/>
                  <a:pt x="32" y="30"/>
                  <a:pt x="32" y="30"/>
                </a:cubicBezTo>
                <a:cubicBezTo>
                  <a:pt x="36" y="25"/>
                  <a:pt x="36" y="25"/>
                  <a:pt x="36" y="25"/>
                </a:cubicBezTo>
                <a:cubicBezTo>
                  <a:pt x="37" y="27"/>
                  <a:pt x="38" y="28"/>
                  <a:pt x="38" y="30"/>
                </a:cubicBezTo>
                <a:cubicBezTo>
                  <a:pt x="38" y="35"/>
                  <a:pt x="34" y="39"/>
                  <a:pt x="30" y="39"/>
                </a:cubicBezTo>
                <a:close/>
                <a:moveTo>
                  <a:pt x="53" y="9"/>
                </a:moveTo>
                <a:cubicBezTo>
                  <a:pt x="53" y="9"/>
                  <a:pt x="53" y="9"/>
                  <a:pt x="53" y="9"/>
                </a:cubicBezTo>
                <a:cubicBezTo>
                  <a:pt x="55" y="9"/>
                  <a:pt x="55" y="9"/>
                  <a:pt x="55" y="9"/>
                </a:cubicBezTo>
                <a:cubicBezTo>
                  <a:pt x="47" y="17"/>
                  <a:pt x="47" y="17"/>
                  <a:pt x="47" y="17"/>
                </a:cubicBezTo>
                <a:cubicBezTo>
                  <a:pt x="45" y="17"/>
                  <a:pt x="45" y="17"/>
                  <a:pt x="45" y="17"/>
                </a:cubicBezTo>
                <a:cubicBezTo>
                  <a:pt x="53" y="9"/>
                  <a:pt x="53" y="9"/>
                  <a:pt x="53" y="9"/>
                </a:cubicBezTo>
                <a:close/>
                <a:moveTo>
                  <a:pt x="43" y="12"/>
                </a:moveTo>
                <a:cubicBezTo>
                  <a:pt x="43" y="12"/>
                  <a:pt x="43" y="12"/>
                  <a:pt x="43" y="12"/>
                </a:cubicBezTo>
                <a:cubicBezTo>
                  <a:pt x="51" y="5"/>
                  <a:pt x="51" y="5"/>
                  <a:pt x="51" y="5"/>
                </a:cubicBezTo>
                <a:cubicBezTo>
                  <a:pt x="51" y="7"/>
                  <a:pt x="51" y="7"/>
                  <a:pt x="51" y="7"/>
                </a:cubicBezTo>
                <a:cubicBezTo>
                  <a:pt x="43" y="15"/>
                  <a:pt x="43" y="15"/>
                  <a:pt x="43" y="15"/>
                </a:cubicBezTo>
                <a:cubicBezTo>
                  <a:pt x="43" y="12"/>
                  <a:pt x="43" y="12"/>
                  <a:pt x="43" y="12"/>
                </a:cubicBezTo>
                <a:close/>
                <a:moveTo>
                  <a:pt x="26" y="13"/>
                </a:moveTo>
                <a:cubicBezTo>
                  <a:pt x="26" y="13"/>
                  <a:pt x="26" y="13"/>
                  <a:pt x="26" y="13"/>
                </a:cubicBezTo>
                <a:cubicBezTo>
                  <a:pt x="27" y="13"/>
                  <a:pt x="28" y="13"/>
                  <a:pt x="30" y="13"/>
                </a:cubicBezTo>
                <a:cubicBezTo>
                  <a:pt x="31" y="13"/>
                  <a:pt x="32" y="13"/>
                  <a:pt x="33" y="13"/>
                </a:cubicBezTo>
                <a:cubicBezTo>
                  <a:pt x="34" y="13"/>
                  <a:pt x="35" y="14"/>
                  <a:pt x="36" y="14"/>
                </a:cubicBezTo>
                <a:cubicBezTo>
                  <a:pt x="37" y="14"/>
                  <a:pt x="38" y="14"/>
                  <a:pt x="38" y="13"/>
                </a:cubicBezTo>
                <a:cubicBezTo>
                  <a:pt x="38" y="13"/>
                  <a:pt x="38" y="12"/>
                  <a:pt x="37" y="12"/>
                </a:cubicBezTo>
                <a:cubicBezTo>
                  <a:pt x="36" y="11"/>
                  <a:pt x="35" y="11"/>
                  <a:pt x="34" y="10"/>
                </a:cubicBezTo>
                <a:cubicBezTo>
                  <a:pt x="32" y="10"/>
                  <a:pt x="31" y="10"/>
                  <a:pt x="30" y="10"/>
                </a:cubicBezTo>
                <a:cubicBezTo>
                  <a:pt x="28" y="10"/>
                  <a:pt x="27" y="10"/>
                  <a:pt x="26" y="10"/>
                </a:cubicBezTo>
                <a:cubicBezTo>
                  <a:pt x="16" y="12"/>
                  <a:pt x="10" y="21"/>
                  <a:pt x="10" y="30"/>
                </a:cubicBezTo>
                <a:cubicBezTo>
                  <a:pt x="10" y="32"/>
                  <a:pt x="10" y="33"/>
                  <a:pt x="10" y="34"/>
                </a:cubicBezTo>
                <a:cubicBezTo>
                  <a:pt x="11" y="42"/>
                  <a:pt x="18" y="48"/>
                  <a:pt x="26" y="50"/>
                </a:cubicBezTo>
                <a:cubicBezTo>
                  <a:pt x="27" y="50"/>
                  <a:pt x="28" y="50"/>
                  <a:pt x="30" y="50"/>
                </a:cubicBezTo>
                <a:cubicBezTo>
                  <a:pt x="31" y="50"/>
                  <a:pt x="32" y="50"/>
                  <a:pt x="34" y="50"/>
                </a:cubicBezTo>
                <a:cubicBezTo>
                  <a:pt x="35" y="50"/>
                  <a:pt x="36" y="49"/>
                  <a:pt x="37" y="49"/>
                </a:cubicBezTo>
                <a:cubicBezTo>
                  <a:pt x="44" y="46"/>
                  <a:pt x="48" y="41"/>
                  <a:pt x="49" y="34"/>
                </a:cubicBezTo>
                <a:cubicBezTo>
                  <a:pt x="50" y="33"/>
                  <a:pt x="50" y="32"/>
                  <a:pt x="50" y="30"/>
                </a:cubicBezTo>
                <a:cubicBezTo>
                  <a:pt x="50" y="29"/>
                  <a:pt x="50" y="27"/>
                  <a:pt x="49" y="26"/>
                </a:cubicBezTo>
                <a:cubicBezTo>
                  <a:pt x="49" y="25"/>
                  <a:pt x="49" y="24"/>
                  <a:pt x="48" y="22"/>
                </a:cubicBezTo>
                <a:cubicBezTo>
                  <a:pt x="48" y="22"/>
                  <a:pt x="47" y="21"/>
                  <a:pt x="46" y="22"/>
                </a:cubicBezTo>
                <a:cubicBezTo>
                  <a:pt x="46" y="22"/>
                  <a:pt x="45" y="23"/>
                  <a:pt x="46" y="23"/>
                </a:cubicBezTo>
                <a:cubicBezTo>
                  <a:pt x="46" y="24"/>
                  <a:pt x="46" y="26"/>
                  <a:pt x="47" y="27"/>
                </a:cubicBezTo>
                <a:cubicBezTo>
                  <a:pt x="47" y="28"/>
                  <a:pt x="47" y="29"/>
                  <a:pt x="47" y="30"/>
                </a:cubicBezTo>
                <a:cubicBezTo>
                  <a:pt x="47" y="40"/>
                  <a:pt x="39" y="47"/>
                  <a:pt x="30" y="47"/>
                </a:cubicBezTo>
                <a:cubicBezTo>
                  <a:pt x="28" y="47"/>
                  <a:pt x="27" y="47"/>
                  <a:pt x="26" y="47"/>
                </a:cubicBezTo>
                <a:cubicBezTo>
                  <a:pt x="19" y="46"/>
                  <a:pt x="14" y="40"/>
                  <a:pt x="13" y="34"/>
                </a:cubicBezTo>
                <a:cubicBezTo>
                  <a:pt x="12" y="33"/>
                  <a:pt x="12" y="31"/>
                  <a:pt x="12" y="30"/>
                </a:cubicBezTo>
                <a:cubicBezTo>
                  <a:pt x="12" y="29"/>
                  <a:pt x="12" y="28"/>
                  <a:pt x="13" y="27"/>
                </a:cubicBezTo>
                <a:cubicBezTo>
                  <a:pt x="14" y="20"/>
                  <a:pt x="19" y="15"/>
                  <a:pt x="26" y="13"/>
                </a:cubicBezTo>
                <a:close/>
              </a:path>
            </a:pathLst>
          </a:custGeom>
          <a:solidFill>
            <a:schemeClr val="bg1"/>
          </a:solidFill>
          <a:ln>
            <a:noFill/>
          </a:ln>
          <a:extLst/>
        </p:spPr>
        <p:txBody>
          <a:bodyPr/>
          <a:lstStyle/>
          <a:p>
            <a:endParaRPr altLang="en-US" lang="zh-CN">
              <a:solidFill>
                <a:schemeClr val="bg1"/>
              </a:solidFill>
            </a:endParaRPr>
          </a:p>
        </p:txBody>
      </p:sp>
      <p:sp>
        <p:nvSpPr>
          <p:cNvPr id="24" name="Freeform 24"/>
          <p:cNvSpPr>
            <a:spLocks noEditPoints="1"/>
          </p:cNvSpPr>
          <p:nvPr/>
        </p:nvSpPr>
        <p:spPr bwMode="auto">
          <a:xfrm>
            <a:off x="3513138" y="2001044"/>
            <a:ext cx="168275" cy="198438"/>
          </a:xfrm>
          <a:custGeom>
            <a:gdLst>
              <a:gd fmla="*/ 11 w 53" name="T0"/>
              <a:gd fmla="*/ 37 h 62" name="T1"/>
              <a:gd fmla="*/ 15 w 53" name="T2"/>
              <a:gd fmla="*/ 37 h 62" name="T3"/>
              <a:gd fmla="*/ 13 w 53" name="T4"/>
              <a:gd fmla="*/ 44 h 62" name="T5"/>
              <a:gd fmla="*/ 11 w 53" name="T6"/>
              <a:gd fmla="*/ 46 h 62" name="T7"/>
              <a:gd fmla="*/ 15 w 53" name="T8"/>
              <a:gd fmla="*/ 46 h 62" name="T9"/>
              <a:gd fmla="*/ 13 w 53" name="T10"/>
              <a:gd fmla="*/ 24 h 62" name="T11"/>
              <a:gd fmla="*/ 11 w 53" name="T12"/>
              <a:gd fmla="*/ 27 h 62" name="T13"/>
              <a:gd fmla="*/ 15 w 53" name="T14"/>
              <a:gd fmla="*/ 27 h 62" name="T15"/>
              <a:gd fmla="*/ 50 w 53" name="T16"/>
              <a:gd fmla="*/ 10 h 62" name="T17"/>
              <a:gd fmla="*/ 44 w 53" name="T18"/>
              <a:gd fmla="*/ 10 h 62" name="T19"/>
              <a:gd fmla="*/ 43 w 53" name="T20"/>
              <a:gd fmla="*/ 7 h 62" name="T21"/>
              <a:gd fmla="*/ 33 w 53" name="T22"/>
              <a:gd fmla="*/ 3 h 62" name="T23"/>
              <a:gd fmla="*/ 20 w 53" name="T24"/>
              <a:gd fmla="*/ 3 h 62" name="T25"/>
              <a:gd fmla="*/ 10 w 53" name="T26"/>
              <a:gd fmla="*/ 7 h 62" name="T27"/>
              <a:gd fmla="*/ 9 w 53" name="T28"/>
              <a:gd fmla="*/ 10 h 62" name="T29"/>
              <a:gd fmla="*/ 0 w 53" name="T30"/>
              <a:gd fmla="*/ 12 h 62" name="T31"/>
              <a:gd fmla="*/ 3 w 53" name="T32"/>
              <a:gd fmla="*/ 62 h 62" name="T33"/>
              <a:gd fmla="*/ 53 w 53" name="T34"/>
              <a:gd fmla="*/ 59 h 62" name="T35"/>
              <a:gd fmla="*/ 50 w 53" name="T36"/>
              <a:gd fmla="*/ 10 h 62" name="T37"/>
              <a:gd fmla="*/ 22 w 53" name="T38"/>
              <a:gd fmla="*/ 5 h 62" name="T39"/>
              <a:gd fmla="*/ 31 w 53" name="T40"/>
              <a:gd fmla="*/ 5 h 62" name="T41"/>
              <a:gd fmla="*/ 21 w 53" name="T42"/>
              <a:gd fmla="*/ 7 h 62" name="T43"/>
              <a:gd fmla="*/ 12 w 53" name="T44"/>
              <a:gd fmla="*/ 10 h 62" name="T45"/>
              <a:gd fmla="*/ 41 w 53" name="T46"/>
              <a:gd fmla="*/ 10 h 62" name="T47"/>
              <a:gd fmla="*/ 12 w 53" name="T48"/>
              <a:gd fmla="*/ 14 h 62" name="T49"/>
              <a:gd fmla="*/ 48 w 53" name="T50"/>
              <a:gd fmla="*/ 57 h 62" name="T51"/>
              <a:gd fmla="*/ 5 w 53" name="T52"/>
              <a:gd fmla="*/ 57 h 62" name="T53"/>
              <a:gd fmla="*/ 9 w 53" name="T54"/>
              <a:gd fmla="*/ 14 h 62" name="T55"/>
              <a:gd fmla="*/ 10 w 53" name="T56"/>
              <a:gd fmla="*/ 17 h 62" name="T57"/>
              <a:gd fmla="*/ 44 w 53" name="T58"/>
              <a:gd fmla="*/ 16 h 62" name="T59"/>
              <a:gd fmla="*/ 48 w 53" name="T60"/>
              <a:gd fmla="*/ 14 h 62" name="T61"/>
              <a:gd fmla="*/ 40 w 53" name="T62"/>
              <a:gd fmla="*/ 25 h 62" name="T63"/>
              <a:gd fmla="*/ 20 w 53" name="T64"/>
              <a:gd fmla="*/ 25 h 62" name="T65"/>
              <a:gd fmla="*/ 20 w 53" name="T66"/>
              <a:gd fmla="*/ 28 h 62" name="T67"/>
              <a:gd fmla="*/ 41 w 53" name="T68"/>
              <a:gd fmla="*/ 27 h 62" name="T69"/>
              <a:gd fmla="*/ 40 w 53" name="T70"/>
              <a:gd fmla="*/ 45 h 62" name="T71"/>
              <a:gd fmla="*/ 20 w 53" name="T72"/>
              <a:gd fmla="*/ 45 h 62" name="T73"/>
              <a:gd fmla="*/ 20 w 53" name="T74"/>
              <a:gd fmla="*/ 48 h 62" name="T75"/>
              <a:gd fmla="*/ 41 w 53" name="T76"/>
              <a:gd fmla="*/ 46 h 62" name="T77"/>
              <a:gd fmla="*/ 40 w 53" name="T78"/>
              <a:gd fmla="*/ 35 h 62" name="T79"/>
              <a:gd fmla="*/ 20 w 53" name="T80"/>
              <a:gd fmla="*/ 35 h 62" name="T81"/>
              <a:gd fmla="*/ 20 w 53" name="T82"/>
              <a:gd fmla="*/ 38 h 62" name="T83"/>
              <a:gd fmla="*/ 41 w 53" name="T84"/>
              <a:gd fmla="*/ 37 h 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2" w="52">
                <a:moveTo>
                  <a:pt x="13" y="34"/>
                </a:moveTo>
                <a:cubicBezTo>
                  <a:pt x="12" y="34"/>
                  <a:pt x="11" y="35"/>
                  <a:pt x="11" y="37"/>
                </a:cubicBezTo>
                <a:cubicBezTo>
                  <a:pt x="11" y="38"/>
                  <a:pt x="12" y="39"/>
                  <a:pt x="13" y="39"/>
                </a:cubicBezTo>
                <a:cubicBezTo>
                  <a:pt x="14" y="39"/>
                  <a:pt x="15" y="38"/>
                  <a:pt x="15" y="37"/>
                </a:cubicBezTo>
                <a:cubicBezTo>
                  <a:pt x="15" y="35"/>
                  <a:pt x="14" y="34"/>
                  <a:pt x="13" y="34"/>
                </a:cubicBezTo>
                <a:close/>
                <a:moveTo>
                  <a:pt x="13" y="44"/>
                </a:moveTo>
                <a:cubicBezTo>
                  <a:pt x="13" y="44"/>
                  <a:pt x="13" y="44"/>
                  <a:pt x="13" y="44"/>
                </a:cubicBezTo>
                <a:cubicBezTo>
                  <a:pt x="12" y="44"/>
                  <a:pt x="11" y="45"/>
                  <a:pt x="11" y="46"/>
                </a:cubicBezTo>
                <a:cubicBezTo>
                  <a:pt x="11" y="48"/>
                  <a:pt x="12" y="49"/>
                  <a:pt x="13" y="49"/>
                </a:cubicBezTo>
                <a:cubicBezTo>
                  <a:pt x="14" y="49"/>
                  <a:pt x="15" y="48"/>
                  <a:pt x="15" y="46"/>
                </a:cubicBezTo>
                <a:cubicBezTo>
                  <a:pt x="15" y="45"/>
                  <a:pt x="14" y="44"/>
                  <a:pt x="13" y="44"/>
                </a:cubicBezTo>
                <a:close/>
                <a:moveTo>
                  <a:pt x="13" y="24"/>
                </a:moveTo>
                <a:cubicBezTo>
                  <a:pt x="13" y="24"/>
                  <a:pt x="13" y="24"/>
                  <a:pt x="13" y="24"/>
                </a:cubicBezTo>
                <a:cubicBezTo>
                  <a:pt x="12" y="24"/>
                  <a:pt x="11" y="26"/>
                  <a:pt x="11" y="27"/>
                </a:cubicBezTo>
                <a:cubicBezTo>
                  <a:pt x="11" y="28"/>
                  <a:pt x="12" y="29"/>
                  <a:pt x="13" y="29"/>
                </a:cubicBezTo>
                <a:cubicBezTo>
                  <a:pt x="14" y="29"/>
                  <a:pt x="15" y="28"/>
                  <a:pt x="15" y="27"/>
                </a:cubicBezTo>
                <a:cubicBezTo>
                  <a:pt x="15" y="26"/>
                  <a:pt x="14" y="24"/>
                  <a:pt x="13" y="24"/>
                </a:cubicBezTo>
                <a:close/>
                <a:moveTo>
                  <a:pt x="50" y="10"/>
                </a:moveTo>
                <a:cubicBezTo>
                  <a:pt x="50" y="10"/>
                  <a:pt x="50" y="10"/>
                  <a:pt x="50" y="10"/>
                </a:cubicBezTo>
                <a:cubicBezTo>
                  <a:pt x="44" y="10"/>
                  <a:pt x="44" y="10"/>
                  <a:pt x="44" y="10"/>
                </a:cubicBezTo>
                <a:cubicBezTo>
                  <a:pt x="44" y="9"/>
                  <a:pt x="44" y="9"/>
                  <a:pt x="44" y="9"/>
                </a:cubicBezTo>
                <a:cubicBezTo>
                  <a:pt x="44" y="8"/>
                  <a:pt x="44" y="7"/>
                  <a:pt x="43" y="7"/>
                </a:cubicBezTo>
                <a:cubicBezTo>
                  <a:pt x="35" y="7"/>
                  <a:pt x="35" y="7"/>
                  <a:pt x="35" y="7"/>
                </a:cubicBezTo>
                <a:cubicBezTo>
                  <a:pt x="35" y="6"/>
                  <a:pt x="34" y="4"/>
                  <a:pt x="33" y="3"/>
                </a:cubicBezTo>
                <a:cubicBezTo>
                  <a:pt x="31" y="1"/>
                  <a:pt x="29" y="0"/>
                  <a:pt x="27" y="0"/>
                </a:cubicBezTo>
                <a:cubicBezTo>
                  <a:pt x="24" y="0"/>
                  <a:pt x="22" y="1"/>
                  <a:pt x="20" y="3"/>
                </a:cubicBezTo>
                <a:cubicBezTo>
                  <a:pt x="19" y="4"/>
                  <a:pt x="18" y="6"/>
                  <a:pt x="18" y="7"/>
                </a:cubicBezTo>
                <a:cubicBezTo>
                  <a:pt x="10" y="7"/>
                  <a:pt x="10" y="7"/>
                  <a:pt x="10" y="7"/>
                </a:cubicBezTo>
                <a:cubicBezTo>
                  <a:pt x="10" y="7"/>
                  <a:pt x="9" y="8"/>
                  <a:pt x="9" y="9"/>
                </a:cubicBezTo>
                <a:cubicBezTo>
                  <a:pt x="9" y="10"/>
                  <a:pt x="9" y="10"/>
                  <a:pt x="9" y="10"/>
                </a:cubicBezTo>
                <a:cubicBezTo>
                  <a:pt x="3" y="10"/>
                  <a:pt x="3" y="10"/>
                  <a:pt x="3" y="10"/>
                </a:cubicBezTo>
                <a:cubicBezTo>
                  <a:pt x="1" y="10"/>
                  <a:pt x="0" y="11"/>
                  <a:pt x="0" y="12"/>
                </a:cubicBezTo>
                <a:cubicBezTo>
                  <a:pt x="0" y="59"/>
                  <a:pt x="0" y="59"/>
                  <a:pt x="0" y="59"/>
                </a:cubicBezTo>
                <a:cubicBezTo>
                  <a:pt x="0" y="61"/>
                  <a:pt x="1" y="62"/>
                  <a:pt x="3" y="62"/>
                </a:cubicBezTo>
                <a:cubicBezTo>
                  <a:pt x="50" y="62"/>
                  <a:pt x="50" y="62"/>
                  <a:pt x="50" y="62"/>
                </a:cubicBezTo>
                <a:cubicBezTo>
                  <a:pt x="52" y="62"/>
                  <a:pt x="53" y="61"/>
                  <a:pt x="53" y="59"/>
                </a:cubicBezTo>
                <a:cubicBezTo>
                  <a:pt x="53" y="12"/>
                  <a:pt x="53" y="12"/>
                  <a:pt x="53" y="12"/>
                </a:cubicBezTo>
                <a:cubicBezTo>
                  <a:pt x="53" y="11"/>
                  <a:pt x="52" y="10"/>
                  <a:pt x="50" y="10"/>
                </a:cubicBezTo>
                <a:close/>
                <a:moveTo>
                  <a:pt x="22" y="5"/>
                </a:moveTo>
                <a:cubicBezTo>
                  <a:pt x="22" y="5"/>
                  <a:pt x="22" y="5"/>
                  <a:pt x="22" y="5"/>
                </a:cubicBezTo>
                <a:cubicBezTo>
                  <a:pt x="23" y="4"/>
                  <a:pt x="25" y="3"/>
                  <a:pt x="27" y="3"/>
                </a:cubicBezTo>
                <a:cubicBezTo>
                  <a:pt x="28" y="3"/>
                  <a:pt x="30" y="4"/>
                  <a:pt x="31" y="5"/>
                </a:cubicBezTo>
                <a:cubicBezTo>
                  <a:pt x="32" y="6"/>
                  <a:pt x="32" y="6"/>
                  <a:pt x="32" y="7"/>
                </a:cubicBezTo>
                <a:cubicBezTo>
                  <a:pt x="21" y="7"/>
                  <a:pt x="21" y="7"/>
                  <a:pt x="21" y="7"/>
                </a:cubicBezTo>
                <a:cubicBezTo>
                  <a:pt x="21" y="6"/>
                  <a:pt x="21" y="6"/>
                  <a:pt x="22" y="5"/>
                </a:cubicBezTo>
                <a:close/>
                <a:moveTo>
                  <a:pt x="12" y="10"/>
                </a:moveTo>
                <a:cubicBezTo>
                  <a:pt x="12" y="10"/>
                  <a:pt x="12" y="10"/>
                  <a:pt x="12" y="10"/>
                </a:cubicBezTo>
                <a:cubicBezTo>
                  <a:pt x="41" y="10"/>
                  <a:pt x="41" y="10"/>
                  <a:pt x="41" y="10"/>
                </a:cubicBezTo>
                <a:cubicBezTo>
                  <a:pt x="41" y="14"/>
                  <a:pt x="41" y="14"/>
                  <a:pt x="41" y="14"/>
                </a:cubicBezTo>
                <a:cubicBezTo>
                  <a:pt x="12" y="14"/>
                  <a:pt x="12" y="14"/>
                  <a:pt x="12" y="14"/>
                </a:cubicBezTo>
                <a:cubicBezTo>
                  <a:pt x="12" y="10"/>
                  <a:pt x="12" y="10"/>
                  <a:pt x="12" y="10"/>
                </a:cubicBezTo>
                <a:close/>
                <a:moveTo>
                  <a:pt x="48" y="57"/>
                </a:moveTo>
                <a:cubicBezTo>
                  <a:pt x="48" y="57"/>
                  <a:pt x="48" y="57"/>
                  <a:pt x="48" y="57"/>
                </a:cubicBezTo>
                <a:cubicBezTo>
                  <a:pt x="5" y="57"/>
                  <a:pt x="5" y="57"/>
                  <a:pt x="5" y="57"/>
                </a:cubicBezTo>
                <a:cubicBezTo>
                  <a:pt x="5" y="14"/>
                  <a:pt x="5" y="14"/>
                  <a:pt x="5" y="14"/>
                </a:cubicBezTo>
                <a:cubicBezTo>
                  <a:pt x="9" y="14"/>
                  <a:pt x="9" y="14"/>
                  <a:pt x="9" y="14"/>
                </a:cubicBezTo>
                <a:cubicBezTo>
                  <a:pt x="9" y="16"/>
                  <a:pt x="9" y="16"/>
                  <a:pt x="9" y="16"/>
                </a:cubicBezTo>
                <a:cubicBezTo>
                  <a:pt x="9" y="17"/>
                  <a:pt x="10" y="17"/>
                  <a:pt x="10" y="17"/>
                </a:cubicBezTo>
                <a:cubicBezTo>
                  <a:pt x="43" y="17"/>
                  <a:pt x="43" y="17"/>
                  <a:pt x="43" y="17"/>
                </a:cubicBezTo>
                <a:cubicBezTo>
                  <a:pt x="44" y="17"/>
                  <a:pt x="44" y="17"/>
                  <a:pt x="44" y="16"/>
                </a:cubicBezTo>
                <a:cubicBezTo>
                  <a:pt x="44" y="14"/>
                  <a:pt x="44" y="14"/>
                  <a:pt x="44" y="14"/>
                </a:cubicBezTo>
                <a:cubicBezTo>
                  <a:pt x="48" y="14"/>
                  <a:pt x="48" y="14"/>
                  <a:pt x="48" y="14"/>
                </a:cubicBezTo>
                <a:cubicBezTo>
                  <a:pt x="48" y="57"/>
                  <a:pt x="48" y="57"/>
                  <a:pt x="48" y="57"/>
                </a:cubicBezTo>
                <a:close/>
                <a:moveTo>
                  <a:pt x="40" y="25"/>
                </a:moveTo>
                <a:cubicBezTo>
                  <a:pt x="40" y="25"/>
                  <a:pt x="40" y="25"/>
                  <a:pt x="40" y="25"/>
                </a:cubicBezTo>
                <a:cubicBezTo>
                  <a:pt x="20" y="25"/>
                  <a:pt x="20" y="25"/>
                  <a:pt x="20" y="25"/>
                </a:cubicBezTo>
                <a:cubicBezTo>
                  <a:pt x="19" y="25"/>
                  <a:pt x="19" y="26"/>
                  <a:pt x="19" y="27"/>
                </a:cubicBezTo>
                <a:cubicBezTo>
                  <a:pt x="19" y="28"/>
                  <a:pt x="19" y="28"/>
                  <a:pt x="20" y="28"/>
                </a:cubicBezTo>
                <a:cubicBezTo>
                  <a:pt x="40" y="28"/>
                  <a:pt x="40" y="28"/>
                  <a:pt x="40" y="28"/>
                </a:cubicBezTo>
                <a:cubicBezTo>
                  <a:pt x="41" y="28"/>
                  <a:pt x="41" y="28"/>
                  <a:pt x="41" y="27"/>
                </a:cubicBezTo>
                <a:cubicBezTo>
                  <a:pt x="41" y="26"/>
                  <a:pt x="41" y="25"/>
                  <a:pt x="40" y="25"/>
                </a:cubicBezTo>
                <a:close/>
                <a:moveTo>
                  <a:pt x="40" y="45"/>
                </a:moveTo>
                <a:cubicBezTo>
                  <a:pt x="40" y="45"/>
                  <a:pt x="40" y="45"/>
                  <a:pt x="40" y="45"/>
                </a:cubicBezTo>
                <a:cubicBezTo>
                  <a:pt x="20" y="45"/>
                  <a:pt x="20" y="45"/>
                  <a:pt x="20" y="45"/>
                </a:cubicBezTo>
                <a:cubicBezTo>
                  <a:pt x="19" y="45"/>
                  <a:pt x="19" y="45"/>
                  <a:pt x="19" y="46"/>
                </a:cubicBezTo>
                <a:cubicBezTo>
                  <a:pt x="19" y="47"/>
                  <a:pt x="19" y="48"/>
                  <a:pt x="20" y="48"/>
                </a:cubicBezTo>
                <a:cubicBezTo>
                  <a:pt x="40" y="48"/>
                  <a:pt x="40" y="48"/>
                  <a:pt x="40" y="48"/>
                </a:cubicBezTo>
                <a:cubicBezTo>
                  <a:pt x="41" y="48"/>
                  <a:pt x="41" y="47"/>
                  <a:pt x="41" y="46"/>
                </a:cubicBezTo>
                <a:cubicBezTo>
                  <a:pt x="41" y="45"/>
                  <a:pt x="41" y="45"/>
                  <a:pt x="40" y="45"/>
                </a:cubicBezTo>
                <a:close/>
                <a:moveTo>
                  <a:pt x="40" y="35"/>
                </a:moveTo>
                <a:cubicBezTo>
                  <a:pt x="40" y="35"/>
                  <a:pt x="40" y="35"/>
                  <a:pt x="40" y="35"/>
                </a:cubicBezTo>
                <a:cubicBezTo>
                  <a:pt x="20" y="35"/>
                  <a:pt x="20" y="35"/>
                  <a:pt x="20" y="35"/>
                </a:cubicBezTo>
                <a:cubicBezTo>
                  <a:pt x="19" y="35"/>
                  <a:pt x="19" y="36"/>
                  <a:pt x="19" y="37"/>
                </a:cubicBezTo>
                <a:cubicBezTo>
                  <a:pt x="19" y="37"/>
                  <a:pt x="19" y="38"/>
                  <a:pt x="20" y="38"/>
                </a:cubicBezTo>
                <a:cubicBezTo>
                  <a:pt x="40" y="38"/>
                  <a:pt x="40" y="38"/>
                  <a:pt x="40" y="38"/>
                </a:cubicBezTo>
                <a:cubicBezTo>
                  <a:pt x="41" y="38"/>
                  <a:pt x="41" y="37"/>
                  <a:pt x="41" y="37"/>
                </a:cubicBezTo>
                <a:cubicBezTo>
                  <a:pt x="41" y="36"/>
                  <a:pt x="41" y="35"/>
                  <a:pt x="40" y="35"/>
                </a:cubicBezTo>
                <a:close/>
              </a:path>
            </a:pathLst>
          </a:custGeom>
          <a:solidFill>
            <a:schemeClr val="bg1"/>
          </a:solidFill>
          <a:ln>
            <a:noFill/>
          </a:ln>
          <a:extLst/>
        </p:spPr>
        <p:txBody>
          <a:bodyPr/>
          <a:lstStyle/>
          <a:p>
            <a:endParaRPr altLang="en-US" lang="zh-CN">
              <a:solidFill>
                <a:schemeClr val="bg1"/>
              </a:solidFill>
            </a:endParaRPr>
          </a:p>
        </p:txBody>
      </p:sp>
      <p:sp>
        <p:nvSpPr>
          <p:cNvPr id="25" name="Freeform 25"/>
          <p:cNvSpPr>
            <a:spLocks noEditPoints="1"/>
          </p:cNvSpPr>
          <p:nvPr/>
        </p:nvSpPr>
        <p:spPr bwMode="auto">
          <a:xfrm>
            <a:off x="7394575" y="2016919"/>
            <a:ext cx="190500" cy="166688"/>
          </a:xfrm>
          <a:custGeom>
            <a:gdLst>
              <a:gd fmla="*/ 58 w 60" name="T0"/>
              <a:gd fmla="*/ 0 h 52" name="T1"/>
              <a:gd fmla="*/ 2 w 60" name="T2"/>
              <a:gd fmla="*/ 0 h 52" name="T3"/>
              <a:gd fmla="*/ 0 w 60" name="T4"/>
              <a:gd fmla="*/ 3 h 52" name="T5"/>
              <a:gd fmla="*/ 0 w 60" name="T6"/>
              <a:gd fmla="*/ 49 h 52" name="T7"/>
              <a:gd fmla="*/ 2 w 60" name="T8"/>
              <a:gd fmla="*/ 52 h 52" name="T9"/>
              <a:gd fmla="*/ 58 w 60" name="T10"/>
              <a:gd fmla="*/ 52 h 52" name="T11"/>
              <a:gd fmla="*/ 60 w 60" name="T12"/>
              <a:gd fmla="*/ 49 h 52" name="T13"/>
              <a:gd fmla="*/ 60 w 60" name="T14"/>
              <a:gd fmla="*/ 3 h 52" name="T15"/>
              <a:gd fmla="*/ 58 w 60" name="T16"/>
              <a:gd fmla="*/ 0 h 52" name="T17"/>
              <a:gd fmla="*/ 55 w 60" name="T18"/>
              <a:gd fmla="*/ 47 h 52" name="T19"/>
              <a:gd fmla="*/ 55 w 60" name="T20"/>
              <a:gd fmla="*/ 47 h 52" name="T21"/>
              <a:gd fmla="*/ 5 w 60" name="T22"/>
              <a:gd fmla="*/ 47 h 52" name="T23"/>
              <a:gd fmla="*/ 5 w 60" name="T24"/>
              <a:gd fmla="*/ 42 h 52" name="T25"/>
              <a:gd fmla="*/ 17 w 60" name="T26"/>
              <a:gd fmla="*/ 30 h 52" name="T27"/>
              <a:gd fmla="*/ 25 w 60" name="T28"/>
              <a:gd fmla="*/ 38 h 52" name="T29"/>
              <a:gd fmla="*/ 25 w 60" name="T30"/>
              <a:gd fmla="*/ 38 h 52" name="T31"/>
              <a:gd fmla="*/ 25 w 60" name="T32"/>
              <a:gd fmla="*/ 38 h 52" name="T33"/>
              <a:gd fmla="*/ 25 w 60" name="T34"/>
              <a:gd fmla="*/ 38 h 52" name="T35"/>
              <a:gd fmla="*/ 30 w 60" name="T36"/>
              <a:gd fmla="*/ 43 h 52" name="T37"/>
              <a:gd fmla="*/ 32 w 60" name="T38"/>
              <a:gd fmla="*/ 43 h 52" name="T39"/>
              <a:gd fmla="*/ 32 w 60" name="T40"/>
              <a:gd fmla="*/ 41 h 52" name="T41"/>
              <a:gd fmla="*/ 28 w 60" name="T42"/>
              <a:gd fmla="*/ 37 h 52" name="T43"/>
              <a:gd fmla="*/ 39 w 60" name="T44"/>
              <a:gd fmla="*/ 26 h 52" name="T45"/>
              <a:gd fmla="*/ 55 w 60" name="T46"/>
              <a:gd fmla="*/ 43 h 52" name="T47"/>
              <a:gd fmla="*/ 55 w 60" name="T48"/>
              <a:gd fmla="*/ 47 h 52" name="T49"/>
              <a:gd fmla="*/ 55 w 60" name="T50"/>
              <a:gd fmla="*/ 39 h 52" name="T51"/>
              <a:gd fmla="*/ 55 w 60" name="T52"/>
              <a:gd fmla="*/ 39 h 52" name="T53"/>
              <a:gd fmla="*/ 40 w 60" name="T54"/>
              <a:gd fmla="*/ 23 h 52" name="T55"/>
              <a:gd fmla="*/ 38 w 60" name="T56"/>
              <a:gd fmla="*/ 23 h 52" name="T57"/>
              <a:gd fmla="*/ 26 w 60" name="T58"/>
              <a:gd fmla="*/ 35 h 52" name="T59"/>
              <a:gd fmla="*/ 17 w 60" name="T60"/>
              <a:gd fmla="*/ 27 h 52" name="T61"/>
              <a:gd fmla="*/ 16 w 60" name="T62"/>
              <a:gd fmla="*/ 27 h 52" name="T63"/>
              <a:gd fmla="*/ 5 w 60" name="T64"/>
              <a:gd fmla="*/ 38 h 52" name="T65"/>
              <a:gd fmla="*/ 5 w 60" name="T66"/>
              <a:gd fmla="*/ 5 h 52" name="T67"/>
              <a:gd fmla="*/ 55 w 60" name="T68"/>
              <a:gd fmla="*/ 5 h 52" name="T69"/>
              <a:gd fmla="*/ 55 w 60" name="T70"/>
              <a:gd fmla="*/ 39 h 52" name="T71"/>
              <a:gd fmla="*/ 17 w 60" name="T72"/>
              <a:gd fmla="*/ 24 h 52" name="T73"/>
              <a:gd fmla="*/ 17 w 60" name="T74"/>
              <a:gd fmla="*/ 24 h 52" name="T75"/>
              <a:gd fmla="*/ 25 w 60" name="T76"/>
              <a:gd fmla="*/ 16 h 52" name="T77"/>
              <a:gd fmla="*/ 17 w 60" name="T78"/>
              <a:gd fmla="*/ 8 h 52" name="T79"/>
              <a:gd fmla="*/ 9 w 60" name="T80"/>
              <a:gd fmla="*/ 16 h 52" name="T81"/>
              <a:gd fmla="*/ 17 w 60" name="T82"/>
              <a:gd fmla="*/ 24 h 52" name="T83"/>
              <a:gd fmla="*/ 17 w 60" name="T84"/>
              <a:gd fmla="*/ 10 h 52" name="T85"/>
              <a:gd fmla="*/ 17 w 60" name="T86"/>
              <a:gd fmla="*/ 10 h 52" name="T87"/>
              <a:gd fmla="*/ 23 w 60" name="T88"/>
              <a:gd fmla="*/ 16 h 52" name="T89"/>
              <a:gd fmla="*/ 17 w 60" name="T90"/>
              <a:gd fmla="*/ 21 h 52" name="T91"/>
              <a:gd fmla="*/ 12 w 60" name="T92"/>
              <a:gd fmla="*/ 16 h 52" name="T93"/>
              <a:gd fmla="*/ 17 w 60" name="T94"/>
              <a:gd fmla="*/ 10 h 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2" w="60">
                <a:moveTo>
                  <a:pt x="58" y="0"/>
                </a:moveTo>
                <a:cubicBezTo>
                  <a:pt x="2" y="0"/>
                  <a:pt x="2" y="0"/>
                  <a:pt x="2" y="0"/>
                </a:cubicBezTo>
                <a:cubicBezTo>
                  <a:pt x="1" y="0"/>
                  <a:pt x="0" y="1"/>
                  <a:pt x="0" y="3"/>
                </a:cubicBezTo>
                <a:cubicBezTo>
                  <a:pt x="0" y="49"/>
                  <a:pt x="0" y="49"/>
                  <a:pt x="0" y="49"/>
                </a:cubicBezTo>
                <a:cubicBezTo>
                  <a:pt x="0" y="51"/>
                  <a:pt x="1" y="52"/>
                  <a:pt x="2" y="52"/>
                </a:cubicBezTo>
                <a:cubicBezTo>
                  <a:pt x="58" y="52"/>
                  <a:pt x="58" y="52"/>
                  <a:pt x="58" y="52"/>
                </a:cubicBezTo>
                <a:cubicBezTo>
                  <a:pt x="59" y="52"/>
                  <a:pt x="60" y="51"/>
                  <a:pt x="60" y="49"/>
                </a:cubicBezTo>
                <a:cubicBezTo>
                  <a:pt x="60" y="3"/>
                  <a:pt x="60" y="3"/>
                  <a:pt x="60" y="3"/>
                </a:cubicBezTo>
                <a:cubicBezTo>
                  <a:pt x="60" y="1"/>
                  <a:pt x="59" y="0"/>
                  <a:pt x="58" y="0"/>
                </a:cubicBezTo>
                <a:close/>
                <a:moveTo>
                  <a:pt x="55" y="47"/>
                </a:moveTo>
                <a:cubicBezTo>
                  <a:pt x="55" y="47"/>
                  <a:pt x="55" y="47"/>
                  <a:pt x="55" y="47"/>
                </a:cubicBezTo>
                <a:cubicBezTo>
                  <a:pt x="5" y="47"/>
                  <a:pt x="5" y="47"/>
                  <a:pt x="5" y="47"/>
                </a:cubicBezTo>
                <a:cubicBezTo>
                  <a:pt x="5" y="42"/>
                  <a:pt x="5" y="42"/>
                  <a:pt x="5" y="42"/>
                </a:cubicBezTo>
                <a:cubicBezTo>
                  <a:pt x="17" y="30"/>
                  <a:pt x="17" y="30"/>
                  <a:pt x="17" y="30"/>
                </a:cubicBezTo>
                <a:cubicBezTo>
                  <a:pt x="25" y="38"/>
                  <a:pt x="25" y="38"/>
                  <a:pt x="25" y="38"/>
                </a:cubicBezTo>
                <a:cubicBezTo>
                  <a:pt x="25" y="38"/>
                  <a:pt x="25" y="38"/>
                  <a:pt x="25" y="38"/>
                </a:cubicBezTo>
                <a:cubicBezTo>
                  <a:pt x="25" y="38"/>
                  <a:pt x="25" y="38"/>
                  <a:pt x="25" y="38"/>
                </a:cubicBezTo>
                <a:cubicBezTo>
                  <a:pt x="25" y="38"/>
                  <a:pt x="25" y="38"/>
                  <a:pt x="25" y="38"/>
                </a:cubicBezTo>
                <a:cubicBezTo>
                  <a:pt x="30" y="43"/>
                  <a:pt x="30" y="43"/>
                  <a:pt x="30" y="43"/>
                </a:cubicBezTo>
                <a:cubicBezTo>
                  <a:pt x="30" y="44"/>
                  <a:pt x="31" y="44"/>
                  <a:pt x="32" y="43"/>
                </a:cubicBezTo>
                <a:cubicBezTo>
                  <a:pt x="32" y="43"/>
                  <a:pt x="32" y="42"/>
                  <a:pt x="32" y="41"/>
                </a:cubicBezTo>
                <a:cubicBezTo>
                  <a:pt x="28" y="37"/>
                  <a:pt x="28" y="37"/>
                  <a:pt x="28" y="37"/>
                </a:cubicBezTo>
                <a:cubicBezTo>
                  <a:pt x="39" y="26"/>
                  <a:pt x="39" y="26"/>
                  <a:pt x="39" y="26"/>
                </a:cubicBezTo>
                <a:cubicBezTo>
                  <a:pt x="55" y="43"/>
                  <a:pt x="55" y="43"/>
                  <a:pt x="55" y="43"/>
                </a:cubicBezTo>
                <a:cubicBezTo>
                  <a:pt x="55" y="47"/>
                  <a:pt x="55" y="47"/>
                  <a:pt x="55" y="47"/>
                </a:cubicBezTo>
                <a:close/>
                <a:moveTo>
                  <a:pt x="55" y="39"/>
                </a:moveTo>
                <a:cubicBezTo>
                  <a:pt x="55" y="39"/>
                  <a:pt x="55" y="39"/>
                  <a:pt x="55" y="39"/>
                </a:cubicBezTo>
                <a:cubicBezTo>
                  <a:pt x="40" y="23"/>
                  <a:pt x="40" y="23"/>
                  <a:pt x="40" y="23"/>
                </a:cubicBezTo>
                <a:cubicBezTo>
                  <a:pt x="39" y="23"/>
                  <a:pt x="38" y="23"/>
                  <a:pt x="38" y="23"/>
                </a:cubicBezTo>
                <a:cubicBezTo>
                  <a:pt x="26" y="35"/>
                  <a:pt x="26" y="35"/>
                  <a:pt x="26" y="35"/>
                </a:cubicBezTo>
                <a:cubicBezTo>
                  <a:pt x="17" y="27"/>
                  <a:pt x="17" y="27"/>
                  <a:pt x="17" y="27"/>
                </a:cubicBezTo>
                <a:cubicBezTo>
                  <a:pt x="17" y="27"/>
                  <a:pt x="16" y="27"/>
                  <a:pt x="16" y="27"/>
                </a:cubicBezTo>
                <a:cubicBezTo>
                  <a:pt x="5" y="38"/>
                  <a:pt x="5" y="38"/>
                  <a:pt x="5" y="38"/>
                </a:cubicBezTo>
                <a:cubicBezTo>
                  <a:pt x="5" y="5"/>
                  <a:pt x="5" y="5"/>
                  <a:pt x="5" y="5"/>
                </a:cubicBezTo>
                <a:cubicBezTo>
                  <a:pt x="55" y="5"/>
                  <a:pt x="55" y="5"/>
                  <a:pt x="55" y="5"/>
                </a:cubicBezTo>
                <a:cubicBezTo>
                  <a:pt x="55" y="39"/>
                  <a:pt x="55" y="39"/>
                  <a:pt x="55" y="39"/>
                </a:cubicBezTo>
                <a:close/>
                <a:moveTo>
                  <a:pt x="17" y="24"/>
                </a:moveTo>
                <a:cubicBezTo>
                  <a:pt x="17" y="24"/>
                  <a:pt x="17" y="24"/>
                  <a:pt x="17" y="24"/>
                </a:cubicBezTo>
                <a:cubicBezTo>
                  <a:pt x="22" y="24"/>
                  <a:pt x="25" y="20"/>
                  <a:pt x="25" y="16"/>
                </a:cubicBezTo>
                <a:cubicBezTo>
                  <a:pt x="25" y="11"/>
                  <a:pt x="22" y="8"/>
                  <a:pt x="17" y="8"/>
                </a:cubicBezTo>
                <a:cubicBezTo>
                  <a:pt x="13" y="8"/>
                  <a:pt x="9" y="11"/>
                  <a:pt x="9" y="16"/>
                </a:cubicBezTo>
                <a:cubicBezTo>
                  <a:pt x="9" y="20"/>
                  <a:pt x="13" y="24"/>
                  <a:pt x="17" y="24"/>
                </a:cubicBezTo>
                <a:close/>
                <a:moveTo>
                  <a:pt x="17" y="10"/>
                </a:moveTo>
                <a:cubicBezTo>
                  <a:pt x="17" y="10"/>
                  <a:pt x="17" y="10"/>
                  <a:pt x="17" y="10"/>
                </a:cubicBezTo>
                <a:cubicBezTo>
                  <a:pt x="20" y="10"/>
                  <a:pt x="23" y="13"/>
                  <a:pt x="23" y="16"/>
                </a:cubicBezTo>
                <a:cubicBezTo>
                  <a:pt x="23" y="18"/>
                  <a:pt x="20" y="21"/>
                  <a:pt x="17" y="21"/>
                </a:cubicBezTo>
                <a:cubicBezTo>
                  <a:pt x="15" y="21"/>
                  <a:pt x="12" y="18"/>
                  <a:pt x="12" y="16"/>
                </a:cubicBezTo>
                <a:cubicBezTo>
                  <a:pt x="12" y="13"/>
                  <a:pt x="15" y="10"/>
                  <a:pt x="17" y="10"/>
                </a:cubicBezTo>
                <a:close/>
              </a:path>
            </a:pathLst>
          </a:custGeom>
          <a:solidFill>
            <a:schemeClr val="bg1"/>
          </a:solidFill>
          <a:ln>
            <a:noFill/>
          </a:ln>
          <a:extLst/>
        </p:spPr>
        <p:txBody>
          <a:bodyPr/>
          <a:lstStyle/>
          <a:p>
            <a:endParaRPr altLang="en-US" lang="zh-CN">
              <a:solidFill>
                <a:schemeClr val="bg1"/>
              </a:solidFill>
            </a:endParaRPr>
          </a:p>
        </p:txBody>
      </p:sp>
      <p:sp>
        <p:nvSpPr>
          <p:cNvPr id="34"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35"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208005974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1000" fill="hold" id="7"/>
                                        <p:tgtEl>
                                          <p:spTgt spid="34"/>
                                        </p:tgtEl>
                                        <p:attrNameLst>
                                          <p:attrName>ppt_x</p:attrName>
                                        </p:attrNameLst>
                                      </p:cBhvr>
                                      <p:tavLst>
                                        <p:tav tm="0">
                                          <p:val>
                                            <p:strVal val="#ppt_x"/>
                                          </p:val>
                                        </p:tav>
                                        <p:tav tm="100000">
                                          <p:val>
                                            <p:strVal val="#ppt_x"/>
                                          </p:val>
                                        </p:tav>
                                      </p:tavLst>
                                    </p:anim>
                                    <p:anim calcmode="lin" valueType="num">
                                      <p:cBhvr additive="base">
                                        <p:cTn dur="1000" fill="hold" id="8"/>
                                        <p:tgtEl>
                                          <p:spTgt spid="34"/>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1000" fill="hold" id="11"/>
                                        <p:tgtEl>
                                          <p:spTgt spid="35"/>
                                        </p:tgtEl>
                                        <p:attrNameLst>
                                          <p:attrName>ppt_x</p:attrName>
                                        </p:attrNameLst>
                                      </p:cBhvr>
                                      <p:tavLst>
                                        <p:tav tm="0">
                                          <p:val>
                                            <p:strVal val="#ppt_x"/>
                                          </p:val>
                                        </p:tav>
                                        <p:tav tm="100000">
                                          <p:val>
                                            <p:strVal val="#ppt_x"/>
                                          </p:val>
                                        </p:tav>
                                      </p:tavLst>
                                    </p:anim>
                                    <p:anim calcmode="lin" valueType="num">
                                      <p:cBhvr additive="base">
                                        <p:cTn dur="1000" fill="hold" id="12"/>
                                        <p:tgtEl>
                                          <p:spTgt spid="35"/>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8">
                                  <p:stCondLst>
                                    <p:cond delay="10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600" fill="hold" id="15"/>
                                        <p:tgtEl>
                                          <p:spTgt spid="4"/>
                                        </p:tgtEl>
                                        <p:attrNameLst>
                                          <p:attrName>ppt_x</p:attrName>
                                        </p:attrNameLst>
                                      </p:cBhvr>
                                      <p:tavLst>
                                        <p:tav tm="0">
                                          <p:val>
                                            <p:strVal val="0-#ppt_w/2"/>
                                          </p:val>
                                        </p:tav>
                                        <p:tav tm="100000">
                                          <p:val>
                                            <p:strVal val="#ppt_x"/>
                                          </p:val>
                                        </p:tav>
                                      </p:tavLst>
                                    </p:anim>
                                    <p:anim calcmode="lin" valueType="num">
                                      <p:cBhvr additive="base">
                                        <p:cTn dur="6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100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600" fill="hold" id="19"/>
                                        <p:tgtEl>
                                          <p:spTgt spid="5"/>
                                        </p:tgtEl>
                                        <p:attrNameLst>
                                          <p:attrName>ppt_x</p:attrName>
                                        </p:attrNameLst>
                                      </p:cBhvr>
                                      <p:tavLst>
                                        <p:tav tm="0">
                                          <p:val>
                                            <p:strVal val="0-#ppt_w/2"/>
                                          </p:val>
                                        </p:tav>
                                        <p:tav tm="100000">
                                          <p:val>
                                            <p:strVal val="#ppt_x"/>
                                          </p:val>
                                        </p:tav>
                                      </p:tavLst>
                                    </p:anim>
                                    <p:anim calcmode="lin" valueType="num">
                                      <p:cBhvr additive="base">
                                        <p:cTn dur="600" fill="hold" id="20"/>
                                        <p:tgtEl>
                                          <p:spTgt spid="5"/>
                                        </p:tgtEl>
                                        <p:attrNameLst>
                                          <p:attrName>ppt_y</p:attrName>
                                        </p:attrNameLst>
                                      </p:cBhvr>
                                      <p:tavLst>
                                        <p:tav tm="0">
                                          <p:val>
                                            <p:strVal val="#ppt_y"/>
                                          </p:val>
                                        </p:tav>
                                        <p:tav tm="100000">
                                          <p:val>
                                            <p:strVal val="#ppt_y"/>
                                          </p:val>
                                        </p:tav>
                                      </p:tavLst>
                                    </p:anim>
                                  </p:childTnLst>
                                </p:cTn>
                              </p:par>
                              <p:par>
                                <p:cTn fill="hold" grpId="0" id="21" nodeType="withEffect" presetClass="entr" presetID="53" presetSubtype="0">
                                  <p:stCondLst>
                                    <p:cond delay="1000"/>
                                  </p:stCondLst>
                                  <p:childTnLst>
                                    <p:set>
                                      <p:cBhvr>
                                        <p:cTn dur="1" fill="hold" id="22">
                                          <p:stCondLst>
                                            <p:cond delay="0"/>
                                          </p:stCondLst>
                                        </p:cTn>
                                        <p:tgtEl>
                                          <p:spTgt spid="30"/>
                                        </p:tgtEl>
                                        <p:attrNameLst>
                                          <p:attrName>style.visibility</p:attrName>
                                        </p:attrNameLst>
                                      </p:cBhvr>
                                      <p:to>
                                        <p:strVal val="visible"/>
                                      </p:to>
                                    </p:set>
                                    <p:anim calcmode="lin" valueType="num">
                                      <p:cBhvr>
                                        <p:cTn dur="500" fill="hold" id="23"/>
                                        <p:tgtEl>
                                          <p:spTgt spid="30"/>
                                        </p:tgtEl>
                                        <p:attrNameLst>
                                          <p:attrName>ppt_w</p:attrName>
                                        </p:attrNameLst>
                                      </p:cBhvr>
                                      <p:tavLst>
                                        <p:tav tm="0">
                                          <p:val>
                                            <p:fltVal val="0"/>
                                          </p:val>
                                        </p:tav>
                                        <p:tav tm="100000">
                                          <p:val>
                                            <p:strVal val="#ppt_w"/>
                                          </p:val>
                                        </p:tav>
                                      </p:tavLst>
                                    </p:anim>
                                    <p:anim calcmode="lin" valueType="num">
                                      <p:cBhvr>
                                        <p:cTn dur="500" fill="hold" id="24"/>
                                        <p:tgtEl>
                                          <p:spTgt spid="30"/>
                                        </p:tgtEl>
                                        <p:attrNameLst>
                                          <p:attrName>ppt_h</p:attrName>
                                        </p:attrNameLst>
                                      </p:cBhvr>
                                      <p:tavLst>
                                        <p:tav tm="0">
                                          <p:val>
                                            <p:fltVal val="0"/>
                                          </p:val>
                                        </p:tav>
                                        <p:tav tm="100000">
                                          <p:val>
                                            <p:strVal val="#ppt_h"/>
                                          </p:val>
                                        </p:tav>
                                      </p:tavLst>
                                    </p:anim>
                                    <p:animEffect filter="fade" transition="in">
                                      <p:cBhvr>
                                        <p:cTn dur="500" id="25"/>
                                        <p:tgtEl>
                                          <p:spTgt spid="30"/>
                                        </p:tgtEl>
                                      </p:cBhvr>
                                    </p:animEffect>
                                  </p:childTnLst>
                                </p:cTn>
                              </p:par>
                              <p:par>
                                <p:cTn fill="hold" id="26" nodeType="withEffect" presetClass="entr" presetID="53" presetSubtype="0">
                                  <p:stCondLst>
                                    <p:cond delay="1600"/>
                                  </p:stCondLst>
                                  <p:childTnLst>
                                    <p:set>
                                      <p:cBhvr>
                                        <p:cTn dur="1" fill="hold" id="27">
                                          <p:stCondLst>
                                            <p:cond delay="0"/>
                                          </p:stCondLst>
                                        </p:cTn>
                                        <p:tgtEl>
                                          <p:spTgt spid="45"/>
                                        </p:tgtEl>
                                        <p:attrNameLst>
                                          <p:attrName>style.visibility</p:attrName>
                                        </p:attrNameLst>
                                      </p:cBhvr>
                                      <p:to>
                                        <p:strVal val="visible"/>
                                      </p:to>
                                    </p:set>
                                    <p:anim calcmode="lin" valueType="num">
                                      <p:cBhvr>
                                        <p:cTn dur="300" fill="hold" id="28"/>
                                        <p:tgtEl>
                                          <p:spTgt spid="45"/>
                                        </p:tgtEl>
                                        <p:attrNameLst>
                                          <p:attrName>ppt_w</p:attrName>
                                        </p:attrNameLst>
                                      </p:cBhvr>
                                      <p:tavLst>
                                        <p:tav tm="0">
                                          <p:val>
                                            <p:fltVal val="0"/>
                                          </p:val>
                                        </p:tav>
                                        <p:tav tm="100000">
                                          <p:val>
                                            <p:strVal val="#ppt_w"/>
                                          </p:val>
                                        </p:tav>
                                      </p:tavLst>
                                    </p:anim>
                                    <p:anim calcmode="lin" valueType="num">
                                      <p:cBhvr>
                                        <p:cTn dur="300" fill="hold" id="29"/>
                                        <p:tgtEl>
                                          <p:spTgt spid="45"/>
                                        </p:tgtEl>
                                        <p:attrNameLst>
                                          <p:attrName>ppt_h</p:attrName>
                                        </p:attrNameLst>
                                      </p:cBhvr>
                                      <p:tavLst>
                                        <p:tav tm="0">
                                          <p:val>
                                            <p:fltVal val="0"/>
                                          </p:val>
                                        </p:tav>
                                        <p:tav tm="100000">
                                          <p:val>
                                            <p:strVal val="#ppt_h"/>
                                          </p:val>
                                        </p:tav>
                                      </p:tavLst>
                                    </p:anim>
                                    <p:animEffect filter="fade" transition="in">
                                      <p:cBhvr>
                                        <p:cTn dur="300" id="30"/>
                                        <p:tgtEl>
                                          <p:spTgt spid="45"/>
                                        </p:tgtEl>
                                      </p:cBhvr>
                                    </p:animEffect>
                                  </p:childTnLst>
                                </p:cTn>
                              </p:par>
                              <p:par>
                                <p:cTn autoRev="1" fill="hold" id="31" nodeType="withEffect" presetClass="emph" presetID="6" presetSubtype="0">
                                  <p:stCondLst>
                                    <p:cond delay="1900"/>
                                  </p:stCondLst>
                                  <p:childTnLst>
                                    <p:animScale>
                                      <p:cBhvr>
                                        <p:cTn dur="150" fill="hold" id="32"/>
                                        <p:tgtEl>
                                          <p:spTgt spid="45"/>
                                        </p:tgtEl>
                                      </p:cBhvr>
                                      <p:by x="110000" y="110000"/>
                                    </p:animScale>
                                  </p:childTnLst>
                                </p:cTn>
                              </p:par>
                              <p:par>
                                <p:cTn fill="hold" grpId="0" id="33" nodeType="withEffect" presetClass="entr" presetID="53" presetSubtype="0">
                                  <p:stCondLst>
                                    <p:cond delay="1900"/>
                                  </p:stCondLst>
                                  <p:childTnLst>
                                    <p:set>
                                      <p:cBhvr>
                                        <p:cTn dur="1" fill="hold" id="34">
                                          <p:stCondLst>
                                            <p:cond delay="0"/>
                                          </p:stCondLst>
                                        </p:cTn>
                                        <p:tgtEl>
                                          <p:spTgt spid="22"/>
                                        </p:tgtEl>
                                        <p:attrNameLst>
                                          <p:attrName>style.visibility</p:attrName>
                                        </p:attrNameLst>
                                      </p:cBhvr>
                                      <p:to>
                                        <p:strVal val="visible"/>
                                      </p:to>
                                    </p:set>
                                    <p:anim calcmode="lin" valueType="num">
                                      <p:cBhvr>
                                        <p:cTn dur="250" fill="hold" id="35"/>
                                        <p:tgtEl>
                                          <p:spTgt spid="22"/>
                                        </p:tgtEl>
                                        <p:attrNameLst>
                                          <p:attrName>ppt_w</p:attrName>
                                        </p:attrNameLst>
                                      </p:cBhvr>
                                      <p:tavLst>
                                        <p:tav tm="0">
                                          <p:val>
                                            <p:fltVal val="0"/>
                                          </p:val>
                                        </p:tav>
                                        <p:tav tm="100000">
                                          <p:val>
                                            <p:strVal val="#ppt_w"/>
                                          </p:val>
                                        </p:tav>
                                      </p:tavLst>
                                    </p:anim>
                                    <p:anim calcmode="lin" valueType="num">
                                      <p:cBhvr>
                                        <p:cTn dur="250" fill="hold" id="36"/>
                                        <p:tgtEl>
                                          <p:spTgt spid="22"/>
                                        </p:tgtEl>
                                        <p:attrNameLst>
                                          <p:attrName>ppt_h</p:attrName>
                                        </p:attrNameLst>
                                      </p:cBhvr>
                                      <p:tavLst>
                                        <p:tav tm="0">
                                          <p:val>
                                            <p:fltVal val="0"/>
                                          </p:val>
                                        </p:tav>
                                        <p:tav tm="100000">
                                          <p:val>
                                            <p:strVal val="#ppt_h"/>
                                          </p:val>
                                        </p:tav>
                                      </p:tavLst>
                                    </p:anim>
                                    <p:animEffect filter="fade" transition="in">
                                      <p:cBhvr>
                                        <p:cTn dur="250" id="37"/>
                                        <p:tgtEl>
                                          <p:spTgt spid="22"/>
                                        </p:tgtEl>
                                      </p:cBhvr>
                                    </p:animEffect>
                                  </p:childTnLst>
                                </p:cTn>
                              </p:par>
                              <p:par>
                                <p:cTn fill="hold" grpId="0" id="38" nodeType="withEffect" presetClass="entr" presetID="2" presetSubtype="4">
                                  <p:stCondLst>
                                    <p:cond delay="1900"/>
                                  </p:stCondLst>
                                  <p:childTnLst>
                                    <p:set>
                                      <p:cBhvr>
                                        <p:cTn dur="1" fill="hold" id="39">
                                          <p:stCondLst>
                                            <p:cond delay="0"/>
                                          </p:stCondLst>
                                        </p:cTn>
                                        <p:tgtEl>
                                          <p:spTgt spid="26"/>
                                        </p:tgtEl>
                                        <p:attrNameLst>
                                          <p:attrName>style.visibility</p:attrName>
                                        </p:attrNameLst>
                                      </p:cBhvr>
                                      <p:to>
                                        <p:strVal val="visible"/>
                                      </p:to>
                                    </p:set>
                                    <p:anim calcmode="lin" valueType="num">
                                      <p:cBhvr additive="base">
                                        <p:cTn dur="600" fill="hold" id="40"/>
                                        <p:tgtEl>
                                          <p:spTgt spid="26"/>
                                        </p:tgtEl>
                                        <p:attrNameLst>
                                          <p:attrName>ppt_x</p:attrName>
                                        </p:attrNameLst>
                                      </p:cBhvr>
                                      <p:tavLst>
                                        <p:tav tm="0">
                                          <p:val>
                                            <p:strVal val="#ppt_x"/>
                                          </p:val>
                                        </p:tav>
                                        <p:tav tm="100000">
                                          <p:val>
                                            <p:strVal val="#ppt_x"/>
                                          </p:val>
                                        </p:tav>
                                      </p:tavLst>
                                    </p:anim>
                                    <p:anim calcmode="lin" valueType="num">
                                      <p:cBhvr additive="base">
                                        <p:cTn dur="600" fill="hold" id="41"/>
                                        <p:tgtEl>
                                          <p:spTgt spid="26"/>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8">
                                  <p:stCondLst>
                                    <p:cond delay="2500"/>
                                  </p:stCondLst>
                                  <p:childTnLst>
                                    <p:set>
                                      <p:cBhvr>
                                        <p:cTn dur="1" fill="hold" id="43">
                                          <p:stCondLst>
                                            <p:cond delay="0"/>
                                          </p:stCondLst>
                                        </p:cTn>
                                        <p:tgtEl>
                                          <p:spTgt spid="8"/>
                                        </p:tgtEl>
                                        <p:attrNameLst>
                                          <p:attrName>style.visibility</p:attrName>
                                        </p:attrNameLst>
                                      </p:cBhvr>
                                      <p:to>
                                        <p:strVal val="visible"/>
                                      </p:to>
                                    </p:set>
                                    <p:anim calcmode="lin" valueType="num">
                                      <p:cBhvr additive="base">
                                        <p:cTn dur="600" fill="hold" id="44"/>
                                        <p:tgtEl>
                                          <p:spTgt spid="8"/>
                                        </p:tgtEl>
                                        <p:attrNameLst>
                                          <p:attrName>ppt_x</p:attrName>
                                        </p:attrNameLst>
                                      </p:cBhvr>
                                      <p:tavLst>
                                        <p:tav tm="0">
                                          <p:val>
                                            <p:strVal val="0-#ppt_w/2"/>
                                          </p:val>
                                        </p:tav>
                                        <p:tav tm="100000">
                                          <p:val>
                                            <p:strVal val="#ppt_x"/>
                                          </p:val>
                                        </p:tav>
                                      </p:tavLst>
                                    </p:anim>
                                    <p:anim calcmode="lin" valueType="num">
                                      <p:cBhvr additive="base">
                                        <p:cTn dur="600" fill="hold" id="45"/>
                                        <p:tgtEl>
                                          <p:spTgt spid="8"/>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250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600" fill="hold" id="48"/>
                                        <p:tgtEl>
                                          <p:spTgt spid="9"/>
                                        </p:tgtEl>
                                        <p:attrNameLst>
                                          <p:attrName>ppt_x</p:attrName>
                                        </p:attrNameLst>
                                      </p:cBhvr>
                                      <p:tavLst>
                                        <p:tav tm="0">
                                          <p:val>
                                            <p:strVal val="0-#ppt_w/2"/>
                                          </p:val>
                                        </p:tav>
                                        <p:tav tm="100000">
                                          <p:val>
                                            <p:strVal val="#ppt_x"/>
                                          </p:val>
                                        </p:tav>
                                      </p:tavLst>
                                    </p:anim>
                                    <p:anim calcmode="lin" valueType="num">
                                      <p:cBhvr additive="base">
                                        <p:cTn dur="600" fill="hold" id="49"/>
                                        <p:tgtEl>
                                          <p:spTgt spid="9"/>
                                        </p:tgtEl>
                                        <p:attrNameLst>
                                          <p:attrName>ppt_y</p:attrName>
                                        </p:attrNameLst>
                                      </p:cBhvr>
                                      <p:tavLst>
                                        <p:tav tm="0">
                                          <p:val>
                                            <p:strVal val="#ppt_y"/>
                                          </p:val>
                                        </p:tav>
                                        <p:tav tm="100000">
                                          <p:val>
                                            <p:strVal val="#ppt_y"/>
                                          </p:val>
                                        </p:tav>
                                      </p:tavLst>
                                    </p:anim>
                                  </p:childTnLst>
                                </p:cTn>
                              </p:par>
                              <p:par>
                                <p:cTn fill="hold" grpId="0" id="50" nodeType="withEffect" presetClass="entr" presetID="53" presetSubtype="0">
                                  <p:stCondLst>
                                    <p:cond delay="2500"/>
                                  </p:stCondLst>
                                  <p:childTnLst>
                                    <p:set>
                                      <p:cBhvr>
                                        <p:cTn dur="1" fill="hold" id="51">
                                          <p:stCondLst>
                                            <p:cond delay="0"/>
                                          </p:stCondLst>
                                        </p:cTn>
                                        <p:tgtEl>
                                          <p:spTgt spid="31"/>
                                        </p:tgtEl>
                                        <p:attrNameLst>
                                          <p:attrName>style.visibility</p:attrName>
                                        </p:attrNameLst>
                                      </p:cBhvr>
                                      <p:to>
                                        <p:strVal val="visible"/>
                                      </p:to>
                                    </p:set>
                                    <p:anim calcmode="lin" valueType="num">
                                      <p:cBhvr>
                                        <p:cTn dur="500" fill="hold" id="52"/>
                                        <p:tgtEl>
                                          <p:spTgt spid="31"/>
                                        </p:tgtEl>
                                        <p:attrNameLst>
                                          <p:attrName>ppt_w</p:attrName>
                                        </p:attrNameLst>
                                      </p:cBhvr>
                                      <p:tavLst>
                                        <p:tav tm="0">
                                          <p:val>
                                            <p:fltVal val="0"/>
                                          </p:val>
                                        </p:tav>
                                        <p:tav tm="100000">
                                          <p:val>
                                            <p:strVal val="#ppt_w"/>
                                          </p:val>
                                        </p:tav>
                                      </p:tavLst>
                                    </p:anim>
                                    <p:anim calcmode="lin" valueType="num">
                                      <p:cBhvr>
                                        <p:cTn dur="500" fill="hold" id="53"/>
                                        <p:tgtEl>
                                          <p:spTgt spid="31"/>
                                        </p:tgtEl>
                                        <p:attrNameLst>
                                          <p:attrName>ppt_h</p:attrName>
                                        </p:attrNameLst>
                                      </p:cBhvr>
                                      <p:tavLst>
                                        <p:tav tm="0">
                                          <p:val>
                                            <p:fltVal val="0"/>
                                          </p:val>
                                        </p:tav>
                                        <p:tav tm="100000">
                                          <p:val>
                                            <p:strVal val="#ppt_h"/>
                                          </p:val>
                                        </p:tav>
                                      </p:tavLst>
                                    </p:anim>
                                    <p:animEffect filter="fade" transition="in">
                                      <p:cBhvr>
                                        <p:cTn dur="500" id="54"/>
                                        <p:tgtEl>
                                          <p:spTgt spid="31"/>
                                        </p:tgtEl>
                                      </p:cBhvr>
                                    </p:animEffect>
                                  </p:childTnLst>
                                </p:cTn>
                              </p:par>
                              <p:par>
                                <p:cTn fill="hold" id="55" nodeType="withEffect" presetClass="entr" presetID="53" presetSubtype="0">
                                  <p:stCondLst>
                                    <p:cond delay="3100"/>
                                  </p:stCondLst>
                                  <p:childTnLst>
                                    <p:set>
                                      <p:cBhvr>
                                        <p:cTn dur="1" fill="hold" id="56">
                                          <p:stCondLst>
                                            <p:cond delay="0"/>
                                          </p:stCondLst>
                                        </p:cTn>
                                        <p:tgtEl>
                                          <p:spTgt spid="46"/>
                                        </p:tgtEl>
                                        <p:attrNameLst>
                                          <p:attrName>style.visibility</p:attrName>
                                        </p:attrNameLst>
                                      </p:cBhvr>
                                      <p:to>
                                        <p:strVal val="visible"/>
                                      </p:to>
                                    </p:set>
                                    <p:anim calcmode="lin" valueType="num">
                                      <p:cBhvr>
                                        <p:cTn dur="300" fill="hold" id="57"/>
                                        <p:tgtEl>
                                          <p:spTgt spid="46"/>
                                        </p:tgtEl>
                                        <p:attrNameLst>
                                          <p:attrName>ppt_w</p:attrName>
                                        </p:attrNameLst>
                                      </p:cBhvr>
                                      <p:tavLst>
                                        <p:tav tm="0">
                                          <p:val>
                                            <p:fltVal val="0"/>
                                          </p:val>
                                        </p:tav>
                                        <p:tav tm="100000">
                                          <p:val>
                                            <p:strVal val="#ppt_w"/>
                                          </p:val>
                                        </p:tav>
                                      </p:tavLst>
                                    </p:anim>
                                    <p:anim calcmode="lin" valueType="num">
                                      <p:cBhvr>
                                        <p:cTn dur="300" fill="hold" id="58"/>
                                        <p:tgtEl>
                                          <p:spTgt spid="46"/>
                                        </p:tgtEl>
                                        <p:attrNameLst>
                                          <p:attrName>ppt_h</p:attrName>
                                        </p:attrNameLst>
                                      </p:cBhvr>
                                      <p:tavLst>
                                        <p:tav tm="0">
                                          <p:val>
                                            <p:fltVal val="0"/>
                                          </p:val>
                                        </p:tav>
                                        <p:tav tm="100000">
                                          <p:val>
                                            <p:strVal val="#ppt_h"/>
                                          </p:val>
                                        </p:tav>
                                      </p:tavLst>
                                    </p:anim>
                                    <p:animEffect filter="fade" transition="in">
                                      <p:cBhvr>
                                        <p:cTn dur="300" id="59"/>
                                        <p:tgtEl>
                                          <p:spTgt spid="46"/>
                                        </p:tgtEl>
                                      </p:cBhvr>
                                    </p:animEffect>
                                  </p:childTnLst>
                                </p:cTn>
                              </p:par>
                              <p:par>
                                <p:cTn autoRev="1" fill="hold" id="60" nodeType="withEffect" presetClass="emph" presetID="6" presetSubtype="0">
                                  <p:stCondLst>
                                    <p:cond delay="3400"/>
                                  </p:stCondLst>
                                  <p:childTnLst>
                                    <p:animScale>
                                      <p:cBhvr>
                                        <p:cTn dur="150" fill="hold" id="61"/>
                                        <p:tgtEl>
                                          <p:spTgt spid="46"/>
                                        </p:tgtEl>
                                      </p:cBhvr>
                                      <p:by x="110000" y="110000"/>
                                    </p:animScale>
                                  </p:childTnLst>
                                </p:cTn>
                              </p:par>
                              <p:par>
                                <p:cTn fill="hold" grpId="0" id="62" nodeType="withEffect" presetClass="entr" presetID="53" presetSubtype="0">
                                  <p:stCondLst>
                                    <p:cond delay="3400"/>
                                  </p:stCondLst>
                                  <p:childTnLst>
                                    <p:set>
                                      <p:cBhvr>
                                        <p:cTn dur="1" fill="hold" id="63">
                                          <p:stCondLst>
                                            <p:cond delay="0"/>
                                          </p:stCondLst>
                                        </p:cTn>
                                        <p:tgtEl>
                                          <p:spTgt spid="24"/>
                                        </p:tgtEl>
                                        <p:attrNameLst>
                                          <p:attrName>style.visibility</p:attrName>
                                        </p:attrNameLst>
                                      </p:cBhvr>
                                      <p:to>
                                        <p:strVal val="visible"/>
                                      </p:to>
                                    </p:set>
                                    <p:anim calcmode="lin" valueType="num">
                                      <p:cBhvr>
                                        <p:cTn dur="250" fill="hold" id="64"/>
                                        <p:tgtEl>
                                          <p:spTgt spid="24"/>
                                        </p:tgtEl>
                                        <p:attrNameLst>
                                          <p:attrName>ppt_w</p:attrName>
                                        </p:attrNameLst>
                                      </p:cBhvr>
                                      <p:tavLst>
                                        <p:tav tm="0">
                                          <p:val>
                                            <p:fltVal val="0"/>
                                          </p:val>
                                        </p:tav>
                                        <p:tav tm="100000">
                                          <p:val>
                                            <p:strVal val="#ppt_w"/>
                                          </p:val>
                                        </p:tav>
                                      </p:tavLst>
                                    </p:anim>
                                    <p:anim calcmode="lin" valueType="num">
                                      <p:cBhvr>
                                        <p:cTn dur="250" fill="hold" id="65"/>
                                        <p:tgtEl>
                                          <p:spTgt spid="24"/>
                                        </p:tgtEl>
                                        <p:attrNameLst>
                                          <p:attrName>ppt_h</p:attrName>
                                        </p:attrNameLst>
                                      </p:cBhvr>
                                      <p:tavLst>
                                        <p:tav tm="0">
                                          <p:val>
                                            <p:fltVal val="0"/>
                                          </p:val>
                                        </p:tav>
                                        <p:tav tm="100000">
                                          <p:val>
                                            <p:strVal val="#ppt_h"/>
                                          </p:val>
                                        </p:tav>
                                      </p:tavLst>
                                    </p:anim>
                                    <p:animEffect filter="fade" transition="in">
                                      <p:cBhvr>
                                        <p:cTn dur="250" id="66"/>
                                        <p:tgtEl>
                                          <p:spTgt spid="24"/>
                                        </p:tgtEl>
                                      </p:cBhvr>
                                    </p:animEffect>
                                  </p:childTnLst>
                                </p:cTn>
                              </p:par>
                              <p:par>
                                <p:cTn fill="hold" grpId="0" id="67" nodeType="withEffect" presetClass="entr" presetID="2" presetSubtype="4">
                                  <p:stCondLst>
                                    <p:cond delay="3400"/>
                                  </p:stCondLst>
                                  <p:childTnLst>
                                    <p:set>
                                      <p:cBhvr>
                                        <p:cTn dur="1" fill="hold" id="68">
                                          <p:stCondLst>
                                            <p:cond delay="0"/>
                                          </p:stCondLst>
                                        </p:cTn>
                                        <p:tgtEl>
                                          <p:spTgt spid="27"/>
                                        </p:tgtEl>
                                        <p:attrNameLst>
                                          <p:attrName>style.visibility</p:attrName>
                                        </p:attrNameLst>
                                      </p:cBhvr>
                                      <p:to>
                                        <p:strVal val="visible"/>
                                      </p:to>
                                    </p:set>
                                    <p:anim calcmode="lin" valueType="num">
                                      <p:cBhvr additive="base">
                                        <p:cTn dur="600" fill="hold" id="69"/>
                                        <p:tgtEl>
                                          <p:spTgt spid="27"/>
                                        </p:tgtEl>
                                        <p:attrNameLst>
                                          <p:attrName>ppt_x</p:attrName>
                                        </p:attrNameLst>
                                      </p:cBhvr>
                                      <p:tavLst>
                                        <p:tav tm="0">
                                          <p:val>
                                            <p:strVal val="#ppt_x"/>
                                          </p:val>
                                        </p:tav>
                                        <p:tav tm="100000">
                                          <p:val>
                                            <p:strVal val="#ppt_x"/>
                                          </p:val>
                                        </p:tav>
                                      </p:tavLst>
                                    </p:anim>
                                    <p:anim calcmode="lin" valueType="num">
                                      <p:cBhvr additive="base">
                                        <p:cTn dur="600" fill="hold" id="70"/>
                                        <p:tgtEl>
                                          <p:spTgt spid="27"/>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8">
                                  <p:stCondLst>
                                    <p:cond delay="4000"/>
                                  </p:stCondLst>
                                  <p:childTnLst>
                                    <p:set>
                                      <p:cBhvr>
                                        <p:cTn dur="1" fill="hold" id="72">
                                          <p:stCondLst>
                                            <p:cond delay="0"/>
                                          </p:stCondLst>
                                        </p:cTn>
                                        <p:tgtEl>
                                          <p:spTgt spid="14"/>
                                        </p:tgtEl>
                                        <p:attrNameLst>
                                          <p:attrName>style.visibility</p:attrName>
                                        </p:attrNameLst>
                                      </p:cBhvr>
                                      <p:to>
                                        <p:strVal val="visible"/>
                                      </p:to>
                                    </p:set>
                                    <p:anim calcmode="lin" valueType="num">
                                      <p:cBhvr additive="base">
                                        <p:cTn dur="600" fill="hold" id="73"/>
                                        <p:tgtEl>
                                          <p:spTgt spid="14"/>
                                        </p:tgtEl>
                                        <p:attrNameLst>
                                          <p:attrName>ppt_x</p:attrName>
                                        </p:attrNameLst>
                                      </p:cBhvr>
                                      <p:tavLst>
                                        <p:tav tm="0">
                                          <p:val>
                                            <p:strVal val="0-#ppt_w/2"/>
                                          </p:val>
                                        </p:tav>
                                        <p:tav tm="100000">
                                          <p:val>
                                            <p:strVal val="#ppt_x"/>
                                          </p:val>
                                        </p:tav>
                                      </p:tavLst>
                                    </p:anim>
                                    <p:anim calcmode="lin" valueType="num">
                                      <p:cBhvr additive="base">
                                        <p:cTn dur="600" fill="hold" id="74"/>
                                        <p:tgtEl>
                                          <p:spTgt spid="14"/>
                                        </p:tgtEl>
                                        <p:attrNameLst>
                                          <p:attrName>ppt_y</p:attrName>
                                        </p:attrNameLst>
                                      </p:cBhvr>
                                      <p:tavLst>
                                        <p:tav tm="0">
                                          <p:val>
                                            <p:strVal val="#ppt_y"/>
                                          </p:val>
                                        </p:tav>
                                        <p:tav tm="100000">
                                          <p:val>
                                            <p:strVal val="#ppt_y"/>
                                          </p:val>
                                        </p:tav>
                                      </p:tavLst>
                                    </p:anim>
                                  </p:childTnLst>
                                </p:cTn>
                              </p:par>
                              <p:par>
                                <p:cTn fill="hold" grpId="0" id="75" nodeType="withEffect" presetClass="entr" presetID="53" presetSubtype="0">
                                  <p:stCondLst>
                                    <p:cond delay="4000"/>
                                  </p:stCondLst>
                                  <p:childTnLst>
                                    <p:set>
                                      <p:cBhvr>
                                        <p:cTn dur="1" fill="hold" id="76">
                                          <p:stCondLst>
                                            <p:cond delay="0"/>
                                          </p:stCondLst>
                                        </p:cTn>
                                        <p:tgtEl>
                                          <p:spTgt spid="32"/>
                                        </p:tgtEl>
                                        <p:attrNameLst>
                                          <p:attrName>style.visibility</p:attrName>
                                        </p:attrNameLst>
                                      </p:cBhvr>
                                      <p:to>
                                        <p:strVal val="visible"/>
                                      </p:to>
                                    </p:set>
                                    <p:anim calcmode="lin" valueType="num">
                                      <p:cBhvr>
                                        <p:cTn dur="500" fill="hold" id="77"/>
                                        <p:tgtEl>
                                          <p:spTgt spid="32"/>
                                        </p:tgtEl>
                                        <p:attrNameLst>
                                          <p:attrName>ppt_w</p:attrName>
                                        </p:attrNameLst>
                                      </p:cBhvr>
                                      <p:tavLst>
                                        <p:tav tm="0">
                                          <p:val>
                                            <p:fltVal val="0"/>
                                          </p:val>
                                        </p:tav>
                                        <p:tav tm="100000">
                                          <p:val>
                                            <p:strVal val="#ppt_w"/>
                                          </p:val>
                                        </p:tav>
                                      </p:tavLst>
                                    </p:anim>
                                    <p:anim calcmode="lin" valueType="num">
                                      <p:cBhvr>
                                        <p:cTn dur="500" fill="hold" id="78"/>
                                        <p:tgtEl>
                                          <p:spTgt spid="32"/>
                                        </p:tgtEl>
                                        <p:attrNameLst>
                                          <p:attrName>ppt_h</p:attrName>
                                        </p:attrNameLst>
                                      </p:cBhvr>
                                      <p:tavLst>
                                        <p:tav tm="0">
                                          <p:val>
                                            <p:fltVal val="0"/>
                                          </p:val>
                                        </p:tav>
                                        <p:tav tm="100000">
                                          <p:val>
                                            <p:strVal val="#ppt_h"/>
                                          </p:val>
                                        </p:tav>
                                      </p:tavLst>
                                    </p:anim>
                                    <p:animEffect filter="fade" transition="in">
                                      <p:cBhvr>
                                        <p:cTn dur="500" id="79"/>
                                        <p:tgtEl>
                                          <p:spTgt spid="32"/>
                                        </p:tgtEl>
                                      </p:cBhvr>
                                    </p:animEffect>
                                  </p:childTnLst>
                                </p:cTn>
                              </p:par>
                              <p:par>
                                <p:cTn fill="hold" grpId="0" id="80" nodeType="withEffect" presetClass="entr" presetID="2" presetSubtype="8">
                                  <p:stCondLst>
                                    <p:cond delay="4000"/>
                                  </p:stCondLst>
                                  <p:childTnLst>
                                    <p:set>
                                      <p:cBhvr>
                                        <p:cTn dur="1" fill="hold" id="81">
                                          <p:stCondLst>
                                            <p:cond delay="0"/>
                                          </p:stCondLst>
                                        </p:cTn>
                                        <p:tgtEl>
                                          <p:spTgt spid="15"/>
                                        </p:tgtEl>
                                        <p:attrNameLst>
                                          <p:attrName>style.visibility</p:attrName>
                                        </p:attrNameLst>
                                      </p:cBhvr>
                                      <p:to>
                                        <p:strVal val="visible"/>
                                      </p:to>
                                    </p:set>
                                    <p:anim calcmode="lin" valueType="num">
                                      <p:cBhvr additive="base">
                                        <p:cTn dur="600" fill="hold" id="82"/>
                                        <p:tgtEl>
                                          <p:spTgt spid="15"/>
                                        </p:tgtEl>
                                        <p:attrNameLst>
                                          <p:attrName>ppt_x</p:attrName>
                                        </p:attrNameLst>
                                      </p:cBhvr>
                                      <p:tavLst>
                                        <p:tav tm="0">
                                          <p:val>
                                            <p:strVal val="0-#ppt_w/2"/>
                                          </p:val>
                                        </p:tav>
                                        <p:tav tm="100000">
                                          <p:val>
                                            <p:strVal val="#ppt_x"/>
                                          </p:val>
                                        </p:tav>
                                      </p:tavLst>
                                    </p:anim>
                                    <p:anim calcmode="lin" valueType="num">
                                      <p:cBhvr additive="base">
                                        <p:cTn dur="600" fill="hold" id="83"/>
                                        <p:tgtEl>
                                          <p:spTgt spid="15"/>
                                        </p:tgtEl>
                                        <p:attrNameLst>
                                          <p:attrName>ppt_y</p:attrName>
                                        </p:attrNameLst>
                                      </p:cBhvr>
                                      <p:tavLst>
                                        <p:tav tm="0">
                                          <p:val>
                                            <p:strVal val="#ppt_y"/>
                                          </p:val>
                                        </p:tav>
                                        <p:tav tm="100000">
                                          <p:val>
                                            <p:strVal val="#ppt_y"/>
                                          </p:val>
                                        </p:tav>
                                      </p:tavLst>
                                    </p:anim>
                                  </p:childTnLst>
                                </p:cTn>
                              </p:par>
                              <p:par>
                                <p:cTn fill="hold" id="84" nodeType="withEffect" presetClass="entr" presetID="53" presetSubtype="0">
                                  <p:stCondLst>
                                    <p:cond delay="4600"/>
                                  </p:stCondLst>
                                  <p:childTnLst>
                                    <p:set>
                                      <p:cBhvr>
                                        <p:cTn dur="1" fill="hold" id="85">
                                          <p:stCondLst>
                                            <p:cond delay="0"/>
                                          </p:stCondLst>
                                        </p:cTn>
                                        <p:tgtEl>
                                          <p:spTgt spid="47"/>
                                        </p:tgtEl>
                                        <p:attrNameLst>
                                          <p:attrName>style.visibility</p:attrName>
                                        </p:attrNameLst>
                                      </p:cBhvr>
                                      <p:to>
                                        <p:strVal val="visible"/>
                                      </p:to>
                                    </p:set>
                                    <p:anim calcmode="lin" valueType="num">
                                      <p:cBhvr>
                                        <p:cTn dur="300" fill="hold" id="86"/>
                                        <p:tgtEl>
                                          <p:spTgt spid="47"/>
                                        </p:tgtEl>
                                        <p:attrNameLst>
                                          <p:attrName>ppt_w</p:attrName>
                                        </p:attrNameLst>
                                      </p:cBhvr>
                                      <p:tavLst>
                                        <p:tav tm="0">
                                          <p:val>
                                            <p:fltVal val="0"/>
                                          </p:val>
                                        </p:tav>
                                        <p:tav tm="100000">
                                          <p:val>
                                            <p:strVal val="#ppt_w"/>
                                          </p:val>
                                        </p:tav>
                                      </p:tavLst>
                                    </p:anim>
                                    <p:anim calcmode="lin" valueType="num">
                                      <p:cBhvr>
                                        <p:cTn dur="300" fill="hold" id="87"/>
                                        <p:tgtEl>
                                          <p:spTgt spid="47"/>
                                        </p:tgtEl>
                                        <p:attrNameLst>
                                          <p:attrName>ppt_h</p:attrName>
                                        </p:attrNameLst>
                                      </p:cBhvr>
                                      <p:tavLst>
                                        <p:tav tm="0">
                                          <p:val>
                                            <p:fltVal val="0"/>
                                          </p:val>
                                        </p:tav>
                                        <p:tav tm="100000">
                                          <p:val>
                                            <p:strVal val="#ppt_h"/>
                                          </p:val>
                                        </p:tav>
                                      </p:tavLst>
                                    </p:anim>
                                    <p:animEffect filter="fade" transition="in">
                                      <p:cBhvr>
                                        <p:cTn dur="300" id="88"/>
                                        <p:tgtEl>
                                          <p:spTgt spid="47"/>
                                        </p:tgtEl>
                                      </p:cBhvr>
                                    </p:animEffect>
                                  </p:childTnLst>
                                </p:cTn>
                              </p:par>
                              <p:par>
                                <p:cTn autoRev="1" fill="hold" id="89" nodeType="withEffect" presetClass="emph" presetID="6" presetSubtype="0">
                                  <p:stCondLst>
                                    <p:cond delay="4900"/>
                                  </p:stCondLst>
                                  <p:childTnLst>
                                    <p:animScale>
                                      <p:cBhvr>
                                        <p:cTn dur="150" fill="hold" id="90"/>
                                        <p:tgtEl>
                                          <p:spTgt spid="47"/>
                                        </p:tgtEl>
                                      </p:cBhvr>
                                      <p:by x="110000" y="110000"/>
                                    </p:animScale>
                                  </p:childTnLst>
                                </p:cTn>
                              </p:par>
                              <p:par>
                                <p:cTn fill="hold" grpId="0" id="91" nodeType="withEffect" presetClass="entr" presetID="53" presetSubtype="0">
                                  <p:stCondLst>
                                    <p:cond delay="4900"/>
                                  </p:stCondLst>
                                  <p:childTnLst>
                                    <p:set>
                                      <p:cBhvr>
                                        <p:cTn dur="1" fill="hold" id="92">
                                          <p:stCondLst>
                                            <p:cond delay="0"/>
                                          </p:stCondLst>
                                        </p:cTn>
                                        <p:tgtEl>
                                          <p:spTgt spid="23"/>
                                        </p:tgtEl>
                                        <p:attrNameLst>
                                          <p:attrName>style.visibility</p:attrName>
                                        </p:attrNameLst>
                                      </p:cBhvr>
                                      <p:to>
                                        <p:strVal val="visible"/>
                                      </p:to>
                                    </p:set>
                                    <p:anim calcmode="lin" valueType="num">
                                      <p:cBhvr>
                                        <p:cTn dur="250" fill="hold" id="93"/>
                                        <p:tgtEl>
                                          <p:spTgt spid="23"/>
                                        </p:tgtEl>
                                        <p:attrNameLst>
                                          <p:attrName>ppt_w</p:attrName>
                                        </p:attrNameLst>
                                      </p:cBhvr>
                                      <p:tavLst>
                                        <p:tav tm="0">
                                          <p:val>
                                            <p:fltVal val="0"/>
                                          </p:val>
                                        </p:tav>
                                        <p:tav tm="100000">
                                          <p:val>
                                            <p:strVal val="#ppt_w"/>
                                          </p:val>
                                        </p:tav>
                                      </p:tavLst>
                                    </p:anim>
                                    <p:anim calcmode="lin" valueType="num">
                                      <p:cBhvr>
                                        <p:cTn dur="250" fill="hold" id="94"/>
                                        <p:tgtEl>
                                          <p:spTgt spid="23"/>
                                        </p:tgtEl>
                                        <p:attrNameLst>
                                          <p:attrName>ppt_h</p:attrName>
                                        </p:attrNameLst>
                                      </p:cBhvr>
                                      <p:tavLst>
                                        <p:tav tm="0">
                                          <p:val>
                                            <p:fltVal val="0"/>
                                          </p:val>
                                        </p:tav>
                                        <p:tav tm="100000">
                                          <p:val>
                                            <p:strVal val="#ppt_h"/>
                                          </p:val>
                                        </p:tav>
                                      </p:tavLst>
                                    </p:anim>
                                    <p:animEffect filter="fade" transition="in">
                                      <p:cBhvr>
                                        <p:cTn dur="250" id="95"/>
                                        <p:tgtEl>
                                          <p:spTgt spid="23"/>
                                        </p:tgtEl>
                                      </p:cBhvr>
                                    </p:animEffect>
                                  </p:childTnLst>
                                </p:cTn>
                              </p:par>
                              <p:par>
                                <p:cTn fill="hold" grpId="0" id="96" nodeType="withEffect" presetClass="entr" presetID="2" presetSubtype="4">
                                  <p:stCondLst>
                                    <p:cond delay="4900"/>
                                  </p:stCondLst>
                                  <p:childTnLst>
                                    <p:set>
                                      <p:cBhvr>
                                        <p:cTn dur="1" fill="hold" id="97">
                                          <p:stCondLst>
                                            <p:cond delay="0"/>
                                          </p:stCondLst>
                                        </p:cTn>
                                        <p:tgtEl>
                                          <p:spTgt spid="28"/>
                                        </p:tgtEl>
                                        <p:attrNameLst>
                                          <p:attrName>style.visibility</p:attrName>
                                        </p:attrNameLst>
                                      </p:cBhvr>
                                      <p:to>
                                        <p:strVal val="visible"/>
                                      </p:to>
                                    </p:set>
                                    <p:anim calcmode="lin" valueType="num">
                                      <p:cBhvr additive="base">
                                        <p:cTn dur="600" fill="hold" id="98"/>
                                        <p:tgtEl>
                                          <p:spTgt spid="28"/>
                                        </p:tgtEl>
                                        <p:attrNameLst>
                                          <p:attrName>ppt_x</p:attrName>
                                        </p:attrNameLst>
                                      </p:cBhvr>
                                      <p:tavLst>
                                        <p:tav tm="0">
                                          <p:val>
                                            <p:strVal val="#ppt_x"/>
                                          </p:val>
                                        </p:tav>
                                        <p:tav tm="100000">
                                          <p:val>
                                            <p:strVal val="#ppt_x"/>
                                          </p:val>
                                        </p:tav>
                                      </p:tavLst>
                                    </p:anim>
                                    <p:anim calcmode="lin" valueType="num">
                                      <p:cBhvr additive="base">
                                        <p:cTn dur="600" fill="hold" id="99"/>
                                        <p:tgtEl>
                                          <p:spTgt spid="28"/>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8">
                                  <p:stCondLst>
                                    <p:cond delay="5500"/>
                                  </p:stCondLst>
                                  <p:childTnLst>
                                    <p:set>
                                      <p:cBhvr>
                                        <p:cTn dur="1" fill="hold" id="101">
                                          <p:stCondLst>
                                            <p:cond delay="0"/>
                                          </p:stCondLst>
                                        </p:cTn>
                                        <p:tgtEl>
                                          <p:spTgt spid="18"/>
                                        </p:tgtEl>
                                        <p:attrNameLst>
                                          <p:attrName>style.visibility</p:attrName>
                                        </p:attrNameLst>
                                      </p:cBhvr>
                                      <p:to>
                                        <p:strVal val="visible"/>
                                      </p:to>
                                    </p:set>
                                    <p:anim calcmode="lin" valueType="num">
                                      <p:cBhvr additive="base">
                                        <p:cTn dur="600" fill="hold" id="102"/>
                                        <p:tgtEl>
                                          <p:spTgt spid="18"/>
                                        </p:tgtEl>
                                        <p:attrNameLst>
                                          <p:attrName>ppt_x</p:attrName>
                                        </p:attrNameLst>
                                      </p:cBhvr>
                                      <p:tavLst>
                                        <p:tav tm="0">
                                          <p:val>
                                            <p:strVal val="0-#ppt_w/2"/>
                                          </p:val>
                                        </p:tav>
                                        <p:tav tm="100000">
                                          <p:val>
                                            <p:strVal val="#ppt_x"/>
                                          </p:val>
                                        </p:tav>
                                      </p:tavLst>
                                    </p:anim>
                                    <p:anim calcmode="lin" valueType="num">
                                      <p:cBhvr additive="base">
                                        <p:cTn dur="600" fill="hold" id="103"/>
                                        <p:tgtEl>
                                          <p:spTgt spid="18"/>
                                        </p:tgtEl>
                                        <p:attrNameLst>
                                          <p:attrName>ppt_y</p:attrName>
                                        </p:attrNameLst>
                                      </p:cBhvr>
                                      <p:tavLst>
                                        <p:tav tm="0">
                                          <p:val>
                                            <p:strVal val="#ppt_y"/>
                                          </p:val>
                                        </p:tav>
                                        <p:tav tm="100000">
                                          <p:val>
                                            <p:strVal val="#ppt_y"/>
                                          </p:val>
                                        </p:tav>
                                      </p:tavLst>
                                    </p:anim>
                                  </p:childTnLst>
                                </p:cTn>
                              </p:par>
                              <p:par>
                                <p:cTn fill="hold" grpId="0" id="104" nodeType="withEffect" presetClass="entr" presetID="2" presetSubtype="8">
                                  <p:stCondLst>
                                    <p:cond delay="5500"/>
                                  </p:stCondLst>
                                  <p:childTnLst>
                                    <p:set>
                                      <p:cBhvr>
                                        <p:cTn dur="1" fill="hold" id="105">
                                          <p:stCondLst>
                                            <p:cond delay="0"/>
                                          </p:stCondLst>
                                        </p:cTn>
                                        <p:tgtEl>
                                          <p:spTgt spid="19"/>
                                        </p:tgtEl>
                                        <p:attrNameLst>
                                          <p:attrName>style.visibility</p:attrName>
                                        </p:attrNameLst>
                                      </p:cBhvr>
                                      <p:to>
                                        <p:strVal val="visible"/>
                                      </p:to>
                                    </p:set>
                                    <p:anim calcmode="lin" valueType="num">
                                      <p:cBhvr additive="base">
                                        <p:cTn dur="600" fill="hold" id="106"/>
                                        <p:tgtEl>
                                          <p:spTgt spid="19"/>
                                        </p:tgtEl>
                                        <p:attrNameLst>
                                          <p:attrName>ppt_x</p:attrName>
                                        </p:attrNameLst>
                                      </p:cBhvr>
                                      <p:tavLst>
                                        <p:tav tm="0">
                                          <p:val>
                                            <p:strVal val="0-#ppt_w/2"/>
                                          </p:val>
                                        </p:tav>
                                        <p:tav tm="100000">
                                          <p:val>
                                            <p:strVal val="#ppt_x"/>
                                          </p:val>
                                        </p:tav>
                                      </p:tavLst>
                                    </p:anim>
                                    <p:anim calcmode="lin" valueType="num">
                                      <p:cBhvr additive="base">
                                        <p:cTn dur="600" fill="hold" id="107"/>
                                        <p:tgtEl>
                                          <p:spTgt spid="19"/>
                                        </p:tgtEl>
                                        <p:attrNameLst>
                                          <p:attrName>ppt_y</p:attrName>
                                        </p:attrNameLst>
                                      </p:cBhvr>
                                      <p:tavLst>
                                        <p:tav tm="0">
                                          <p:val>
                                            <p:strVal val="#ppt_y"/>
                                          </p:val>
                                        </p:tav>
                                        <p:tav tm="100000">
                                          <p:val>
                                            <p:strVal val="#ppt_y"/>
                                          </p:val>
                                        </p:tav>
                                      </p:tavLst>
                                    </p:anim>
                                  </p:childTnLst>
                                </p:cTn>
                              </p:par>
                              <p:par>
                                <p:cTn fill="hold" grpId="0" id="108" nodeType="withEffect" presetClass="entr" presetID="53" presetSubtype="0">
                                  <p:stCondLst>
                                    <p:cond delay="5500"/>
                                  </p:stCondLst>
                                  <p:childTnLst>
                                    <p:set>
                                      <p:cBhvr>
                                        <p:cTn dur="1" fill="hold" id="109">
                                          <p:stCondLst>
                                            <p:cond delay="0"/>
                                          </p:stCondLst>
                                        </p:cTn>
                                        <p:tgtEl>
                                          <p:spTgt spid="33"/>
                                        </p:tgtEl>
                                        <p:attrNameLst>
                                          <p:attrName>style.visibility</p:attrName>
                                        </p:attrNameLst>
                                      </p:cBhvr>
                                      <p:to>
                                        <p:strVal val="visible"/>
                                      </p:to>
                                    </p:set>
                                    <p:anim calcmode="lin" valueType="num">
                                      <p:cBhvr>
                                        <p:cTn dur="500" fill="hold" id="110"/>
                                        <p:tgtEl>
                                          <p:spTgt spid="33"/>
                                        </p:tgtEl>
                                        <p:attrNameLst>
                                          <p:attrName>ppt_w</p:attrName>
                                        </p:attrNameLst>
                                      </p:cBhvr>
                                      <p:tavLst>
                                        <p:tav tm="0">
                                          <p:val>
                                            <p:fltVal val="0"/>
                                          </p:val>
                                        </p:tav>
                                        <p:tav tm="100000">
                                          <p:val>
                                            <p:strVal val="#ppt_w"/>
                                          </p:val>
                                        </p:tav>
                                      </p:tavLst>
                                    </p:anim>
                                    <p:anim calcmode="lin" valueType="num">
                                      <p:cBhvr>
                                        <p:cTn dur="500" fill="hold" id="111"/>
                                        <p:tgtEl>
                                          <p:spTgt spid="33"/>
                                        </p:tgtEl>
                                        <p:attrNameLst>
                                          <p:attrName>ppt_h</p:attrName>
                                        </p:attrNameLst>
                                      </p:cBhvr>
                                      <p:tavLst>
                                        <p:tav tm="0">
                                          <p:val>
                                            <p:fltVal val="0"/>
                                          </p:val>
                                        </p:tav>
                                        <p:tav tm="100000">
                                          <p:val>
                                            <p:strVal val="#ppt_h"/>
                                          </p:val>
                                        </p:tav>
                                      </p:tavLst>
                                    </p:anim>
                                    <p:animEffect filter="fade" transition="in">
                                      <p:cBhvr>
                                        <p:cTn dur="500" id="112"/>
                                        <p:tgtEl>
                                          <p:spTgt spid="33"/>
                                        </p:tgtEl>
                                      </p:cBhvr>
                                    </p:animEffect>
                                  </p:childTnLst>
                                </p:cTn>
                              </p:par>
                              <p:par>
                                <p:cTn fill="hold" id="113" nodeType="withEffect" presetClass="entr" presetID="53" presetSubtype="0">
                                  <p:stCondLst>
                                    <p:cond delay="6100"/>
                                  </p:stCondLst>
                                  <p:childTnLst>
                                    <p:set>
                                      <p:cBhvr>
                                        <p:cTn dur="1" fill="hold" id="114">
                                          <p:stCondLst>
                                            <p:cond delay="0"/>
                                          </p:stCondLst>
                                        </p:cTn>
                                        <p:tgtEl>
                                          <p:spTgt spid="48"/>
                                        </p:tgtEl>
                                        <p:attrNameLst>
                                          <p:attrName>style.visibility</p:attrName>
                                        </p:attrNameLst>
                                      </p:cBhvr>
                                      <p:to>
                                        <p:strVal val="visible"/>
                                      </p:to>
                                    </p:set>
                                    <p:anim calcmode="lin" valueType="num">
                                      <p:cBhvr>
                                        <p:cTn dur="300" fill="hold" id="115"/>
                                        <p:tgtEl>
                                          <p:spTgt spid="48"/>
                                        </p:tgtEl>
                                        <p:attrNameLst>
                                          <p:attrName>ppt_w</p:attrName>
                                        </p:attrNameLst>
                                      </p:cBhvr>
                                      <p:tavLst>
                                        <p:tav tm="0">
                                          <p:val>
                                            <p:fltVal val="0"/>
                                          </p:val>
                                        </p:tav>
                                        <p:tav tm="100000">
                                          <p:val>
                                            <p:strVal val="#ppt_w"/>
                                          </p:val>
                                        </p:tav>
                                      </p:tavLst>
                                    </p:anim>
                                    <p:anim calcmode="lin" valueType="num">
                                      <p:cBhvr>
                                        <p:cTn dur="300" fill="hold" id="116"/>
                                        <p:tgtEl>
                                          <p:spTgt spid="48"/>
                                        </p:tgtEl>
                                        <p:attrNameLst>
                                          <p:attrName>ppt_h</p:attrName>
                                        </p:attrNameLst>
                                      </p:cBhvr>
                                      <p:tavLst>
                                        <p:tav tm="0">
                                          <p:val>
                                            <p:fltVal val="0"/>
                                          </p:val>
                                        </p:tav>
                                        <p:tav tm="100000">
                                          <p:val>
                                            <p:strVal val="#ppt_h"/>
                                          </p:val>
                                        </p:tav>
                                      </p:tavLst>
                                    </p:anim>
                                    <p:animEffect filter="fade" transition="in">
                                      <p:cBhvr>
                                        <p:cTn dur="300" id="117"/>
                                        <p:tgtEl>
                                          <p:spTgt spid="48"/>
                                        </p:tgtEl>
                                      </p:cBhvr>
                                    </p:animEffect>
                                  </p:childTnLst>
                                </p:cTn>
                              </p:par>
                              <p:par>
                                <p:cTn autoRev="1" fill="hold" id="118" nodeType="withEffect" presetClass="emph" presetID="6" presetSubtype="0">
                                  <p:stCondLst>
                                    <p:cond delay="6400"/>
                                  </p:stCondLst>
                                  <p:childTnLst>
                                    <p:animScale>
                                      <p:cBhvr>
                                        <p:cTn dur="150" fill="hold" id="119"/>
                                        <p:tgtEl>
                                          <p:spTgt spid="48"/>
                                        </p:tgtEl>
                                      </p:cBhvr>
                                      <p:by x="110000" y="110000"/>
                                    </p:animScale>
                                  </p:childTnLst>
                                </p:cTn>
                              </p:par>
                              <p:par>
                                <p:cTn fill="hold" grpId="0" id="120" nodeType="withEffect" presetClass="entr" presetID="53" presetSubtype="0">
                                  <p:stCondLst>
                                    <p:cond delay="6400"/>
                                  </p:stCondLst>
                                  <p:childTnLst>
                                    <p:set>
                                      <p:cBhvr>
                                        <p:cTn dur="1" fill="hold" id="121">
                                          <p:stCondLst>
                                            <p:cond delay="0"/>
                                          </p:stCondLst>
                                        </p:cTn>
                                        <p:tgtEl>
                                          <p:spTgt spid="25"/>
                                        </p:tgtEl>
                                        <p:attrNameLst>
                                          <p:attrName>style.visibility</p:attrName>
                                        </p:attrNameLst>
                                      </p:cBhvr>
                                      <p:to>
                                        <p:strVal val="visible"/>
                                      </p:to>
                                    </p:set>
                                    <p:anim calcmode="lin" valueType="num">
                                      <p:cBhvr>
                                        <p:cTn dur="250" fill="hold" id="122"/>
                                        <p:tgtEl>
                                          <p:spTgt spid="25"/>
                                        </p:tgtEl>
                                        <p:attrNameLst>
                                          <p:attrName>ppt_w</p:attrName>
                                        </p:attrNameLst>
                                      </p:cBhvr>
                                      <p:tavLst>
                                        <p:tav tm="0">
                                          <p:val>
                                            <p:fltVal val="0"/>
                                          </p:val>
                                        </p:tav>
                                        <p:tav tm="100000">
                                          <p:val>
                                            <p:strVal val="#ppt_w"/>
                                          </p:val>
                                        </p:tav>
                                      </p:tavLst>
                                    </p:anim>
                                    <p:anim calcmode="lin" valueType="num">
                                      <p:cBhvr>
                                        <p:cTn dur="250" fill="hold" id="123"/>
                                        <p:tgtEl>
                                          <p:spTgt spid="25"/>
                                        </p:tgtEl>
                                        <p:attrNameLst>
                                          <p:attrName>ppt_h</p:attrName>
                                        </p:attrNameLst>
                                      </p:cBhvr>
                                      <p:tavLst>
                                        <p:tav tm="0">
                                          <p:val>
                                            <p:fltVal val="0"/>
                                          </p:val>
                                        </p:tav>
                                        <p:tav tm="100000">
                                          <p:val>
                                            <p:strVal val="#ppt_h"/>
                                          </p:val>
                                        </p:tav>
                                      </p:tavLst>
                                    </p:anim>
                                    <p:animEffect filter="fade" transition="in">
                                      <p:cBhvr>
                                        <p:cTn dur="250" id="124"/>
                                        <p:tgtEl>
                                          <p:spTgt spid="25"/>
                                        </p:tgtEl>
                                      </p:cBhvr>
                                    </p:animEffect>
                                  </p:childTnLst>
                                </p:cTn>
                              </p:par>
                              <p:par>
                                <p:cTn fill="hold" grpId="0" id="125" nodeType="withEffect" presetClass="entr" presetID="2" presetSubtype="4">
                                  <p:stCondLst>
                                    <p:cond delay="6400"/>
                                  </p:stCondLst>
                                  <p:childTnLst>
                                    <p:set>
                                      <p:cBhvr>
                                        <p:cTn dur="1" fill="hold" id="126">
                                          <p:stCondLst>
                                            <p:cond delay="0"/>
                                          </p:stCondLst>
                                        </p:cTn>
                                        <p:tgtEl>
                                          <p:spTgt spid="29"/>
                                        </p:tgtEl>
                                        <p:attrNameLst>
                                          <p:attrName>style.visibility</p:attrName>
                                        </p:attrNameLst>
                                      </p:cBhvr>
                                      <p:to>
                                        <p:strVal val="visible"/>
                                      </p:to>
                                    </p:set>
                                    <p:anim calcmode="lin" valueType="num">
                                      <p:cBhvr additive="base">
                                        <p:cTn dur="600" fill="hold" id="127"/>
                                        <p:tgtEl>
                                          <p:spTgt spid="29"/>
                                        </p:tgtEl>
                                        <p:attrNameLst>
                                          <p:attrName>ppt_x</p:attrName>
                                        </p:attrNameLst>
                                      </p:cBhvr>
                                      <p:tavLst>
                                        <p:tav tm="0">
                                          <p:val>
                                            <p:strVal val="#ppt_x"/>
                                          </p:val>
                                        </p:tav>
                                        <p:tav tm="100000">
                                          <p:val>
                                            <p:strVal val="#ppt_x"/>
                                          </p:val>
                                        </p:tav>
                                      </p:tavLst>
                                    </p:anim>
                                    <p:anim calcmode="lin" valueType="num">
                                      <p:cBhvr additive="base">
                                        <p:cTn dur="600" fill="hold" id="128"/>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9"/>
      <p:bldP grpId="0" spid="14"/>
      <p:bldP grpId="0" spid="15"/>
      <p:bldP grpId="0" spid="18"/>
      <p:bldP grpId="0" spid="19"/>
      <p:bldP grpId="0" spid="26"/>
      <p:bldP grpId="0" spid="27"/>
      <p:bldP grpId="0" spid="28"/>
      <p:bldP grpId="0" spid="29"/>
      <p:bldP grpId="0" spid="30"/>
      <p:bldP grpId="0" spid="31"/>
      <p:bldP grpId="0" spid="32"/>
      <p:bldP grpId="0" spid="33"/>
      <p:bldP grpId="0" spid="22"/>
      <p:bldP grpId="0" spid="23"/>
      <p:bldP grpId="0" spid="24"/>
      <p:bldP grpId="0" spid="25"/>
      <p:bldP grpId="0" spid="34"/>
      <p:bldP grpId="0" spid="3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31888" y="1202804"/>
            <a:ext cx="494456" cy="495586"/>
            <a:chOff x="731888" y="1273969"/>
            <a:chExt cx="494456" cy="495586"/>
          </a:xfrm>
        </p:grpSpPr>
        <p:sp>
          <p:nvSpPr>
            <p:cNvPr id="84" name="Oval 5"/>
            <p:cNvSpPr>
              <a:spLocks noChangeArrowheads="1"/>
            </p:cNvSpPr>
            <p:nvPr/>
          </p:nvSpPr>
          <p:spPr bwMode="auto">
            <a:xfrm>
              <a:off x="782479" y="1327169"/>
              <a:ext cx="388300" cy="389188"/>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85" name="Oval 5"/>
            <p:cNvSpPr>
              <a:spLocks noChangeArrowheads="1"/>
            </p:cNvSpPr>
            <p:nvPr/>
          </p:nvSpPr>
          <p:spPr bwMode="auto">
            <a:xfrm>
              <a:off x="731888" y="1273969"/>
              <a:ext cx="494456" cy="495586"/>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sp>
        <p:nvSpPr>
          <p:cNvPr descr="library副本" id="49" name="Rectangle 6"/>
          <p:cNvSpPr>
            <a:spLocks noChangeArrowheads="1"/>
          </p:cNvSpPr>
          <p:nvPr/>
        </p:nvSpPr>
        <p:spPr bwMode="auto">
          <a:xfrm>
            <a:off x="4154488" y="1252538"/>
            <a:ext cx="2173287" cy="3368675"/>
          </a:xfrm>
          <a:prstGeom prst="rect">
            <a:avLst/>
          </a:prstGeom>
          <a:blipFill dpi="0" rotWithShape="1">
            <a:blip r:embed="rId3">
              <a:extLst>
                <a:ext uri="{28A0092B-C50C-407E-A947-70E740481C1C}">
                  <a14:useLocalDpi val="0"/>
                </a:ext>
              </a:extLst>
            </a:blip>
            <a:stretch>
              <a:fillRect/>
            </a:stretch>
          </a:blipFill>
          <a:ln>
            <a:noFill/>
          </a:ln>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50" name="Rectangle 7"/>
          <p:cNvSpPr>
            <a:spLocks noChangeArrowheads="1"/>
          </p:cNvSpPr>
          <p:nvPr/>
        </p:nvSpPr>
        <p:spPr bwMode="auto">
          <a:xfrm>
            <a:off x="6327775" y="1252538"/>
            <a:ext cx="2176463" cy="3368675"/>
          </a:xfrm>
          <a:prstGeom prst="rect">
            <a:avLst/>
          </a:prstGeom>
          <a:solidFill>
            <a:srgbClr val="19BAA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2" name="Line 9"/>
          <p:cNvSpPr>
            <a:spLocks noChangeShapeType="1"/>
          </p:cNvSpPr>
          <p:nvPr/>
        </p:nvSpPr>
        <p:spPr bwMode="auto">
          <a:xfrm>
            <a:off x="787400" y="1883493"/>
            <a:ext cx="2976563" cy="0"/>
          </a:xfrm>
          <a:prstGeom prst="line">
            <a:avLst/>
          </a:prstGeom>
          <a:noFill/>
          <a:ln w="9525">
            <a:gradFill>
              <a:gsLst>
                <a:gs pos="100000">
                  <a:srgbClr val="138F81"/>
                </a:gs>
                <a:gs pos="0">
                  <a:srgbClr val="19BAA9"/>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4" name="Line 11"/>
          <p:cNvSpPr>
            <a:spLocks noChangeShapeType="1"/>
          </p:cNvSpPr>
          <p:nvPr/>
        </p:nvSpPr>
        <p:spPr bwMode="auto">
          <a:xfrm>
            <a:off x="787400" y="2807418"/>
            <a:ext cx="2976563" cy="0"/>
          </a:xfrm>
          <a:prstGeom prst="line">
            <a:avLst/>
          </a:prstGeom>
          <a:noFill/>
          <a:ln w="9525">
            <a:gradFill>
              <a:gsLst>
                <a:gs pos="100000">
                  <a:srgbClr val="E33F24"/>
                </a:gs>
                <a:gs pos="0">
                  <a:srgbClr val="F26434"/>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6" name="Line 13"/>
          <p:cNvSpPr>
            <a:spLocks noChangeShapeType="1"/>
          </p:cNvSpPr>
          <p:nvPr/>
        </p:nvSpPr>
        <p:spPr bwMode="auto">
          <a:xfrm>
            <a:off x="787400" y="3732931"/>
            <a:ext cx="2976563" cy="0"/>
          </a:xfrm>
          <a:prstGeom prst="line">
            <a:avLst/>
          </a:prstGeom>
          <a:noFill/>
          <a:ln w="9525">
            <a:gradFill>
              <a:gsLst>
                <a:gs pos="100000">
                  <a:srgbClr val="89A13D"/>
                </a:gs>
                <a:gs pos="0">
                  <a:srgbClr val="B2D138"/>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8" name="Line 15"/>
          <p:cNvSpPr>
            <a:spLocks noChangeShapeType="1"/>
          </p:cNvSpPr>
          <p:nvPr/>
        </p:nvSpPr>
        <p:spPr bwMode="auto">
          <a:xfrm>
            <a:off x="787400" y="4660031"/>
            <a:ext cx="2976563" cy="0"/>
          </a:xfrm>
          <a:prstGeom prst="line">
            <a:avLst/>
          </a:prstGeom>
          <a:noFill/>
          <a:ln w="9525">
            <a:gradFill>
              <a:gsLst>
                <a:gs pos="100000">
                  <a:srgbClr val="108692"/>
                </a:gs>
                <a:gs pos="0">
                  <a:srgbClr val="16B2C1"/>
                </a:gs>
              </a:gsLst>
              <a:lin ang="2700000" scaled="0"/>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59" name="Rectangle 16"/>
          <p:cNvSpPr>
            <a:spLocks noChangeArrowheads="1"/>
          </p:cNvSpPr>
          <p:nvPr/>
        </p:nvSpPr>
        <p:spPr bwMode="auto">
          <a:xfrm>
            <a:off x="1403549" y="1228998"/>
            <a:ext cx="2592387"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base">
              <a:lnSpc>
                <a:spcPct val="120000"/>
              </a:lnSpc>
              <a:spcBef>
                <a:spcPct val="0"/>
              </a:spcBef>
              <a:spcAft>
                <a:spcPct val="0"/>
              </a:spcAft>
              <a:buFont charset="0" panose="020b0604020202020204" pitchFamily="34" typeface="Arial"/>
              <a:buNone/>
            </a:pPr>
            <a:r>
              <a:rPr altLang="en-US" b="1" lang="zh-CN" sz="900">
                <a:solidFill>
                  <a:schemeClr val="tx1">
                    <a:lumMod val="65000"/>
                    <a:lumOff val="35000"/>
                  </a:schemeClr>
                </a:solidFill>
                <a:latin charset="0" panose="020b0604020202020204" pitchFamily="34" typeface="Arial"/>
              </a:rPr>
              <a:t>TOPIC HEADER ONE</a:t>
            </a:r>
          </a:p>
          <a:p>
            <a:pPr fontAlgn="base">
              <a:lnSpc>
                <a:spcPct val="120000"/>
              </a:lnSpc>
              <a:spcBef>
                <a:spcPct val="0"/>
              </a:spcBef>
              <a:spcAft>
                <a:spcPct val="0"/>
              </a:spcAft>
              <a:buFont charset="0" panose="020b0604020202020204" pitchFamily="34" typeface="Arial"/>
              <a:buNone/>
            </a:pPr>
            <a:r>
              <a:rPr altLang="en-US" b="1" lang="zh-CN" sz="900">
                <a:solidFill>
                  <a:schemeClr val="tx1">
                    <a:lumMod val="65000"/>
                    <a:lumOff val="35000"/>
                  </a:schemeClr>
                </a:solidFill>
                <a:latin charset="0" panose="020b0604020202020204" pitchFamily="34" typeface="Arial"/>
              </a:rPr>
              <a:t>We have many PowerPoint templates that has been specifically designed.</a:t>
            </a:r>
          </a:p>
        </p:txBody>
      </p:sp>
      <p:sp>
        <p:nvSpPr>
          <p:cNvPr id="60" name="Rectangle 17"/>
          <p:cNvSpPr>
            <a:spLocks noChangeArrowheads="1"/>
          </p:cNvSpPr>
          <p:nvPr/>
        </p:nvSpPr>
        <p:spPr bwMode="auto">
          <a:xfrm>
            <a:off x="1403549" y="2137048"/>
            <a:ext cx="2592387"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base">
              <a:lnSpc>
                <a:spcPct val="120000"/>
              </a:lnSpc>
              <a:spcBef>
                <a:spcPct val="0"/>
              </a:spcBef>
              <a:spcAft>
                <a:spcPct val="0"/>
              </a:spcAft>
            </a:pPr>
            <a:r>
              <a:rPr altLang="en-US" b="1" lang="zh-CN" sz="900">
                <a:solidFill>
                  <a:schemeClr val="tx1">
                    <a:lumMod val="65000"/>
                    <a:lumOff val="35000"/>
                  </a:schemeClr>
                </a:solidFill>
                <a:latin charset="0" panose="020b0604020202020204" pitchFamily="34" typeface="Arial"/>
              </a:rPr>
              <a:t>TOPIC HEADER TWO</a:t>
            </a:r>
          </a:p>
          <a:p>
            <a:pPr fontAlgn="base">
              <a:lnSpc>
                <a:spcPct val="120000"/>
              </a:lnSpc>
              <a:spcBef>
                <a:spcPct val="0"/>
              </a:spcBef>
              <a:spcAft>
                <a:spcPct val="0"/>
              </a:spcAft>
            </a:pPr>
            <a:r>
              <a:rPr altLang="en-US" b="1" lang="zh-CN" sz="900">
                <a:solidFill>
                  <a:schemeClr val="tx1">
                    <a:lumMod val="65000"/>
                    <a:lumOff val="35000"/>
                  </a:schemeClr>
                </a:solidFill>
                <a:latin charset="0" panose="020b0604020202020204" pitchFamily="34" typeface="Arial"/>
              </a:rPr>
              <a:t>We have many PowerPoint templates that has been specifically designed.</a:t>
            </a:r>
          </a:p>
        </p:txBody>
      </p:sp>
      <p:sp>
        <p:nvSpPr>
          <p:cNvPr id="61" name="Rectangle 18"/>
          <p:cNvSpPr>
            <a:spLocks noChangeArrowheads="1"/>
          </p:cNvSpPr>
          <p:nvPr/>
        </p:nvSpPr>
        <p:spPr bwMode="auto">
          <a:xfrm>
            <a:off x="1403549" y="3070498"/>
            <a:ext cx="2592387"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base">
              <a:lnSpc>
                <a:spcPct val="120000"/>
              </a:lnSpc>
              <a:spcBef>
                <a:spcPct val="0"/>
              </a:spcBef>
              <a:spcAft>
                <a:spcPct val="0"/>
              </a:spcAft>
            </a:pPr>
            <a:r>
              <a:rPr altLang="en-US" b="1" lang="zh-CN" sz="900">
                <a:solidFill>
                  <a:schemeClr val="tx1">
                    <a:lumMod val="65000"/>
                    <a:lumOff val="35000"/>
                  </a:schemeClr>
                </a:solidFill>
                <a:latin charset="0" panose="020b0604020202020204" pitchFamily="34" typeface="Arial"/>
              </a:rPr>
              <a:t>TOPIC HEADER THREE</a:t>
            </a:r>
          </a:p>
          <a:p>
            <a:pPr fontAlgn="base">
              <a:lnSpc>
                <a:spcPct val="120000"/>
              </a:lnSpc>
              <a:spcBef>
                <a:spcPct val="0"/>
              </a:spcBef>
              <a:spcAft>
                <a:spcPct val="0"/>
              </a:spcAft>
            </a:pPr>
            <a:r>
              <a:rPr altLang="en-US" b="1" lang="zh-CN" sz="900">
                <a:solidFill>
                  <a:schemeClr val="tx1">
                    <a:lumMod val="65000"/>
                    <a:lumOff val="35000"/>
                  </a:schemeClr>
                </a:solidFill>
                <a:latin charset="0" panose="020b0604020202020204" pitchFamily="34" typeface="Arial"/>
              </a:rPr>
              <a:t>We have many PowerPoint templates that has been specifically designed.</a:t>
            </a:r>
          </a:p>
        </p:txBody>
      </p:sp>
      <p:sp>
        <p:nvSpPr>
          <p:cNvPr id="62" name="Rectangle 19"/>
          <p:cNvSpPr>
            <a:spLocks noChangeArrowheads="1"/>
          </p:cNvSpPr>
          <p:nvPr/>
        </p:nvSpPr>
        <p:spPr bwMode="auto">
          <a:xfrm>
            <a:off x="1403549" y="3997598"/>
            <a:ext cx="2592387"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base">
              <a:lnSpc>
                <a:spcPct val="120000"/>
              </a:lnSpc>
              <a:spcBef>
                <a:spcPct val="0"/>
              </a:spcBef>
              <a:spcAft>
                <a:spcPct val="0"/>
              </a:spcAft>
            </a:pPr>
            <a:r>
              <a:rPr altLang="en-US" b="1" lang="zh-CN" sz="900">
                <a:solidFill>
                  <a:schemeClr val="tx1">
                    <a:lumMod val="65000"/>
                    <a:lumOff val="35000"/>
                  </a:schemeClr>
                </a:solidFill>
                <a:latin charset="0" panose="020b0604020202020204" pitchFamily="34" typeface="Arial"/>
              </a:rPr>
              <a:t>TOPIC HEADER FOUR</a:t>
            </a:r>
          </a:p>
          <a:p>
            <a:pPr fontAlgn="base">
              <a:lnSpc>
                <a:spcPct val="120000"/>
              </a:lnSpc>
              <a:spcBef>
                <a:spcPct val="0"/>
              </a:spcBef>
              <a:spcAft>
                <a:spcPct val="0"/>
              </a:spcAft>
            </a:pPr>
            <a:r>
              <a:rPr altLang="en-US" b="1" lang="zh-CN" sz="900">
                <a:solidFill>
                  <a:schemeClr val="tx1">
                    <a:lumMod val="65000"/>
                    <a:lumOff val="35000"/>
                  </a:schemeClr>
                </a:solidFill>
                <a:latin charset="0" panose="020b0604020202020204" pitchFamily="34" typeface="Arial"/>
              </a:rPr>
              <a:t>We have many PowerPoint templates that has been specifically designed.</a:t>
            </a:r>
          </a:p>
        </p:txBody>
      </p:sp>
      <p:sp>
        <p:nvSpPr>
          <p:cNvPr id="63" name="Rectangle 20"/>
          <p:cNvSpPr>
            <a:spLocks noChangeArrowheads="1"/>
          </p:cNvSpPr>
          <p:nvPr/>
        </p:nvSpPr>
        <p:spPr bwMode="auto">
          <a:xfrm>
            <a:off x="6543675" y="2047875"/>
            <a:ext cx="1800225" cy="3950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fontAlgn="base">
              <a:lnSpc>
                <a:spcPct val="120000"/>
              </a:lnSpc>
              <a:spcBef>
                <a:spcPct val="0"/>
              </a:spcBef>
              <a:spcAft>
                <a:spcPct val="0"/>
              </a:spcAft>
              <a:buFont charset="0" panose="020b0604020202020204" pitchFamily="34" typeface="Arial"/>
              <a:buNone/>
            </a:pPr>
            <a:r>
              <a:rPr altLang="zh-CN" b="1" lang="en-US" sz="1200">
                <a:solidFill>
                  <a:schemeClr val="bg1"/>
                </a:solidFill>
                <a:latin charset="0" panose="020b0604020202020204" pitchFamily="34" typeface="Arial"/>
              </a:rPr>
              <a:t>WRITE YOUR</a:t>
            </a:r>
          </a:p>
          <a:p>
            <a:pPr fontAlgn="base">
              <a:lnSpc>
                <a:spcPct val="120000"/>
              </a:lnSpc>
              <a:spcBef>
                <a:spcPct val="0"/>
              </a:spcBef>
              <a:spcAft>
                <a:spcPct val="0"/>
              </a:spcAft>
              <a:buFont charset="0" panose="020b0604020202020204" pitchFamily="34" typeface="Arial"/>
              <a:buNone/>
            </a:pPr>
            <a:r>
              <a:rPr altLang="zh-CN" b="1" lang="en-US" sz="1200">
                <a:solidFill>
                  <a:schemeClr val="bg1"/>
                </a:solidFill>
                <a:latin charset="0" panose="020b0604020202020204" pitchFamily="34" typeface="Arial"/>
              </a:rPr>
              <a:t>GREAT TITLE HERE</a:t>
            </a:r>
          </a:p>
          <a:p>
            <a:pPr fontAlgn="base">
              <a:lnSpc>
                <a:spcPct val="120000"/>
              </a:lnSpc>
              <a:spcBef>
                <a:spcPct val="0"/>
              </a:spcBef>
              <a:spcAft>
                <a:spcPct val="0"/>
              </a:spcAft>
              <a:buFont charset="0" panose="020b0604020202020204" pitchFamily="34" typeface="Arial"/>
              <a:buNone/>
            </a:pPr>
            <a:endParaRPr altLang="zh-CN" b="1" lang="en-US" sz="1200">
              <a:solidFill>
                <a:schemeClr val="bg1"/>
              </a:solidFill>
              <a:latin charset="0" panose="020b0604020202020204" pitchFamily="34" typeface="Arial"/>
            </a:endParaRPr>
          </a:p>
          <a:p>
            <a:pPr fontAlgn="base">
              <a:lnSpc>
                <a:spcPct val="120000"/>
              </a:lnSpc>
              <a:spcBef>
                <a:spcPct val="0"/>
              </a:spcBef>
              <a:spcAft>
                <a:spcPct val="0"/>
              </a:spcAft>
              <a:buFont charset="0" panose="020b0604020202020204" pitchFamily="34" typeface="Arial"/>
              <a:buNone/>
            </a:pPr>
            <a:r>
              <a:rPr altLang="zh-CN" b="1" lang="en-US" sz="1200">
                <a:solidFill>
                  <a:schemeClr val="bg1"/>
                </a:solidFill>
                <a:latin charset="0" panose="020b0604020202020204" pitchFamily="34" typeface="Aria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grpSp>
        <p:nvGrpSpPr>
          <p:cNvPr id="3" name="组合 2"/>
          <p:cNvGrpSpPr/>
          <p:nvPr/>
        </p:nvGrpSpPr>
        <p:grpSpPr>
          <a:xfrm>
            <a:off x="729295" y="2126623"/>
            <a:ext cx="494668" cy="495798"/>
            <a:chOff x="729295" y="2197788"/>
            <a:chExt cx="494668" cy="495798"/>
          </a:xfrm>
        </p:grpSpPr>
        <p:sp>
          <p:nvSpPr>
            <p:cNvPr id="86" name="Oval 5"/>
            <p:cNvSpPr>
              <a:spLocks noChangeArrowheads="1"/>
            </p:cNvSpPr>
            <p:nvPr/>
          </p:nvSpPr>
          <p:spPr bwMode="auto">
            <a:xfrm>
              <a:off x="782479" y="2251094"/>
              <a:ext cx="388300" cy="38918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87" name="Oval 5"/>
            <p:cNvSpPr>
              <a:spLocks noChangeArrowheads="1"/>
            </p:cNvSpPr>
            <p:nvPr/>
          </p:nvSpPr>
          <p:spPr bwMode="auto">
            <a:xfrm>
              <a:off x="729295" y="2197788"/>
              <a:ext cx="494668" cy="495798"/>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4" name="组合 3"/>
          <p:cNvGrpSpPr/>
          <p:nvPr/>
        </p:nvGrpSpPr>
        <p:grpSpPr>
          <a:xfrm>
            <a:off x="726914" y="3044987"/>
            <a:ext cx="499430" cy="500570"/>
            <a:chOff x="726914" y="3116152"/>
            <a:chExt cx="499430" cy="500570"/>
          </a:xfrm>
        </p:grpSpPr>
        <p:sp>
          <p:nvSpPr>
            <p:cNvPr id="88" name="Oval 5"/>
            <p:cNvSpPr>
              <a:spLocks noChangeArrowheads="1"/>
            </p:cNvSpPr>
            <p:nvPr/>
          </p:nvSpPr>
          <p:spPr bwMode="auto">
            <a:xfrm>
              <a:off x="782479" y="3171844"/>
              <a:ext cx="388300" cy="389188"/>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89" name="Oval 5"/>
            <p:cNvSpPr>
              <a:spLocks noChangeArrowheads="1"/>
            </p:cNvSpPr>
            <p:nvPr/>
          </p:nvSpPr>
          <p:spPr bwMode="auto">
            <a:xfrm>
              <a:off x="726914" y="3116152"/>
              <a:ext cx="499430" cy="500570"/>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5" name="组合 4"/>
          <p:cNvGrpSpPr/>
          <p:nvPr/>
        </p:nvGrpSpPr>
        <p:grpSpPr>
          <a:xfrm>
            <a:off x="729883" y="3972198"/>
            <a:ext cx="499208" cy="500348"/>
            <a:chOff x="729883" y="4043363"/>
            <a:chExt cx="499208" cy="500348"/>
          </a:xfrm>
        </p:grpSpPr>
        <p:sp>
          <p:nvSpPr>
            <p:cNvPr id="90" name="Oval 5"/>
            <p:cNvSpPr>
              <a:spLocks noChangeArrowheads="1"/>
            </p:cNvSpPr>
            <p:nvPr/>
          </p:nvSpPr>
          <p:spPr bwMode="auto">
            <a:xfrm>
              <a:off x="782479" y="4098944"/>
              <a:ext cx="388300" cy="389188"/>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91" name="Oval 5"/>
            <p:cNvSpPr>
              <a:spLocks noChangeArrowheads="1"/>
            </p:cNvSpPr>
            <p:nvPr/>
          </p:nvSpPr>
          <p:spPr bwMode="auto">
            <a:xfrm>
              <a:off x="729883" y="4043363"/>
              <a:ext cx="499208" cy="500348"/>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64" name="Group 24"/>
          <p:cNvGrpSpPr/>
          <p:nvPr/>
        </p:nvGrpSpPr>
        <p:grpSpPr>
          <a:xfrm>
            <a:off x="912813" y="4143648"/>
            <a:ext cx="133350" cy="173037"/>
            <a:chExt cx="84" cy="109"/>
          </a:xfrm>
          <a:solidFill>
            <a:schemeClr val="bg1"/>
          </a:solidFill>
        </p:grpSpPr>
        <p:sp>
          <p:nvSpPr>
            <p:cNvPr id="65" name="Freeform 25"/>
            <p:cNvSpPr/>
            <p:nvPr/>
          </p:nvSpPr>
          <p:spPr bwMode="auto">
            <a:xfrm>
              <a:off x="43" y="17"/>
              <a:ext cx="23" cy="23"/>
            </a:xfrm>
            <a:custGeom>
              <a:gdLst>
                <a:gd fmla="*/ 23 w 23" name="T0"/>
                <a:gd fmla="*/ 23 h 23" name="T1"/>
                <a:gd fmla="*/ 0 w 23" name="T2"/>
                <a:gd fmla="*/ 23 h 23" name="T3"/>
                <a:gd fmla="*/ 0 w 23" name="T4"/>
                <a:gd fmla="*/ 0 h 23" name="T5"/>
                <a:gd fmla="*/ 4 w 23" name="T6"/>
                <a:gd fmla="*/ 0 h 23" name="T7"/>
                <a:gd fmla="*/ 4 w 23" name="T8"/>
                <a:gd fmla="*/ 19 h 23" name="T9"/>
                <a:gd fmla="*/ 23 w 23" name="T10"/>
                <a:gd fmla="*/ 19 h 23" name="T11"/>
                <a:gd fmla="*/ 23 w 23"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23">
                  <a:moveTo>
                    <a:pt x="23" y="23"/>
                  </a:moveTo>
                  <a:lnTo>
                    <a:pt x="0" y="23"/>
                  </a:lnTo>
                  <a:lnTo>
                    <a:pt x="0" y="0"/>
                  </a:lnTo>
                  <a:lnTo>
                    <a:pt x="4" y="0"/>
                  </a:lnTo>
                  <a:lnTo>
                    <a:pt x="4" y="19"/>
                  </a:lnTo>
                  <a:lnTo>
                    <a:pt x="23" y="19"/>
                  </a:lnTo>
                  <a:lnTo>
                    <a:pt x="23" y="23"/>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66" name="Freeform 26"/>
            <p:cNvSpPr>
              <a:spLocks noEditPoints="1"/>
            </p:cNvSpPr>
            <p:nvPr/>
          </p:nvSpPr>
          <p:spPr bwMode="auto">
            <a:xfrm>
              <a:off x="0" y="15"/>
              <a:ext cx="69" cy="94"/>
            </a:xfrm>
            <a:custGeom>
              <a:gdLst>
                <a:gd fmla="*/ 69 w 69" name="T0"/>
                <a:gd fmla="*/ 94 h 94" name="T1"/>
                <a:gd fmla="*/ 0 w 69" name="T2"/>
                <a:gd fmla="*/ 94 h 94" name="T3"/>
                <a:gd fmla="*/ 0 w 69" name="T4"/>
                <a:gd fmla="*/ 0 h 94" name="T5"/>
                <a:gd fmla="*/ 47 w 69" name="T6"/>
                <a:gd fmla="*/ 0 h 94" name="T7"/>
                <a:gd fmla="*/ 69 w 69" name="T8"/>
                <a:gd fmla="*/ 22 h 94" name="T9"/>
                <a:gd fmla="*/ 69 w 69" name="T10"/>
                <a:gd fmla="*/ 94 h 94" name="T11"/>
                <a:gd fmla="*/ 5 w 69" name="T12"/>
                <a:gd fmla="*/ 89 h 94" name="T13"/>
                <a:gd fmla="*/ 65 w 69" name="T14"/>
                <a:gd fmla="*/ 89 h 94" name="T15"/>
                <a:gd fmla="*/ 65 w 69" name="T16"/>
                <a:gd fmla="*/ 23 h 94" name="T17"/>
                <a:gd fmla="*/ 45 w 69" name="T18"/>
                <a:gd fmla="*/ 3 h 94" name="T19"/>
                <a:gd fmla="*/ 5 w 69" name="T20"/>
                <a:gd fmla="*/ 3 h 94" name="T21"/>
                <a:gd fmla="*/ 5 w 69" name="T22"/>
                <a:gd fmla="*/ 89 h 9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4" w="69">
                  <a:moveTo>
                    <a:pt x="69" y="94"/>
                  </a:moveTo>
                  <a:lnTo>
                    <a:pt x="0" y="94"/>
                  </a:lnTo>
                  <a:lnTo>
                    <a:pt x="0" y="0"/>
                  </a:lnTo>
                  <a:lnTo>
                    <a:pt x="47" y="0"/>
                  </a:lnTo>
                  <a:lnTo>
                    <a:pt x="69" y="22"/>
                  </a:lnTo>
                  <a:lnTo>
                    <a:pt x="69" y="94"/>
                  </a:lnTo>
                  <a:close/>
                  <a:moveTo>
                    <a:pt x="5" y="89"/>
                  </a:moveTo>
                  <a:lnTo>
                    <a:pt x="65" y="89"/>
                  </a:lnTo>
                  <a:lnTo>
                    <a:pt x="65" y="23"/>
                  </a:lnTo>
                  <a:lnTo>
                    <a:pt x="45" y="3"/>
                  </a:lnTo>
                  <a:lnTo>
                    <a:pt x="5" y="3"/>
                  </a:lnTo>
                  <a:lnTo>
                    <a:pt x="5" y="89"/>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67" name="Freeform 27"/>
            <p:cNvSpPr/>
            <p:nvPr/>
          </p:nvSpPr>
          <p:spPr bwMode="auto">
            <a:xfrm>
              <a:off x="57" y="2"/>
              <a:ext cx="24" cy="23"/>
            </a:xfrm>
            <a:custGeom>
              <a:gdLst>
                <a:gd fmla="*/ 24 w 24" name="T0"/>
                <a:gd fmla="*/ 23 h 23" name="T1"/>
                <a:gd fmla="*/ 0 w 24" name="T2"/>
                <a:gd fmla="*/ 23 h 23" name="T3"/>
                <a:gd fmla="*/ 0 w 24" name="T4"/>
                <a:gd fmla="*/ 0 h 23" name="T5"/>
                <a:gd fmla="*/ 5 w 24" name="T6"/>
                <a:gd fmla="*/ 0 h 23" name="T7"/>
                <a:gd fmla="*/ 5 w 24" name="T8"/>
                <a:gd fmla="*/ 19 h 23" name="T9"/>
                <a:gd fmla="*/ 24 w 24" name="T10"/>
                <a:gd fmla="*/ 19 h 23" name="T11"/>
                <a:gd fmla="*/ 24 w 24"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24">
                  <a:moveTo>
                    <a:pt x="24" y="23"/>
                  </a:moveTo>
                  <a:lnTo>
                    <a:pt x="0" y="23"/>
                  </a:lnTo>
                  <a:lnTo>
                    <a:pt x="0" y="0"/>
                  </a:lnTo>
                  <a:lnTo>
                    <a:pt x="5" y="0"/>
                  </a:lnTo>
                  <a:lnTo>
                    <a:pt x="5" y="19"/>
                  </a:lnTo>
                  <a:lnTo>
                    <a:pt x="24" y="19"/>
                  </a:lnTo>
                  <a:lnTo>
                    <a:pt x="24" y="23"/>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68" name="Freeform 28"/>
            <p:cNvSpPr/>
            <p:nvPr/>
          </p:nvSpPr>
          <p:spPr bwMode="auto">
            <a:xfrm>
              <a:off x="15" y="0"/>
              <a:ext cx="69" cy="94"/>
            </a:xfrm>
            <a:custGeom>
              <a:gdLst>
                <a:gd fmla="*/ 69 w 69" name="T0"/>
                <a:gd fmla="*/ 94 h 94" name="T1"/>
                <a:gd fmla="*/ 51 w 69" name="T2"/>
                <a:gd fmla="*/ 94 h 94" name="T3"/>
                <a:gd fmla="*/ 51 w 69" name="T4"/>
                <a:gd fmla="*/ 90 h 94" name="T5"/>
                <a:gd fmla="*/ 64 w 69" name="T6"/>
                <a:gd fmla="*/ 90 h 94" name="T7"/>
                <a:gd fmla="*/ 64 w 69" name="T8"/>
                <a:gd fmla="*/ 24 h 94" name="T9"/>
                <a:gd fmla="*/ 44 w 69" name="T10"/>
                <a:gd fmla="*/ 4 h 94" name="T11"/>
                <a:gd fmla="*/ 4 w 69" name="T12"/>
                <a:gd fmla="*/ 4 h 94" name="T13"/>
                <a:gd fmla="*/ 4 w 69" name="T14"/>
                <a:gd fmla="*/ 17 h 94" name="T15"/>
                <a:gd fmla="*/ 0 w 69" name="T16"/>
                <a:gd fmla="*/ 17 h 94" name="T17"/>
                <a:gd fmla="*/ 0 w 69" name="T18"/>
                <a:gd fmla="*/ 0 h 94" name="T19"/>
                <a:gd fmla="*/ 46 w 69" name="T20"/>
                <a:gd fmla="*/ 0 h 94" name="T21"/>
                <a:gd fmla="*/ 69 w 69" name="T22"/>
                <a:gd fmla="*/ 22 h 94" name="T23"/>
                <a:gd fmla="*/ 69 w 69" name="T24"/>
                <a:gd fmla="*/ 94 h 9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4" w="69">
                  <a:moveTo>
                    <a:pt x="69" y="94"/>
                  </a:moveTo>
                  <a:lnTo>
                    <a:pt x="51" y="94"/>
                  </a:lnTo>
                  <a:lnTo>
                    <a:pt x="51" y="90"/>
                  </a:lnTo>
                  <a:lnTo>
                    <a:pt x="64" y="90"/>
                  </a:lnTo>
                  <a:lnTo>
                    <a:pt x="64" y="24"/>
                  </a:lnTo>
                  <a:lnTo>
                    <a:pt x="44" y="4"/>
                  </a:lnTo>
                  <a:lnTo>
                    <a:pt x="4" y="4"/>
                  </a:lnTo>
                  <a:lnTo>
                    <a:pt x="4" y="17"/>
                  </a:lnTo>
                  <a:lnTo>
                    <a:pt x="0" y="17"/>
                  </a:lnTo>
                  <a:lnTo>
                    <a:pt x="0" y="0"/>
                  </a:lnTo>
                  <a:lnTo>
                    <a:pt x="46" y="0"/>
                  </a:lnTo>
                  <a:lnTo>
                    <a:pt x="69" y="22"/>
                  </a:lnTo>
                  <a:lnTo>
                    <a:pt x="69" y="94"/>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grpSp>
      <p:grpSp>
        <p:nvGrpSpPr>
          <p:cNvPr id="69" name="Group 29"/>
          <p:cNvGrpSpPr/>
          <p:nvPr/>
        </p:nvGrpSpPr>
        <p:grpSpPr>
          <a:xfrm>
            <a:off x="890588" y="3226073"/>
            <a:ext cx="177800" cy="163512"/>
            <a:chExt cx="112" cy="103"/>
          </a:xfrm>
          <a:solidFill>
            <a:schemeClr val="bg1"/>
          </a:solidFill>
        </p:grpSpPr>
        <p:sp>
          <p:nvSpPr>
            <p:cNvPr id="70" name="Freeform 30"/>
            <p:cNvSpPr/>
            <p:nvPr/>
          </p:nvSpPr>
          <p:spPr bwMode="auto">
            <a:xfrm>
              <a:off x="0" y="0"/>
              <a:ext cx="105" cy="103"/>
            </a:xfrm>
            <a:custGeom>
              <a:gdLst>
                <a:gd fmla="*/ 89 w 177" name="T0"/>
                <a:gd fmla="*/ 176 h 176" name="T1"/>
                <a:gd fmla="*/ 27 w 177" name="T2"/>
                <a:gd fmla="*/ 151 h 176" name="T3"/>
                <a:gd fmla="*/ 0 w 177" name="T4"/>
                <a:gd fmla="*/ 89 h 176" name="T5"/>
                <a:gd fmla="*/ 26 w 177" name="T6"/>
                <a:gd fmla="*/ 26 h 176" name="T7"/>
                <a:gd fmla="*/ 88 w 177" name="T8"/>
                <a:gd fmla="*/ 0 h 176" name="T9"/>
                <a:gd fmla="*/ 89 w 177" name="T10"/>
                <a:gd fmla="*/ 0 h 176" name="T11"/>
                <a:gd fmla="*/ 177 w 177" name="T12"/>
                <a:gd fmla="*/ 88 h 176" name="T13"/>
                <a:gd fmla="*/ 171 w 177" name="T14"/>
                <a:gd fmla="*/ 88 h 176" name="T15"/>
                <a:gd fmla="*/ 89 w 177" name="T16"/>
                <a:gd fmla="*/ 6 h 176" name="T17"/>
                <a:gd fmla="*/ 88 w 177" name="T18"/>
                <a:gd fmla="*/ 6 h 176" name="T19"/>
                <a:gd fmla="*/ 30 w 177" name="T20"/>
                <a:gd fmla="*/ 30 h 176" name="T21"/>
                <a:gd fmla="*/ 6 w 177" name="T22"/>
                <a:gd fmla="*/ 89 h 176" name="T23"/>
                <a:gd fmla="*/ 31 w 177" name="T24"/>
                <a:gd fmla="*/ 147 h 176" name="T25"/>
                <a:gd fmla="*/ 89 w 177" name="T26"/>
                <a:gd fmla="*/ 170 h 176" name="T27"/>
                <a:gd fmla="*/ 89 w 177" name="T28"/>
                <a:gd fmla="*/ 170 h 176" name="T29"/>
                <a:gd fmla="*/ 155 w 177" name="T30"/>
                <a:gd fmla="*/ 136 h 176" name="T31"/>
                <a:gd fmla="*/ 160 w 177" name="T32"/>
                <a:gd fmla="*/ 139 h 176" name="T33"/>
                <a:gd fmla="*/ 89 w 177" name="T34"/>
                <a:gd fmla="*/ 176 h 176" name="T35"/>
                <a:gd fmla="*/ 89 w 177" name="T36"/>
                <a:gd fmla="*/ 176 h 1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6" w="177">
                  <a:moveTo>
                    <a:pt x="89" y="176"/>
                  </a:moveTo>
                  <a:cubicBezTo>
                    <a:pt x="65" y="176"/>
                    <a:pt x="43" y="167"/>
                    <a:pt x="27" y="151"/>
                  </a:cubicBezTo>
                  <a:cubicBezTo>
                    <a:pt x="10" y="134"/>
                    <a:pt x="0" y="112"/>
                    <a:pt x="0" y="89"/>
                  </a:cubicBezTo>
                  <a:cubicBezTo>
                    <a:pt x="0" y="65"/>
                    <a:pt x="9" y="43"/>
                    <a:pt x="26" y="26"/>
                  </a:cubicBezTo>
                  <a:cubicBezTo>
                    <a:pt x="42" y="9"/>
                    <a:pt x="64" y="0"/>
                    <a:pt x="88" y="0"/>
                  </a:cubicBezTo>
                  <a:cubicBezTo>
                    <a:pt x="88" y="0"/>
                    <a:pt x="88" y="0"/>
                    <a:pt x="89" y="0"/>
                  </a:cubicBezTo>
                  <a:cubicBezTo>
                    <a:pt x="137" y="0"/>
                    <a:pt x="176" y="39"/>
                    <a:pt x="177" y="88"/>
                  </a:cubicBezTo>
                  <a:cubicBezTo>
                    <a:pt x="171" y="88"/>
                    <a:pt x="171" y="88"/>
                    <a:pt x="171" y="88"/>
                  </a:cubicBezTo>
                  <a:cubicBezTo>
                    <a:pt x="170" y="43"/>
                    <a:pt x="134" y="6"/>
                    <a:pt x="89" y="6"/>
                  </a:cubicBezTo>
                  <a:cubicBezTo>
                    <a:pt x="88" y="6"/>
                    <a:pt x="88" y="6"/>
                    <a:pt x="88" y="6"/>
                  </a:cubicBezTo>
                  <a:cubicBezTo>
                    <a:pt x="66" y="6"/>
                    <a:pt x="46" y="15"/>
                    <a:pt x="30" y="30"/>
                  </a:cubicBezTo>
                  <a:cubicBezTo>
                    <a:pt x="15" y="46"/>
                    <a:pt x="6" y="67"/>
                    <a:pt x="6" y="89"/>
                  </a:cubicBezTo>
                  <a:cubicBezTo>
                    <a:pt x="7" y="111"/>
                    <a:pt x="15" y="131"/>
                    <a:pt x="31" y="147"/>
                  </a:cubicBezTo>
                  <a:cubicBezTo>
                    <a:pt x="46" y="162"/>
                    <a:pt x="67" y="170"/>
                    <a:pt x="89" y="170"/>
                  </a:cubicBezTo>
                  <a:cubicBezTo>
                    <a:pt x="89" y="170"/>
                    <a:pt x="89" y="170"/>
                    <a:pt x="89" y="170"/>
                  </a:cubicBezTo>
                  <a:cubicBezTo>
                    <a:pt x="115" y="170"/>
                    <a:pt x="140" y="157"/>
                    <a:pt x="155" y="136"/>
                  </a:cubicBezTo>
                  <a:cubicBezTo>
                    <a:pt x="160" y="139"/>
                    <a:pt x="160" y="139"/>
                    <a:pt x="160" y="139"/>
                  </a:cubicBezTo>
                  <a:cubicBezTo>
                    <a:pt x="144" y="162"/>
                    <a:pt x="117" y="176"/>
                    <a:pt x="89" y="176"/>
                  </a:cubicBezTo>
                  <a:cubicBezTo>
                    <a:pt x="89" y="176"/>
                    <a:pt x="89" y="176"/>
                    <a:pt x="89" y="176"/>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71" name="Freeform 31"/>
            <p:cNvSpPr/>
            <p:nvPr/>
          </p:nvSpPr>
          <p:spPr bwMode="auto">
            <a:xfrm>
              <a:off x="89" y="39"/>
              <a:ext cx="23" cy="20"/>
            </a:xfrm>
            <a:custGeom>
              <a:gdLst>
                <a:gd fmla="*/ 0 w 23" name="T0"/>
                <a:gd fmla="*/ 0 h 20" name="T1"/>
                <a:gd fmla="*/ 12 w 23" name="T2"/>
                <a:gd fmla="*/ 20 h 20" name="T3"/>
                <a:gd fmla="*/ 23 w 23" name="T4"/>
                <a:gd fmla="*/ 0 h 20" name="T5"/>
                <a:gd fmla="*/ 0 w 23" name="T6"/>
                <a:gd fmla="*/ 0 h 20" name="T7"/>
              </a:gdLst>
              <a:cxnLst>
                <a:cxn ang="0">
                  <a:pos x="T0" y="T1"/>
                </a:cxn>
                <a:cxn ang="0">
                  <a:pos x="T2" y="T3"/>
                </a:cxn>
                <a:cxn ang="0">
                  <a:pos x="T4" y="T5"/>
                </a:cxn>
                <a:cxn ang="0">
                  <a:pos x="T6" y="T7"/>
                </a:cxn>
              </a:cxnLst>
              <a:rect b="b" l="0" r="r" t="0"/>
              <a:pathLst>
                <a:path h="20" w="23">
                  <a:moveTo>
                    <a:pt x="0" y="0"/>
                  </a:moveTo>
                  <a:lnTo>
                    <a:pt x="12" y="20"/>
                  </a:lnTo>
                  <a:lnTo>
                    <a:pt x="23" y="0"/>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72" name="Freeform 32"/>
            <p:cNvSpPr>
              <a:spLocks noEditPoints="1"/>
            </p:cNvSpPr>
            <p:nvPr/>
          </p:nvSpPr>
          <p:spPr bwMode="auto">
            <a:xfrm>
              <a:off x="38" y="27"/>
              <a:ext cx="28" cy="24"/>
            </a:xfrm>
            <a:custGeom>
              <a:gdLst>
                <a:gd fmla="*/ 0 w 47" name="T0"/>
                <a:gd fmla="*/ 41 h 41" name="T1"/>
                <a:gd fmla="*/ 0 w 47" name="T2"/>
                <a:gd fmla="*/ 24 h 41" name="T3"/>
                <a:gd fmla="*/ 23 w 47" name="T4"/>
                <a:gd fmla="*/ 0 h 41" name="T5"/>
                <a:gd fmla="*/ 47 w 47" name="T6"/>
                <a:gd fmla="*/ 24 h 41" name="T7"/>
                <a:gd fmla="*/ 47 w 47" name="T8"/>
                <a:gd fmla="*/ 40 h 41" name="T9"/>
                <a:gd fmla="*/ 0 w 47" name="T10"/>
                <a:gd fmla="*/ 41 h 41" name="T11"/>
                <a:gd fmla="*/ 23 w 47" name="T12"/>
                <a:gd fmla="*/ 6 h 41" name="T13"/>
                <a:gd fmla="*/ 6 w 47" name="T14"/>
                <a:gd fmla="*/ 24 h 41" name="T15"/>
                <a:gd fmla="*/ 6 w 47" name="T16"/>
                <a:gd fmla="*/ 35 h 41" name="T17"/>
                <a:gd fmla="*/ 41 w 47" name="T18"/>
                <a:gd fmla="*/ 34 h 41" name="T19"/>
                <a:gd fmla="*/ 41 w 47" name="T20"/>
                <a:gd fmla="*/ 24 h 41" name="T21"/>
                <a:gd fmla="*/ 23 w 47" name="T22"/>
                <a:gd fmla="*/ 6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47">
                  <a:moveTo>
                    <a:pt x="0" y="41"/>
                  </a:moveTo>
                  <a:cubicBezTo>
                    <a:pt x="0" y="24"/>
                    <a:pt x="0" y="24"/>
                    <a:pt x="0" y="24"/>
                  </a:cubicBezTo>
                  <a:cubicBezTo>
                    <a:pt x="0" y="11"/>
                    <a:pt x="10" y="0"/>
                    <a:pt x="23" y="0"/>
                  </a:cubicBezTo>
                  <a:cubicBezTo>
                    <a:pt x="36" y="0"/>
                    <a:pt x="47" y="11"/>
                    <a:pt x="47" y="24"/>
                  </a:cubicBezTo>
                  <a:cubicBezTo>
                    <a:pt x="47" y="40"/>
                    <a:pt x="47" y="40"/>
                    <a:pt x="47" y="40"/>
                  </a:cubicBezTo>
                  <a:lnTo>
                    <a:pt x="0" y="41"/>
                  </a:lnTo>
                  <a:close/>
                  <a:moveTo>
                    <a:pt x="23" y="6"/>
                  </a:moveTo>
                  <a:cubicBezTo>
                    <a:pt x="14" y="7"/>
                    <a:pt x="6" y="15"/>
                    <a:pt x="6" y="24"/>
                  </a:cubicBezTo>
                  <a:cubicBezTo>
                    <a:pt x="6" y="35"/>
                    <a:pt x="6" y="35"/>
                    <a:pt x="6" y="35"/>
                  </a:cubicBezTo>
                  <a:cubicBezTo>
                    <a:pt x="41" y="34"/>
                    <a:pt x="41" y="34"/>
                    <a:pt x="41" y="34"/>
                  </a:cubicBezTo>
                  <a:cubicBezTo>
                    <a:pt x="41" y="24"/>
                    <a:pt x="41" y="24"/>
                    <a:pt x="41" y="24"/>
                  </a:cubicBezTo>
                  <a:cubicBezTo>
                    <a:pt x="41" y="14"/>
                    <a:pt x="33" y="6"/>
                    <a:pt x="23" y="6"/>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73" name="Freeform 33"/>
            <p:cNvSpPr>
              <a:spLocks noEditPoints="1"/>
            </p:cNvSpPr>
            <p:nvPr/>
          </p:nvSpPr>
          <p:spPr bwMode="auto">
            <a:xfrm>
              <a:off x="32" y="47"/>
              <a:ext cx="41" cy="30"/>
            </a:xfrm>
            <a:custGeom>
              <a:gdLst>
                <a:gd fmla="*/ 4 w 68" name="T0"/>
                <a:gd fmla="*/ 52 h 52" name="T1"/>
                <a:gd fmla="*/ 4 w 68" name="T2"/>
                <a:gd fmla="*/ 52 h 52" name="T3"/>
                <a:gd fmla="*/ 0 w 68" name="T4"/>
                <a:gd fmla="*/ 48 h 52" name="T5"/>
                <a:gd fmla="*/ 0 w 68" name="T6"/>
                <a:gd fmla="*/ 5 h 52" name="T7"/>
                <a:gd fmla="*/ 4 w 68" name="T8"/>
                <a:gd fmla="*/ 1 h 52" name="T9"/>
                <a:gd fmla="*/ 63 w 68" name="T10"/>
                <a:gd fmla="*/ 0 h 52" name="T11"/>
                <a:gd fmla="*/ 67 w 68" name="T12"/>
                <a:gd fmla="*/ 5 h 52" name="T13"/>
                <a:gd fmla="*/ 68 w 68" name="T14"/>
                <a:gd fmla="*/ 48 h 52" name="T15"/>
                <a:gd fmla="*/ 66 w 68" name="T16"/>
                <a:gd fmla="*/ 51 h 52" name="T17"/>
                <a:gd fmla="*/ 63 w 68" name="T18"/>
                <a:gd fmla="*/ 52 h 52" name="T19"/>
                <a:gd fmla="*/ 4 w 68" name="T20"/>
                <a:gd fmla="*/ 52 h 52" name="T21"/>
                <a:gd fmla="*/ 6 w 68" name="T22"/>
                <a:gd fmla="*/ 7 h 52" name="T23"/>
                <a:gd fmla="*/ 6 w 68" name="T24"/>
                <a:gd fmla="*/ 46 h 52" name="T25"/>
                <a:gd fmla="*/ 62 w 68" name="T26"/>
                <a:gd fmla="*/ 46 h 52" name="T27"/>
                <a:gd fmla="*/ 61 w 68" name="T28"/>
                <a:gd fmla="*/ 6 h 52" name="T29"/>
                <a:gd fmla="*/ 6 w 68" name="T30"/>
                <a:gd fmla="*/ 7 h 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2" w="68">
                  <a:moveTo>
                    <a:pt x="4" y="52"/>
                  </a:moveTo>
                  <a:cubicBezTo>
                    <a:pt x="4" y="52"/>
                    <a:pt x="4" y="52"/>
                    <a:pt x="4" y="52"/>
                  </a:cubicBezTo>
                  <a:cubicBezTo>
                    <a:pt x="2" y="52"/>
                    <a:pt x="0" y="50"/>
                    <a:pt x="0" y="48"/>
                  </a:cubicBezTo>
                  <a:cubicBezTo>
                    <a:pt x="0" y="5"/>
                    <a:pt x="0" y="5"/>
                    <a:pt x="0" y="5"/>
                  </a:cubicBezTo>
                  <a:cubicBezTo>
                    <a:pt x="0" y="3"/>
                    <a:pt x="2" y="1"/>
                    <a:pt x="4" y="1"/>
                  </a:cubicBezTo>
                  <a:cubicBezTo>
                    <a:pt x="63" y="0"/>
                    <a:pt x="63" y="0"/>
                    <a:pt x="63" y="0"/>
                  </a:cubicBezTo>
                  <a:cubicBezTo>
                    <a:pt x="66" y="0"/>
                    <a:pt x="67" y="2"/>
                    <a:pt x="67" y="5"/>
                  </a:cubicBezTo>
                  <a:cubicBezTo>
                    <a:pt x="68" y="48"/>
                    <a:pt x="68" y="48"/>
                    <a:pt x="68" y="48"/>
                  </a:cubicBezTo>
                  <a:cubicBezTo>
                    <a:pt x="68" y="49"/>
                    <a:pt x="67" y="50"/>
                    <a:pt x="66" y="51"/>
                  </a:cubicBezTo>
                  <a:cubicBezTo>
                    <a:pt x="66" y="51"/>
                    <a:pt x="65" y="52"/>
                    <a:pt x="63" y="52"/>
                  </a:cubicBezTo>
                  <a:lnTo>
                    <a:pt x="4" y="52"/>
                  </a:lnTo>
                  <a:close/>
                  <a:moveTo>
                    <a:pt x="6" y="7"/>
                  </a:moveTo>
                  <a:cubicBezTo>
                    <a:pt x="6" y="46"/>
                    <a:pt x="6" y="46"/>
                    <a:pt x="6" y="46"/>
                  </a:cubicBezTo>
                  <a:cubicBezTo>
                    <a:pt x="62" y="46"/>
                    <a:pt x="62" y="46"/>
                    <a:pt x="62" y="46"/>
                  </a:cubicBezTo>
                  <a:cubicBezTo>
                    <a:pt x="61" y="6"/>
                    <a:pt x="61" y="6"/>
                    <a:pt x="61" y="6"/>
                  </a:cubicBezTo>
                  <a:lnTo>
                    <a:pt x="6" y="7"/>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grpSp>
      <p:grpSp>
        <p:nvGrpSpPr>
          <p:cNvPr id="74" name="Group 34"/>
          <p:cNvGrpSpPr/>
          <p:nvPr/>
        </p:nvGrpSpPr>
        <p:grpSpPr>
          <a:xfrm>
            <a:off x="896938" y="1367110"/>
            <a:ext cx="165100" cy="173038"/>
            <a:chExt cx="104" cy="109"/>
          </a:xfrm>
          <a:solidFill>
            <a:schemeClr val="bg1"/>
          </a:solidFill>
        </p:grpSpPr>
        <p:sp>
          <p:nvSpPr>
            <p:cNvPr id="75" name="Freeform 35"/>
            <p:cNvSpPr/>
            <p:nvPr/>
          </p:nvSpPr>
          <p:spPr bwMode="auto">
            <a:xfrm>
              <a:off x="15" y="0"/>
              <a:ext cx="11" cy="11"/>
            </a:xfrm>
            <a:custGeom>
              <a:gdLst>
                <a:gd fmla="*/ 20 w 20" name="T0"/>
                <a:gd fmla="*/ 19 h 19" name="T1"/>
                <a:gd fmla="*/ 14 w 20" name="T2"/>
                <a:gd fmla="*/ 19 h 19" name="T3"/>
                <a:gd fmla="*/ 14 w 20" name="T4"/>
                <a:gd fmla="*/ 10 h 19" name="T5"/>
                <a:gd fmla="*/ 10 w 20" name="T6"/>
                <a:gd fmla="*/ 6 h 19" name="T7"/>
                <a:gd fmla="*/ 6 w 20" name="T8"/>
                <a:gd fmla="*/ 10 h 19" name="T9"/>
                <a:gd fmla="*/ 6 w 20" name="T10"/>
                <a:gd fmla="*/ 19 h 19" name="T11"/>
                <a:gd fmla="*/ 0 w 20" name="T12"/>
                <a:gd fmla="*/ 19 h 19" name="T13"/>
                <a:gd fmla="*/ 0 w 20" name="T14"/>
                <a:gd fmla="*/ 10 h 19" name="T15"/>
                <a:gd fmla="*/ 10 w 20" name="T16"/>
                <a:gd fmla="*/ 0 h 19" name="T17"/>
                <a:gd fmla="*/ 20 w 20" name="T18"/>
                <a:gd fmla="*/ 10 h 19" name="T19"/>
                <a:gd fmla="*/ 20 w 20" name="T20"/>
                <a:gd fmla="*/ 19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20">
                  <a:moveTo>
                    <a:pt x="20" y="19"/>
                  </a:moveTo>
                  <a:cubicBezTo>
                    <a:pt x="14" y="19"/>
                    <a:pt x="14" y="19"/>
                    <a:pt x="14" y="19"/>
                  </a:cubicBezTo>
                  <a:cubicBezTo>
                    <a:pt x="14" y="10"/>
                    <a:pt x="14" y="10"/>
                    <a:pt x="14" y="10"/>
                  </a:cubicBezTo>
                  <a:cubicBezTo>
                    <a:pt x="14" y="8"/>
                    <a:pt x="12" y="6"/>
                    <a:pt x="10" y="6"/>
                  </a:cubicBezTo>
                  <a:cubicBezTo>
                    <a:pt x="7" y="6"/>
                    <a:pt x="6" y="8"/>
                    <a:pt x="6" y="10"/>
                  </a:cubicBezTo>
                  <a:cubicBezTo>
                    <a:pt x="6" y="19"/>
                    <a:pt x="6" y="19"/>
                    <a:pt x="6" y="19"/>
                  </a:cubicBezTo>
                  <a:cubicBezTo>
                    <a:pt x="0" y="19"/>
                    <a:pt x="0" y="19"/>
                    <a:pt x="0" y="19"/>
                  </a:cubicBezTo>
                  <a:cubicBezTo>
                    <a:pt x="0" y="10"/>
                    <a:pt x="0" y="10"/>
                    <a:pt x="0" y="10"/>
                  </a:cubicBezTo>
                  <a:cubicBezTo>
                    <a:pt x="0" y="5"/>
                    <a:pt x="4" y="0"/>
                    <a:pt x="10" y="0"/>
                  </a:cubicBezTo>
                  <a:cubicBezTo>
                    <a:pt x="15" y="0"/>
                    <a:pt x="20" y="5"/>
                    <a:pt x="20" y="10"/>
                  </a:cubicBezTo>
                  <a:lnTo>
                    <a:pt x="20" y="19"/>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76" name="Freeform 36"/>
            <p:cNvSpPr/>
            <p:nvPr/>
          </p:nvSpPr>
          <p:spPr bwMode="auto">
            <a:xfrm>
              <a:off x="78" y="0"/>
              <a:ext cx="11" cy="11"/>
            </a:xfrm>
            <a:custGeom>
              <a:gdLst>
                <a:gd fmla="*/ 20 w 20" name="T0"/>
                <a:gd fmla="*/ 19 h 19" name="T1"/>
                <a:gd fmla="*/ 14 w 20" name="T2"/>
                <a:gd fmla="*/ 19 h 19" name="T3"/>
                <a:gd fmla="*/ 14 w 20" name="T4"/>
                <a:gd fmla="*/ 10 h 19" name="T5"/>
                <a:gd fmla="*/ 10 w 20" name="T6"/>
                <a:gd fmla="*/ 6 h 19" name="T7"/>
                <a:gd fmla="*/ 6 w 20" name="T8"/>
                <a:gd fmla="*/ 10 h 19" name="T9"/>
                <a:gd fmla="*/ 6 w 20" name="T10"/>
                <a:gd fmla="*/ 19 h 19" name="T11"/>
                <a:gd fmla="*/ 0 w 20" name="T12"/>
                <a:gd fmla="*/ 19 h 19" name="T13"/>
                <a:gd fmla="*/ 0 w 20" name="T14"/>
                <a:gd fmla="*/ 10 h 19" name="T15"/>
                <a:gd fmla="*/ 10 w 20" name="T16"/>
                <a:gd fmla="*/ 0 h 19" name="T17"/>
                <a:gd fmla="*/ 20 w 20" name="T18"/>
                <a:gd fmla="*/ 10 h 19" name="T19"/>
                <a:gd fmla="*/ 20 w 20" name="T20"/>
                <a:gd fmla="*/ 19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20">
                  <a:moveTo>
                    <a:pt x="20" y="19"/>
                  </a:moveTo>
                  <a:cubicBezTo>
                    <a:pt x="14" y="19"/>
                    <a:pt x="14" y="19"/>
                    <a:pt x="14" y="19"/>
                  </a:cubicBezTo>
                  <a:cubicBezTo>
                    <a:pt x="14" y="10"/>
                    <a:pt x="14" y="10"/>
                    <a:pt x="14" y="10"/>
                  </a:cubicBezTo>
                  <a:cubicBezTo>
                    <a:pt x="14" y="8"/>
                    <a:pt x="13" y="6"/>
                    <a:pt x="10" y="6"/>
                  </a:cubicBezTo>
                  <a:cubicBezTo>
                    <a:pt x="8" y="6"/>
                    <a:pt x="6" y="8"/>
                    <a:pt x="6" y="10"/>
                  </a:cubicBezTo>
                  <a:cubicBezTo>
                    <a:pt x="6" y="19"/>
                    <a:pt x="6" y="19"/>
                    <a:pt x="6" y="19"/>
                  </a:cubicBezTo>
                  <a:cubicBezTo>
                    <a:pt x="0" y="19"/>
                    <a:pt x="0" y="19"/>
                    <a:pt x="0" y="19"/>
                  </a:cubicBezTo>
                  <a:cubicBezTo>
                    <a:pt x="0" y="10"/>
                    <a:pt x="0" y="10"/>
                    <a:pt x="0" y="10"/>
                  </a:cubicBezTo>
                  <a:cubicBezTo>
                    <a:pt x="0" y="5"/>
                    <a:pt x="5" y="0"/>
                    <a:pt x="10" y="0"/>
                  </a:cubicBezTo>
                  <a:cubicBezTo>
                    <a:pt x="16" y="0"/>
                    <a:pt x="20" y="5"/>
                    <a:pt x="20" y="10"/>
                  </a:cubicBezTo>
                  <a:lnTo>
                    <a:pt x="20" y="19"/>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77" name="Freeform 37"/>
            <p:cNvSpPr>
              <a:spLocks noEditPoints="1"/>
            </p:cNvSpPr>
            <p:nvPr/>
          </p:nvSpPr>
          <p:spPr bwMode="auto">
            <a:xfrm>
              <a:off x="0" y="9"/>
              <a:ext cx="104" cy="100"/>
            </a:xfrm>
            <a:custGeom>
              <a:gdLst>
                <a:gd fmla="*/ 164 w 174" name="T0"/>
                <a:gd fmla="*/ 170 h 170" name="T1"/>
                <a:gd fmla="*/ 10 w 174" name="T2"/>
                <a:gd fmla="*/ 170 h 170" name="T3"/>
                <a:gd fmla="*/ 0 w 174" name="T4"/>
                <a:gd fmla="*/ 160 h 170" name="T5"/>
                <a:gd fmla="*/ 0 w 174" name="T6"/>
                <a:gd fmla="*/ 10 h 170" name="T7"/>
                <a:gd fmla="*/ 10 w 174" name="T8"/>
                <a:gd fmla="*/ 0 h 170" name="T9"/>
                <a:gd fmla="*/ 30 w 174" name="T10"/>
                <a:gd fmla="*/ 0 h 170" name="T11"/>
                <a:gd fmla="*/ 30 w 174" name="T12"/>
                <a:gd fmla="*/ 14 h 170" name="T13"/>
                <a:gd fmla="*/ 34 w 174" name="T14"/>
                <a:gd fmla="*/ 18 h 170" name="T15"/>
                <a:gd fmla="*/ 38 w 174" name="T16"/>
                <a:gd fmla="*/ 14 h 170" name="T17"/>
                <a:gd fmla="*/ 38 w 174" name="T18"/>
                <a:gd fmla="*/ 0 h 170" name="T19"/>
                <a:gd fmla="*/ 136 w 174" name="T20"/>
                <a:gd fmla="*/ 0 h 170" name="T21"/>
                <a:gd fmla="*/ 136 w 174" name="T22"/>
                <a:gd fmla="*/ 14 h 170" name="T23"/>
                <a:gd fmla="*/ 140 w 174" name="T24"/>
                <a:gd fmla="*/ 18 h 170" name="T25"/>
                <a:gd fmla="*/ 144 w 174" name="T26"/>
                <a:gd fmla="*/ 14 h 170" name="T27"/>
                <a:gd fmla="*/ 144 w 174" name="T28"/>
                <a:gd fmla="*/ 0 h 170" name="T29"/>
                <a:gd fmla="*/ 164 w 174" name="T30"/>
                <a:gd fmla="*/ 0 h 170" name="T31"/>
                <a:gd fmla="*/ 174 w 174" name="T32"/>
                <a:gd fmla="*/ 10 h 170" name="T33"/>
                <a:gd fmla="*/ 174 w 174" name="T34"/>
                <a:gd fmla="*/ 160 h 170" name="T35"/>
                <a:gd fmla="*/ 164 w 174" name="T36"/>
                <a:gd fmla="*/ 170 h 170" name="T37"/>
                <a:gd fmla="*/ 10 w 174" name="T38"/>
                <a:gd fmla="*/ 6 h 170" name="T39"/>
                <a:gd fmla="*/ 6 w 174" name="T40"/>
                <a:gd fmla="*/ 10 h 170" name="T41"/>
                <a:gd fmla="*/ 6 w 174" name="T42"/>
                <a:gd fmla="*/ 160 h 170" name="T43"/>
                <a:gd fmla="*/ 10 w 174" name="T44"/>
                <a:gd fmla="*/ 164 h 170" name="T45"/>
                <a:gd fmla="*/ 164 w 174" name="T46"/>
                <a:gd fmla="*/ 164 h 170" name="T47"/>
                <a:gd fmla="*/ 168 w 174" name="T48"/>
                <a:gd fmla="*/ 160 h 170" name="T49"/>
                <a:gd fmla="*/ 168 w 174" name="T50"/>
                <a:gd fmla="*/ 10 h 170" name="T51"/>
                <a:gd fmla="*/ 164 w 174" name="T52"/>
                <a:gd fmla="*/ 6 h 170" name="T53"/>
                <a:gd fmla="*/ 150 w 174" name="T54"/>
                <a:gd fmla="*/ 6 h 170" name="T55"/>
                <a:gd fmla="*/ 150 w 174" name="T56"/>
                <a:gd fmla="*/ 14 h 170" name="T57"/>
                <a:gd fmla="*/ 140 w 174" name="T58"/>
                <a:gd fmla="*/ 24 h 170" name="T59"/>
                <a:gd fmla="*/ 130 w 174" name="T60"/>
                <a:gd fmla="*/ 14 h 170" name="T61"/>
                <a:gd fmla="*/ 130 w 174" name="T62"/>
                <a:gd fmla="*/ 6 h 170" name="T63"/>
                <a:gd fmla="*/ 44 w 174" name="T64"/>
                <a:gd fmla="*/ 6 h 170" name="T65"/>
                <a:gd fmla="*/ 44 w 174" name="T66"/>
                <a:gd fmla="*/ 14 h 170" name="T67"/>
                <a:gd fmla="*/ 34 w 174" name="T68"/>
                <a:gd fmla="*/ 24 h 170" name="T69"/>
                <a:gd fmla="*/ 24 w 174" name="T70"/>
                <a:gd fmla="*/ 14 h 170" name="T71"/>
                <a:gd fmla="*/ 24 w 174" name="T72"/>
                <a:gd fmla="*/ 6 h 170" name="T73"/>
                <a:gd fmla="*/ 10 w 174" name="T74"/>
                <a:gd fmla="*/ 6 h 1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0" w="174">
                  <a:moveTo>
                    <a:pt x="164" y="170"/>
                  </a:moveTo>
                  <a:cubicBezTo>
                    <a:pt x="10" y="170"/>
                    <a:pt x="10" y="170"/>
                    <a:pt x="10" y="170"/>
                  </a:cubicBezTo>
                  <a:cubicBezTo>
                    <a:pt x="5" y="170"/>
                    <a:pt x="0" y="165"/>
                    <a:pt x="0" y="160"/>
                  </a:cubicBezTo>
                  <a:cubicBezTo>
                    <a:pt x="0" y="10"/>
                    <a:pt x="0" y="10"/>
                    <a:pt x="0" y="10"/>
                  </a:cubicBezTo>
                  <a:cubicBezTo>
                    <a:pt x="0" y="4"/>
                    <a:pt x="5" y="0"/>
                    <a:pt x="10" y="0"/>
                  </a:cubicBezTo>
                  <a:cubicBezTo>
                    <a:pt x="30" y="0"/>
                    <a:pt x="30" y="0"/>
                    <a:pt x="30" y="0"/>
                  </a:cubicBezTo>
                  <a:cubicBezTo>
                    <a:pt x="30" y="14"/>
                    <a:pt x="30" y="14"/>
                    <a:pt x="30" y="14"/>
                  </a:cubicBezTo>
                  <a:cubicBezTo>
                    <a:pt x="30" y="16"/>
                    <a:pt x="31" y="18"/>
                    <a:pt x="34" y="18"/>
                  </a:cubicBezTo>
                  <a:cubicBezTo>
                    <a:pt x="36" y="18"/>
                    <a:pt x="38" y="16"/>
                    <a:pt x="38" y="14"/>
                  </a:cubicBezTo>
                  <a:cubicBezTo>
                    <a:pt x="38" y="0"/>
                    <a:pt x="38" y="0"/>
                    <a:pt x="38" y="0"/>
                  </a:cubicBezTo>
                  <a:cubicBezTo>
                    <a:pt x="136" y="0"/>
                    <a:pt x="136" y="0"/>
                    <a:pt x="136" y="0"/>
                  </a:cubicBezTo>
                  <a:cubicBezTo>
                    <a:pt x="136" y="14"/>
                    <a:pt x="136" y="14"/>
                    <a:pt x="136" y="14"/>
                  </a:cubicBezTo>
                  <a:cubicBezTo>
                    <a:pt x="136" y="16"/>
                    <a:pt x="138" y="18"/>
                    <a:pt x="140" y="18"/>
                  </a:cubicBezTo>
                  <a:cubicBezTo>
                    <a:pt x="143" y="18"/>
                    <a:pt x="144" y="16"/>
                    <a:pt x="144" y="14"/>
                  </a:cubicBezTo>
                  <a:cubicBezTo>
                    <a:pt x="144" y="0"/>
                    <a:pt x="144" y="0"/>
                    <a:pt x="144" y="0"/>
                  </a:cubicBezTo>
                  <a:cubicBezTo>
                    <a:pt x="164" y="0"/>
                    <a:pt x="164" y="0"/>
                    <a:pt x="164" y="0"/>
                  </a:cubicBezTo>
                  <a:cubicBezTo>
                    <a:pt x="169" y="0"/>
                    <a:pt x="174" y="4"/>
                    <a:pt x="174" y="10"/>
                  </a:cubicBezTo>
                  <a:cubicBezTo>
                    <a:pt x="174" y="160"/>
                    <a:pt x="174" y="160"/>
                    <a:pt x="174" y="160"/>
                  </a:cubicBezTo>
                  <a:cubicBezTo>
                    <a:pt x="174" y="165"/>
                    <a:pt x="169" y="170"/>
                    <a:pt x="164" y="170"/>
                  </a:cubicBezTo>
                  <a:close/>
                  <a:moveTo>
                    <a:pt x="10" y="6"/>
                  </a:moveTo>
                  <a:cubicBezTo>
                    <a:pt x="8" y="6"/>
                    <a:pt x="6" y="8"/>
                    <a:pt x="6" y="10"/>
                  </a:cubicBezTo>
                  <a:cubicBezTo>
                    <a:pt x="6" y="160"/>
                    <a:pt x="6" y="160"/>
                    <a:pt x="6" y="160"/>
                  </a:cubicBezTo>
                  <a:cubicBezTo>
                    <a:pt x="6" y="162"/>
                    <a:pt x="8" y="164"/>
                    <a:pt x="10" y="164"/>
                  </a:cubicBezTo>
                  <a:cubicBezTo>
                    <a:pt x="164" y="164"/>
                    <a:pt x="164" y="164"/>
                    <a:pt x="164" y="164"/>
                  </a:cubicBezTo>
                  <a:cubicBezTo>
                    <a:pt x="166" y="164"/>
                    <a:pt x="168" y="162"/>
                    <a:pt x="168" y="160"/>
                  </a:cubicBezTo>
                  <a:cubicBezTo>
                    <a:pt x="168" y="10"/>
                    <a:pt x="168" y="10"/>
                    <a:pt x="168" y="10"/>
                  </a:cubicBezTo>
                  <a:cubicBezTo>
                    <a:pt x="168" y="8"/>
                    <a:pt x="166" y="6"/>
                    <a:pt x="164" y="6"/>
                  </a:cubicBezTo>
                  <a:cubicBezTo>
                    <a:pt x="150" y="6"/>
                    <a:pt x="150" y="6"/>
                    <a:pt x="150" y="6"/>
                  </a:cubicBezTo>
                  <a:cubicBezTo>
                    <a:pt x="150" y="14"/>
                    <a:pt x="150" y="14"/>
                    <a:pt x="150" y="14"/>
                  </a:cubicBezTo>
                  <a:cubicBezTo>
                    <a:pt x="150" y="19"/>
                    <a:pt x="146" y="24"/>
                    <a:pt x="140" y="24"/>
                  </a:cubicBezTo>
                  <a:cubicBezTo>
                    <a:pt x="135" y="24"/>
                    <a:pt x="130" y="19"/>
                    <a:pt x="130" y="14"/>
                  </a:cubicBezTo>
                  <a:cubicBezTo>
                    <a:pt x="130" y="6"/>
                    <a:pt x="130" y="6"/>
                    <a:pt x="130" y="6"/>
                  </a:cubicBezTo>
                  <a:cubicBezTo>
                    <a:pt x="44" y="6"/>
                    <a:pt x="44" y="6"/>
                    <a:pt x="44" y="6"/>
                  </a:cubicBezTo>
                  <a:cubicBezTo>
                    <a:pt x="44" y="14"/>
                    <a:pt x="44" y="14"/>
                    <a:pt x="44" y="14"/>
                  </a:cubicBezTo>
                  <a:cubicBezTo>
                    <a:pt x="44" y="19"/>
                    <a:pt x="39" y="24"/>
                    <a:pt x="34" y="24"/>
                  </a:cubicBezTo>
                  <a:cubicBezTo>
                    <a:pt x="28" y="24"/>
                    <a:pt x="24" y="19"/>
                    <a:pt x="24" y="14"/>
                  </a:cubicBezTo>
                  <a:cubicBezTo>
                    <a:pt x="24" y="6"/>
                    <a:pt x="24" y="6"/>
                    <a:pt x="24" y="6"/>
                  </a:cubicBezTo>
                  <a:lnTo>
                    <a:pt x="10" y="6"/>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78" name="Freeform 38"/>
            <p:cNvSpPr/>
            <p:nvPr/>
          </p:nvSpPr>
          <p:spPr bwMode="auto">
            <a:xfrm>
              <a:off x="78" y="11"/>
              <a:ext cx="11" cy="12"/>
            </a:xfrm>
            <a:custGeom>
              <a:gdLst>
                <a:gd fmla="*/ 10 w 20" name="T0"/>
                <a:gd fmla="*/ 21 h 21" name="T1"/>
                <a:gd fmla="*/ 0 w 20" name="T2"/>
                <a:gd fmla="*/ 11 h 21" name="T3"/>
                <a:gd fmla="*/ 0 w 20" name="T4"/>
                <a:gd fmla="*/ 0 h 21" name="T5"/>
                <a:gd fmla="*/ 6 w 20" name="T6"/>
                <a:gd fmla="*/ 0 h 21" name="T7"/>
                <a:gd fmla="*/ 6 w 20" name="T8"/>
                <a:gd fmla="*/ 11 h 21" name="T9"/>
                <a:gd fmla="*/ 10 w 20" name="T10"/>
                <a:gd fmla="*/ 15 h 21" name="T11"/>
                <a:gd fmla="*/ 14 w 20" name="T12"/>
                <a:gd fmla="*/ 11 h 21" name="T13"/>
                <a:gd fmla="*/ 14 w 20" name="T14"/>
                <a:gd fmla="*/ 0 h 21" name="T15"/>
                <a:gd fmla="*/ 20 w 20" name="T16"/>
                <a:gd fmla="*/ 0 h 21" name="T17"/>
                <a:gd fmla="*/ 20 w 20" name="T18"/>
                <a:gd fmla="*/ 11 h 21" name="T19"/>
                <a:gd fmla="*/ 10 w 20" name="T20"/>
                <a:gd fmla="*/ 21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0">
                  <a:moveTo>
                    <a:pt x="10" y="21"/>
                  </a:moveTo>
                  <a:cubicBezTo>
                    <a:pt x="5" y="21"/>
                    <a:pt x="0" y="16"/>
                    <a:pt x="0" y="11"/>
                  </a:cubicBezTo>
                  <a:cubicBezTo>
                    <a:pt x="0" y="0"/>
                    <a:pt x="0" y="0"/>
                    <a:pt x="0" y="0"/>
                  </a:cubicBezTo>
                  <a:cubicBezTo>
                    <a:pt x="6" y="0"/>
                    <a:pt x="6" y="0"/>
                    <a:pt x="6" y="0"/>
                  </a:cubicBezTo>
                  <a:cubicBezTo>
                    <a:pt x="6" y="11"/>
                    <a:pt x="6" y="11"/>
                    <a:pt x="6" y="11"/>
                  </a:cubicBezTo>
                  <a:cubicBezTo>
                    <a:pt x="6" y="13"/>
                    <a:pt x="8" y="15"/>
                    <a:pt x="10" y="15"/>
                  </a:cubicBezTo>
                  <a:cubicBezTo>
                    <a:pt x="13" y="15"/>
                    <a:pt x="14" y="13"/>
                    <a:pt x="14" y="11"/>
                  </a:cubicBezTo>
                  <a:cubicBezTo>
                    <a:pt x="14" y="0"/>
                    <a:pt x="14" y="0"/>
                    <a:pt x="14" y="0"/>
                  </a:cubicBezTo>
                  <a:cubicBezTo>
                    <a:pt x="20" y="0"/>
                    <a:pt x="20" y="0"/>
                    <a:pt x="20" y="0"/>
                  </a:cubicBezTo>
                  <a:cubicBezTo>
                    <a:pt x="20" y="11"/>
                    <a:pt x="20" y="11"/>
                    <a:pt x="20" y="11"/>
                  </a:cubicBezTo>
                  <a:cubicBezTo>
                    <a:pt x="20" y="16"/>
                    <a:pt x="16" y="21"/>
                    <a:pt x="10" y="2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79" name="Rectangle 39"/>
            <p:cNvSpPr>
              <a:spLocks noChangeArrowheads="1"/>
            </p:cNvSpPr>
            <p:nvPr/>
          </p:nvSpPr>
          <p:spPr bwMode="auto">
            <a:xfrm>
              <a:off x="2" y="32"/>
              <a:ext cx="100" cy="4"/>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grpSp>
      <p:grpSp>
        <p:nvGrpSpPr>
          <p:cNvPr id="80" name="Group 40"/>
          <p:cNvGrpSpPr/>
          <p:nvPr/>
        </p:nvGrpSpPr>
        <p:grpSpPr>
          <a:xfrm>
            <a:off x="892175" y="2302148"/>
            <a:ext cx="174625" cy="168275"/>
            <a:chExt cx="110" cy="106"/>
          </a:xfrm>
          <a:solidFill>
            <a:schemeClr val="bg1"/>
          </a:solidFill>
        </p:grpSpPr>
        <p:sp>
          <p:nvSpPr>
            <p:cNvPr id="81" name="Freeform 41"/>
            <p:cNvSpPr/>
            <p:nvPr/>
          </p:nvSpPr>
          <p:spPr bwMode="auto">
            <a:xfrm>
              <a:off x="0" y="0"/>
              <a:ext cx="110" cy="69"/>
            </a:xfrm>
            <a:custGeom>
              <a:gdLst>
                <a:gd fmla="*/ 157 w 186" name="T0"/>
                <a:gd fmla="*/ 118 h 118" name="T1"/>
                <a:gd fmla="*/ 103 w 186" name="T2"/>
                <a:gd fmla="*/ 118 h 118" name="T3"/>
                <a:gd fmla="*/ 103 w 186" name="T4"/>
                <a:gd fmla="*/ 113 h 118" name="T5"/>
                <a:gd fmla="*/ 157 w 186" name="T6"/>
                <a:gd fmla="*/ 113 h 118" name="T7"/>
                <a:gd fmla="*/ 180 w 186" name="T8"/>
                <a:gd fmla="*/ 89 h 118" name="T9"/>
                <a:gd fmla="*/ 158 w 186" name="T10"/>
                <a:gd fmla="*/ 66 h 118" name="T11"/>
                <a:gd fmla="*/ 153 w 186" name="T12"/>
                <a:gd fmla="*/ 66 h 118" name="T13"/>
                <a:gd fmla="*/ 155 w 186" name="T14"/>
                <a:gd fmla="*/ 62 h 118" name="T15"/>
                <a:gd fmla="*/ 159 w 186" name="T16"/>
                <a:gd fmla="*/ 44 h 118" name="T17"/>
                <a:gd fmla="*/ 121 w 186" name="T18"/>
                <a:gd fmla="*/ 6 h 118" name="T19"/>
                <a:gd fmla="*/ 89 w 186" name="T20"/>
                <a:gd fmla="*/ 22 h 118" name="T21"/>
                <a:gd fmla="*/ 87 w 186" name="T22"/>
                <a:gd fmla="*/ 24 h 118" name="T23"/>
                <a:gd fmla="*/ 85 w 186" name="T24"/>
                <a:gd fmla="*/ 22 h 118" name="T25"/>
                <a:gd fmla="*/ 69 w 186" name="T26"/>
                <a:gd fmla="*/ 15 h 118" name="T27"/>
                <a:gd fmla="*/ 47 w 186" name="T28"/>
                <a:gd fmla="*/ 36 h 118" name="T29"/>
                <a:gd fmla="*/ 47 w 186" name="T30"/>
                <a:gd fmla="*/ 39 h 118" name="T31"/>
                <a:gd fmla="*/ 43 w 186" name="T32"/>
                <a:gd fmla="*/ 39 h 118" name="T33"/>
                <a:gd fmla="*/ 6 w 186" name="T34"/>
                <a:gd fmla="*/ 76 h 118" name="T35"/>
                <a:gd fmla="*/ 42 w 186" name="T36"/>
                <a:gd fmla="*/ 113 h 118" name="T37"/>
                <a:gd fmla="*/ 42 w 186" name="T38"/>
                <a:gd fmla="*/ 113 h 118" name="T39"/>
                <a:gd fmla="*/ 83 w 186" name="T40"/>
                <a:gd fmla="*/ 113 h 118" name="T41"/>
                <a:gd fmla="*/ 83 w 186" name="T42"/>
                <a:gd fmla="*/ 118 h 118" name="T43"/>
                <a:gd fmla="*/ 38 w 186" name="T44"/>
                <a:gd fmla="*/ 118 h 118" name="T45"/>
                <a:gd fmla="*/ 0 w 186" name="T46"/>
                <a:gd fmla="*/ 76 h 118" name="T47"/>
                <a:gd fmla="*/ 42 w 186" name="T48"/>
                <a:gd fmla="*/ 33 h 118" name="T49"/>
                <a:gd fmla="*/ 69 w 186" name="T50"/>
                <a:gd fmla="*/ 10 h 118" name="T51"/>
                <a:gd fmla="*/ 86 w 186" name="T52"/>
                <a:gd fmla="*/ 15 h 118" name="T53"/>
                <a:gd fmla="*/ 121 w 186" name="T54"/>
                <a:gd fmla="*/ 0 h 118" name="T55"/>
                <a:gd fmla="*/ 165 w 186" name="T56"/>
                <a:gd fmla="*/ 44 h 118" name="T57"/>
                <a:gd fmla="*/ 162 w 186" name="T58"/>
                <a:gd fmla="*/ 61 h 118" name="T59"/>
                <a:gd fmla="*/ 186 w 186" name="T60"/>
                <a:gd fmla="*/ 89 h 118" name="T61"/>
                <a:gd fmla="*/ 157 w 186" name="T62"/>
                <a:gd fmla="*/ 118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186">
                  <a:moveTo>
                    <a:pt x="157" y="118"/>
                  </a:moveTo>
                  <a:cubicBezTo>
                    <a:pt x="103" y="118"/>
                    <a:pt x="103" y="118"/>
                    <a:pt x="103" y="118"/>
                  </a:cubicBezTo>
                  <a:cubicBezTo>
                    <a:pt x="103" y="113"/>
                    <a:pt x="103" y="113"/>
                    <a:pt x="103" y="113"/>
                  </a:cubicBezTo>
                  <a:cubicBezTo>
                    <a:pt x="157" y="113"/>
                    <a:pt x="157" y="113"/>
                    <a:pt x="157" y="113"/>
                  </a:cubicBezTo>
                  <a:cubicBezTo>
                    <a:pt x="170" y="113"/>
                    <a:pt x="180" y="102"/>
                    <a:pt x="180" y="89"/>
                  </a:cubicBezTo>
                  <a:cubicBezTo>
                    <a:pt x="180" y="77"/>
                    <a:pt x="170" y="67"/>
                    <a:pt x="158" y="66"/>
                  </a:cubicBezTo>
                  <a:cubicBezTo>
                    <a:pt x="153" y="66"/>
                    <a:pt x="153" y="66"/>
                    <a:pt x="153" y="66"/>
                  </a:cubicBezTo>
                  <a:cubicBezTo>
                    <a:pt x="155" y="62"/>
                    <a:pt x="155" y="62"/>
                    <a:pt x="155" y="62"/>
                  </a:cubicBezTo>
                  <a:cubicBezTo>
                    <a:pt x="158" y="56"/>
                    <a:pt x="159" y="51"/>
                    <a:pt x="159" y="44"/>
                  </a:cubicBezTo>
                  <a:cubicBezTo>
                    <a:pt x="159" y="23"/>
                    <a:pt x="142" y="6"/>
                    <a:pt x="121" y="6"/>
                  </a:cubicBezTo>
                  <a:cubicBezTo>
                    <a:pt x="108" y="6"/>
                    <a:pt x="97" y="12"/>
                    <a:pt x="89" y="22"/>
                  </a:cubicBezTo>
                  <a:cubicBezTo>
                    <a:pt x="87" y="24"/>
                    <a:pt x="87" y="24"/>
                    <a:pt x="87" y="24"/>
                  </a:cubicBezTo>
                  <a:cubicBezTo>
                    <a:pt x="85" y="22"/>
                    <a:pt x="85" y="22"/>
                    <a:pt x="85" y="22"/>
                  </a:cubicBezTo>
                  <a:cubicBezTo>
                    <a:pt x="81" y="18"/>
                    <a:pt x="75" y="15"/>
                    <a:pt x="69" y="15"/>
                  </a:cubicBezTo>
                  <a:cubicBezTo>
                    <a:pt x="58" y="15"/>
                    <a:pt x="48" y="25"/>
                    <a:pt x="47" y="36"/>
                  </a:cubicBezTo>
                  <a:cubicBezTo>
                    <a:pt x="47" y="39"/>
                    <a:pt x="47" y="39"/>
                    <a:pt x="47" y="39"/>
                  </a:cubicBezTo>
                  <a:cubicBezTo>
                    <a:pt x="43" y="39"/>
                    <a:pt x="43" y="39"/>
                    <a:pt x="43" y="39"/>
                  </a:cubicBezTo>
                  <a:cubicBezTo>
                    <a:pt x="23" y="39"/>
                    <a:pt x="6" y="55"/>
                    <a:pt x="6" y="76"/>
                  </a:cubicBezTo>
                  <a:cubicBezTo>
                    <a:pt x="6" y="96"/>
                    <a:pt x="22" y="112"/>
                    <a:pt x="42" y="113"/>
                  </a:cubicBezTo>
                  <a:cubicBezTo>
                    <a:pt x="42" y="113"/>
                    <a:pt x="42" y="113"/>
                    <a:pt x="42" y="113"/>
                  </a:cubicBezTo>
                  <a:cubicBezTo>
                    <a:pt x="83" y="113"/>
                    <a:pt x="83" y="113"/>
                    <a:pt x="83" y="113"/>
                  </a:cubicBezTo>
                  <a:cubicBezTo>
                    <a:pt x="83" y="118"/>
                    <a:pt x="83" y="118"/>
                    <a:pt x="83" y="118"/>
                  </a:cubicBezTo>
                  <a:cubicBezTo>
                    <a:pt x="38" y="118"/>
                    <a:pt x="38" y="118"/>
                    <a:pt x="38" y="118"/>
                  </a:cubicBezTo>
                  <a:cubicBezTo>
                    <a:pt x="17" y="116"/>
                    <a:pt x="0" y="98"/>
                    <a:pt x="0" y="76"/>
                  </a:cubicBezTo>
                  <a:cubicBezTo>
                    <a:pt x="0" y="52"/>
                    <a:pt x="19" y="34"/>
                    <a:pt x="42" y="33"/>
                  </a:cubicBezTo>
                  <a:cubicBezTo>
                    <a:pt x="44" y="20"/>
                    <a:pt x="55" y="10"/>
                    <a:pt x="69" y="10"/>
                  </a:cubicBezTo>
                  <a:cubicBezTo>
                    <a:pt x="76" y="10"/>
                    <a:pt x="82" y="12"/>
                    <a:pt x="86" y="15"/>
                  </a:cubicBezTo>
                  <a:cubicBezTo>
                    <a:pt x="95" y="5"/>
                    <a:pt x="107" y="0"/>
                    <a:pt x="121" y="0"/>
                  </a:cubicBezTo>
                  <a:cubicBezTo>
                    <a:pt x="145" y="0"/>
                    <a:pt x="165" y="20"/>
                    <a:pt x="165" y="44"/>
                  </a:cubicBezTo>
                  <a:cubicBezTo>
                    <a:pt x="165" y="50"/>
                    <a:pt x="164" y="56"/>
                    <a:pt x="162" y="61"/>
                  </a:cubicBezTo>
                  <a:cubicBezTo>
                    <a:pt x="176" y="63"/>
                    <a:pt x="186" y="75"/>
                    <a:pt x="186" y="89"/>
                  </a:cubicBezTo>
                  <a:cubicBezTo>
                    <a:pt x="186" y="105"/>
                    <a:pt x="173" y="118"/>
                    <a:pt x="157" y="118"/>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82" name="Freeform 42"/>
            <p:cNvSpPr/>
            <p:nvPr/>
          </p:nvSpPr>
          <p:spPr bwMode="auto">
            <a:xfrm>
              <a:off x="37" y="85"/>
              <a:ext cx="36" cy="21"/>
            </a:xfrm>
            <a:custGeom>
              <a:gdLst>
                <a:gd fmla="*/ 18 w 36" name="T0"/>
                <a:gd fmla="*/ 21 h 21" name="T1"/>
                <a:gd fmla="*/ 0 w 36" name="T2"/>
                <a:gd fmla="*/ 3 h 21" name="T3"/>
                <a:gd fmla="*/ 2 w 36" name="T4"/>
                <a:gd fmla="*/ 0 h 21" name="T5"/>
                <a:gd fmla="*/ 18 w 36" name="T6"/>
                <a:gd fmla="*/ 16 h 21" name="T7"/>
                <a:gd fmla="*/ 34 w 36" name="T8"/>
                <a:gd fmla="*/ 0 h 21" name="T9"/>
                <a:gd fmla="*/ 36 w 36" name="T10"/>
                <a:gd fmla="*/ 3 h 21" name="T11"/>
                <a:gd fmla="*/ 18 w 36" name="T12"/>
                <a:gd fmla="*/ 21 h 21" name="T13"/>
              </a:gdLst>
              <a:cxnLst>
                <a:cxn ang="0">
                  <a:pos x="T0" y="T1"/>
                </a:cxn>
                <a:cxn ang="0">
                  <a:pos x="T2" y="T3"/>
                </a:cxn>
                <a:cxn ang="0">
                  <a:pos x="T4" y="T5"/>
                </a:cxn>
                <a:cxn ang="0">
                  <a:pos x="T6" y="T7"/>
                </a:cxn>
                <a:cxn ang="0">
                  <a:pos x="T8" y="T9"/>
                </a:cxn>
                <a:cxn ang="0">
                  <a:pos x="T10" y="T11"/>
                </a:cxn>
                <a:cxn ang="0">
                  <a:pos x="T12" y="T13"/>
                </a:cxn>
              </a:cxnLst>
              <a:rect b="b" l="0" r="r" t="0"/>
              <a:pathLst>
                <a:path h="21" w="36">
                  <a:moveTo>
                    <a:pt x="18" y="21"/>
                  </a:moveTo>
                  <a:lnTo>
                    <a:pt x="0" y="3"/>
                  </a:lnTo>
                  <a:lnTo>
                    <a:pt x="2" y="0"/>
                  </a:lnTo>
                  <a:lnTo>
                    <a:pt x="18" y="16"/>
                  </a:lnTo>
                  <a:lnTo>
                    <a:pt x="34" y="0"/>
                  </a:lnTo>
                  <a:lnTo>
                    <a:pt x="36" y="3"/>
                  </a:lnTo>
                  <a:lnTo>
                    <a:pt x="18" y="21"/>
                  </a:lnTo>
                  <a:close/>
                </a:path>
              </a:pathLst>
            </a:custGeom>
            <a:grp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sp>
          <p:nvSpPr>
            <p:cNvPr id="83" name="Rectangle 43"/>
            <p:cNvSpPr>
              <a:spLocks noChangeArrowheads="1"/>
            </p:cNvSpPr>
            <p:nvPr/>
          </p:nvSpPr>
          <p:spPr bwMode="auto">
            <a:xfrm>
              <a:off x="53" y="35"/>
              <a:ext cx="4" cy="67"/>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en-US" lang="zh-CN" sz="800">
                <a:solidFill>
                  <a:schemeClr val="bg1"/>
                </a:solidFill>
                <a:latin charset="0" panose="020b0604020202020204" pitchFamily="34" typeface="Arial"/>
              </a:endParaRPr>
            </a:p>
          </p:txBody>
        </p:sp>
      </p:grpSp>
      <p:sp>
        <p:nvSpPr>
          <p:cNvPr id="43"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44"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56653936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1000" fill="hold" id="7"/>
                                        <p:tgtEl>
                                          <p:spTgt spid="43"/>
                                        </p:tgtEl>
                                        <p:attrNameLst>
                                          <p:attrName>ppt_x</p:attrName>
                                        </p:attrNameLst>
                                      </p:cBhvr>
                                      <p:tavLst>
                                        <p:tav tm="0">
                                          <p:val>
                                            <p:strVal val="#ppt_x"/>
                                          </p:val>
                                        </p:tav>
                                        <p:tav tm="100000">
                                          <p:val>
                                            <p:strVal val="#ppt_x"/>
                                          </p:val>
                                        </p:tav>
                                      </p:tavLst>
                                    </p:anim>
                                    <p:anim calcmode="lin" valueType="num">
                                      <p:cBhvr additive="base">
                                        <p:cTn dur="1000" fill="hold" id="8"/>
                                        <p:tgtEl>
                                          <p:spTgt spid="4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44"/>
                                        </p:tgtEl>
                                        <p:attrNameLst>
                                          <p:attrName>style.visibility</p:attrName>
                                        </p:attrNameLst>
                                      </p:cBhvr>
                                      <p:to>
                                        <p:strVal val="visible"/>
                                      </p:to>
                                    </p:set>
                                    <p:anim calcmode="lin" valueType="num">
                                      <p:cBhvr additive="base">
                                        <p:cTn dur="1000" fill="hold" id="11"/>
                                        <p:tgtEl>
                                          <p:spTgt spid="44"/>
                                        </p:tgtEl>
                                        <p:attrNameLst>
                                          <p:attrName>ppt_x</p:attrName>
                                        </p:attrNameLst>
                                      </p:cBhvr>
                                      <p:tavLst>
                                        <p:tav tm="0">
                                          <p:val>
                                            <p:strVal val="#ppt_x"/>
                                          </p:val>
                                        </p:tav>
                                        <p:tav tm="100000">
                                          <p:val>
                                            <p:strVal val="#ppt_x"/>
                                          </p:val>
                                        </p:tav>
                                      </p:tavLst>
                                    </p:anim>
                                    <p:anim calcmode="lin" valueType="num">
                                      <p:cBhvr additive="base">
                                        <p:cTn dur="1000" fill="hold" id="12"/>
                                        <p:tgtEl>
                                          <p:spTgt spid="44"/>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2">
                                  <p:stCondLst>
                                    <p:cond delay="10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600" fill="hold" id="15"/>
                                        <p:tgtEl>
                                          <p:spTgt spid="2"/>
                                        </p:tgtEl>
                                        <p:attrNameLst>
                                          <p:attrName>ppt_x</p:attrName>
                                        </p:attrNameLst>
                                      </p:cBhvr>
                                      <p:tavLst>
                                        <p:tav tm="0">
                                          <p:val>
                                            <p:strVal val="1+#ppt_w/2"/>
                                          </p:val>
                                        </p:tav>
                                        <p:tav tm="100000">
                                          <p:val>
                                            <p:strVal val="#ppt_x"/>
                                          </p:val>
                                        </p:tav>
                                      </p:tavLst>
                                    </p:anim>
                                    <p:anim calcmode="lin" valueType="num">
                                      <p:cBhvr additive="base">
                                        <p:cTn dur="600" fill="hold" id="16"/>
                                        <p:tgtEl>
                                          <p:spTgt spid="2"/>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1000"/>
                                  </p:stCondLst>
                                  <p:childTnLst>
                                    <p:set>
                                      <p:cBhvr>
                                        <p:cTn dur="1" fill="hold" id="18">
                                          <p:stCondLst>
                                            <p:cond delay="0"/>
                                          </p:stCondLst>
                                        </p:cTn>
                                        <p:tgtEl>
                                          <p:spTgt spid="74"/>
                                        </p:tgtEl>
                                        <p:attrNameLst>
                                          <p:attrName>style.visibility</p:attrName>
                                        </p:attrNameLst>
                                      </p:cBhvr>
                                      <p:to>
                                        <p:strVal val="visible"/>
                                      </p:to>
                                    </p:set>
                                    <p:anim calcmode="lin" valueType="num">
                                      <p:cBhvr additive="base">
                                        <p:cTn dur="600" fill="hold" id="19"/>
                                        <p:tgtEl>
                                          <p:spTgt spid="74"/>
                                        </p:tgtEl>
                                        <p:attrNameLst>
                                          <p:attrName>ppt_x</p:attrName>
                                        </p:attrNameLst>
                                      </p:cBhvr>
                                      <p:tavLst>
                                        <p:tav tm="0">
                                          <p:val>
                                            <p:strVal val="1+#ppt_w/2"/>
                                          </p:val>
                                        </p:tav>
                                        <p:tav tm="100000">
                                          <p:val>
                                            <p:strVal val="#ppt_x"/>
                                          </p:val>
                                        </p:tav>
                                      </p:tavLst>
                                    </p:anim>
                                    <p:anim calcmode="lin" valueType="num">
                                      <p:cBhvr additive="base">
                                        <p:cTn dur="600" fill="hold" id="20"/>
                                        <p:tgtEl>
                                          <p:spTgt spid="7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1000"/>
                                  </p:stCondLst>
                                  <p:childTnLst>
                                    <p:set>
                                      <p:cBhvr>
                                        <p:cTn dur="1" fill="hold" id="22">
                                          <p:stCondLst>
                                            <p:cond delay="0"/>
                                          </p:stCondLst>
                                        </p:cTn>
                                        <p:tgtEl>
                                          <p:spTgt spid="59"/>
                                        </p:tgtEl>
                                        <p:attrNameLst>
                                          <p:attrName>style.visibility</p:attrName>
                                        </p:attrNameLst>
                                      </p:cBhvr>
                                      <p:to>
                                        <p:strVal val="visible"/>
                                      </p:to>
                                    </p:set>
                                    <p:anim calcmode="lin" valueType="num">
                                      <p:cBhvr additive="base">
                                        <p:cTn dur="600" fill="hold" id="23"/>
                                        <p:tgtEl>
                                          <p:spTgt spid="59"/>
                                        </p:tgtEl>
                                        <p:attrNameLst>
                                          <p:attrName>ppt_x</p:attrName>
                                        </p:attrNameLst>
                                      </p:cBhvr>
                                      <p:tavLst>
                                        <p:tav tm="0">
                                          <p:val>
                                            <p:strVal val="1+#ppt_w/2"/>
                                          </p:val>
                                        </p:tav>
                                        <p:tav tm="100000">
                                          <p:val>
                                            <p:strVal val="#ppt_x"/>
                                          </p:val>
                                        </p:tav>
                                      </p:tavLst>
                                    </p:anim>
                                    <p:anim calcmode="lin" valueType="num">
                                      <p:cBhvr additive="base">
                                        <p:cTn dur="600" fill="hold" id="24"/>
                                        <p:tgtEl>
                                          <p:spTgt spid="5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1000"/>
                                  </p:stCondLst>
                                  <p:childTnLst>
                                    <p:set>
                                      <p:cBhvr>
                                        <p:cTn dur="1" fill="hold" id="26">
                                          <p:stCondLst>
                                            <p:cond delay="0"/>
                                          </p:stCondLst>
                                        </p:cTn>
                                        <p:tgtEl>
                                          <p:spTgt spid="52"/>
                                        </p:tgtEl>
                                        <p:attrNameLst>
                                          <p:attrName>style.visibility</p:attrName>
                                        </p:attrNameLst>
                                      </p:cBhvr>
                                      <p:to>
                                        <p:strVal val="visible"/>
                                      </p:to>
                                    </p:set>
                                    <p:anim calcmode="lin" valueType="num">
                                      <p:cBhvr additive="base">
                                        <p:cTn dur="600" fill="hold" id="27"/>
                                        <p:tgtEl>
                                          <p:spTgt spid="52"/>
                                        </p:tgtEl>
                                        <p:attrNameLst>
                                          <p:attrName>ppt_x</p:attrName>
                                        </p:attrNameLst>
                                      </p:cBhvr>
                                      <p:tavLst>
                                        <p:tav tm="0">
                                          <p:val>
                                            <p:strVal val="0-#ppt_w/2"/>
                                          </p:val>
                                        </p:tav>
                                        <p:tav tm="100000">
                                          <p:val>
                                            <p:strVal val="#ppt_x"/>
                                          </p:val>
                                        </p:tav>
                                      </p:tavLst>
                                    </p:anim>
                                    <p:anim calcmode="lin" valueType="num">
                                      <p:cBhvr additive="base">
                                        <p:cTn dur="600" fill="hold" id="28"/>
                                        <p:tgtEl>
                                          <p:spTgt spid="52"/>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160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600" fill="hold" id="31"/>
                                        <p:tgtEl>
                                          <p:spTgt spid="3"/>
                                        </p:tgtEl>
                                        <p:attrNameLst>
                                          <p:attrName>ppt_x</p:attrName>
                                        </p:attrNameLst>
                                      </p:cBhvr>
                                      <p:tavLst>
                                        <p:tav tm="0">
                                          <p:val>
                                            <p:strVal val="1+#ppt_w/2"/>
                                          </p:val>
                                        </p:tav>
                                        <p:tav tm="100000">
                                          <p:val>
                                            <p:strVal val="#ppt_x"/>
                                          </p:val>
                                        </p:tav>
                                      </p:tavLst>
                                    </p:anim>
                                    <p:anim calcmode="lin" valueType="num">
                                      <p:cBhvr additive="base">
                                        <p:cTn dur="600" fill="hold" id="32"/>
                                        <p:tgtEl>
                                          <p:spTgt spid="3"/>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1600"/>
                                  </p:stCondLst>
                                  <p:childTnLst>
                                    <p:set>
                                      <p:cBhvr>
                                        <p:cTn dur="1" fill="hold" id="34">
                                          <p:stCondLst>
                                            <p:cond delay="0"/>
                                          </p:stCondLst>
                                        </p:cTn>
                                        <p:tgtEl>
                                          <p:spTgt spid="80"/>
                                        </p:tgtEl>
                                        <p:attrNameLst>
                                          <p:attrName>style.visibility</p:attrName>
                                        </p:attrNameLst>
                                      </p:cBhvr>
                                      <p:to>
                                        <p:strVal val="visible"/>
                                      </p:to>
                                    </p:set>
                                    <p:anim calcmode="lin" valueType="num">
                                      <p:cBhvr additive="base">
                                        <p:cTn dur="600" fill="hold" id="35"/>
                                        <p:tgtEl>
                                          <p:spTgt spid="80"/>
                                        </p:tgtEl>
                                        <p:attrNameLst>
                                          <p:attrName>ppt_x</p:attrName>
                                        </p:attrNameLst>
                                      </p:cBhvr>
                                      <p:tavLst>
                                        <p:tav tm="0">
                                          <p:val>
                                            <p:strVal val="1+#ppt_w/2"/>
                                          </p:val>
                                        </p:tav>
                                        <p:tav tm="100000">
                                          <p:val>
                                            <p:strVal val="#ppt_x"/>
                                          </p:val>
                                        </p:tav>
                                      </p:tavLst>
                                    </p:anim>
                                    <p:anim calcmode="lin" valueType="num">
                                      <p:cBhvr additive="base">
                                        <p:cTn dur="600" fill="hold" id="36"/>
                                        <p:tgtEl>
                                          <p:spTgt spid="8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1600"/>
                                  </p:stCondLst>
                                  <p:childTnLst>
                                    <p:set>
                                      <p:cBhvr>
                                        <p:cTn dur="1" fill="hold" id="38">
                                          <p:stCondLst>
                                            <p:cond delay="0"/>
                                          </p:stCondLst>
                                        </p:cTn>
                                        <p:tgtEl>
                                          <p:spTgt spid="60"/>
                                        </p:tgtEl>
                                        <p:attrNameLst>
                                          <p:attrName>style.visibility</p:attrName>
                                        </p:attrNameLst>
                                      </p:cBhvr>
                                      <p:to>
                                        <p:strVal val="visible"/>
                                      </p:to>
                                    </p:set>
                                    <p:anim calcmode="lin" valueType="num">
                                      <p:cBhvr additive="base">
                                        <p:cTn dur="600" fill="hold" id="39"/>
                                        <p:tgtEl>
                                          <p:spTgt spid="60"/>
                                        </p:tgtEl>
                                        <p:attrNameLst>
                                          <p:attrName>ppt_x</p:attrName>
                                        </p:attrNameLst>
                                      </p:cBhvr>
                                      <p:tavLst>
                                        <p:tav tm="0">
                                          <p:val>
                                            <p:strVal val="1+#ppt_w/2"/>
                                          </p:val>
                                        </p:tav>
                                        <p:tav tm="100000">
                                          <p:val>
                                            <p:strVal val="#ppt_x"/>
                                          </p:val>
                                        </p:tav>
                                      </p:tavLst>
                                    </p:anim>
                                    <p:anim calcmode="lin" valueType="num">
                                      <p:cBhvr additive="base">
                                        <p:cTn dur="600" fill="hold" id="40"/>
                                        <p:tgtEl>
                                          <p:spTgt spid="60"/>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1600"/>
                                  </p:stCondLst>
                                  <p:childTnLst>
                                    <p:set>
                                      <p:cBhvr>
                                        <p:cTn dur="1" fill="hold" id="42">
                                          <p:stCondLst>
                                            <p:cond delay="0"/>
                                          </p:stCondLst>
                                        </p:cTn>
                                        <p:tgtEl>
                                          <p:spTgt spid="54"/>
                                        </p:tgtEl>
                                        <p:attrNameLst>
                                          <p:attrName>style.visibility</p:attrName>
                                        </p:attrNameLst>
                                      </p:cBhvr>
                                      <p:to>
                                        <p:strVal val="visible"/>
                                      </p:to>
                                    </p:set>
                                    <p:anim calcmode="lin" valueType="num">
                                      <p:cBhvr additive="base">
                                        <p:cTn dur="600" fill="hold" id="43"/>
                                        <p:tgtEl>
                                          <p:spTgt spid="54"/>
                                        </p:tgtEl>
                                        <p:attrNameLst>
                                          <p:attrName>ppt_x</p:attrName>
                                        </p:attrNameLst>
                                      </p:cBhvr>
                                      <p:tavLst>
                                        <p:tav tm="0">
                                          <p:val>
                                            <p:strVal val="0-#ppt_w/2"/>
                                          </p:val>
                                        </p:tav>
                                        <p:tav tm="100000">
                                          <p:val>
                                            <p:strVal val="#ppt_x"/>
                                          </p:val>
                                        </p:tav>
                                      </p:tavLst>
                                    </p:anim>
                                    <p:anim calcmode="lin" valueType="num">
                                      <p:cBhvr additive="base">
                                        <p:cTn dur="600" fill="hold" id="44"/>
                                        <p:tgtEl>
                                          <p:spTgt spid="54"/>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220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600" fill="hold" id="47"/>
                                        <p:tgtEl>
                                          <p:spTgt spid="4"/>
                                        </p:tgtEl>
                                        <p:attrNameLst>
                                          <p:attrName>ppt_x</p:attrName>
                                        </p:attrNameLst>
                                      </p:cBhvr>
                                      <p:tavLst>
                                        <p:tav tm="0">
                                          <p:val>
                                            <p:strVal val="1+#ppt_w/2"/>
                                          </p:val>
                                        </p:tav>
                                        <p:tav tm="100000">
                                          <p:val>
                                            <p:strVal val="#ppt_x"/>
                                          </p:val>
                                        </p:tav>
                                      </p:tavLst>
                                    </p:anim>
                                    <p:anim calcmode="lin" valueType="num">
                                      <p:cBhvr additive="base">
                                        <p:cTn dur="600" fill="hold" id="48"/>
                                        <p:tgtEl>
                                          <p:spTgt spid="4"/>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2200"/>
                                  </p:stCondLst>
                                  <p:childTnLst>
                                    <p:set>
                                      <p:cBhvr>
                                        <p:cTn dur="1" fill="hold" id="50">
                                          <p:stCondLst>
                                            <p:cond delay="0"/>
                                          </p:stCondLst>
                                        </p:cTn>
                                        <p:tgtEl>
                                          <p:spTgt spid="69"/>
                                        </p:tgtEl>
                                        <p:attrNameLst>
                                          <p:attrName>style.visibility</p:attrName>
                                        </p:attrNameLst>
                                      </p:cBhvr>
                                      <p:to>
                                        <p:strVal val="visible"/>
                                      </p:to>
                                    </p:set>
                                    <p:anim calcmode="lin" valueType="num">
                                      <p:cBhvr additive="base">
                                        <p:cTn dur="600" fill="hold" id="51"/>
                                        <p:tgtEl>
                                          <p:spTgt spid="69"/>
                                        </p:tgtEl>
                                        <p:attrNameLst>
                                          <p:attrName>ppt_x</p:attrName>
                                        </p:attrNameLst>
                                      </p:cBhvr>
                                      <p:tavLst>
                                        <p:tav tm="0">
                                          <p:val>
                                            <p:strVal val="1+#ppt_w/2"/>
                                          </p:val>
                                        </p:tav>
                                        <p:tav tm="100000">
                                          <p:val>
                                            <p:strVal val="#ppt_x"/>
                                          </p:val>
                                        </p:tav>
                                      </p:tavLst>
                                    </p:anim>
                                    <p:anim calcmode="lin" valueType="num">
                                      <p:cBhvr additive="base">
                                        <p:cTn dur="600" fill="hold" id="52"/>
                                        <p:tgtEl>
                                          <p:spTgt spid="69"/>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2200"/>
                                  </p:stCondLst>
                                  <p:childTnLst>
                                    <p:set>
                                      <p:cBhvr>
                                        <p:cTn dur="1" fill="hold" id="54">
                                          <p:stCondLst>
                                            <p:cond delay="0"/>
                                          </p:stCondLst>
                                        </p:cTn>
                                        <p:tgtEl>
                                          <p:spTgt spid="61"/>
                                        </p:tgtEl>
                                        <p:attrNameLst>
                                          <p:attrName>style.visibility</p:attrName>
                                        </p:attrNameLst>
                                      </p:cBhvr>
                                      <p:to>
                                        <p:strVal val="visible"/>
                                      </p:to>
                                    </p:set>
                                    <p:anim calcmode="lin" valueType="num">
                                      <p:cBhvr additive="base">
                                        <p:cTn dur="600" fill="hold" id="55"/>
                                        <p:tgtEl>
                                          <p:spTgt spid="61"/>
                                        </p:tgtEl>
                                        <p:attrNameLst>
                                          <p:attrName>ppt_x</p:attrName>
                                        </p:attrNameLst>
                                      </p:cBhvr>
                                      <p:tavLst>
                                        <p:tav tm="0">
                                          <p:val>
                                            <p:strVal val="1+#ppt_w/2"/>
                                          </p:val>
                                        </p:tav>
                                        <p:tav tm="100000">
                                          <p:val>
                                            <p:strVal val="#ppt_x"/>
                                          </p:val>
                                        </p:tav>
                                      </p:tavLst>
                                    </p:anim>
                                    <p:anim calcmode="lin" valueType="num">
                                      <p:cBhvr additive="base">
                                        <p:cTn dur="600" fill="hold" id="56"/>
                                        <p:tgtEl>
                                          <p:spTgt spid="61"/>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2200"/>
                                  </p:stCondLst>
                                  <p:childTnLst>
                                    <p:set>
                                      <p:cBhvr>
                                        <p:cTn dur="1" fill="hold" id="58">
                                          <p:stCondLst>
                                            <p:cond delay="0"/>
                                          </p:stCondLst>
                                        </p:cTn>
                                        <p:tgtEl>
                                          <p:spTgt spid="56"/>
                                        </p:tgtEl>
                                        <p:attrNameLst>
                                          <p:attrName>style.visibility</p:attrName>
                                        </p:attrNameLst>
                                      </p:cBhvr>
                                      <p:to>
                                        <p:strVal val="visible"/>
                                      </p:to>
                                    </p:set>
                                    <p:anim calcmode="lin" valueType="num">
                                      <p:cBhvr additive="base">
                                        <p:cTn dur="600" fill="hold" id="59"/>
                                        <p:tgtEl>
                                          <p:spTgt spid="56"/>
                                        </p:tgtEl>
                                        <p:attrNameLst>
                                          <p:attrName>ppt_x</p:attrName>
                                        </p:attrNameLst>
                                      </p:cBhvr>
                                      <p:tavLst>
                                        <p:tav tm="0">
                                          <p:val>
                                            <p:strVal val="0-#ppt_w/2"/>
                                          </p:val>
                                        </p:tav>
                                        <p:tav tm="100000">
                                          <p:val>
                                            <p:strVal val="#ppt_x"/>
                                          </p:val>
                                        </p:tav>
                                      </p:tavLst>
                                    </p:anim>
                                    <p:anim calcmode="lin" valueType="num">
                                      <p:cBhvr additive="base">
                                        <p:cTn dur="600" fill="hold" id="60"/>
                                        <p:tgtEl>
                                          <p:spTgt spid="56"/>
                                        </p:tgtEl>
                                        <p:attrNameLst>
                                          <p:attrName>ppt_y</p:attrName>
                                        </p:attrNameLst>
                                      </p:cBhvr>
                                      <p:tavLst>
                                        <p:tav tm="0">
                                          <p:val>
                                            <p:strVal val="#ppt_y"/>
                                          </p:val>
                                        </p:tav>
                                        <p:tav tm="100000">
                                          <p:val>
                                            <p:strVal val="#ppt_y"/>
                                          </p:val>
                                        </p:tav>
                                      </p:tavLst>
                                    </p:anim>
                                  </p:childTnLst>
                                </p:cTn>
                              </p:par>
                              <p:par>
                                <p:cTn fill="hold" id="61" nodeType="withEffect" presetClass="entr" presetID="2" presetSubtype="2">
                                  <p:stCondLst>
                                    <p:cond delay="2800"/>
                                  </p:stCondLst>
                                  <p:childTnLst>
                                    <p:set>
                                      <p:cBhvr>
                                        <p:cTn dur="1" fill="hold" id="62">
                                          <p:stCondLst>
                                            <p:cond delay="0"/>
                                          </p:stCondLst>
                                        </p:cTn>
                                        <p:tgtEl>
                                          <p:spTgt spid="5"/>
                                        </p:tgtEl>
                                        <p:attrNameLst>
                                          <p:attrName>style.visibility</p:attrName>
                                        </p:attrNameLst>
                                      </p:cBhvr>
                                      <p:to>
                                        <p:strVal val="visible"/>
                                      </p:to>
                                    </p:set>
                                    <p:anim calcmode="lin" valueType="num">
                                      <p:cBhvr additive="base">
                                        <p:cTn dur="600" fill="hold" id="63"/>
                                        <p:tgtEl>
                                          <p:spTgt spid="5"/>
                                        </p:tgtEl>
                                        <p:attrNameLst>
                                          <p:attrName>ppt_x</p:attrName>
                                        </p:attrNameLst>
                                      </p:cBhvr>
                                      <p:tavLst>
                                        <p:tav tm="0">
                                          <p:val>
                                            <p:strVal val="1+#ppt_w/2"/>
                                          </p:val>
                                        </p:tav>
                                        <p:tav tm="100000">
                                          <p:val>
                                            <p:strVal val="#ppt_x"/>
                                          </p:val>
                                        </p:tav>
                                      </p:tavLst>
                                    </p:anim>
                                    <p:anim calcmode="lin" valueType="num">
                                      <p:cBhvr additive="base">
                                        <p:cTn dur="600" fill="hold" id="64"/>
                                        <p:tgtEl>
                                          <p:spTgt spid="5"/>
                                        </p:tgtEl>
                                        <p:attrNameLst>
                                          <p:attrName>ppt_y</p:attrName>
                                        </p:attrNameLst>
                                      </p:cBhvr>
                                      <p:tavLst>
                                        <p:tav tm="0">
                                          <p:val>
                                            <p:strVal val="#ppt_y"/>
                                          </p:val>
                                        </p:tav>
                                        <p:tav tm="100000">
                                          <p:val>
                                            <p:strVal val="#ppt_y"/>
                                          </p:val>
                                        </p:tav>
                                      </p:tavLst>
                                    </p:anim>
                                  </p:childTnLst>
                                </p:cTn>
                              </p:par>
                              <p:par>
                                <p:cTn fill="hold" id="65" nodeType="withEffect" presetClass="entr" presetID="2" presetSubtype="2">
                                  <p:stCondLst>
                                    <p:cond delay="2800"/>
                                  </p:stCondLst>
                                  <p:childTnLst>
                                    <p:set>
                                      <p:cBhvr>
                                        <p:cTn dur="1" fill="hold" id="66">
                                          <p:stCondLst>
                                            <p:cond delay="0"/>
                                          </p:stCondLst>
                                        </p:cTn>
                                        <p:tgtEl>
                                          <p:spTgt spid="64"/>
                                        </p:tgtEl>
                                        <p:attrNameLst>
                                          <p:attrName>style.visibility</p:attrName>
                                        </p:attrNameLst>
                                      </p:cBhvr>
                                      <p:to>
                                        <p:strVal val="visible"/>
                                      </p:to>
                                    </p:set>
                                    <p:anim calcmode="lin" valueType="num">
                                      <p:cBhvr additive="base">
                                        <p:cTn dur="600" fill="hold" id="67"/>
                                        <p:tgtEl>
                                          <p:spTgt spid="64"/>
                                        </p:tgtEl>
                                        <p:attrNameLst>
                                          <p:attrName>ppt_x</p:attrName>
                                        </p:attrNameLst>
                                      </p:cBhvr>
                                      <p:tavLst>
                                        <p:tav tm="0">
                                          <p:val>
                                            <p:strVal val="1+#ppt_w/2"/>
                                          </p:val>
                                        </p:tav>
                                        <p:tav tm="100000">
                                          <p:val>
                                            <p:strVal val="#ppt_x"/>
                                          </p:val>
                                        </p:tav>
                                      </p:tavLst>
                                    </p:anim>
                                    <p:anim calcmode="lin" valueType="num">
                                      <p:cBhvr additive="base">
                                        <p:cTn dur="600" fill="hold" id="68"/>
                                        <p:tgtEl>
                                          <p:spTgt spid="64"/>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2800"/>
                                  </p:stCondLst>
                                  <p:childTnLst>
                                    <p:set>
                                      <p:cBhvr>
                                        <p:cTn dur="1" fill="hold" id="70">
                                          <p:stCondLst>
                                            <p:cond delay="0"/>
                                          </p:stCondLst>
                                        </p:cTn>
                                        <p:tgtEl>
                                          <p:spTgt spid="62"/>
                                        </p:tgtEl>
                                        <p:attrNameLst>
                                          <p:attrName>style.visibility</p:attrName>
                                        </p:attrNameLst>
                                      </p:cBhvr>
                                      <p:to>
                                        <p:strVal val="visible"/>
                                      </p:to>
                                    </p:set>
                                    <p:anim calcmode="lin" valueType="num">
                                      <p:cBhvr additive="base">
                                        <p:cTn dur="600" fill="hold" id="71"/>
                                        <p:tgtEl>
                                          <p:spTgt spid="62"/>
                                        </p:tgtEl>
                                        <p:attrNameLst>
                                          <p:attrName>ppt_x</p:attrName>
                                        </p:attrNameLst>
                                      </p:cBhvr>
                                      <p:tavLst>
                                        <p:tav tm="0">
                                          <p:val>
                                            <p:strVal val="1+#ppt_w/2"/>
                                          </p:val>
                                        </p:tav>
                                        <p:tav tm="100000">
                                          <p:val>
                                            <p:strVal val="#ppt_x"/>
                                          </p:val>
                                        </p:tav>
                                      </p:tavLst>
                                    </p:anim>
                                    <p:anim calcmode="lin" valueType="num">
                                      <p:cBhvr additive="base">
                                        <p:cTn dur="600" fill="hold" id="72"/>
                                        <p:tgtEl>
                                          <p:spTgt spid="62"/>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2800"/>
                                  </p:stCondLst>
                                  <p:childTnLst>
                                    <p:set>
                                      <p:cBhvr>
                                        <p:cTn dur="1" fill="hold" id="74">
                                          <p:stCondLst>
                                            <p:cond delay="0"/>
                                          </p:stCondLst>
                                        </p:cTn>
                                        <p:tgtEl>
                                          <p:spTgt spid="58"/>
                                        </p:tgtEl>
                                        <p:attrNameLst>
                                          <p:attrName>style.visibility</p:attrName>
                                        </p:attrNameLst>
                                      </p:cBhvr>
                                      <p:to>
                                        <p:strVal val="visible"/>
                                      </p:to>
                                    </p:set>
                                    <p:anim calcmode="lin" valueType="num">
                                      <p:cBhvr additive="base">
                                        <p:cTn dur="600" fill="hold" id="75"/>
                                        <p:tgtEl>
                                          <p:spTgt spid="58"/>
                                        </p:tgtEl>
                                        <p:attrNameLst>
                                          <p:attrName>ppt_x</p:attrName>
                                        </p:attrNameLst>
                                      </p:cBhvr>
                                      <p:tavLst>
                                        <p:tav tm="0">
                                          <p:val>
                                            <p:strVal val="0-#ppt_w/2"/>
                                          </p:val>
                                        </p:tav>
                                        <p:tav tm="100000">
                                          <p:val>
                                            <p:strVal val="#ppt_x"/>
                                          </p:val>
                                        </p:tav>
                                      </p:tavLst>
                                    </p:anim>
                                    <p:anim calcmode="lin" valueType="num">
                                      <p:cBhvr additive="base">
                                        <p:cTn dur="600" fill="hold" id="76"/>
                                        <p:tgtEl>
                                          <p:spTgt spid="58"/>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4">
                                  <p:stCondLst>
                                    <p:cond delay="3400"/>
                                  </p:stCondLst>
                                  <p:childTnLst>
                                    <p:set>
                                      <p:cBhvr>
                                        <p:cTn dur="1" fill="hold" id="78">
                                          <p:stCondLst>
                                            <p:cond delay="0"/>
                                          </p:stCondLst>
                                        </p:cTn>
                                        <p:tgtEl>
                                          <p:spTgt spid="49"/>
                                        </p:tgtEl>
                                        <p:attrNameLst>
                                          <p:attrName>style.visibility</p:attrName>
                                        </p:attrNameLst>
                                      </p:cBhvr>
                                      <p:to>
                                        <p:strVal val="visible"/>
                                      </p:to>
                                    </p:set>
                                    <p:anim calcmode="lin" valueType="num">
                                      <p:cBhvr additive="base">
                                        <p:cTn dur="600" fill="hold" id="79"/>
                                        <p:tgtEl>
                                          <p:spTgt spid="49"/>
                                        </p:tgtEl>
                                        <p:attrNameLst>
                                          <p:attrName>ppt_x</p:attrName>
                                        </p:attrNameLst>
                                      </p:cBhvr>
                                      <p:tavLst>
                                        <p:tav tm="0">
                                          <p:val>
                                            <p:strVal val="#ppt_x"/>
                                          </p:val>
                                        </p:tav>
                                        <p:tav tm="100000">
                                          <p:val>
                                            <p:strVal val="#ppt_x"/>
                                          </p:val>
                                        </p:tav>
                                      </p:tavLst>
                                    </p:anim>
                                    <p:anim calcmode="lin" valueType="num">
                                      <p:cBhvr additive="base">
                                        <p:cTn dur="600" fill="hold" id="80"/>
                                        <p:tgtEl>
                                          <p:spTgt spid="49"/>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3500"/>
                                  </p:stCondLst>
                                  <p:childTnLst>
                                    <p:set>
                                      <p:cBhvr>
                                        <p:cTn dur="1" fill="hold" id="82">
                                          <p:stCondLst>
                                            <p:cond delay="0"/>
                                          </p:stCondLst>
                                        </p:cTn>
                                        <p:tgtEl>
                                          <p:spTgt spid="50"/>
                                        </p:tgtEl>
                                        <p:attrNameLst>
                                          <p:attrName>style.visibility</p:attrName>
                                        </p:attrNameLst>
                                      </p:cBhvr>
                                      <p:to>
                                        <p:strVal val="visible"/>
                                      </p:to>
                                    </p:set>
                                    <p:anim calcmode="lin" valueType="num">
                                      <p:cBhvr additive="base">
                                        <p:cTn dur="600" fill="hold" id="83"/>
                                        <p:tgtEl>
                                          <p:spTgt spid="50"/>
                                        </p:tgtEl>
                                        <p:attrNameLst>
                                          <p:attrName>ppt_x</p:attrName>
                                        </p:attrNameLst>
                                      </p:cBhvr>
                                      <p:tavLst>
                                        <p:tav tm="0">
                                          <p:val>
                                            <p:strVal val="#ppt_x"/>
                                          </p:val>
                                        </p:tav>
                                        <p:tav tm="100000">
                                          <p:val>
                                            <p:strVal val="#ppt_x"/>
                                          </p:val>
                                        </p:tav>
                                      </p:tavLst>
                                    </p:anim>
                                    <p:anim calcmode="lin" valueType="num">
                                      <p:cBhvr additive="base">
                                        <p:cTn dur="600" fill="hold" id="84"/>
                                        <p:tgtEl>
                                          <p:spTgt spid="50"/>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3600"/>
                                  </p:stCondLst>
                                  <p:childTnLst>
                                    <p:set>
                                      <p:cBhvr>
                                        <p:cTn dur="1" fill="hold" id="86">
                                          <p:stCondLst>
                                            <p:cond delay="0"/>
                                          </p:stCondLst>
                                        </p:cTn>
                                        <p:tgtEl>
                                          <p:spTgt spid="63"/>
                                        </p:tgtEl>
                                        <p:attrNameLst>
                                          <p:attrName>style.visibility</p:attrName>
                                        </p:attrNameLst>
                                      </p:cBhvr>
                                      <p:to>
                                        <p:strVal val="visible"/>
                                      </p:to>
                                    </p:set>
                                    <p:anim calcmode="lin" valueType="num">
                                      <p:cBhvr additive="base">
                                        <p:cTn dur="600" fill="hold" id="87"/>
                                        <p:tgtEl>
                                          <p:spTgt spid="63"/>
                                        </p:tgtEl>
                                        <p:attrNameLst>
                                          <p:attrName>ppt_x</p:attrName>
                                        </p:attrNameLst>
                                      </p:cBhvr>
                                      <p:tavLst>
                                        <p:tav tm="0">
                                          <p:val>
                                            <p:strVal val="#ppt_x"/>
                                          </p:val>
                                        </p:tav>
                                        <p:tav tm="100000">
                                          <p:val>
                                            <p:strVal val="#ppt_x"/>
                                          </p:val>
                                        </p:tav>
                                      </p:tavLst>
                                    </p:anim>
                                    <p:anim calcmode="lin" valueType="num">
                                      <p:cBhvr additive="base">
                                        <p:cTn dur="600" fill="hold" id="88"/>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2"/>
      <p:bldP grpId="0" spid="54"/>
      <p:bldP grpId="0" spid="56"/>
      <p:bldP grpId="0" spid="58"/>
      <p:bldP grpId="0" spid="59"/>
      <p:bldP grpId="0" spid="60"/>
      <p:bldP grpId="0" spid="61"/>
      <p:bldP grpId="0" spid="62"/>
      <p:bldP grpId="0" spid="63"/>
      <p:bldP grpId="0" spid="43"/>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椭圆 22"/>
          <p:cNvSpPr/>
          <p:nvPr/>
        </p:nvSpPr>
        <p:spPr>
          <a:xfrm>
            <a:off x="2267744" y="2570163"/>
            <a:ext cx="914846" cy="914846"/>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8" name="矩形 17"/>
          <p:cNvSpPr/>
          <p:nvPr/>
        </p:nvSpPr>
        <p:spPr>
          <a:xfrm>
            <a:off x="4499992" y="2569582"/>
            <a:ext cx="3600400" cy="571500"/>
          </a:xfrm>
          <a:prstGeom prst="rect">
            <a:avLst/>
          </a:prstGeom>
        </p:spPr>
        <p:txBody>
          <a:bodyPr lIns="0" wrap="square">
            <a:spAutoFit/>
          </a:bodyPr>
          <a:lstStyle/>
          <a:p>
            <a:pPr fontAlgn="base" lvl="0">
              <a:spcBef>
                <a:spcPct val="0"/>
              </a:spcBef>
              <a:spcAft>
                <a:spcPct val="0"/>
              </a:spcAft>
            </a:pPr>
            <a:r>
              <a:rPr altLang="en-US" lang="en-US" sz="1050">
                <a:solidFill>
                  <a:schemeClr val="bg1">
                    <a:lumMod val="50000"/>
                  </a:schemeClr>
                </a:solidFill>
                <a:latin typeface="Arial"/>
                <a:ea charset="-122" typeface="宋体"/>
              </a:rPr>
              <a:t>We have many PowerPoint templates that has been specifically designed to help anyone that is stepping into the world of PowerPoint for the very first time.</a:t>
            </a:r>
          </a:p>
        </p:txBody>
      </p:sp>
      <p:sp>
        <p:nvSpPr>
          <p:cNvPr id="19" name="矩形 18"/>
          <p:cNvSpPr/>
          <p:nvPr/>
        </p:nvSpPr>
        <p:spPr>
          <a:xfrm>
            <a:off x="4499992" y="1942882"/>
            <a:ext cx="2160240" cy="1005840"/>
          </a:xfrm>
          <a:prstGeom prst="rect">
            <a:avLst/>
          </a:prstGeom>
        </p:spPr>
        <p:txBody>
          <a:bodyPr lIns="0" wrap="square">
            <a:spAutoFit/>
          </a:bodyPr>
          <a:lstStyle/>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此处添加标题文本</a:t>
            </a:r>
          </a:p>
          <a:p>
            <a:pPr fontAlgn="base">
              <a:spcBef>
                <a:spcPct val="0"/>
              </a:spcBef>
              <a:spcAft>
                <a:spcPct val="0"/>
              </a:spcAft>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Insert Header Topic Here</a:t>
            </a:r>
          </a:p>
        </p:txBody>
      </p:sp>
      <p:sp>
        <p:nvSpPr>
          <p:cNvPr id="13" name="椭圆 12"/>
          <p:cNvSpPr/>
          <p:nvPr/>
        </p:nvSpPr>
        <p:spPr>
          <a:xfrm>
            <a:off x="1403648" y="1418828"/>
            <a:ext cx="1580828" cy="1580828"/>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4" name="椭圆 13"/>
          <p:cNvSpPr/>
          <p:nvPr/>
        </p:nvSpPr>
        <p:spPr>
          <a:xfrm>
            <a:off x="-828600" y="3867100"/>
            <a:ext cx="2079426" cy="2079426"/>
          </a:xfrm>
          <a:prstGeom prst="ellipse">
            <a:avLst/>
          </a:prstGeom>
          <a:noFill/>
          <a:ln w="9525">
            <a:gradFill>
              <a:gsLst>
                <a:gs pos="100000">
                  <a:srgbClr val="138F81"/>
                </a:gs>
                <a:gs pos="0">
                  <a:srgbClr val="19BAA9"/>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5" name="椭圆 14"/>
          <p:cNvSpPr/>
          <p:nvPr/>
        </p:nvSpPr>
        <p:spPr>
          <a:xfrm>
            <a:off x="971600" y="2138908"/>
            <a:ext cx="628674" cy="628674"/>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7" name="椭圆 16"/>
          <p:cNvSpPr/>
          <p:nvPr/>
        </p:nvSpPr>
        <p:spPr>
          <a:xfrm>
            <a:off x="7452320" y="4493841"/>
            <a:ext cx="1296144" cy="1296144"/>
          </a:xfrm>
          <a:prstGeom prst="ellipse">
            <a:avLst/>
          </a:prstGeom>
          <a:noFill/>
          <a:ln w="9525">
            <a:gradFill>
              <a:gsLst>
                <a:gs pos="100000">
                  <a:srgbClr val="108692"/>
                </a:gs>
                <a:gs pos="0">
                  <a:srgbClr val="16B2C1"/>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21" name="椭圆 20"/>
          <p:cNvSpPr/>
          <p:nvPr/>
        </p:nvSpPr>
        <p:spPr>
          <a:xfrm>
            <a:off x="3419872" y="1850876"/>
            <a:ext cx="347246" cy="347246"/>
          </a:xfrm>
          <a:prstGeom prst="ellipse">
            <a:avLst/>
          </a:prstGeom>
          <a:noFill/>
          <a:ln w="9525">
            <a:gradFill>
              <a:gsLst>
                <a:gs pos="100000">
                  <a:srgbClr val="E33F24"/>
                </a:gs>
                <a:gs pos="0">
                  <a:srgbClr val="F26434"/>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3" name="椭圆 2"/>
          <p:cNvSpPr/>
          <p:nvPr/>
        </p:nvSpPr>
        <p:spPr>
          <a:xfrm>
            <a:off x="2383207" y="2157663"/>
            <a:ext cx="825000" cy="825000"/>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 name="TextBox 3"/>
          <p:cNvSpPr txBox="1"/>
          <p:nvPr/>
        </p:nvSpPr>
        <p:spPr>
          <a:xfrm>
            <a:off x="2339752" y="2216220"/>
            <a:ext cx="911910" cy="701040"/>
          </a:xfrm>
          <a:prstGeom prst="rect">
            <a:avLst/>
          </a:prstGeom>
          <a:noFill/>
        </p:spPr>
        <p:txBody>
          <a:bodyPr rtlCol="0" wrap="square">
            <a:spAutoFit/>
          </a:bodyPr>
          <a:lstStyle/>
          <a:p>
            <a:pPr algn="ctr"/>
            <a:r>
              <a:rPr altLang="zh-CN" b="1" lang="en-US" sz="4000">
                <a:solidFill>
                  <a:schemeClr val="bg1"/>
                </a:solidFill>
                <a:latin charset="-122" panose="020b0503020204020204" pitchFamily="34" typeface="微软雅黑"/>
                <a:ea charset="-122" panose="020b0503020204020204" pitchFamily="34" typeface="微软雅黑"/>
              </a:rPr>
              <a:t>2</a:t>
            </a:r>
          </a:p>
        </p:txBody>
      </p:sp>
      <p:sp>
        <p:nvSpPr>
          <p:cNvPr id="22" name="椭圆 21"/>
          <p:cNvSpPr/>
          <p:nvPr/>
        </p:nvSpPr>
        <p:spPr>
          <a:xfrm>
            <a:off x="8621662" y="4803204"/>
            <a:ext cx="864840" cy="864840"/>
          </a:xfrm>
          <a:prstGeom prst="ellipse">
            <a:avLst/>
          </a:prstGeom>
          <a:noFill/>
          <a:ln w="9525">
            <a:gradFill>
              <a:gsLst>
                <a:gs pos="100000">
                  <a:srgbClr val="89A13D"/>
                </a:gs>
                <a:gs pos="0">
                  <a:srgbClr val="B2D138"/>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Tree>
    <p:extLst>
      <p:ext uri="{BB962C8B-B14F-4D97-AF65-F5344CB8AC3E}">
        <p14:creationId val="2663880776"/>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2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500"/>
                                  </p:stCondLst>
                                  <p:childTnLst>
                                    <p:animScale>
                                      <p:cBhvr>
                                        <p:cTn dur="150" fill="hold" id="18"/>
                                        <p:tgtEl>
                                          <p:spTgt spid="4"/>
                                        </p:tgtEl>
                                      </p:cBhvr>
                                      <p:by x="110000" y="110000"/>
                                    </p:animScale>
                                  </p:childTnLst>
                                </p:cTn>
                              </p:par>
                              <p:par>
                                <p:cTn fill="hold" grpId="0" id="19" nodeType="withEffect" presetClass="entr" presetID="2" presetSubtype="2">
                                  <p:stCondLst>
                                    <p:cond delay="60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600" fill="hold" id="21"/>
                                        <p:tgtEl>
                                          <p:spTgt spid="19"/>
                                        </p:tgtEl>
                                        <p:attrNameLst>
                                          <p:attrName>ppt_x</p:attrName>
                                        </p:attrNameLst>
                                      </p:cBhvr>
                                      <p:tavLst>
                                        <p:tav tm="0">
                                          <p:val>
                                            <p:strVal val="1+#ppt_w/2"/>
                                          </p:val>
                                        </p:tav>
                                        <p:tav tm="100000">
                                          <p:val>
                                            <p:strVal val="#ppt_x"/>
                                          </p:val>
                                        </p:tav>
                                      </p:tavLst>
                                    </p:anim>
                                    <p:anim calcmode="lin" valueType="num">
                                      <p:cBhvr additive="base">
                                        <p:cTn dur="600" fill="hold" id="22"/>
                                        <p:tgtEl>
                                          <p:spTgt spid="19"/>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70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600" fill="hold" id="25"/>
                                        <p:tgtEl>
                                          <p:spTgt spid="18"/>
                                        </p:tgtEl>
                                        <p:attrNameLst>
                                          <p:attrName>ppt_x</p:attrName>
                                        </p:attrNameLst>
                                      </p:cBhvr>
                                      <p:tavLst>
                                        <p:tav tm="0">
                                          <p:val>
                                            <p:strVal val="1+#ppt_w/2"/>
                                          </p:val>
                                        </p:tav>
                                        <p:tav tm="100000">
                                          <p:val>
                                            <p:strVal val="#ppt_x"/>
                                          </p:val>
                                        </p:tav>
                                      </p:tavLst>
                                    </p:anim>
                                    <p:anim calcmode="lin" valueType="num">
                                      <p:cBhvr additive="base">
                                        <p:cTn dur="6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300" fill="hold" id="29"/>
                                        <p:tgtEl>
                                          <p:spTgt spid="15"/>
                                        </p:tgtEl>
                                        <p:attrNameLst>
                                          <p:attrName>ppt_w</p:attrName>
                                        </p:attrNameLst>
                                      </p:cBhvr>
                                      <p:tavLst>
                                        <p:tav tm="0">
                                          <p:val>
                                            <p:fltVal val="0"/>
                                          </p:val>
                                        </p:tav>
                                        <p:tav tm="100000">
                                          <p:val>
                                            <p:strVal val="#ppt_w"/>
                                          </p:val>
                                        </p:tav>
                                      </p:tavLst>
                                    </p:anim>
                                    <p:anim calcmode="lin" valueType="num">
                                      <p:cBhvr>
                                        <p:cTn dur="300" fill="hold" id="30"/>
                                        <p:tgtEl>
                                          <p:spTgt spid="15"/>
                                        </p:tgtEl>
                                        <p:attrNameLst>
                                          <p:attrName>ppt_h</p:attrName>
                                        </p:attrNameLst>
                                      </p:cBhvr>
                                      <p:tavLst>
                                        <p:tav tm="0">
                                          <p:val>
                                            <p:fltVal val="0"/>
                                          </p:val>
                                        </p:tav>
                                        <p:tav tm="100000">
                                          <p:val>
                                            <p:strVal val="#ppt_h"/>
                                          </p:val>
                                        </p:tav>
                                      </p:tavLst>
                                    </p:anim>
                                    <p:animEffect filter="fade" transition="in">
                                      <p:cBhvr>
                                        <p:cTn dur="300" id="31"/>
                                        <p:tgtEl>
                                          <p:spTgt spid="15"/>
                                        </p:tgtEl>
                                      </p:cBhvr>
                                    </p:animEffect>
                                  </p:childTnLst>
                                </p:cTn>
                              </p:par>
                              <p:par>
                                <p:cTn autoRev="1" fill="hold" grpId="1" id="32" nodeType="withEffect" presetClass="emph" presetID="6" presetSubtype="0">
                                  <p:stCondLst>
                                    <p:cond delay="300"/>
                                  </p:stCondLst>
                                  <p:childTnLst>
                                    <p:animScale>
                                      <p:cBhvr>
                                        <p:cTn dur="150" fill="hold" id="33"/>
                                        <p:tgtEl>
                                          <p:spTgt spid="15"/>
                                        </p:tgtEl>
                                      </p:cBhvr>
                                      <p:by x="110000" y="110000"/>
                                    </p:animScale>
                                  </p:childTnLst>
                                </p:cTn>
                              </p:par>
                              <p:par>
                                <p:cTn fill="hold" grpId="0" id="34" nodeType="withEffect" presetClass="entr" presetID="53" presetSubtype="0">
                                  <p:stCondLst>
                                    <p:cond delay="300"/>
                                  </p:stCondLst>
                                  <p:childTnLst>
                                    <p:set>
                                      <p:cBhvr>
                                        <p:cTn dur="1" fill="hold" id="35">
                                          <p:stCondLst>
                                            <p:cond delay="0"/>
                                          </p:stCondLst>
                                        </p:cTn>
                                        <p:tgtEl>
                                          <p:spTgt spid="14"/>
                                        </p:tgtEl>
                                        <p:attrNameLst>
                                          <p:attrName>style.visibility</p:attrName>
                                        </p:attrNameLst>
                                      </p:cBhvr>
                                      <p:to>
                                        <p:strVal val="visible"/>
                                      </p:to>
                                    </p:set>
                                    <p:anim calcmode="lin" valueType="num">
                                      <p:cBhvr>
                                        <p:cTn dur="300" fill="hold" id="36"/>
                                        <p:tgtEl>
                                          <p:spTgt spid="14"/>
                                        </p:tgtEl>
                                        <p:attrNameLst>
                                          <p:attrName>ppt_w</p:attrName>
                                        </p:attrNameLst>
                                      </p:cBhvr>
                                      <p:tavLst>
                                        <p:tav tm="0">
                                          <p:val>
                                            <p:fltVal val="0"/>
                                          </p:val>
                                        </p:tav>
                                        <p:tav tm="100000">
                                          <p:val>
                                            <p:strVal val="#ppt_w"/>
                                          </p:val>
                                        </p:tav>
                                      </p:tavLst>
                                    </p:anim>
                                    <p:anim calcmode="lin" valueType="num">
                                      <p:cBhvr>
                                        <p:cTn dur="300" fill="hold" id="37"/>
                                        <p:tgtEl>
                                          <p:spTgt spid="14"/>
                                        </p:tgtEl>
                                        <p:attrNameLst>
                                          <p:attrName>ppt_h</p:attrName>
                                        </p:attrNameLst>
                                      </p:cBhvr>
                                      <p:tavLst>
                                        <p:tav tm="0">
                                          <p:val>
                                            <p:fltVal val="0"/>
                                          </p:val>
                                        </p:tav>
                                        <p:tav tm="100000">
                                          <p:val>
                                            <p:strVal val="#ppt_h"/>
                                          </p:val>
                                        </p:tav>
                                      </p:tavLst>
                                    </p:anim>
                                    <p:animEffect filter="fade" transition="in">
                                      <p:cBhvr>
                                        <p:cTn dur="300" id="38"/>
                                        <p:tgtEl>
                                          <p:spTgt spid="14"/>
                                        </p:tgtEl>
                                      </p:cBhvr>
                                    </p:animEffect>
                                  </p:childTnLst>
                                </p:cTn>
                              </p:par>
                              <p:par>
                                <p:cTn autoRev="1" fill="hold" grpId="1" id="39" nodeType="withEffect" presetClass="emph" presetID="6" presetSubtype="0">
                                  <p:stCondLst>
                                    <p:cond delay="600"/>
                                  </p:stCondLst>
                                  <p:childTnLst>
                                    <p:animScale>
                                      <p:cBhvr>
                                        <p:cTn dur="150" fill="hold" id="40"/>
                                        <p:tgtEl>
                                          <p:spTgt spid="14"/>
                                        </p:tgtEl>
                                      </p:cBhvr>
                                      <p:by x="110000" y="110000"/>
                                    </p:animScale>
                                  </p:childTnLst>
                                </p:cTn>
                              </p:par>
                              <p:par>
                                <p:cTn fill="hold" grpId="0" id="41" nodeType="withEffect" presetClass="entr" presetID="53" presetSubtype="0">
                                  <p:stCondLst>
                                    <p:cond delay="100"/>
                                  </p:stCondLst>
                                  <p:childTnLst>
                                    <p:set>
                                      <p:cBhvr>
                                        <p:cTn dur="1" fill="hold" id="42">
                                          <p:stCondLst>
                                            <p:cond delay="0"/>
                                          </p:stCondLst>
                                        </p:cTn>
                                        <p:tgtEl>
                                          <p:spTgt spid="13"/>
                                        </p:tgtEl>
                                        <p:attrNameLst>
                                          <p:attrName>style.visibility</p:attrName>
                                        </p:attrNameLst>
                                      </p:cBhvr>
                                      <p:to>
                                        <p:strVal val="visible"/>
                                      </p:to>
                                    </p:set>
                                    <p:anim calcmode="lin" valueType="num">
                                      <p:cBhvr>
                                        <p:cTn dur="300" fill="hold" id="43"/>
                                        <p:tgtEl>
                                          <p:spTgt spid="13"/>
                                        </p:tgtEl>
                                        <p:attrNameLst>
                                          <p:attrName>ppt_w</p:attrName>
                                        </p:attrNameLst>
                                      </p:cBhvr>
                                      <p:tavLst>
                                        <p:tav tm="0">
                                          <p:val>
                                            <p:fltVal val="0"/>
                                          </p:val>
                                        </p:tav>
                                        <p:tav tm="100000">
                                          <p:val>
                                            <p:strVal val="#ppt_w"/>
                                          </p:val>
                                        </p:tav>
                                      </p:tavLst>
                                    </p:anim>
                                    <p:anim calcmode="lin" valueType="num">
                                      <p:cBhvr>
                                        <p:cTn dur="300" fill="hold" id="44"/>
                                        <p:tgtEl>
                                          <p:spTgt spid="13"/>
                                        </p:tgtEl>
                                        <p:attrNameLst>
                                          <p:attrName>ppt_h</p:attrName>
                                        </p:attrNameLst>
                                      </p:cBhvr>
                                      <p:tavLst>
                                        <p:tav tm="0">
                                          <p:val>
                                            <p:fltVal val="0"/>
                                          </p:val>
                                        </p:tav>
                                        <p:tav tm="100000">
                                          <p:val>
                                            <p:strVal val="#ppt_h"/>
                                          </p:val>
                                        </p:tav>
                                      </p:tavLst>
                                    </p:anim>
                                    <p:animEffect filter="fade" transition="in">
                                      <p:cBhvr>
                                        <p:cTn dur="300" id="45"/>
                                        <p:tgtEl>
                                          <p:spTgt spid="13"/>
                                        </p:tgtEl>
                                      </p:cBhvr>
                                    </p:animEffect>
                                  </p:childTnLst>
                                </p:cTn>
                              </p:par>
                              <p:par>
                                <p:cTn autoRev="1" fill="hold" grpId="1" id="46" nodeType="withEffect" presetClass="emph" presetID="6" presetSubtype="0">
                                  <p:stCondLst>
                                    <p:cond delay="400"/>
                                  </p:stCondLst>
                                  <p:childTnLst>
                                    <p:animScale>
                                      <p:cBhvr>
                                        <p:cTn dur="150" fill="hold" id="47"/>
                                        <p:tgtEl>
                                          <p:spTgt spid="13"/>
                                        </p:tgtEl>
                                      </p:cBhvr>
                                      <p:by x="110000" y="110000"/>
                                    </p:animScale>
                                  </p:childTnLst>
                                </p:cTn>
                              </p:par>
                              <p:par>
                                <p:cTn fill="hold" grpId="0" id="48" nodeType="withEffect" presetClass="entr" presetID="53" presetSubtype="0">
                                  <p:stCondLst>
                                    <p:cond delay="400"/>
                                  </p:stCondLst>
                                  <p:childTnLst>
                                    <p:set>
                                      <p:cBhvr>
                                        <p:cTn dur="1" fill="hold" id="49">
                                          <p:stCondLst>
                                            <p:cond delay="0"/>
                                          </p:stCondLst>
                                        </p:cTn>
                                        <p:tgtEl>
                                          <p:spTgt spid="17"/>
                                        </p:tgtEl>
                                        <p:attrNameLst>
                                          <p:attrName>style.visibility</p:attrName>
                                        </p:attrNameLst>
                                      </p:cBhvr>
                                      <p:to>
                                        <p:strVal val="visible"/>
                                      </p:to>
                                    </p:set>
                                    <p:anim calcmode="lin" valueType="num">
                                      <p:cBhvr>
                                        <p:cTn dur="300" fill="hold" id="50"/>
                                        <p:tgtEl>
                                          <p:spTgt spid="17"/>
                                        </p:tgtEl>
                                        <p:attrNameLst>
                                          <p:attrName>ppt_w</p:attrName>
                                        </p:attrNameLst>
                                      </p:cBhvr>
                                      <p:tavLst>
                                        <p:tav tm="0">
                                          <p:val>
                                            <p:fltVal val="0"/>
                                          </p:val>
                                        </p:tav>
                                        <p:tav tm="100000">
                                          <p:val>
                                            <p:strVal val="#ppt_w"/>
                                          </p:val>
                                        </p:tav>
                                      </p:tavLst>
                                    </p:anim>
                                    <p:anim calcmode="lin" valueType="num">
                                      <p:cBhvr>
                                        <p:cTn dur="300" fill="hold" id="51"/>
                                        <p:tgtEl>
                                          <p:spTgt spid="17"/>
                                        </p:tgtEl>
                                        <p:attrNameLst>
                                          <p:attrName>ppt_h</p:attrName>
                                        </p:attrNameLst>
                                      </p:cBhvr>
                                      <p:tavLst>
                                        <p:tav tm="0">
                                          <p:val>
                                            <p:fltVal val="0"/>
                                          </p:val>
                                        </p:tav>
                                        <p:tav tm="100000">
                                          <p:val>
                                            <p:strVal val="#ppt_h"/>
                                          </p:val>
                                        </p:tav>
                                      </p:tavLst>
                                    </p:anim>
                                    <p:animEffect filter="fade" transition="in">
                                      <p:cBhvr>
                                        <p:cTn dur="300" id="52"/>
                                        <p:tgtEl>
                                          <p:spTgt spid="17"/>
                                        </p:tgtEl>
                                      </p:cBhvr>
                                    </p:animEffect>
                                  </p:childTnLst>
                                </p:cTn>
                              </p:par>
                              <p:par>
                                <p:cTn autoRev="1" fill="hold" grpId="1" id="53" nodeType="withEffect" presetClass="emph" presetID="6" presetSubtype="0">
                                  <p:stCondLst>
                                    <p:cond delay="700"/>
                                  </p:stCondLst>
                                  <p:childTnLst>
                                    <p:animScale>
                                      <p:cBhvr>
                                        <p:cTn dur="150" fill="hold" id="54"/>
                                        <p:tgtEl>
                                          <p:spTgt spid="17"/>
                                        </p:tgtEl>
                                      </p:cBhvr>
                                      <p:by x="110000" y="110000"/>
                                    </p:animScale>
                                  </p:childTnLst>
                                </p:cTn>
                              </p:par>
                              <p:par>
                                <p:cTn fill="hold" grpId="0" id="55" nodeType="withEffect" presetClass="entr" presetID="53" presetSubtype="0">
                                  <p:stCondLst>
                                    <p:cond delay="400"/>
                                  </p:stCondLst>
                                  <p:childTnLst>
                                    <p:set>
                                      <p:cBhvr>
                                        <p:cTn dur="1" fill="hold" id="56">
                                          <p:stCondLst>
                                            <p:cond delay="0"/>
                                          </p:stCondLst>
                                        </p:cTn>
                                        <p:tgtEl>
                                          <p:spTgt spid="21"/>
                                        </p:tgtEl>
                                        <p:attrNameLst>
                                          <p:attrName>style.visibility</p:attrName>
                                        </p:attrNameLst>
                                      </p:cBhvr>
                                      <p:to>
                                        <p:strVal val="visible"/>
                                      </p:to>
                                    </p:set>
                                    <p:anim calcmode="lin" valueType="num">
                                      <p:cBhvr>
                                        <p:cTn dur="300" fill="hold" id="57"/>
                                        <p:tgtEl>
                                          <p:spTgt spid="21"/>
                                        </p:tgtEl>
                                        <p:attrNameLst>
                                          <p:attrName>ppt_w</p:attrName>
                                        </p:attrNameLst>
                                      </p:cBhvr>
                                      <p:tavLst>
                                        <p:tav tm="0">
                                          <p:val>
                                            <p:fltVal val="0"/>
                                          </p:val>
                                        </p:tav>
                                        <p:tav tm="100000">
                                          <p:val>
                                            <p:strVal val="#ppt_w"/>
                                          </p:val>
                                        </p:tav>
                                      </p:tavLst>
                                    </p:anim>
                                    <p:anim calcmode="lin" valueType="num">
                                      <p:cBhvr>
                                        <p:cTn dur="300" fill="hold" id="58"/>
                                        <p:tgtEl>
                                          <p:spTgt spid="21"/>
                                        </p:tgtEl>
                                        <p:attrNameLst>
                                          <p:attrName>ppt_h</p:attrName>
                                        </p:attrNameLst>
                                      </p:cBhvr>
                                      <p:tavLst>
                                        <p:tav tm="0">
                                          <p:val>
                                            <p:fltVal val="0"/>
                                          </p:val>
                                        </p:tav>
                                        <p:tav tm="100000">
                                          <p:val>
                                            <p:strVal val="#ppt_h"/>
                                          </p:val>
                                        </p:tav>
                                      </p:tavLst>
                                    </p:anim>
                                    <p:animEffect filter="fade" transition="in">
                                      <p:cBhvr>
                                        <p:cTn dur="300" id="59"/>
                                        <p:tgtEl>
                                          <p:spTgt spid="21"/>
                                        </p:tgtEl>
                                      </p:cBhvr>
                                    </p:animEffect>
                                  </p:childTnLst>
                                </p:cTn>
                              </p:par>
                              <p:par>
                                <p:cTn autoRev="1" fill="hold" grpId="1" id="60" nodeType="withEffect" presetClass="emph" presetID="6" presetSubtype="0">
                                  <p:stCondLst>
                                    <p:cond delay="700"/>
                                  </p:stCondLst>
                                  <p:childTnLst>
                                    <p:animScale>
                                      <p:cBhvr>
                                        <p:cTn dur="150" fill="hold" id="61"/>
                                        <p:tgtEl>
                                          <p:spTgt spid="21"/>
                                        </p:tgtEl>
                                      </p:cBhvr>
                                      <p:by x="110000" y="110000"/>
                                    </p:animScale>
                                  </p:childTnLst>
                                </p:cTn>
                              </p:par>
                              <p:par>
                                <p:cTn fill="hold" grpId="0" id="62" nodeType="withEffect" presetClass="entr" presetID="53" presetSubtype="0">
                                  <p:stCondLst>
                                    <p:cond delay="100"/>
                                  </p:stCondLst>
                                  <p:childTnLst>
                                    <p:set>
                                      <p:cBhvr>
                                        <p:cTn dur="1" fill="hold" id="63">
                                          <p:stCondLst>
                                            <p:cond delay="0"/>
                                          </p:stCondLst>
                                        </p:cTn>
                                        <p:tgtEl>
                                          <p:spTgt spid="22"/>
                                        </p:tgtEl>
                                        <p:attrNameLst>
                                          <p:attrName>style.visibility</p:attrName>
                                        </p:attrNameLst>
                                      </p:cBhvr>
                                      <p:to>
                                        <p:strVal val="visible"/>
                                      </p:to>
                                    </p:set>
                                    <p:anim calcmode="lin" valueType="num">
                                      <p:cBhvr>
                                        <p:cTn dur="300" fill="hold" id="64"/>
                                        <p:tgtEl>
                                          <p:spTgt spid="22"/>
                                        </p:tgtEl>
                                        <p:attrNameLst>
                                          <p:attrName>ppt_w</p:attrName>
                                        </p:attrNameLst>
                                      </p:cBhvr>
                                      <p:tavLst>
                                        <p:tav tm="0">
                                          <p:val>
                                            <p:fltVal val="0"/>
                                          </p:val>
                                        </p:tav>
                                        <p:tav tm="100000">
                                          <p:val>
                                            <p:strVal val="#ppt_w"/>
                                          </p:val>
                                        </p:tav>
                                      </p:tavLst>
                                    </p:anim>
                                    <p:anim calcmode="lin" valueType="num">
                                      <p:cBhvr>
                                        <p:cTn dur="300" fill="hold" id="65"/>
                                        <p:tgtEl>
                                          <p:spTgt spid="22"/>
                                        </p:tgtEl>
                                        <p:attrNameLst>
                                          <p:attrName>ppt_h</p:attrName>
                                        </p:attrNameLst>
                                      </p:cBhvr>
                                      <p:tavLst>
                                        <p:tav tm="0">
                                          <p:val>
                                            <p:fltVal val="0"/>
                                          </p:val>
                                        </p:tav>
                                        <p:tav tm="100000">
                                          <p:val>
                                            <p:strVal val="#ppt_h"/>
                                          </p:val>
                                        </p:tav>
                                      </p:tavLst>
                                    </p:anim>
                                    <p:animEffect filter="fade" transition="in">
                                      <p:cBhvr>
                                        <p:cTn dur="300" id="66"/>
                                        <p:tgtEl>
                                          <p:spTgt spid="22"/>
                                        </p:tgtEl>
                                      </p:cBhvr>
                                    </p:animEffect>
                                  </p:childTnLst>
                                </p:cTn>
                              </p:par>
                              <p:par>
                                <p:cTn autoRev="1" fill="hold" grpId="1" id="67" nodeType="withEffect" presetClass="emph" presetID="6" presetSubtype="0">
                                  <p:stCondLst>
                                    <p:cond delay="400"/>
                                  </p:stCondLst>
                                  <p:childTnLst>
                                    <p:animScale>
                                      <p:cBhvr>
                                        <p:cTn dur="150" fill="hold" id="68"/>
                                        <p:tgtEl>
                                          <p:spTgt spid="22"/>
                                        </p:tgtEl>
                                      </p:cBhvr>
                                      <p:by x="110000" y="110000"/>
                                    </p:animScale>
                                  </p:childTnLst>
                                </p:cTn>
                              </p:par>
                              <p:par>
                                <p:cTn fill="hold" grpId="0" id="69" nodeType="withEffect" presetClass="entr" presetID="53" presetSubtype="0">
                                  <p:stCondLst>
                                    <p:cond delay="400"/>
                                  </p:stCondLst>
                                  <p:childTnLst>
                                    <p:set>
                                      <p:cBhvr>
                                        <p:cTn dur="1" fill="hold" id="70">
                                          <p:stCondLst>
                                            <p:cond delay="0"/>
                                          </p:stCondLst>
                                        </p:cTn>
                                        <p:tgtEl>
                                          <p:spTgt spid="23"/>
                                        </p:tgtEl>
                                        <p:attrNameLst>
                                          <p:attrName>style.visibility</p:attrName>
                                        </p:attrNameLst>
                                      </p:cBhvr>
                                      <p:to>
                                        <p:strVal val="visible"/>
                                      </p:to>
                                    </p:set>
                                    <p:anim calcmode="lin" valueType="num">
                                      <p:cBhvr>
                                        <p:cTn dur="300" fill="hold" id="71"/>
                                        <p:tgtEl>
                                          <p:spTgt spid="23"/>
                                        </p:tgtEl>
                                        <p:attrNameLst>
                                          <p:attrName>ppt_w</p:attrName>
                                        </p:attrNameLst>
                                      </p:cBhvr>
                                      <p:tavLst>
                                        <p:tav tm="0">
                                          <p:val>
                                            <p:fltVal val="0"/>
                                          </p:val>
                                        </p:tav>
                                        <p:tav tm="100000">
                                          <p:val>
                                            <p:strVal val="#ppt_w"/>
                                          </p:val>
                                        </p:tav>
                                      </p:tavLst>
                                    </p:anim>
                                    <p:anim calcmode="lin" valueType="num">
                                      <p:cBhvr>
                                        <p:cTn dur="300" fill="hold" id="72"/>
                                        <p:tgtEl>
                                          <p:spTgt spid="23"/>
                                        </p:tgtEl>
                                        <p:attrNameLst>
                                          <p:attrName>ppt_h</p:attrName>
                                        </p:attrNameLst>
                                      </p:cBhvr>
                                      <p:tavLst>
                                        <p:tav tm="0">
                                          <p:val>
                                            <p:fltVal val="0"/>
                                          </p:val>
                                        </p:tav>
                                        <p:tav tm="100000">
                                          <p:val>
                                            <p:strVal val="#ppt_h"/>
                                          </p:val>
                                        </p:tav>
                                      </p:tavLst>
                                    </p:anim>
                                    <p:animEffect filter="fade" transition="in">
                                      <p:cBhvr>
                                        <p:cTn dur="300" id="73"/>
                                        <p:tgtEl>
                                          <p:spTgt spid="23"/>
                                        </p:tgtEl>
                                      </p:cBhvr>
                                    </p:animEffect>
                                  </p:childTnLst>
                                </p:cTn>
                              </p:par>
                              <p:par>
                                <p:cTn autoRev="1" fill="hold" grpId="1" id="74" nodeType="withEffect" presetClass="emph" presetID="6" presetSubtype="0">
                                  <p:stCondLst>
                                    <p:cond delay="700"/>
                                  </p:stCondLst>
                                  <p:childTnLst>
                                    <p:animScale>
                                      <p:cBhvr>
                                        <p:cTn dur="150" fill="hold" id="75"/>
                                        <p:tgtEl>
                                          <p:spTgt spid="23"/>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18"/>
      <p:bldP grpId="0" spid="19"/>
      <p:bldP grpId="0" spid="13"/>
      <p:bldP grpId="1" spid="13"/>
      <p:bldP grpId="0" spid="14"/>
      <p:bldP grpId="1" spid="14"/>
      <p:bldP grpId="0" spid="15"/>
      <p:bldP grpId="1" spid="15"/>
      <p:bldP grpId="0" spid="17"/>
      <p:bldP grpId="1" spid="17"/>
      <p:bldP grpId="0" spid="21"/>
      <p:bldP grpId="1" spid="21"/>
      <p:bldP grpId="0" spid="3"/>
      <p:bldP grpId="1" spid="3"/>
      <p:bldP grpId="0" spid="4"/>
      <p:bldP grpId="1" spid="4"/>
      <p:bldP grpId="0" spid="22"/>
      <p:bldP grpId="1"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cA4aKEIPQrerBnp1yGHv_IMG_9534-3-2-op" id="4" name="Rectangle 29"/>
          <p:cNvSpPr>
            <a:spLocks noChangeArrowheads="1"/>
          </p:cNvSpPr>
          <p:nvPr/>
        </p:nvSpPr>
        <p:spPr bwMode="auto">
          <a:xfrm>
            <a:off x="2792413" y="1360091"/>
            <a:ext cx="1747837" cy="1600200"/>
          </a:xfrm>
          <a:prstGeom prst="rect">
            <a:avLst/>
          </a:prstGeom>
          <a:blipFill dpi="0" rotWithShape="1">
            <a:blip r:embed="rId3"/>
            <a:stretch>
              <a:fillRect/>
            </a:stretch>
          </a:blipFill>
          <a:ln>
            <a:noFill/>
          </a:ln>
          <a:extLst/>
        </p:spPr>
        <p:txBody>
          <a:bodyPr/>
          <a:lstStyle/>
          <a:p>
            <a:endParaRPr altLang="en-US" lang="zh-CN">
              <a:solidFill>
                <a:schemeClr val="bg1"/>
              </a:solidFill>
            </a:endParaRPr>
          </a:p>
        </p:txBody>
      </p:sp>
      <p:sp>
        <p:nvSpPr>
          <p:cNvPr descr="photo-1416339276121-ba1dfa199912" id="5" name="Rectangle 30"/>
          <p:cNvSpPr>
            <a:spLocks noChangeArrowheads="1"/>
          </p:cNvSpPr>
          <p:nvPr/>
        </p:nvSpPr>
        <p:spPr bwMode="auto">
          <a:xfrm>
            <a:off x="4592638" y="1360091"/>
            <a:ext cx="1747837" cy="1600200"/>
          </a:xfrm>
          <a:prstGeom prst="rect">
            <a:avLst/>
          </a:prstGeom>
          <a:blipFill dpi="0" rotWithShape="1">
            <a:blip r:embed="rId4"/>
            <a:stretch>
              <a:fillRect/>
            </a:stretch>
          </a:blipFill>
          <a:ln>
            <a:noFill/>
          </a:ln>
          <a:extLst/>
        </p:spPr>
        <p:txBody>
          <a:bodyPr/>
          <a:lstStyle/>
          <a:p>
            <a:endParaRPr altLang="en-US" lang="zh-CN">
              <a:solidFill>
                <a:schemeClr val="bg1"/>
              </a:solidFill>
            </a:endParaRPr>
          </a:p>
        </p:txBody>
      </p:sp>
      <p:sp>
        <p:nvSpPr>
          <p:cNvPr descr="psb" id="6" name="Rectangle 31"/>
          <p:cNvSpPr>
            <a:spLocks noChangeArrowheads="1"/>
          </p:cNvSpPr>
          <p:nvPr/>
        </p:nvSpPr>
        <p:spPr bwMode="auto">
          <a:xfrm>
            <a:off x="2792413" y="3009503"/>
            <a:ext cx="1747837" cy="1601788"/>
          </a:xfrm>
          <a:prstGeom prst="rect">
            <a:avLst/>
          </a:prstGeom>
          <a:blipFill dpi="0" rotWithShape="1">
            <a:blip r:embed="rId5"/>
            <a:stretch>
              <a:fillRect/>
            </a:stretch>
          </a:blipFill>
          <a:ln>
            <a:noFill/>
          </a:ln>
          <a:extLst/>
        </p:spPr>
        <p:txBody>
          <a:bodyPr/>
          <a:lstStyle/>
          <a:p>
            <a:endParaRPr altLang="en-US" lang="zh-CN">
              <a:solidFill>
                <a:schemeClr val="bg1"/>
              </a:solidFill>
            </a:endParaRPr>
          </a:p>
        </p:txBody>
      </p:sp>
      <p:sp>
        <p:nvSpPr>
          <p:cNvPr descr="Money" id="7" name="Rectangle 32"/>
          <p:cNvSpPr>
            <a:spLocks noChangeArrowheads="1"/>
          </p:cNvSpPr>
          <p:nvPr/>
        </p:nvSpPr>
        <p:spPr bwMode="auto">
          <a:xfrm>
            <a:off x="4592638" y="3009503"/>
            <a:ext cx="1747837" cy="1601788"/>
          </a:xfrm>
          <a:prstGeom prst="rect">
            <a:avLst/>
          </a:prstGeom>
          <a:blipFill dpi="0" rotWithShape="1">
            <a:blip r:embed="rId6"/>
            <a:stretch>
              <a:fillRect/>
            </a:stretch>
          </a:blipFill>
          <a:ln>
            <a:noFill/>
          </a:ln>
          <a:extLst/>
        </p:spPr>
        <p:txBody>
          <a:bodyPr/>
          <a:lstStyle/>
          <a:p>
            <a:endParaRPr altLang="en-US" lang="zh-CN">
              <a:solidFill>
                <a:schemeClr val="bg1"/>
              </a:solidFill>
            </a:endParaRPr>
          </a:p>
        </p:txBody>
      </p:sp>
      <p:sp>
        <p:nvSpPr>
          <p:cNvPr id="20" name="Rectangle 44"/>
          <p:cNvSpPr>
            <a:spLocks noChangeArrowheads="1"/>
          </p:cNvSpPr>
          <p:nvPr/>
        </p:nvSpPr>
        <p:spPr bwMode="auto">
          <a:xfrm>
            <a:off x="6908800" y="1810941"/>
            <a:ext cx="1944688"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1000">
                <a:solidFill>
                  <a:schemeClr val="tx1">
                    <a:lumMod val="65000"/>
                    <a:lumOff val="35000"/>
                  </a:schemeClr>
                </a:solidFill>
              </a:rPr>
              <a:t>TOPIC HEADER THREE</a:t>
            </a:r>
          </a:p>
          <a:p>
            <a:pPr>
              <a:lnSpc>
                <a:spcPct val="120000"/>
              </a:lnSpc>
            </a:pPr>
            <a:r>
              <a:rPr altLang="en-US" b="1" lang="zh-CN" sz="10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21" name="Rectangle 45"/>
          <p:cNvSpPr>
            <a:spLocks noChangeArrowheads="1"/>
          </p:cNvSpPr>
          <p:nvPr/>
        </p:nvSpPr>
        <p:spPr bwMode="auto">
          <a:xfrm>
            <a:off x="6908800" y="3446066"/>
            <a:ext cx="1944688"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tx1">
                    <a:lumMod val="65000"/>
                    <a:lumOff val="35000"/>
                  </a:schemeClr>
                </a:solidFill>
              </a:rPr>
              <a:t>TOPIC HEADER FOUR</a:t>
            </a:r>
          </a:p>
          <a:p>
            <a:pPr>
              <a:lnSpc>
                <a:spcPct val="120000"/>
              </a:lnSpc>
              <a:buFont typeface="Arial"/>
              <a:buNone/>
            </a:pPr>
            <a:r>
              <a:rPr altLang="en-US" b="1" lang="zh-CN" sz="10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22" name="Rectangle 46"/>
          <p:cNvSpPr>
            <a:spLocks noChangeArrowheads="1"/>
          </p:cNvSpPr>
          <p:nvPr/>
        </p:nvSpPr>
        <p:spPr bwMode="auto">
          <a:xfrm>
            <a:off x="328613" y="1810941"/>
            <a:ext cx="19446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en-US" b="1" lang="zh-CN" sz="1000">
                <a:solidFill>
                  <a:schemeClr val="tx1">
                    <a:lumMod val="65000"/>
                    <a:lumOff val="35000"/>
                  </a:schemeClr>
                </a:solidFill>
              </a:rPr>
              <a:t>TOPIC HEADER ONE</a:t>
            </a:r>
          </a:p>
          <a:p>
            <a:pPr algn="r">
              <a:lnSpc>
                <a:spcPct val="120000"/>
              </a:lnSpc>
              <a:buFont typeface="Arial"/>
              <a:buNone/>
            </a:pPr>
            <a:r>
              <a:rPr altLang="en-US" b="1" lang="zh-CN" sz="1000">
                <a:solidFill>
                  <a:schemeClr val="tx1">
                    <a:lumMod val="65000"/>
                    <a:lumOff val="35000"/>
                  </a:schemeClr>
                </a:solidFill>
              </a:rPr>
              <a:t>We have many PowerPoint templates that has been specifically designed to help anyone that is stepping into the world of PowerPoint for the very first time. </a:t>
            </a:r>
          </a:p>
        </p:txBody>
      </p:sp>
      <p:sp>
        <p:nvSpPr>
          <p:cNvPr id="23" name="Rectangle 47"/>
          <p:cNvSpPr>
            <a:spLocks noChangeArrowheads="1"/>
          </p:cNvSpPr>
          <p:nvPr/>
        </p:nvSpPr>
        <p:spPr bwMode="auto">
          <a:xfrm>
            <a:off x="328613" y="3446066"/>
            <a:ext cx="19446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pPr>
            <a:r>
              <a:rPr altLang="en-US" b="1" lang="zh-CN" sz="1000">
                <a:solidFill>
                  <a:schemeClr val="tx1">
                    <a:lumMod val="65000"/>
                    <a:lumOff val="35000"/>
                  </a:schemeClr>
                </a:solidFill>
              </a:rPr>
              <a:t>TOPIC HEADER TWO</a:t>
            </a:r>
          </a:p>
          <a:p>
            <a:pPr algn="r">
              <a:lnSpc>
                <a:spcPct val="120000"/>
              </a:lnSpc>
            </a:pPr>
            <a:r>
              <a:rPr altLang="en-US" b="1" lang="zh-CN" sz="1000">
                <a:solidFill>
                  <a:schemeClr val="tx1">
                    <a:lumMod val="65000"/>
                    <a:lumOff val="35000"/>
                  </a:schemeClr>
                </a:solidFill>
              </a:rPr>
              <a:t>We have many PowerPoint templates that has been specifically designed to help anyone that is stepping into the world of PowerPoint for the very first time. </a:t>
            </a:r>
          </a:p>
        </p:txBody>
      </p:sp>
      <p:grpSp>
        <p:nvGrpSpPr>
          <p:cNvPr id="3" name="组合 2"/>
          <p:cNvGrpSpPr/>
          <p:nvPr/>
        </p:nvGrpSpPr>
        <p:grpSpPr>
          <a:xfrm>
            <a:off x="2455863" y="1829991"/>
            <a:ext cx="692150" cy="695325"/>
            <a:chOff x="2455863" y="1829991"/>
            <a:chExt cx="692150" cy="695325"/>
          </a:xfrm>
        </p:grpSpPr>
        <p:sp>
          <p:nvSpPr>
            <p:cNvPr id="24" name="椭圆 23"/>
            <p:cNvSpPr/>
            <p:nvPr/>
          </p:nvSpPr>
          <p:spPr>
            <a:xfrm>
              <a:off x="2510236" y="1885951"/>
              <a:ext cx="583404" cy="583404"/>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8" name="Oval 33"/>
            <p:cNvSpPr>
              <a:spLocks noChangeArrowheads="1"/>
            </p:cNvSpPr>
            <p:nvPr/>
          </p:nvSpPr>
          <p:spPr bwMode="auto">
            <a:xfrm>
              <a:off x="2455863" y="1829991"/>
              <a:ext cx="692150" cy="695325"/>
            </a:xfrm>
            <a:prstGeom prst="ellipse">
              <a:avLst/>
            </a:prstGeom>
            <a:gradFill flip="none" rotWithShape="1">
              <a:gsLst>
                <a:gs pos="90000">
                  <a:srgbClr val="138F81"/>
                </a:gs>
                <a:gs pos="30000">
                  <a:srgbClr val="19BAA9"/>
                </a:gs>
              </a:gsLst>
              <a:lin ang="2700000" scaled="1"/>
            </a:gradFill>
            <a:ln w="25400">
              <a:gradFill>
                <a:gsLst>
                  <a:gs pos="0">
                    <a:srgbClr val="138F81"/>
                  </a:gs>
                  <a:gs pos="100000">
                    <a:srgbClr val="19BAA9"/>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33" name="组合 32"/>
          <p:cNvGrpSpPr/>
          <p:nvPr/>
        </p:nvGrpSpPr>
        <p:grpSpPr>
          <a:xfrm>
            <a:off x="2455863" y="3463528"/>
            <a:ext cx="692150" cy="693738"/>
            <a:chOff x="2455863" y="3463528"/>
            <a:chExt cx="692150" cy="693738"/>
          </a:xfrm>
        </p:grpSpPr>
        <p:sp>
          <p:nvSpPr>
            <p:cNvPr id="26" name="椭圆 25"/>
            <p:cNvSpPr/>
            <p:nvPr/>
          </p:nvSpPr>
          <p:spPr>
            <a:xfrm>
              <a:off x="2510236" y="3514726"/>
              <a:ext cx="583404" cy="583404"/>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9" name="Oval 34"/>
            <p:cNvSpPr>
              <a:spLocks noChangeArrowheads="1"/>
            </p:cNvSpPr>
            <p:nvPr/>
          </p:nvSpPr>
          <p:spPr bwMode="auto">
            <a:xfrm>
              <a:off x="2455863" y="3463528"/>
              <a:ext cx="692150" cy="693738"/>
            </a:xfrm>
            <a:prstGeom prst="ellipse">
              <a:avLst/>
            </a:prstGeom>
            <a:gradFill flip="none" rotWithShape="1">
              <a:gsLst>
                <a:gs pos="90000">
                  <a:srgbClr val="89A13D"/>
                </a:gs>
                <a:gs pos="30000">
                  <a:srgbClr val="B2D138"/>
                </a:gs>
              </a:gsLst>
              <a:lin ang="2700000" scaled="1"/>
            </a:gradFill>
            <a:ln w="25400">
              <a:gradFill>
                <a:gsLst>
                  <a:gs pos="0">
                    <a:srgbClr val="89A13D"/>
                  </a:gs>
                  <a:gs pos="100000">
                    <a:srgbClr val="B2D138"/>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grpSp>
        <p:nvGrpSpPr>
          <p:cNvPr id="31" name="组合 30"/>
          <p:cNvGrpSpPr/>
          <p:nvPr/>
        </p:nvGrpSpPr>
        <p:grpSpPr>
          <a:xfrm>
            <a:off x="5995988" y="1829991"/>
            <a:ext cx="692150" cy="695325"/>
            <a:chOff x="5995988" y="1829991"/>
            <a:chExt cx="692150" cy="695325"/>
          </a:xfrm>
        </p:grpSpPr>
        <p:sp>
          <p:nvSpPr>
            <p:cNvPr id="25" name="椭圆 24"/>
            <p:cNvSpPr/>
            <p:nvPr/>
          </p:nvSpPr>
          <p:spPr>
            <a:xfrm>
              <a:off x="6048774" y="1885951"/>
              <a:ext cx="583404" cy="583404"/>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sp>
          <p:nvSpPr>
            <p:cNvPr id="10" name="Oval 35"/>
            <p:cNvSpPr>
              <a:spLocks noChangeArrowheads="1"/>
            </p:cNvSpPr>
            <p:nvPr/>
          </p:nvSpPr>
          <p:spPr bwMode="auto">
            <a:xfrm>
              <a:off x="5995988" y="1829991"/>
              <a:ext cx="692150" cy="695325"/>
            </a:xfrm>
            <a:prstGeom prst="ellipse">
              <a:avLst/>
            </a:prstGeom>
            <a:gradFill flip="none" rotWithShape="1">
              <a:gsLst>
                <a:gs pos="90000">
                  <a:srgbClr val="E33F24"/>
                </a:gs>
                <a:gs pos="30000">
                  <a:srgbClr val="F26434"/>
                </a:gs>
              </a:gsLst>
              <a:lin ang="2700000" scaled="1"/>
            </a:gradFill>
            <a:ln w="25400">
              <a:gradFill>
                <a:gsLst>
                  <a:gs pos="0">
                    <a:srgbClr val="E33F24"/>
                  </a:gs>
                  <a:gs pos="100000">
                    <a:srgbClr val="F26434"/>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0" panose="020b0806030902050204" pitchFamily="34" typeface="Impact"/>
              </a:endParaRPr>
            </a:p>
          </p:txBody>
        </p:sp>
      </p:grpSp>
      <p:grpSp>
        <p:nvGrpSpPr>
          <p:cNvPr id="32" name="组合 31"/>
          <p:cNvGrpSpPr/>
          <p:nvPr/>
        </p:nvGrpSpPr>
        <p:grpSpPr>
          <a:xfrm>
            <a:off x="5995988" y="3463528"/>
            <a:ext cx="692150" cy="693738"/>
            <a:chOff x="5995988" y="3463528"/>
            <a:chExt cx="692150" cy="693738"/>
          </a:xfrm>
        </p:grpSpPr>
        <p:sp>
          <p:nvSpPr>
            <p:cNvPr id="27" name="椭圆 26"/>
            <p:cNvSpPr/>
            <p:nvPr/>
          </p:nvSpPr>
          <p:spPr>
            <a:xfrm>
              <a:off x="6048774" y="3514726"/>
              <a:ext cx="583404" cy="583404"/>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3" name="Oval 36"/>
            <p:cNvSpPr>
              <a:spLocks noChangeArrowheads="1"/>
            </p:cNvSpPr>
            <p:nvPr/>
          </p:nvSpPr>
          <p:spPr bwMode="auto">
            <a:xfrm>
              <a:off x="5995988" y="3463528"/>
              <a:ext cx="692150" cy="693738"/>
            </a:xfrm>
            <a:prstGeom prst="ellipse">
              <a:avLst/>
            </a:prstGeom>
            <a:gradFill flip="none" rotWithShape="1">
              <a:gsLst>
                <a:gs pos="90000">
                  <a:srgbClr val="108692"/>
                </a:gs>
                <a:gs pos="30000">
                  <a:srgbClr val="16B2C1"/>
                </a:gs>
              </a:gsLst>
              <a:lin ang="2700000" scaled="1"/>
            </a:gradFill>
            <a:ln w="25400">
              <a:gradFill>
                <a:gsLst>
                  <a:gs pos="0">
                    <a:srgbClr val="108692"/>
                  </a:gs>
                  <a:gs pos="100000">
                    <a:srgbClr val="16B2C1"/>
                  </a:gs>
                </a:gsLst>
                <a:lin ang="5400000" scaled="0"/>
              </a:gradFill>
            </a:ln>
            <a:effectLst>
              <a:outerShdw algn="tl" blurRad="254000" dir="3540000" dist="190500" rotWithShape="0" sx="105000" sy="105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15" name="Freeform 38"/>
          <p:cNvSpPr>
            <a:spLocks noEditPoints="1"/>
          </p:cNvSpPr>
          <p:nvPr/>
        </p:nvSpPr>
        <p:spPr bwMode="auto">
          <a:xfrm>
            <a:off x="6226175" y="3714353"/>
            <a:ext cx="231775" cy="190500"/>
          </a:xfrm>
          <a:custGeom>
            <a:gdLst>
              <a:gd fmla="*/ 0 w 111" name="T0"/>
              <a:gd fmla="*/ 72 h 91" name="T1"/>
              <a:gd fmla="*/ 11 w 111" name="T2"/>
              <a:gd fmla="*/ 67 h 91" name="T3"/>
              <a:gd fmla="*/ 38 w 111" name="T4"/>
              <a:gd fmla="*/ 49 h 91" name="T5"/>
              <a:gd fmla="*/ 44 w 111" name="T6"/>
              <a:gd fmla="*/ 57 h 91" name="T7"/>
              <a:gd fmla="*/ 11 w 111" name="T8"/>
              <a:gd fmla="*/ 77 h 91" name="T9"/>
              <a:gd fmla="*/ 110 w 111" name="T10"/>
              <a:gd fmla="*/ 21 h 91" name="T11"/>
              <a:gd fmla="*/ 102 w 111" name="T12"/>
              <a:gd fmla="*/ 28 h 91" name="T13"/>
              <a:gd fmla="*/ 90 w 111" name="T14"/>
              <a:gd fmla="*/ 36 h 91" name="T15"/>
              <a:gd fmla="*/ 89 w 111" name="T16"/>
              <a:gd fmla="*/ 23 h 91" name="T17"/>
              <a:gd fmla="*/ 78 w 111" name="T18"/>
              <a:gd fmla="*/ 23 h 91" name="T19"/>
              <a:gd fmla="*/ 55 w 111" name="T20"/>
              <a:gd fmla="*/ 40 h 91" name="T21"/>
              <a:gd fmla="*/ 78 w 111" name="T22"/>
              <a:gd fmla="*/ 14 h 91" name="T23"/>
              <a:gd fmla="*/ 89 w 111" name="T24"/>
              <a:gd fmla="*/ 14 h 91" name="T25"/>
              <a:gd fmla="*/ 92 w 111" name="T26"/>
              <a:gd fmla="*/ 0 h 91" name="T27"/>
              <a:gd fmla="*/ 102 w 111" name="T28"/>
              <a:gd fmla="*/ 9 h 91" name="T29"/>
              <a:gd fmla="*/ 110 w 111" name="T30"/>
              <a:gd fmla="*/ 21 h 91" name="T31"/>
              <a:gd fmla="*/ 104 w 111" name="T32"/>
              <a:gd fmla="*/ 19 h 91" name="T33"/>
              <a:gd fmla="*/ 95 w 111" name="T34"/>
              <a:gd fmla="*/ 10 h 91" name="T35"/>
              <a:gd fmla="*/ 104 w 111" name="T36"/>
              <a:gd fmla="*/ 19 h 91" name="T37"/>
              <a:gd fmla="*/ 110 w 111" name="T38"/>
              <a:gd fmla="*/ 74 h 91" name="T39"/>
              <a:gd fmla="*/ 94 w 111" name="T40"/>
              <a:gd fmla="*/ 89 h 91" name="T41"/>
              <a:gd fmla="*/ 89 w 111" name="T42"/>
              <a:gd fmla="*/ 87 h 91" name="T43"/>
              <a:gd fmla="*/ 84 w 111" name="T44"/>
              <a:gd fmla="*/ 77 h 91" name="T45"/>
              <a:gd fmla="*/ 44 w 111" name="T46"/>
              <a:gd fmla="*/ 48 h 91" name="T47"/>
              <a:gd fmla="*/ 11 w 111" name="T48"/>
              <a:gd fmla="*/ 23 h 91" name="T49"/>
              <a:gd fmla="*/ 0 w 111" name="T50"/>
              <a:gd fmla="*/ 19 h 91" name="T51"/>
              <a:gd fmla="*/ 11 w 111" name="T52"/>
              <a:gd fmla="*/ 14 h 91" name="T53"/>
              <a:gd fmla="*/ 51 w 111" name="T54"/>
              <a:gd fmla="*/ 42 h 91" name="T55"/>
              <a:gd fmla="*/ 84 w 111" name="T56"/>
              <a:gd fmla="*/ 67 h 91" name="T57"/>
              <a:gd fmla="*/ 89 w 111" name="T58"/>
              <a:gd fmla="*/ 57 h 91" name="T59"/>
              <a:gd fmla="*/ 94 w 111" name="T60"/>
              <a:gd fmla="*/ 54 h 91" name="T61"/>
              <a:gd fmla="*/ 110 w 111" name="T62"/>
              <a:gd fmla="*/ 70 h 91" name="T63"/>
              <a:gd fmla="*/ 110 w 111" name="T64"/>
              <a:gd fmla="*/ 74 h 91" name="T65"/>
              <a:gd fmla="*/ 104 w 111" name="T66"/>
              <a:gd fmla="*/ 72 h 91" name="T67"/>
              <a:gd fmla="*/ 95 w 111" name="T68"/>
              <a:gd fmla="*/ 63 h 91" name="T69"/>
              <a:gd fmla="*/ 104 w 111" name="T70"/>
              <a:gd fmla="*/ 72 h 9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1" w="110">
                <a:moveTo>
                  <a:pt x="5" y="77"/>
                </a:moveTo>
                <a:cubicBezTo>
                  <a:pt x="2" y="77"/>
                  <a:pt x="0" y="75"/>
                  <a:pt x="0" y="72"/>
                </a:cubicBezTo>
                <a:cubicBezTo>
                  <a:pt x="0" y="69"/>
                  <a:pt x="2" y="67"/>
                  <a:pt x="5" y="67"/>
                </a:cubicBezTo>
                <a:cubicBezTo>
                  <a:pt x="11" y="67"/>
                  <a:pt x="11" y="67"/>
                  <a:pt x="11" y="67"/>
                </a:cubicBezTo>
                <a:cubicBezTo>
                  <a:pt x="17" y="67"/>
                  <a:pt x="17" y="67"/>
                  <a:pt x="17" y="67"/>
                </a:cubicBezTo>
                <a:cubicBezTo>
                  <a:pt x="23" y="67"/>
                  <a:pt x="31" y="59"/>
                  <a:pt x="38" y="49"/>
                </a:cubicBezTo>
                <a:cubicBezTo>
                  <a:pt x="40" y="51"/>
                  <a:pt x="40" y="51"/>
                  <a:pt x="40" y="51"/>
                </a:cubicBezTo>
                <a:cubicBezTo>
                  <a:pt x="41" y="53"/>
                  <a:pt x="43" y="55"/>
                  <a:pt x="44" y="57"/>
                </a:cubicBezTo>
                <a:cubicBezTo>
                  <a:pt x="36" y="68"/>
                  <a:pt x="27" y="77"/>
                  <a:pt x="17" y="77"/>
                </a:cubicBezTo>
                <a:cubicBezTo>
                  <a:pt x="11" y="77"/>
                  <a:pt x="11" y="77"/>
                  <a:pt x="11" y="77"/>
                </a:cubicBezTo>
                <a:cubicBezTo>
                  <a:pt x="5" y="77"/>
                  <a:pt x="5" y="77"/>
                  <a:pt x="5" y="77"/>
                </a:cubicBezTo>
                <a:close/>
                <a:moveTo>
                  <a:pt x="110" y="21"/>
                </a:moveTo>
                <a:cubicBezTo>
                  <a:pt x="110" y="21"/>
                  <a:pt x="110" y="21"/>
                  <a:pt x="110" y="21"/>
                </a:cubicBezTo>
                <a:cubicBezTo>
                  <a:pt x="102" y="28"/>
                  <a:pt x="102" y="28"/>
                  <a:pt x="102" y="28"/>
                </a:cubicBezTo>
                <a:cubicBezTo>
                  <a:pt x="94" y="36"/>
                  <a:pt x="94" y="36"/>
                  <a:pt x="94" y="36"/>
                </a:cubicBezTo>
                <a:cubicBezTo>
                  <a:pt x="93" y="37"/>
                  <a:pt x="91" y="37"/>
                  <a:pt x="90" y="36"/>
                </a:cubicBezTo>
                <a:cubicBezTo>
                  <a:pt x="90" y="35"/>
                  <a:pt x="89" y="35"/>
                  <a:pt x="89" y="34"/>
                </a:cubicBezTo>
                <a:cubicBezTo>
                  <a:pt x="89" y="23"/>
                  <a:pt x="89" y="23"/>
                  <a:pt x="89" y="23"/>
                </a:cubicBezTo>
                <a:cubicBezTo>
                  <a:pt x="84" y="23"/>
                  <a:pt x="84" y="23"/>
                  <a:pt x="84" y="23"/>
                </a:cubicBezTo>
                <a:cubicBezTo>
                  <a:pt x="78" y="23"/>
                  <a:pt x="78" y="23"/>
                  <a:pt x="78" y="23"/>
                </a:cubicBezTo>
                <a:cubicBezTo>
                  <a:pt x="71" y="23"/>
                  <a:pt x="64" y="32"/>
                  <a:pt x="56" y="41"/>
                </a:cubicBezTo>
                <a:cubicBezTo>
                  <a:pt x="55" y="40"/>
                  <a:pt x="55" y="40"/>
                  <a:pt x="55" y="40"/>
                </a:cubicBezTo>
                <a:cubicBezTo>
                  <a:pt x="53" y="38"/>
                  <a:pt x="52" y="36"/>
                  <a:pt x="50" y="34"/>
                </a:cubicBezTo>
                <a:cubicBezTo>
                  <a:pt x="59" y="23"/>
                  <a:pt x="68" y="14"/>
                  <a:pt x="78" y="14"/>
                </a:cubicBezTo>
                <a:cubicBezTo>
                  <a:pt x="84" y="14"/>
                  <a:pt x="84" y="14"/>
                  <a:pt x="84" y="14"/>
                </a:cubicBezTo>
                <a:cubicBezTo>
                  <a:pt x="89" y="14"/>
                  <a:pt x="89" y="14"/>
                  <a:pt x="89" y="14"/>
                </a:cubicBezTo>
                <a:cubicBezTo>
                  <a:pt x="89" y="3"/>
                  <a:pt x="89" y="3"/>
                  <a:pt x="89" y="3"/>
                </a:cubicBezTo>
                <a:cubicBezTo>
                  <a:pt x="89" y="1"/>
                  <a:pt x="91" y="0"/>
                  <a:pt x="92" y="0"/>
                </a:cubicBezTo>
                <a:cubicBezTo>
                  <a:pt x="93" y="0"/>
                  <a:pt x="94" y="1"/>
                  <a:pt x="94" y="1"/>
                </a:cubicBezTo>
                <a:cubicBezTo>
                  <a:pt x="102" y="9"/>
                  <a:pt x="102" y="9"/>
                  <a:pt x="102" y="9"/>
                </a:cubicBezTo>
                <a:cubicBezTo>
                  <a:pt x="110" y="17"/>
                  <a:pt x="110" y="17"/>
                  <a:pt x="110" y="17"/>
                </a:cubicBezTo>
                <a:cubicBezTo>
                  <a:pt x="111" y="18"/>
                  <a:pt x="111" y="19"/>
                  <a:pt x="110" y="21"/>
                </a:cubicBezTo>
                <a:cubicBezTo>
                  <a:pt x="110" y="21"/>
                  <a:pt x="110" y="21"/>
                  <a:pt x="110" y="21"/>
                </a:cubicBezTo>
                <a:close/>
                <a:moveTo>
                  <a:pt x="104" y="19"/>
                </a:moveTo>
                <a:cubicBezTo>
                  <a:pt x="104" y="19"/>
                  <a:pt x="104" y="19"/>
                  <a:pt x="104" y="19"/>
                </a:cubicBezTo>
                <a:cubicBezTo>
                  <a:pt x="101" y="16"/>
                  <a:pt x="98" y="13"/>
                  <a:pt x="95" y="10"/>
                </a:cubicBezTo>
                <a:cubicBezTo>
                  <a:pt x="95" y="27"/>
                  <a:pt x="95" y="27"/>
                  <a:pt x="95" y="27"/>
                </a:cubicBezTo>
                <a:cubicBezTo>
                  <a:pt x="98" y="24"/>
                  <a:pt x="101" y="21"/>
                  <a:pt x="104" y="19"/>
                </a:cubicBezTo>
                <a:close/>
                <a:moveTo>
                  <a:pt x="110" y="74"/>
                </a:moveTo>
                <a:cubicBezTo>
                  <a:pt x="110" y="74"/>
                  <a:pt x="110" y="74"/>
                  <a:pt x="110" y="74"/>
                </a:cubicBezTo>
                <a:cubicBezTo>
                  <a:pt x="102" y="82"/>
                  <a:pt x="102" y="82"/>
                  <a:pt x="102" y="82"/>
                </a:cubicBezTo>
                <a:cubicBezTo>
                  <a:pt x="94" y="89"/>
                  <a:pt x="94" y="89"/>
                  <a:pt x="94" y="89"/>
                </a:cubicBezTo>
                <a:cubicBezTo>
                  <a:pt x="93" y="91"/>
                  <a:pt x="91" y="91"/>
                  <a:pt x="90" y="89"/>
                </a:cubicBezTo>
                <a:cubicBezTo>
                  <a:pt x="90" y="89"/>
                  <a:pt x="89" y="88"/>
                  <a:pt x="89" y="87"/>
                </a:cubicBezTo>
                <a:cubicBezTo>
                  <a:pt x="89" y="77"/>
                  <a:pt x="89" y="77"/>
                  <a:pt x="89" y="77"/>
                </a:cubicBezTo>
                <a:cubicBezTo>
                  <a:pt x="84" y="77"/>
                  <a:pt x="84" y="77"/>
                  <a:pt x="84" y="77"/>
                </a:cubicBezTo>
                <a:cubicBezTo>
                  <a:pt x="78" y="77"/>
                  <a:pt x="78" y="77"/>
                  <a:pt x="78" y="77"/>
                </a:cubicBezTo>
                <a:cubicBezTo>
                  <a:pt x="65" y="77"/>
                  <a:pt x="54" y="62"/>
                  <a:pt x="44" y="48"/>
                </a:cubicBezTo>
                <a:cubicBezTo>
                  <a:pt x="34" y="36"/>
                  <a:pt x="25" y="23"/>
                  <a:pt x="17" y="23"/>
                </a:cubicBezTo>
                <a:cubicBezTo>
                  <a:pt x="11" y="23"/>
                  <a:pt x="11" y="23"/>
                  <a:pt x="11" y="23"/>
                </a:cubicBezTo>
                <a:cubicBezTo>
                  <a:pt x="5" y="23"/>
                  <a:pt x="5" y="23"/>
                  <a:pt x="5" y="23"/>
                </a:cubicBezTo>
                <a:cubicBezTo>
                  <a:pt x="2" y="23"/>
                  <a:pt x="0" y="21"/>
                  <a:pt x="0" y="19"/>
                </a:cubicBezTo>
                <a:cubicBezTo>
                  <a:pt x="0" y="16"/>
                  <a:pt x="2" y="14"/>
                  <a:pt x="5" y="14"/>
                </a:cubicBezTo>
                <a:cubicBezTo>
                  <a:pt x="11" y="14"/>
                  <a:pt x="11" y="14"/>
                  <a:pt x="11" y="14"/>
                </a:cubicBezTo>
                <a:cubicBezTo>
                  <a:pt x="17" y="14"/>
                  <a:pt x="17" y="14"/>
                  <a:pt x="17" y="14"/>
                </a:cubicBezTo>
                <a:cubicBezTo>
                  <a:pt x="29" y="14"/>
                  <a:pt x="40" y="28"/>
                  <a:pt x="51" y="42"/>
                </a:cubicBezTo>
                <a:cubicBezTo>
                  <a:pt x="60" y="55"/>
                  <a:pt x="70" y="67"/>
                  <a:pt x="78" y="67"/>
                </a:cubicBezTo>
                <a:cubicBezTo>
                  <a:pt x="84" y="67"/>
                  <a:pt x="84" y="67"/>
                  <a:pt x="84" y="67"/>
                </a:cubicBezTo>
                <a:cubicBezTo>
                  <a:pt x="89" y="67"/>
                  <a:pt x="89" y="67"/>
                  <a:pt x="89" y="67"/>
                </a:cubicBezTo>
                <a:cubicBezTo>
                  <a:pt x="89" y="57"/>
                  <a:pt x="89" y="57"/>
                  <a:pt x="89" y="57"/>
                </a:cubicBezTo>
                <a:cubicBezTo>
                  <a:pt x="89" y="55"/>
                  <a:pt x="91" y="54"/>
                  <a:pt x="92" y="54"/>
                </a:cubicBezTo>
                <a:cubicBezTo>
                  <a:pt x="93" y="54"/>
                  <a:pt x="94" y="54"/>
                  <a:pt x="94" y="54"/>
                </a:cubicBezTo>
                <a:cubicBezTo>
                  <a:pt x="102" y="62"/>
                  <a:pt x="102" y="62"/>
                  <a:pt x="102" y="62"/>
                </a:cubicBezTo>
                <a:cubicBezTo>
                  <a:pt x="110" y="70"/>
                  <a:pt x="110" y="70"/>
                  <a:pt x="110" y="70"/>
                </a:cubicBezTo>
                <a:cubicBezTo>
                  <a:pt x="111" y="71"/>
                  <a:pt x="111" y="73"/>
                  <a:pt x="110" y="74"/>
                </a:cubicBezTo>
                <a:cubicBezTo>
                  <a:pt x="110" y="74"/>
                  <a:pt x="110" y="74"/>
                  <a:pt x="110" y="74"/>
                </a:cubicBezTo>
                <a:close/>
                <a:moveTo>
                  <a:pt x="104" y="72"/>
                </a:moveTo>
                <a:cubicBezTo>
                  <a:pt x="104" y="72"/>
                  <a:pt x="104" y="72"/>
                  <a:pt x="104" y="72"/>
                </a:cubicBezTo>
                <a:cubicBezTo>
                  <a:pt x="98" y="66"/>
                  <a:pt x="98" y="66"/>
                  <a:pt x="98" y="66"/>
                </a:cubicBezTo>
                <a:cubicBezTo>
                  <a:pt x="95" y="63"/>
                  <a:pt x="95" y="63"/>
                  <a:pt x="95" y="63"/>
                </a:cubicBezTo>
                <a:cubicBezTo>
                  <a:pt x="95" y="81"/>
                  <a:pt x="95" y="81"/>
                  <a:pt x="95" y="81"/>
                </a:cubicBezTo>
                <a:cubicBezTo>
                  <a:pt x="98" y="78"/>
                  <a:pt x="101" y="75"/>
                  <a:pt x="104" y="72"/>
                </a:cubicBezTo>
                <a:close/>
              </a:path>
            </a:pathLst>
          </a:custGeom>
          <a:solidFill>
            <a:schemeClr val="bg1"/>
          </a:solidFill>
          <a:ln>
            <a:noFill/>
          </a:ln>
          <a:extLst/>
        </p:spPr>
        <p:txBody>
          <a:bodyPr/>
          <a:lstStyle/>
          <a:p>
            <a:endParaRPr altLang="en-US" lang="zh-CN">
              <a:solidFill>
                <a:schemeClr val="bg1"/>
              </a:solidFill>
            </a:endParaRPr>
          </a:p>
        </p:txBody>
      </p:sp>
      <p:sp>
        <p:nvSpPr>
          <p:cNvPr id="16" name="Freeform 39"/>
          <p:cNvSpPr>
            <a:spLocks noEditPoints="1"/>
          </p:cNvSpPr>
          <p:nvPr/>
        </p:nvSpPr>
        <p:spPr bwMode="auto">
          <a:xfrm>
            <a:off x="2660650" y="2044303"/>
            <a:ext cx="260350" cy="269875"/>
          </a:xfrm>
          <a:custGeom>
            <a:gdLst>
              <a:gd fmla="*/ 105 w 123" name="T0"/>
              <a:gd fmla="*/ 18 h 128" name="T1"/>
              <a:gd fmla="*/ 108 w 123" name="T2"/>
              <a:gd fmla="*/ 101 h 128" name="T3"/>
              <a:gd fmla="*/ 113 w 123" name="T4"/>
              <a:gd fmla="*/ 64 h 128" name="T5"/>
              <a:gd fmla="*/ 92 w 123" name="T6"/>
              <a:gd fmla="*/ 86 h 128" name="T7"/>
              <a:gd fmla="*/ 90 w 123" name="T8"/>
              <a:gd fmla="*/ 64 h 128" name="T9"/>
              <a:gd fmla="*/ 36 w 123" name="T10"/>
              <a:gd fmla="*/ 85 h 128" name="T11"/>
              <a:gd fmla="*/ 28 w 123" name="T12"/>
              <a:gd fmla="*/ 64 h 128" name="T13"/>
              <a:gd fmla="*/ 22 w 123" name="T14"/>
              <a:gd fmla="*/ 94 h 128" name="T15"/>
              <a:gd fmla="*/ 0 w 123" name="T16"/>
              <a:gd fmla="*/ 61 h 128" name="T17"/>
              <a:gd fmla="*/ 62 w 123" name="T18"/>
              <a:gd fmla="*/ 0 h 128" name="T19"/>
              <a:gd fmla="*/ 80 w 123" name="T20"/>
              <a:gd fmla="*/ 111 h 128" name="T21"/>
              <a:gd fmla="*/ 76 w 123" name="T22"/>
              <a:gd fmla="*/ 128 h 128" name="T23"/>
              <a:gd fmla="*/ 48 w 123" name="T24"/>
              <a:gd fmla="*/ 128 h 128" name="T25"/>
              <a:gd fmla="*/ 43 w 123" name="T26"/>
              <a:gd fmla="*/ 123 h 128" name="T27"/>
              <a:gd fmla="*/ 29 w 123" name="T28"/>
              <a:gd fmla="*/ 111 h 128" name="T29"/>
              <a:gd fmla="*/ 25 w 123" name="T30"/>
              <a:gd fmla="*/ 103 h 128" name="T31"/>
              <a:gd fmla="*/ 65 w 123" name="T32"/>
              <a:gd fmla="*/ 70 h 128" name="T33"/>
              <a:gd fmla="*/ 98 w 123" name="T34"/>
              <a:gd fmla="*/ 103 h 128" name="T35"/>
              <a:gd fmla="*/ 94 w 123" name="T36"/>
              <a:gd fmla="*/ 111 h 128" name="T37"/>
              <a:gd fmla="*/ 80 w 123" name="T38"/>
              <a:gd fmla="*/ 111 h 128" name="T39"/>
              <a:gd fmla="*/ 71 w 123" name="T40"/>
              <a:gd fmla="*/ 119 h 128" name="T41"/>
              <a:gd fmla="*/ 71 w 123" name="T42"/>
              <a:gd fmla="*/ 106 h 128" name="T43"/>
              <a:gd fmla="*/ 83 w 123" name="T44"/>
              <a:gd fmla="*/ 101 h 128" name="T45"/>
              <a:gd fmla="*/ 40 w 123" name="T46"/>
              <a:gd fmla="*/ 101 h 128" name="T47"/>
              <a:gd fmla="*/ 48 w 123" name="T48"/>
              <a:gd fmla="*/ 101 h 128" name="T49"/>
              <a:gd fmla="*/ 52 w 123" name="T50"/>
              <a:gd fmla="*/ 119 h 128" name="T51"/>
              <a:gd fmla="*/ 98 w 123" name="T52"/>
              <a:gd fmla="*/ 25 h 128" name="T53"/>
              <a:gd fmla="*/ 97 w 123" name="T54"/>
              <a:gd fmla="*/ 23 h 128" name="T55"/>
              <a:gd fmla="*/ 95 w 123" name="T56"/>
              <a:gd fmla="*/ 58 h 128" name="T57"/>
              <a:gd fmla="*/ 98 w 123" name="T58"/>
              <a:gd fmla="*/ 25 h 128" name="T59"/>
              <a:gd fmla="*/ 92 w 123" name="T60"/>
              <a:gd fmla="*/ 20 h 128" name="T61"/>
              <a:gd fmla="*/ 86 w 123" name="T62"/>
              <a:gd fmla="*/ 20 h 128" name="T63"/>
              <a:gd fmla="*/ 92 w 123" name="T64"/>
              <a:gd fmla="*/ 20 h 128" name="T65"/>
              <a:gd fmla="*/ 70 w 123" name="T66"/>
              <a:gd fmla="*/ 10 h 128" name="T67"/>
              <a:gd fmla="*/ 64 w 123" name="T68"/>
              <a:gd fmla="*/ 29 h 128" name="T69"/>
              <a:gd fmla="*/ 82 w 123" name="T70"/>
              <a:gd fmla="*/ 25 h 128" name="T71"/>
              <a:gd fmla="*/ 70 w 123" name="T72"/>
              <a:gd fmla="*/ 10 h 128" name="T73"/>
              <a:gd fmla="*/ 59 w 123" name="T74"/>
              <a:gd fmla="*/ 10 h 128" name="T75"/>
              <a:gd fmla="*/ 42 w 123" name="T76"/>
              <a:gd fmla="*/ 23 h 128" name="T77"/>
              <a:gd fmla="*/ 43 w 123" name="T78"/>
              <a:gd fmla="*/ 26 h 128" name="T79"/>
              <a:gd fmla="*/ 59 w 123" name="T80"/>
              <a:gd fmla="*/ 10 h 128" name="T81"/>
              <a:gd fmla="*/ 41 w 123" name="T82"/>
              <a:gd fmla="*/ 14 h 128" name="T83"/>
              <a:gd fmla="*/ 36 w 123" name="T84"/>
              <a:gd fmla="*/ 23 h 128" name="T85"/>
              <a:gd fmla="*/ 41 w 123" name="T86"/>
              <a:gd fmla="*/ 14 h 128" name="T87"/>
              <a:gd fmla="*/ 26 w 123" name="T88"/>
              <a:gd fmla="*/ 23 h 128" name="T89"/>
              <a:gd fmla="*/ 10 w 123" name="T90"/>
              <a:gd fmla="*/ 58 h 128" name="T91"/>
              <a:gd fmla="*/ 33 w 123" name="T92"/>
              <a:gd fmla="*/ 28 h 128" name="T93"/>
              <a:gd fmla="*/ 85 w 123" name="T94"/>
              <a:gd fmla="*/ 30 h 128" name="T95"/>
              <a:gd fmla="*/ 82 w 123" name="T96"/>
              <a:gd fmla="*/ 31 h 128" name="T97"/>
              <a:gd fmla="*/ 64 w 123" name="T98"/>
              <a:gd fmla="*/ 58 h 128" name="T99"/>
              <a:gd fmla="*/ 85 w 123" name="T100"/>
              <a:gd fmla="*/ 30 h 128" name="T101"/>
              <a:gd fmla="*/ 59 w 123" name="T102"/>
              <a:gd fmla="*/ 35 h 128" name="T103"/>
              <a:gd fmla="*/ 39 w 123" name="T104"/>
              <a:gd fmla="*/ 30 h 128" name="T105"/>
              <a:gd fmla="*/ 59 w 123" name="T106"/>
              <a:gd fmla="*/ 58 h 1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8" w="123">
                <a:moveTo>
                  <a:pt x="62" y="0"/>
                </a:moveTo>
                <a:cubicBezTo>
                  <a:pt x="78" y="0"/>
                  <a:pt x="94" y="7"/>
                  <a:pt x="105" y="18"/>
                </a:cubicBezTo>
                <a:cubicBezTo>
                  <a:pt x="116" y="29"/>
                  <a:pt x="123" y="44"/>
                  <a:pt x="123" y="61"/>
                </a:cubicBezTo>
                <a:cubicBezTo>
                  <a:pt x="123" y="76"/>
                  <a:pt x="117" y="90"/>
                  <a:pt x="108" y="101"/>
                </a:cubicBezTo>
                <a:cubicBezTo>
                  <a:pt x="104" y="105"/>
                  <a:pt x="97" y="99"/>
                  <a:pt x="101" y="95"/>
                </a:cubicBezTo>
                <a:cubicBezTo>
                  <a:pt x="108" y="86"/>
                  <a:pt x="113" y="75"/>
                  <a:pt x="113" y="64"/>
                </a:cubicBezTo>
                <a:cubicBezTo>
                  <a:pt x="95" y="64"/>
                  <a:pt x="95" y="64"/>
                  <a:pt x="95" y="64"/>
                </a:cubicBezTo>
                <a:cubicBezTo>
                  <a:pt x="95" y="72"/>
                  <a:pt x="94" y="79"/>
                  <a:pt x="92" y="86"/>
                </a:cubicBezTo>
                <a:cubicBezTo>
                  <a:pt x="91" y="90"/>
                  <a:pt x="86" y="88"/>
                  <a:pt x="87" y="85"/>
                </a:cubicBezTo>
                <a:cubicBezTo>
                  <a:pt x="88" y="78"/>
                  <a:pt x="90" y="71"/>
                  <a:pt x="90" y="64"/>
                </a:cubicBezTo>
                <a:cubicBezTo>
                  <a:pt x="67" y="64"/>
                  <a:pt x="57" y="64"/>
                  <a:pt x="33" y="64"/>
                </a:cubicBezTo>
                <a:cubicBezTo>
                  <a:pt x="34" y="71"/>
                  <a:pt x="35" y="78"/>
                  <a:pt x="36" y="85"/>
                </a:cubicBezTo>
                <a:cubicBezTo>
                  <a:pt x="37" y="89"/>
                  <a:pt x="32" y="90"/>
                  <a:pt x="31" y="85"/>
                </a:cubicBezTo>
                <a:cubicBezTo>
                  <a:pt x="29" y="79"/>
                  <a:pt x="28" y="72"/>
                  <a:pt x="28" y="64"/>
                </a:cubicBezTo>
                <a:cubicBezTo>
                  <a:pt x="10" y="64"/>
                  <a:pt x="10" y="64"/>
                  <a:pt x="10" y="64"/>
                </a:cubicBezTo>
                <a:cubicBezTo>
                  <a:pt x="11" y="76"/>
                  <a:pt x="15" y="86"/>
                  <a:pt x="22" y="94"/>
                </a:cubicBezTo>
                <a:cubicBezTo>
                  <a:pt x="26" y="99"/>
                  <a:pt x="19" y="105"/>
                  <a:pt x="15" y="101"/>
                </a:cubicBezTo>
                <a:cubicBezTo>
                  <a:pt x="6" y="90"/>
                  <a:pt x="0" y="76"/>
                  <a:pt x="0" y="61"/>
                </a:cubicBezTo>
                <a:cubicBezTo>
                  <a:pt x="0" y="44"/>
                  <a:pt x="7" y="29"/>
                  <a:pt x="18" y="18"/>
                </a:cubicBezTo>
                <a:cubicBezTo>
                  <a:pt x="29" y="7"/>
                  <a:pt x="45" y="0"/>
                  <a:pt x="62" y="0"/>
                </a:cubicBezTo>
                <a:close/>
                <a:moveTo>
                  <a:pt x="80" y="111"/>
                </a:moveTo>
                <a:cubicBezTo>
                  <a:pt x="80" y="111"/>
                  <a:pt x="80" y="111"/>
                  <a:pt x="80" y="111"/>
                </a:cubicBezTo>
                <a:cubicBezTo>
                  <a:pt x="80" y="123"/>
                  <a:pt x="80" y="123"/>
                  <a:pt x="80" y="123"/>
                </a:cubicBezTo>
                <a:cubicBezTo>
                  <a:pt x="80" y="126"/>
                  <a:pt x="78" y="128"/>
                  <a:pt x="76" y="128"/>
                </a:cubicBezTo>
                <a:cubicBezTo>
                  <a:pt x="75" y="128"/>
                  <a:pt x="75" y="128"/>
                  <a:pt x="75" y="128"/>
                </a:cubicBezTo>
                <a:cubicBezTo>
                  <a:pt x="48" y="128"/>
                  <a:pt x="48" y="128"/>
                  <a:pt x="48" y="128"/>
                </a:cubicBezTo>
                <a:cubicBezTo>
                  <a:pt x="45" y="128"/>
                  <a:pt x="43" y="126"/>
                  <a:pt x="43" y="123"/>
                </a:cubicBezTo>
                <a:cubicBezTo>
                  <a:pt x="43" y="123"/>
                  <a:pt x="43" y="123"/>
                  <a:pt x="43" y="123"/>
                </a:cubicBezTo>
                <a:cubicBezTo>
                  <a:pt x="43" y="111"/>
                  <a:pt x="43" y="111"/>
                  <a:pt x="43" y="111"/>
                </a:cubicBezTo>
                <a:cubicBezTo>
                  <a:pt x="29" y="111"/>
                  <a:pt x="29" y="111"/>
                  <a:pt x="29" y="111"/>
                </a:cubicBezTo>
                <a:cubicBezTo>
                  <a:pt x="26" y="111"/>
                  <a:pt x="24" y="109"/>
                  <a:pt x="24" y="106"/>
                </a:cubicBezTo>
                <a:cubicBezTo>
                  <a:pt x="24" y="105"/>
                  <a:pt x="25" y="103"/>
                  <a:pt x="25" y="103"/>
                </a:cubicBezTo>
                <a:cubicBezTo>
                  <a:pt x="58" y="70"/>
                  <a:pt x="58" y="70"/>
                  <a:pt x="58" y="70"/>
                </a:cubicBezTo>
                <a:cubicBezTo>
                  <a:pt x="60" y="68"/>
                  <a:pt x="63" y="68"/>
                  <a:pt x="65" y="70"/>
                </a:cubicBezTo>
                <a:cubicBezTo>
                  <a:pt x="65" y="70"/>
                  <a:pt x="65" y="70"/>
                  <a:pt x="65" y="70"/>
                </a:cubicBezTo>
                <a:cubicBezTo>
                  <a:pt x="98" y="103"/>
                  <a:pt x="98" y="103"/>
                  <a:pt x="98" y="103"/>
                </a:cubicBezTo>
                <a:cubicBezTo>
                  <a:pt x="100" y="104"/>
                  <a:pt x="100" y="107"/>
                  <a:pt x="98" y="109"/>
                </a:cubicBezTo>
                <a:cubicBezTo>
                  <a:pt x="97" y="110"/>
                  <a:pt x="96" y="111"/>
                  <a:pt x="94" y="111"/>
                </a:cubicBezTo>
                <a:cubicBezTo>
                  <a:pt x="94" y="111"/>
                  <a:pt x="94" y="111"/>
                  <a:pt x="94" y="111"/>
                </a:cubicBezTo>
                <a:cubicBezTo>
                  <a:pt x="80" y="111"/>
                  <a:pt x="80" y="111"/>
                  <a:pt x="80" y="111"/>
                </a:cubicBezTo>
                <a:close/>
                <a:moveTo>
                  <a:pt x="71" y="119"/>
                </a:moveTo>
                <a:cubicBezTo>
                  <a:pt x="71" y="119"/>
                  <a:pt x="71" y="119"/>
                  <a:pt x="71" y="119"/>
                </a:cubicBezTo>
                <a:cubicBezTo>
                  <a:pt x="71" y="106"/>
                  <a:pt x="71" y="106"/>
                  <a:pt x="71" y="106"/>
                </a:cubicBezTo>
                <a:cubicBezTo>
                  <a:pt x="71" y="106"/>
                  <a:pt x="71" y="106"/>
                  <a:pt x="71" y="106"/>
                </a:cubicBezTo>
                <a:cubicBezTo>
                  <a:pt x="71" y="103"/>
                  <a:pt x="73" y="101"/>
                  <a:pt x="76" y="101"/>
                </a:cubicBezTo>
                <a:cubicBezTo>
                  <a:pt x="83" y="101"/>
                  <a:pt x="83" y="101"/>
                  <a:pt x="83" y="101"/>
                </a:cubicBezTo>
                <a:cubicBezTo>
                  <a:pt x="62" y="80"/>
                  <a:pt x="62" y="80"/>
                  <a:pt x="62" y="80"/>
                </a:cubicBezTo>
                <a:cubicBezTo>
                  <a:pt x="40" y="101"/>
                  <a:pt x="40" y="101"/>
                  <a:pt x="40" y="101"/>
                </a:cubicBezTo>
                <a:cubicBezTo>
                  <a:pt x="47" y="101"/>
                  <a:pt x="47" y="101"/>
                  <a:pt x="47" y="101"/>
                </a:cubicBezTo>
                <a:cubicBezTo>
                  <a:pt x="48" y="101"/>
                  <a:pt x="48" y="101"/>
                  <a:pt x="48" y="101"/>
                </a:cubicBezTo>
                <a:cubicBezTo>
                  <a:pt x="50" y="101"/>
                  <a:pt x="52" y="103"/>
                  <a:pt x="52" y="106"/>
                </a:cubicBezTo>
                <a:cubicBezTo>
                  <a:pt x="52" y="119"/>
                  <a:pt x="52" y="119"/>
                  <a:pt x="52" y="119"/>
                </a:cubicBezTo>
                <a:cubicBezTo>
                  <a:pt x="71" y="119"/>
                  <a:pt x="71" y="119"/>
                  <a:pt x="71" y="119"/>
                </a:cubicBezTo>
                <a:close/>
                <a:moveTo>
                  <a:pt x="98" y="25"/>
                </a:moveTo>
                <a:cubicBezTo>
                  <a:pt x="98" y="25"/>
                  <a:pt x="98" y="25"/>
                  <a:pt x="98" y="25"/>
                </a:cubicBezTo>
                <a:cubicBezTo>
                  <a:pt x="98" y="24"/>
                  <a:pt x="97" y="24"/>
                  <a:pt x="97" y="23"/>
                </a:cubicBezTo>
                <a:cubicBezTo>
                  <a:pt x="95" y="25"/>
                  <a:pt x="92" y="26"/>
                  <a:pt x="90" y="28"/>
                </a:cubicBezTo>
                <a:cubicBezTo>
                  <a:pt x="93" y="37"/>
                  <a:pt x="95" y="47"/>
                  <a:pt x="95" y="58"/>
                </a:cubicBezTo>
                <a:cubicBezTo>
                  <a:pt x="113" y="58"/>
                  <a:pt x="113" y="58"/>
                  <a:pt x="113" y="58"/>
                </a:cubicBezTo>
                <a:cubicBezTo>
                  <a:pt x="112" y="45"/>
                  <a:pt x="107" y="33"/>
                  <a:pt x="98" y="25"/>
                </a:cubicBezTo>
                <a:close/>
                <a:moveTo>
                  <a:pt x="92" y="20"/>
                </a:moveTo>
                <a:cubicBezTo>
                  <a:pt x="92" y="20"/>
                  <a:pt x="92" y="20"/>
                  <a:pt x="92" y="20"/>
                </a:cubicBezTo>
                <a:cubicBezTo>
                  <a:pt x="89" y="17"/>
                  <a:pt x="86" y="15"/>
                  <a:pt x="82" y="14"/>
                </a:cubicBezTo>
                <a:cubicBezTo>
                  <a:pt x="83" y="15"/>
                  <a:pt x="85" y="18"/>
                  <a:pt x="86" y="20"/>
                </a:cubicBezTo>
                <a:cubicBezTo>
                  <a:pt x="86" y="21"/>
                  <a:pt x="87" y="22"/>
                  <a:pt x="87" y="23"/>
                </a:cubicBezTo>
                <a:cubicBezTo>
                  <a:pt x="89" y="22"/>
                  <a:pt x="91" y="21"/>
                  <a:pt x="92" y="20"/>
                </a:cubicBezTo>
                <a:close/>
                <a:moveTo>
                  <a:pt x="70" y="10"/>
                </a:moveTo>
                <a:cubicBezTo>
                  <a:pt x="70" y="10"/>
                  <a:pt x="70" y="10"/>
                  <a:pt x="70" y="10"/>
                </a:cubicBezTo>
                <a:cubicBezTo>
                  <a:pt x="68" y="10"/>
                  <a:pt x="66" y="10"/>
                  <a:pt x="64" y="10"/>
                </a:cubicBezTo>
                <a:cubicBezTo>
                  <a:pt x="64" y="29"/>
                  <a:pt x="64" y="29"/>
                  <a:pt x="64" y="29"/>
                </a:cubicBezTo>
                <a:cubicBezTo>
                  <a:pt x="70" y="29"/>
                  <a:pt x="75" y="28"/>
                  <a:pt x="80" y="26"/>
                </a:cubicBezTo>
                <a:cubicBezTo>
                  <a:pt x="81" y="26"/>
                  <a:pt x="82" y="25"/>
                  <a:pt x="82" y="25"/>
                </a:cubicBezTo>
                <a:cubicBezTo>
                  <a:pt x="82" y="24"/>
                  <a:pt x="81" y="23"/>
                  <a:pt x="81" y="23"/>
                </a:cubicBezTo>
                <a:cubicBezTo>
                  <a:pt x="78" y="17"/>
                  <a:pt x="74" y="13"/>
                  <a:pt x="70" y="10"/>
                </a:cubicBezTo>
                <a:close/>
                <a:moveTo>
                  <a:pt x="59" y="10"/>
                </a:moveTo>
                <a:cubicBezTo>
                  <a:pt x="59" y="10"/>
                  <a:pt x="59" y="10"/>
                  <a:pt x="59" y="10"/>
                </a:cubicBezTo>
                <a:cubicBezTo>
                  <a:pt x="57" y="10"/>
                  <a:pt x="55" y="10"/>
                  <a:pt x="53" y="10"/>
                </a:cubicBezTo>
                <a:cubicBezTo>
                  <a:pt x="49" y="13"/>
                  <a:pt x="45" y="17"/>
                  <a:pt x="42" y="23"/>
                </a:cubicBezTo>
                <a:cubicBezTo>
                  <a:pt x="42" y="23"/>
                  <a:pt x="41" y="24"/>
                  <a:pt x="41" y="25"/>
                </a:cubicBezTo>
                <a:cubicBezTo>
                  <a:pt x="41" y="25"/>
                  <a:pt x="42" y="26"/>
                  <a:pt x="43" y="26"/>
                </a:cubicBezTo>
                <a:cubicBezTo>
                  <a:pt x="48" y="28"/>
                  <a:pt x="53" y="29"/>
                  <a:pt x="59" y="29"/>
                </a:cubicBezTo>
                <a:cubicBezTo>
                  <a:pt x="59" y="10"/>
                  <a:pt x="59" y="10"/>
                  <a:pt x="59" y="10"/>
                </a:cubicBezTo>
                <a:close/>
                <a:moveTo>
                  <a:pt x="41" y="14"/>
                </a:moveTo>
                <a:cubicBezTo>
                  <a:pt x="41" y="14"/>
                  <a:pt x="41" y="14"/>
                  <a:pt x="41" y="14"/>
                </a:cubicBezTo>
                <a:cubicBezTo>
                  <a:pt x="37" y="15"/>
                  <a:pt x="34" y="17"/>
                  <a:pt x="31" y="20"/>
                </a:cubicBezTo>
                <a:cubicBezTo>
                  <a:pt x="32" y="21"/>
                  <a:pt x="34" y="22"/>
                  <a:pt x="36" y="23"/>
                </a:cubicBezTo>
                <a:cubicBezTo>
                  <a:pt x="36" y="22"/>
                  <a:pt x="37" y="21"/>
                  <a:pt x="37" y="20"/>
                </a:cubicBezTo>
                <a:cubicBezTo>
                  <a:pt x="38" y="18"/>
                  <a:pt x="40" y="15"/>
                  <a:pt x="41" y="14"/>
                </a:cubicBezTo>
                <a:close/>
                <a:moveTo>
                  <a:pt x="26" y="23"/>
                </a:moveTo>
                <a:cubicBezTo>
                  <a:pt x="26" y="23"/>
                  <a:pt x="26" y="23"/>
                  <a:pt x="26" y="23"/>
                </a:cubicBezTo>
                <a:cubicBezTo>
                  <a:pt x="26" y="24"/>
                  <a:pt x="25" y="24"/>
                  <a:pt x="25" y="25"/>
                </a:cubicBezTo>
                <a:cubicBezTo>
                  <a:pt x="16" y="33"/>
                  <a:pt x="11" y="45"/>
                  <a:pt x="10" y="58"/>
                </a:cubicBezTo>
                <a:cubicBezTo>
                  <a:pt x="28" y="58"/>
                  <a:pt x="28" y="58"/>
                  <a:pt x="28" y="58"/>
                </a:cubicBezTo>
                <a:cubicBezTo>
                  <a:pt x="28" y="47"/>
                  <a:pt x="30" y="37"/>
                  <a:pt x="33" y="28"/>
                </a:cubicBezTo>
                <a:cubicBezTo>
                  <a:pt x="31" y="26"/>
                  <a:pt x="29" y="25"/>
                  <a:pt x="26" y="23"/>
                </a:cubicBezTo>
                <a:close/>
                <a:moveTo>
                  <a:pt x="85" y="30"/>
                </a:moveTo>
                <a:cubicBezTo>
                  <a:pt x="85" y="30"/>
                  <a:pt x="85" y="30"/>
                  <a:pt x="85" y="30"/>
                </a:cubicBezTo>
                <a:cubicBezTo>
                  <a:pt x="84" y="31"/>
                  <a:pt x="83" y="31"/>
                  <a:pt x="82" y="31"/>
                </a:cubicBezTo>
                <a:cubicBezTo>
                  <a:pt x="77" y="33"/>
                  <a:pt x="71" y="35"/>
                  <a:pt x="64" y="35"/>
                </a:cubicBezTo>
                <a:cubicBezTo>
                  <a:pt x="64" y="58"/>
                  <a:pt x="64" y="58"/>
                  <a:pt x="64" y="58"/>
                </a:cubicBezTo>
                <a:cubicBezTo>
                  <a:pt x="90" y="58"/>
                  <a:pt x="90" y="58"/>
                  <a:pt x="90" y="58"/>
                </a:cubicBezTo>
                <a:cubicBezTo>
                  <a:pt x="89" y="48"/>
                  <a:pt x="88" y="38"/>
                  <a:pt x="85" y="30"/>
                </a:cubicBezTo>
                <a:close/>
                <a:moveTo>
                  <a:pt x="59" y="35"/>
                </a:moveTo>
                <a:cubicBezTo>
                  <a:pt x="59" y="35"/>
                  <a:pt x="59" y="35"/>
                  <a:pt x="59" y="35"/>
                </a:cubicBezTo>
                <a:cubicBezTo>
                  <a:pt x="52" y="35"/>
                  <a:pt x="46" y="33"/>
                  <a:pt x="41" y="31"/>
                </a:cubicBezTo>
                <a:cubicBezTo>
                  <a:pt x="40" y="31"/>
                  <a:pt x="39" y="31"/>
                  <a:pt x="39" y="30"/>
                </a:cubicBezTo>
                <a:cubicBezTo>
                  <a:pt x="35" y="38"/>
                  <a:pt x="34" y="48"/>
                  <a:pt x="33" y="58"/>
                </a:cubicBezTo>
                <a:cubicBezTo>
                  <a:pt x="59" y="58"/>
                  <a:pt x="59" y="58"/>
                  <a:pt x="59" y="58"/>
                </a:cubicBezTo>
                <a:cubicBezTo>
                  <a:pt x="59" y="35"/>
                  <a:pt x="59" y="35"/>
                  <a:pt x="59" y="35"/>
                </a:cubicBezTo>
                <a:close/>
              </a:path>
            </a:pathLst>
          </a:custGeom>
          <a:solidFill>
            <a:schemeClr val="bg1"/>
          </a:solidFill>
          <a:ln>
            <a:noFill/>
          </a:ln>
          <a:extLst/>
        </p:spPr>
        <p:txBody>
          <a:bodyPr/>
          <a:lstStyle/>
          <a:p>
            <a:endParaRPr altLang="en-US" lang="zh-CN">
              <a:solidFill>
                <a:schemeClr val="bg1"/>
              </a:solidFill>
            </a:endParaRPr>
          </a:p>
        </p:txBody>
      </p:sp>
      <p:sp>
        <p:nvSpPr>
          <p:cNvPr id="17" name="Freeform 40"/>
          <p:cNvSpPr>
            <a:spLocks noEditPoints="1"/>
          </p:cNvSpPr>
          <p:nvPr/>
        </p:nvSpPr>
        <p:spPr bwMode="auto">
          <a:xfrm>
            <a:off x="2662238" y="3695303"/>
            <a:ext cx="257175" cy="228600"/>
          </a:xfrm>
          <a:custGeom>
            <a:gdLst>
              <a:gd fmla="*/ 5 w 123" name="T0"/>
              <a:gd fmla="*/ 0 h 108" name="T1"/>
              <a:gd fmla="*/ 123 w 123" name="T2"/>
              <a:gd fmla="*/ 5 h 108" name="T3"/>
              <a:gd fmla="*/ 123 w 123" name="T4"/>
              <a:gd fmla="*/ 104 h 108" name="T5"/>
              <a:gd fmla="*/ 118 w 123" name="T6"/>
              <a:gd fmla="*/ 108 h 108" name="T7"/>
              <a:gd fmla="*/ 0 w 123" name="T8"/>
              <a:gd fmla="*/ 104 h 108" name="T9"/>
              <a:gd fmla="*/ 0 w 123" name="T10"/>
              <a:gd fmla="*/ 77 h 108" name="T11"/>
              <a:gd fmla="*/ 3 w 123" name="T12"/>
              <a:gd fmla="*/ 75 h 108" name="T13"/>
              <a:gd fmla="*/ 26 w 123" name="T14"/>
              <a:gd fmla="*/ 75 h 108" name="T15"/>
              <a:gd fmla="*/ 28 w 123" name="T16"/>
              <a:gd fmla="*/ 84 h 108" name="T17"/>
              <a:gd fmla="*/ 28 w 123" name="T18"/>
              <a:gd fmla="*/ 50 h 108" name="T19"/>
              <a:gd fmla="*/ 28 w 123" name="T20"/>
              <a:gd fmla="*/ 56 h 108" name="T21"/>
              <a:gd fmla="*/ 3 w 123" name="T22"/>
              <a:gd fmla="*/ 59 h 108" name="T23"/>
              <a:gd fmla="*/ 0 w 123" name="T24"/>
              <a:gd fmla="*/ 56 h 108" name="T25"/>
              <a:gd fmla="*/ 5 w 123" name="T26"/>
              <a:gd fmla="*/ 0 h 108" name="T27"/>
              <a:gd fmla="*/ 10 w 123" name="T28"/>
              <a:gd fmla="*/ 80 h 108" name="T29"/>
              <a:gd fmla="*/ 113 w 123" name="T30"/>
              <a:gd fmla="*/ 99 h 108" name="T31"/>
              <a:gd fmla="*/ 10 w 123" name="T32"/>
              <a:gd fmla="*/ 35 h 108" name="T33"/>
              <a:gd fmla="*/ 23 w 123" name="T34"/>
              <a:gd fmla="*/ 53 h 108" name="T35"/>
              <a:gd fmla="*/ 26 w 123" name="T36"/>
              <a:gd fmla="*/ 40 h 108" name="T37"/>
              <a:gd fmla="*/ 28 w 123" name="T38"/>
              <a:gd fmla="*/ 41 h 108" name="T39"/>
              <a:gd fmla="*/ 52 w 123" name="T40"/>
              <a:gd fmla="*/ 69 h 108" name="T41"/>
              <a:gd fmla="*/ 24 w 123" name="T42"/>
              <a:gd fmla="*/ 93 h 108" name="T43"/>
              <a:gd fmla="*/ 23 w 123" name="T44"/>
              <a:gd fmla="*/ 80 h 108" name="T45"/>
              <a:gd fmla="*/ 103 w 123" name="T46"/>
              <a:gd fmla="*/ 45 h 108" name="T47"/>
              <a:gd fmla="*/ 106 w 123" name="T48"/>
              <a:gd fmla="*/ 48 h 108" name="T49"/>
              <a:gd fmla="*/ 63 w 123" name="T50"/>
              <a:gd fmla="*/ 51 h 108" name="T51"/>
              <a:gd fmla="*/ 63 w 123" name="T52"/>
              <a:gd fmla="*/ 45 h 108" name="T53"/>
              <a:gd fmla="*/ 92 w 123" name="T54"/>
              <a:gd fmla="*/ 83 h 108" name="T55"/>
              <a:gd fmla="*/ 94 w 123" name="T56"/>
              <a:gd fmla="*/ 85 h 108" name="T57"/>
              <a:gd fmla="*/ 63 w 123" name="T58"/>
              <a:gd fmla="*/ 88 h 108" name="T59"/>
              <a:gd fmla="*/ 63 w 123" name="T60"/>
              <a:gd fmla="*/ 83 h 108" name="T61"/>
              <a:gd fmla="*/ 103 w 123" name="T62"/>
              <a:gd fmla="*/ 58 h 108" name="T63"/>
              <a:gd fmla="*/ 106 w 123" name="T64"/>
              <a:gd fmla="*/ 61 h 108" name="T65"/>
              <a:gd fmla="*/ 63 w 123" name="T66"/>
              <a:gd fmla="*/ 63 h 108" name="T67"/>
              <a:gd fmla="*/ 63 w 123" name="T68"/>
              <a:gd fmla="*/ 58 h 108" name="T69"/>
              <a:gd fmla="*/ 103 w 123" name="T70"/>
              <a:gd fmla="*/ 70 h 108" name="T71"/>
              <a:gd fmla="*/ 106 w 123" name="T72"/>
              <a:gd fmla="*/ 73 h 108" name="T73"/>
              <a:gd fmla="*/ 63 w 123" name="T74"/>
              <a:gd fmla="*/ 76 h 108" name="T75"/>
              <a:gd fmla="*/ 63 w 123" name="T76"/>
              <a:gd fmla="*/ 70 h 108" name="T77"/>
              <a:gd fmla="*/ 106 w 123" name="T78"/>
              <a:gd fmla="*/ 15 h 108" name="T79"/>
              <a:gd fmla="*/ 111 w 123" name="T80"/>
              <a:gd fmla="*/ 19 h 108" name="T81"/>
              <a:gd fmla="*/ 101 w 123" name="T82"/>
              <a:gd fmla="*/ 19 h 108" name="T83"/>
              <a:gd fmla="*/ 94 w 123" name="T84"/>
              <a:gd fmla="*/ 15 h 108" name="T85"/>
              <a:gd fmla="*/ 99 w 123" name="T86"/>
              <a:gd fmla="*/ 19 h 108" name="T87"/>
              <a:gd fmla="*/ 90 w 123" name="T88"/>
              <a:gd fmla="*/ 19 h 108" name="T89"/>
              <a:gd fmla="*/ 83 w 123" name="T90"/>
              <a:gd fmla="*/ 15 h 108" name="T91"/>
              <a:gd fmla="*/ 88 w 123" name="T92"/>
              <a:gd fmla="*/ 19 h 108" name="T93"/>
              <a:gd fmla="*/ 78 w 123" name="T94"/>
              <a:gd fmla="*/ 19 h 108" name="T95"/>
              <a:gd fmla="*/ 10 w 123" name="T96"/>
              <a:gd fmla="*/ 29 h 108" name="T97"/>
              <a:gd fmla="*/ 113 w 123" name="T98"/>
              <a:gd fmla="*/ 29 h 108" name="T99"/>
              <a:gd fmla="*/ 10 w 123" name="T100"/>
              <a:gd fmla="*/ 10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123">
                <a:moveTo>
                  <a:pt x="5" y="0"/>
                </a:moveTo>
                <a:cubicBezTo>
                  <a:pt x="5" y="0"/>
                  <a:pt x="5" y="0"/>
                  <a:pt x="5" y="0"/>
                </a:cubicBezTo>
                <a:cubicBezTo>
                  <a:pt x="118" y="0"/>
                  <a:pt x="118" y="0"/>
                  <a:pt x="118" y="0"/>
                </a:cubicBezTo>
                <a:cubicBezTo>
                  <a:pt x="121" y="0"/>
                  <a:pt x="123" y="2"/>
                  <a:pt x="123" y="5"/>
                </a:cubicBezTo>
                <a:cubicBezTo>
                  <a:pt x="123" y="5"/>
                  <a:pt x="123" y="5"/>
                  <a:pt x="123" y="5"/>
                </a:cubicBezTo>
                <a:cubicBezTo>
                  <a:pt x="123" y="104"/>
                  <a:pt x="123" y="104"/>
                  <a:pt x="123" y="104"/>
                </a:cubicBezTo>
                <a:cubicBezTo>
                  <a:pt x="123" y="106"/>
                  <a:pt x="121" y="108"/>
                  <a:pt x="118" y="108"/>
                </a:cubicBezTo>
                <a:cubicBezTo>
                  <a:pt x="118" y="108"/>
                  <a:pt x="118" y="108"/>
                  <a:pt x="118" y="108"/>
                </a:cubicBezTo>
                <a:cubicBezTo>
                  <a:pt x="5" y="108"/>
                  <a:pt x="5" y="108"/>
                  <a:pt x="5" y="108"/>
                </a:cubicBezTo>
                <a:cubicBezTo>
                  <a:pt x="3" y="108"/>
                  <a:pt x="0" y="106"/>
                  <a:pt x="0" y="104"/>
                </a:cubicBezTo>
                <a:cubicBezTo>
                  <a:pt x="0" y="103"/>
                  <a:pt x="0" y="103"/>
                  <a:pt x="0" y="103"/>
                </a:cubicBezTo>
                <a:cubicBezTo>
                  <a:pt x="0" y="77"/>
                  <a:pt x="0" y="77"/>
                  <a:pt x="0" y="77"/>
                </a:cubicBezTo>
                <a:cubicBezTo>
                  <a:pt x="0" y="77"/>
                  <a:pt x="0" y="77"/>
                  <a:pt x="0" y="77"/>
                </a:cubicBezTo>
                <a:cubicBezTo>
                  <a:pt x="0" y="76"/>
                  <a:pt x="2" y="75"/>
                  <a:pt x="3" y="75"/>
                </a:cubicBezTo>
                <a:cubicBezTo>
                  <a:pt x="26" y="75"/>
                  <a:pt x="26" y="75"/>
                  <a:pt x="26" y="75"/>
                </a:cubicBezTo>
                <a:cubicBezTo>
                  <a:pt x="26" y="75"/>
                  <a:pt x="26" y="75"/>
                  <a:pt x="26" y="75"/>
                </a:cubicBezTo>
                <a:cubicBezTo>
                  <a:pt x="27" y="75"/>
                  <a:pt x="28" y="76"/>
                  <a:pt x="28" y="77"/>
                </a:cubicBezTo>
                <a:cubicBezTo>
                  <a:pt x="28" y="84"/>
                  <a:pt x="28" y="84"/>
                  <a:pt x="28" y="84"/>
                </a:cubicBezTo>
                <a:cubicBezTo>
                  <a:pt x="46" y="67"/>
                  <a:pt x="46" y="67"/>
                  <a:pt x="46" y="67"/>
                </a:cubicBezTo>
                <a:cubicBezTo>
                  <a:pt x="28" y="50"/>
                  <a:pt x="28" y="50"/>
                  <a:pt x="28" y="50"/>
                </a:cubicBezTo>
                <a:cubicBezTo>
                  <a:pt x="28" y="56"/>
                  <a:pt x="28" y="56"/>
                  <a:pt x="28" y="56"/>
                </a:cubicBezTo>
                <a:cubicBezTo>
                  <a:pt x="28" y="56"/>
                  <a:pt x="28" y="56"/>
                  <a:pt x="28" y="56"/>
                </a:cubicBezTo>
                <a:cubicBezTo>
                  <a:pt x="28" y="58"/>
                  <a:pt x="27" y="59"/>
                  <a:pt x="26" y="59"/>
                </a:cubicBezTo>
                <a:cubicBezTo>
                  <a:pt x="3" y="59"/>
                  <a:pt x="3" y="59"/>
                  <a:pt x="3" y="59"/>
                </a:cubicBezTo>
                <a:cubicBezTo>
                  <a:pt x="2" y="59"/>
                  <a:pt x="0" y="58"/>
                  <a:pt x="0" y="56"/>
                </a:cubicBezTo>
                <a:cubicBezTo>
                  <a:pt x="0" y="56"/>
                  <a:pt x="0" y="56"/>
                  <a:pt x="0" y="56"/>
                </a:cubicBezTo>
                <a:cubicBezTo>
                  <a:pt x="0" y="5"/>
                  <a:pt x="0" y="5"/>
                  <a:pt x="0" y="5"/>
                </a:cubicBezTo>
                <a:cubicBezTo>
                  <a:pt x="0" y="2"/>
                  <a:pt x="3" y="0"/>
                  <a:pt x="5" y="0"/>
                </a:cubicBezTo>
                <a:close/>
                <a:moveTo>
                  <a:pt x="10" y="80"/>
                </a:moveTo>
                <a:cubicBezTo>
                  <a:pt x="10" y="80"/>
                  <a:pt x="10" y="80"/>
                  <a:pt x="10" y="80"/>
                </a:cubicBezTo>
                <a:cubicBezTo>
                  <a:pt x="10" y="99"/>
                  <a:pt x="10" y="99"/>
                  <a:pt x="10" y="99"/>
                </a:cubicBezTo>
                <a:cubicBezTo>
                  <a:pt x="113" y="99"/>
                  <a:pt x="113" y="99"/>
                  <a:pt x="113" y="99"/>
                </a:cubicBezTo>
                <a:cubicBezTo>
                  <a:pt x="113" y="35"/>
                  <a:pt x="113" y="35"/>
                  <a:pt x="113" y="35"/>
                </a:cubicBezTo>
                <a:cubicBezTo>
                  <a:pt x="10" y="35"/>
                  <a:pt x="10" y="35"/>
                  <a:pt x="10" y="35"/>
                </a:cubicBezTo>
                <a:cubicBezTo>
                  <a:pt x="10" y="53"/>
                  <a:pt x="10" y="53"/>
                  <a:pt x="10" y="53"/>
                </a:cubicBezTo>
                <a:cubicBezTo>
                  <a:pt x="23" y="53"/>
                  <a:pt x="23" y="53"/>
                  <a:pt x="23" y="53"/>
                </a:cubicBezTo>
                <a:cubicBezTo>
                  <a:pt x="23" y="43"/>
                  <a:pt x="23" y="43"/>
                  <a:pt x="23" y="43"/>
                </a:cubicBezTo>
                <a:cubicBezTo>
                  <a:pt x="23" y="41"/>
                  <a:pt x="24" y="40"/>
                  <a:pt x="26" y="40"/>
                </a:cubicBezTo>
                <a:cubicBezTo>
                  <a:pt x="26" y="40"/>
                  <a:pt x="27" y="40"/>
                  <a:pt x="28" y="41"/>
                </a:cubicBezTo>
                <a:cubicBezTo>
                  <a:pt x="28" y="41"/>
                  <a:pt x="28" y="41"/>
                  <a:pt x="28" y="41"/>
                </a:cubicBezTo>
                <a:cubicBezTo>
                  <a:pt x="52" y="65"/>
                  <a:pt x="52" y="65"/>
                  <a:pt x="52" y="65"/>
                </a:cubicBezTo>
                <a:cubicBezTo>
                  <a:pt x="53" y="66"/>
                  <a:pt x="53" y="68"/>
                  <a:pt x="52" y="69"/>
                </a:cubicBezTo>
                <a:cubicBezTo>
                  <a:pt x="28" y="93"/>
                  <a:pt x="28" y="93"/>
                  <a:pt x="28" y="93"/>
                </a:cubicBezTo>
                <a:cubicBezTo>
                  <a:pt x="27" y="94"/>
                  <a:pt x="25" y="94"/>
                  <a:pt x="24" y="93"/>
                </a:cubicBezTo>
                <a:cubicBezTo>
                  <a:pt x="23" y="92"/>
                  <a:pt x="23" y="92"/>
                  <a:pt x="23" y="91"/>
                </a:cubicBezTo>
                <a:cubicBezTo>
                  <a:pt x="23" y="80"/>
                  <a:pt x="23" y="80"/>
                  <a:pt x="23" y="80"/>
                </a:cubicBezTo>
                <a:cubicBezTo>
                  <a:pt x="10" y="80"/>
                  <a:pt x="10" y="80"/>
                  <a:pt x="10" y="80"/>
                </a:cubicBezTo>
                <a:close/>
                <a:moveTo>
                  <a:pt x="103" y="45"/>
                </a:moveTo>
                <a:cubicBezTo>
                  <a:pt x="103" y="45"/>
                  <a:pt x="103" y="45"/>
                  <a:pt x="103" y="45"/>
                </a:cubicBezTo>
                <a:cubicBezTo>
                  <a:pt x="104" y="45"/>
                  <a:pt x="106" y="47"/>
                  <a:pt x="106" y="48"/>
                </a:cubicBezTo>
                <a:cubicBezTo>
                  <a:pt x="106" y="50"/>
                  <a:pt x="104" y="51"/>
                  <a:pt x="103" y="51"/>
                </a:cubicBezTo>
                <a:cubicBezTo>
                  <a:pt x="63" y="51"/>
                  <a:pt x="63" y="51"/>
                  <a:pt x="63" y="51"/>
                </a:cubicBezTo>
                <a:cubicBezTo>
                  <a:pt x="61" y="51"/>
                  <a:pt x="60" y="50"/>
                  <a:pt x="60" y="48"/>
                </a:cubicBezTo>
                <a:cubicBezTo>
                  <a:pt x="60" y="47"/>
                  <a:pt x="61" y="45"/>
                  <a:pt x="63" y="45"/>
                </a:cubicBezTo>
                <a:cubicBezTo>
                  <a:pt x="103" y="45"/>
                  <a:pt x="103" y="45"/>
                  <a:pt x="103" y="45"/>
                </a:cubicBezTo>
                <a:close/>
                <a:moveTo>
                  <a:pt x="92" y="83"/>
                </a:moveTo>
                <a:cubicBezTo>
                  <a:pt x="92" y="83"/>
                  <a:pt x="92" y="83"/>
                  <a:pt x="92" y="83"/>
                </a:cubicBezTo>
                <a:cubicBezTo>
                  <a:pt x="93" y="83"/>
                  <a:pt x="94" y="84"/>
                  <a:pt x="94" y="85"/>
                </a:cubicBezTo>
                <a:cubicBezTo>
                  <a:pt x="94" y="87"/>
                  <a:pt x="93" y="88"/>
                  <a:pt x="92" y="88"/>
                </a:cubicBezTo>
                <a:cubicBezTo>
                  <a:pt x="63" y="88"/>
                  <a:pt x="63" y="88"/>
                  <a:pt x="63" y="88"/>
                </a:cubicBezTo>
                <a:cubicBezTo>
                  <a:pt x="61" y="88"/>
                  <a:pt x="60" y="87"/>
                  <a:pt x="60" y="85"/>
                </a:cubicBezTo>
                <a:cubicBezTo>
                  <a:pt x="60" y="84"/>
                  <a:pt x="61" y="83"/>
                  <a:pt x="63" y="83"/>
                </a:cubicBezTo>
                <a:cubicBezTo>
                  <a:pt x="92" y="83"/>
                  <a:pt x="92" y="83"/>
                  <a:pt x="92" y="83"/>
                </a:cubicBezTo>
                <a:close/>
                <a:moveTo>
                  <a:pt x="103" y="58"/>
                </a:moveTo>
                <a:cubicBezTo>
                  <a:pt x="103" y="58"/>
                  <a:pt x="103" y="58"/>
                  <a:pt x="103" y="58"/>
                </a:cubicBezTo>
                <a:cubicBezTo>
                  <a:pt x="104" y="58"/>
                  <a:pt x="106" y="59"/>
                  <a:pt x="106" y="61"/>
                </a:cubicBezTo>
                <a:cubicBezTo>
                  <a:pt x="106" y="62"/>
                  <a:pt x="104" y="63"/>
                  <a:pt x="103" y="63"/>
                </a:cubicBezTo>
                <a:cubicBezTo>
                  <a:pt x="63" y="63"/>
                  <a:pt x="63" y="63"/>
                  <a:pt x="63" y="63"/>
                </a:cubicBezTo>
                <a:cubicBezTo>
                  <a:pt x="61" y="63"/>
                  <a:pt x="60" y="62"/>
                  <a:pt x="60" y="61"/>
                </a:cubicBezTo>
                <a:cubicBezTo>
                  <a:pt x="60" y="59"/>
                  <a:pt x="61" y="58"/>
                  <a:pt x="63" y="58"/>
                </a:cubicBezTo>
                <a:cubicBezTo>
                  <a:pt x="103" y="58"/>
                  <a:pt x="103" y="58"/>
                  <a:pt x="103" y="58"/>
                </a:cubicBezTo>
                <a:close/>
                <a:moveTo>
                  <a:pt x="103" y="70"/>
                </a:moveTo>
                <a:cubicBezTo>
                  <a:pt x="103" y="70"/>
                  <a:pt x="103" y="70"/>
                  <a:pt x="103" y="70"/>
                </a:cubicBezTo>
                <a:cubicBezTo>
                  <a:pt x="104" y="70"/>
                  <a:pt x="106" y="71"/>
                  <a:pt x="106" y="73"/>
                </a:cubicBezTo>
                <a:cubicBezTo>
                  <a:pt x="106" y="75"/>
                  <a:pt x="104" y="76"/>
                  <a:pt x="103" y="76"/>
                </a:cubicBezTo>
                <a:cubicBezTo>
                  <a:pt x="63" y="76"/>
                  <a:pt x="63" y="76"/>
                  <a:pt x="63" y="76"/>
                </a:cubicBezTo>
                <a:cubicBezTo>
                  <a:pt x="61" y="76"/>
                  <a:pt x="60" y="75"/>
                  <a:pt x="60" y="73"/>
                </a:cubicBezTo>
                <a:cubicBezTo>
                  <a:pt x="60" y="71"/>
                  <a:pt x="61" y="70"/>
                  <a:pt x="63" y="70"/>
                </a:cubicBezTo>
                <a:cubicBezTo>
                  <a:pt x="103" y="70"/>
                  <a:pt x="103" y="70"/>
                  <a:pt x="103" y="70"/>
                </a:cubicBezTo>
                <a:close/>
                <a:moveTo>
                  <a:pt x="106" y="15"/>
                </a:moveTo>
                <a:cubicBezTo>
                  <a:pt x="106" y="15"/>
                  <a:pt x="106" y="15"/>
                  <a:pt x="106" y="15"/>
                </a:cubicBezTo>
                <a:cubicBezTo>
                  <a:pt x="108" y="15"/>
                  <a:pt x="111" y="17"/>
                  <a:pt x="111" y="19"/>
                </a:cubicBezTo>
                <a:cubicBezTo>
                  <a:pt x="111" y="22"/>
                  <a:pt x="108" y="24"/>
                  <a:pt x="106" y="24"/>
                </a:cubicBezTo>
                <a:cubicBezTo>
                  <a:pt x="103" y="24"/>
                  <a:pt x="101" y="22"/>
                  <a:pt x="101" y="19"/>
                </a:cubicBezTo>
                <a:cubicBezTo>
                  <a:pt x="101" y="17"/>
                  <a:pt x="103" y="15"/>
                  <a:pt x="106" y="15"/>
                </a:cubicBezTo>
                <a:close/>
                <a:moveTo>
                  <a:pt x="94" y="15"/>
                </a:moveTo>
                <a:cubicBezTo>
                  <a:pt x="94" y="15"/>
                  <a:pt x="94" y="15"/>
                  <a:pt x="94" y="15"/>
                </a:cubicBezTo>
                <a:cubicBezTo>
                  <a:pt x="97" y="15"/>
                  <a:pt x="99" y="17"/>
                  <a:pt x="99" y="19"/>
                </a:cubicBezTo>
                <a:cubicBezTo>
                  <a:pt x="99" y="22"/>
                  <a:pt x="97" y="24"/>
                  <a:pt x="94" y="24"/>
                </a:cubicBezTo>
                <a:cubicBezTo>
                  <a:pt x="92" y="24"/>
                  <a:pt x="90" y="22"/>
                  <a:pt x="90" y="19"/>
                </a:cubicBezTo>
                <a:cubicBezTo>
                  <a:pt x="90" y="17"/>
                  <a:pt x="92" y="15"/>
                  <a:pt x="94" y="15"/>
                </a:cubicBezTo>
                <a:close/>
                <a:moveTo>
                  <a:pt x="83" y="15"/>
                </a:moveTo>
                <a:cubicBezTo>
                  <a:pt x="83" y="15"/>
                  <a:pt x="83" y="15"/>
                  <a:pt x="83" y="15"/>
                </a:cubicBezTo>
                <a:cubicBezTo>
                  <a:pt x="85" y="15"/>
                  <a:pt x="88" y="17"/>
                  <a:pt x="88" y="19"/>
                </a:cubicBezTo>
                <a:cubicBezTo>
                  <a:pt x="88" y="22"/>
                  <a:pt x="85" y="24"/>
                  <a:pt x="83" y="24"/>
                </a:cubicBezTo>
                <a:cubicBezTo>
                  <a:pt x="80" y="24"/>
                  <a:pt x="78" y="22"/>
                  <a:pt x="78" y="19"/>
                </a:cubicBezTo>
                <a:cubicBezTo>
                  <a:pt x="78" y="17"/>
                  <a:pt x="80" y="15"/>
                  <a:pt x="83" y="15"/>
                </a:cubicBezTo>
                <a:close/>
                <a:moveTo>
                  <a:pt x="10" y="29"/>
                </a:moveTo>
                <a:cubicBezTo>
                  <a:pt x="10" y="29"/>
                  <a:pt x="10" y="29"/>
                  <a:pt x="10" y="29"/>
                </a:cubicBezTo>
                <a:cubicBezTo>
                  <a:pt x="113" y="29"/>
                  <a:pt x="113" y="29"/>
                  <a:pt x="113" y="29"/>
                </a:cubicBezTo>
                <a:cubicBezTo>
                  <a:pt x="113" y="10"/>
                  <a:pt x="113" y="10"/>
                  <a:pt x="113" y="10"/>
                </a:cubicBezTo>
                <a:cubicBezTo>
                  <a:pt x="10" y="10"/>
                  <a:pt x="10" y="10"/>
                  <a:pt x="10" y="10"/>
                </a:cubicBezTo>
                <a:cubicBezTo>
                  <a:pt x="10" y="29"/>
                  <a:pt x="10" y="29"/>
                  <a:pt x="10" y="29"/>
                </a:cubicBezTo>
                <a:close/>
              </a:path>
            </a:pathLst>
          </a:custGeom>
          <a:solidFill>
            <a:schemeClr val="bg1"/>
          </a:solidFill>
          <a:ln>
            <a:noFill/>
          </a:ln>
          <a:extLst/>
        </p:spPr>
        <p:txBody>
          <a:bodyPr/>
          <a:lstStyle/>
          <a:p>
            <a:endParaRPr altLang="en-US" lang="zh-CN">
              <a:solidFill>
                <a:schemeClr val="bg1"/>
              </a:solidFill>
            </a:endParaRPr>
          </a:p>
        </p:txBody>
      </p:sp>
      <p:sp>
        <p:nvSpPr>
          <p:cNvPr id="18" name="Freeform 41"/>
          <p:cNvSpPr>
            <a:spLocks noEditPoints="1"/>
          </p:cNvSpPr>
          <p:nvPr/>
        </p:nvSpPr>
        <p:spPr bwMode="auto">
          <a:xfrm>
            <a:off x="6213475" y="2068116"/>
            <a:ext cx="254000" cy="219075"/>
          </a:xfrm>
          <a:custGeom>
            <a:gdLst>
              <a:gd fmla="*/ 101 w 122" name="T0"/>
              <a:gd fmla="*/ 17 h 106" name="T1"/>
              <a:gd fmla="*/ 15 w 122" name="T2"/>
              <a:gd fmla="*/ 48 h 106" name="T3"/>
              <a:gd fmla="*/ 9 w 122" name="T4"/>
              <a:gd fmla="*/ 58 h 106" name="T5"/>
              <a:gd fmla="*/ 17 w 122" name="T6"/>
              <a:gd fmla="*/ 59 h 106" name="T7"/>
              <a:gd fmla="*/ 107 w 122" name="T8"/>
              <a:gd fmla="*/ 96 h 106" name="T9"/>
              <a:gd fmla="*/ 107 w 122" name="T10"/>
              <a:gd fmla="*/ 97 h 106" name="T11"/>
              <a:gd fmla="*/ 112 w 122" name="T12"/>
              <a:gd fmla="*/ 97 h 106" name="T13"/>
              <a:gd fmla="*/ 112 w 122" name="T14"/>
              <a:gd fmla="*/ 97 h 106" name="T15"/>
              <a:gd fmla="*/ 113 w 122" name="T16"/>
              <a:gd fmla="*/ 96 h 106" name="T17"/>
              <a:gd fmla="*/ 113 w 122" name="T18"/>
              <a:gd fmla="*/ 9 h 106" name="T19"/>
              <a:gd fmla="*/ 112 w 122" name="T20"/>
              <a:gd fmla="*/ 9 h 106" name="T21"/>
              <a:gd fmla="*/ 107 w 122" name="T22"/>
              <a:gd fmla="*/ 9 h 106" name="T23"/>
              <a:gd fmla="*/ 107 w 122" name="T24"/>
              <a:gd fmla="*/ 10 h 106" name="T25"/>
              <a:gd fmla="*/ 107 w 122" name="T26"/>
              <a:gd fmla="*/ 11 h 106" name="T27"/>
              <a:gd fmla="*/ 107 w 122" name="T28"/>
              <a:gd fmla="*/ 96 h 106" name="T29"/>
              <a:gd fmla="*/ 92 w 122" name="T30"/>
              <a:gd fmla="*/ 24 h 106" name="T31"/>
              <a:gd fmla="*/ 94 w 122" name="T32"/>
              <a:gd fmla="*/ 30 h 106" name="T33"/>
              <a:gd fmla="*/ 25 w 122" name="T34"/>
              <a:gd fmla="*/ 51 h 106" name="T35"/>
              <a:gd fmla="*/ 92 w 122" name="T36"/>
              <a:gd fmla="*/ 24 h 106" name="T37"/>
              <a:gd fmla="*/ 34 w 122" name="T38"/>
              <a:gd fmla="*/ 75 h 106" name="T39"/>
              <a:gd fmla="*/ 32 w 122" name="T40"/>
              <a:gd fmla="*/ 83 h 106" name="T41"/>
              <a:gd fmla="*/ 58 w 122" name="T42"/>
              <a:gd fmla="*/ 93 h 106" name="T43"/>
              <a:gd fmla="*/ 62 w 122" name="T44"/>
              <a:gd fmla="*/ 93 h 106" name="T45"/>
              <a:gd fmla="*/ 64 w 122" name="T46"/>
              <a:gd fmla="*/ 91 h 106" name="T47"/>
              <a:gd fmla="*/ 66 w 122" name="T48"/>
              <a:gd fmla="*/ 86 h 106" name="T49"/>
              <a:gd fmla="*/ 74 w 122" name="T50"/>
              <a:gd fmla="*/ 90 h 106" name="T51"/>
              <a:gd fmla="*/ 73 w 122" name="T52"/>
              <a:gd fmla="*/ 94 h 106" name="T53"/>
              <a:gd fmla="*/ 66 w 122" name="T54"/>
              <a:gd fmla="*/ 102 h 106" name="T55"/>
              <a:gd fmla="*/ 55 w 122" name="T56"/>
              <a:gd fmla="*/ 102 h 106" name="T57"/>
              <a:gd fmla="*/ 32 w 122" name="T58"/>
              <a:gd fmla="*/ 94 h 106" name="T59"/>
              <a:gd fmla="*/ 23 w 122" name="T60"/>
              <a:gd fmla="*/ 76 h 106" name="T61"/>
              <a:gd fmla="*/ 14 w 122" name="T62"/>
              <a:gd fmla="*/ 68 h 106" name="T63"/>
              <a:gd fmla="*/ 2 w 122" name="T64"/>
              <a:gd fmla="*/ 65 h 106" name="T65"/>
              <a:gd fmla="*/ 0 w 122" name="T66"/>
              <a:gd fmla="*/ 60 h 106" name="T67"/>
              <a:gd fmla="*/ 2 w 122" name="T68"/>
              <a:gd fmla="*/ 41 h 106" name="T69"/>
              <a:gd fmla="*/ 8 w 122" name="T70"/>
              <a:gd fmla="*/ 38 h 106" name="T71"/>
              <a:gd fmla="*/ 98 w 122" name="T72"/>
              <a:gd fmla="*/ 8 h 106" name="T73"/>
              <a:gd fmla="*/ 101 w 122" name="T74"/>
              <a:gd fmla="*/ 2 h 106" name="T75"/>
              <a:gd fmla="*/ 112 w 122" name="T76"/>
              <a:gd fmla="*/ 0 h 106" name="T77"/>
              <a:gd fmla="*/ 120 w 122" name="T78"/>
              <a:gd fmla="*/ 3 h 106" name="T79"/>
              <a:gd fmla="*/ 122 w 122" name="T80"/>
              <a:gd fmla="*/ 96 h 106" name="T81"/>
              <a:gd fmla="*/ 119 w 122" name="T82"/>
              <a:gd fmla="*/ 104 h 106" name="T83"/>
              <a:gd fmla="*/ 112 w 122" name="T84"/>
              <a:gd fmla="*/ 106 h 106" name="T85"/>
              <a:gd fmla="*/ 101 w 122" name="T86"/>
              <a:gd fmla="*/ 103 h 106" name="T87"/>
              <a:gd fmla="*/ 74 w 122" name="T88"/>
              <a:gd fmla="*/ 90 h 106" name="T89"/>
              <a:gd fmla="*/ 101 w 122" name="T90"/>
              <a:gd fmla="*/ 2 h 106" name="T91"/>
              <a:gd fmla="*/ 101 w 122" name="T92"/>
              <a:gd fmla="*/ 2 h 10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5" w="122">
                <a:moveTo>
                  <a:pt x="101" y="89"/>
                </a:moveTo>
                <a:cubicBezTo>
                  <a:pt x="101" y="17"/>
                  <a:pt x="101" y="17"/>
                  <a:pt x="101" y="17"/>
                </a:cubicBezTo>
                <a:cubicBezTo>
                  <a:pt x="17" y="47"/>
                  <a:pt x="17" y="47"/>
                  <a:pt x="17" y="47"/>
                </a:cubicBezTo>
                <a:cubicBezTo>
                  <a:pt x="16" y="48"/>
                  <a:pt x="16" y="48"/>
                  <a:pt x="15" y="48"/>
                </a:cubicBezTo>
                <a:cubicBezTo>
                  <a:pt x="9" y="48"/>
                  <a:pt x="9" y="48"/>
                  <a:pt x="9" y="48"/>
                </a:cubicBezTo>
                <a:cubicBezTo>
                  <a:pt x="9" y="58"/>
                  <a:pt x="9" y="58"/>
                  <a:pt x="9" y="58"/>
                </a:cubicBezTo>
                <a:cubicBezTo>
                  <a:pt x="15" y="58"/>
                  <a:pt x="15" y="58"/>
                  <a:pt x="15" y="58"/>
                </a:cubicBezTo>
                <a:cubicBezTo>
                  <a:pt x="16" y="58"/>
                  <a:pt x="16" y="58"/>
                  <a:pt x="17" y="59"/>
                </a:cubicBezTo>
                <a:cubicBezTo>
                  <a:pt x="45" y="69"/>
                  <a:pt x="73" y="79"/>
                  <a:pt x="101" y="89"/>
                </a:cubicBezTo>
                <a:close/>
                <a:moveTo>
                  <a:pt x="107" y="96"/>
                </a:moveTo>
                <a:cubicBezTo>
                  <a:pt x="107" y="96"/>
                  <a:pt x="107" y="96"/>
                  <a:pt x="107" y="96"/>
                </a:cubicBezTo>
                <a:cubicBezTo>
                  <a:pt x="107" y="96"/>
                  <a:pt x="107" y="96"/>
                  <a:pt x="107" y="97"/>
                </a:cubicBezTo>
                <a:cubicBezTo>
                  <a:pt x="107" y="97"/>
                  <a:pt x="108" y="97"/>
                  <a:pt x="108" y="97"/>
                </a:cubicBezTo>
                <a:cubicBezTo>
                  <a:pt x="112" y="97"/>
                  <a:pt x="112" y="97"/>
                  <a:pt x="112" y="97"/>
                </a:cubicBezTo>
                <a:cubicBezTo>
                  <a:pt x="112" y="97"/>
                  <a:pt x="112" y="97"/>
                  <a:pt x="112" y="97"/>
                </a:cubicBezTo>
                <a:cubicBezTo>
                  <a:pt x="112" y="97"/>
                  <a:pt x="112" y="97"/>
                  <a:pt x="112" y="97"/>
                </a:cubicBezTo>
                <a:cubicBezTo>
                  <a:pt x="113" y="97"/>
                  <a:pt x="113" y="97"/>
                  <a:pt x="113" y="97"/>
                </a:cubicBezTo>
                <a:cubicBezTo>
                  <a:pt x="113" y="96"/>
                  <a:pt x="113" y="96"/>
                  <a:pt x="113" y="96"/>
                </a:cubicBezTo>
                <a:cubicBezTo>
                  <a:pt x="113" y="10"/>
                  <a:pt x="113" y="10"/>
                  <a:pt x="113" y="10"/>
                </a:cubicBezTo>
                <a:cubicBezTo>
                  <a:pt x="113" y="10"/>
                  <a:pt x="113" y="10"/>
                  <a:pt x="113" y="9"/>
                </a:cubicBezTo>
                <a:cubicBezTo>
                  <a:pt x="113" y="9"/>
                  <a:pt x="113" y="9"/>
                  <a:pt x="113" y="9"/>
                </a:cubicBezTo>
                <a:cubicBezTo>
                  <a:pt x="112" y="9"/>
                  <a:pt x="112" y="9"/>
                  <a:pt x="112" y="9"/>
                </a:cubicBezTo>
                <a:cubicBezTo>
                  <a:pt x="108" y="9"/>
                  <a:pt x="108" y="9"/>
                  <a:pt x="108" y="9"/>
                </a:cubicBezTo>
                <a:cubicBezTo>
                  <a:pt x="108" y="9"/>
                  <a:pt x="108" y="9"/>
                  <a:pt x="107" y="9"/>
                </a:cubicBezTo>
                <a:cubicBezTo>
                  <a:pt x="107" y="9"/>
                  <a:pt x="107" y="9"/>
                  <a:pt x="107" y="9"/>
                </a:cubicBezTo>
                <a:cubicBezTo>
                  <a:pt x="107" y="10"/>
                  <a:pt x="107" y="10"/>
                  <a:pt x="107" y="10"/>
                </a:cubicBezTo>
                <a:cubicBezTo>
                  <a:pt x="107" y="11"/>
                  <a:pt x="107" y="11"/>
                  <a:pt x="107" y="11"/>
                </a:cubicBezTo>
                <a:cubicBezTo>
                  <a:pt x="107" y="11"/>
                  <a:pt x="107" y="11"/>
                  <a:pt x="107" y="11"/>
                </a:cubicBezTo>
                <a:cubicBezTo>
                  <a:pt x="107" y="11"/>
                  <a:pt x="107" y="11"/>
                  <a:pt x="107" y="11"/>
                </a:cubicBezTo>
                <a:cubicBezTo>
                  <a:pt x="107" y="39"/>
                  <a:pt x="107" y="68"/>
                  <a:pt x="107" y="96"/>
                </a:cubicBezTo>
                <a:close/>
                <a:moveTo>
                  <a:pt x="92" y="24"/>
                </a:moveTo>
                <a:cubicBezTo>
                  <a:pt x="92" y="24"/>
                  <a:pt x="92" y="24"/>
                  <a:pt x="92" y="24"/>
                </a:cubicBezTo>
                <a:cubicBezTo>
                  <a:pt x="94" y="24"/>
                  <a:pt x="95" y="24"/>
                  <a:pt x="96" y="26"/>
                </a:cubicBezTo>
                <a:cubicBezTo>
                  <a:pt x="96" y="27"/>
                  <a:pt x="96" y="29"/>
                  <a:pt x="94" y="30"/>
                </a:cubicBezTo>
                <a:cubicBezTo>
                  <a:pt x="29" y="53"/>
                  <a:pt x="29" y="53"/>
                  <a:pt x="29" y="53"/>
                </a:cubicBezTo>
                <a:cubicBezTo>
                  <a:pt x="28" y="54"/>
                  <a:pt x="26" y="53"/>
                  <a:pt x="25" y="51"/>
                </a:cubicBezTo>
                <a:cubicBezTo>
                  <a:pt x="25" y="50"/>
                  <a:pt x="26" y="48"/>
                  <a:pt x="27" y="48"/>
                </a:cubicBezTo>
                <a:cubicBezTo>
                  <a:pt x="92" y="24"/>
                  <a:pt x="92" y="24"/>
                  <a:pt x="92" y="24"/>
                </a:cubicBezTo>
                <a:close/>
                <a:moveTo>
                  <a:pt x="34" y="75"/>
                </a:moveTo>
                <a:cubicBezTo>
                  <a:pt x="34" y="75"/>
                  <a:pt x="34" y="75"/>
                  <a:pt x="34" y="75"/>
                </a:cubicBezTo>
                <a:cubicBezTo>
                  <a:pt x="32" y="79"/>
                  <a:pt x="32" y="79"/>
                  <a:pt x="32" y="79"/>
                </a:cubicBezTo>
                <a:cubicBezTo>
                  <a:pt x="32" y="80"/>
                  <a:pt x="32" y="81"/>
                  <a:pt x="32" y="83"/>
                </a:cubicBezTo>
                <a:cubicBezTo>
                  <a:pt x="33" y="84"/>
                  <a:pt x="34" y="84"/>
                  <a:pt x="35" y="85"/>
                </a:cubicBezTo>
                <a:cubicBezTo>
                  <a:pt x="58" y="93"/>
                  <a:pt x="58" y="93"/>
                  <a:pt x="58" y="93"/>
                </a:cubicBezTo>
                <a:cubicBezTo>
                  <a:pt x="58" y="93"/>
                  <a:pt x="59" y="93"/>
                  <a:pt x="59" y="93"/>
                </a:cubicBezTo>
                <a:cubicBezTo>
                  <a:pt x="60" y="94"/>
                  <a:pt x="61" y="94"/>
                  <a:pt x="62" y="93"/>
                </a:cubicBezTo>
                <a:cubicBezTo>
                  <a:pt x="62" y="93"/>
                  <a:pt x="62" y="93"/>
                  <a:pt x="62" y="93"/>
                </a:cubicBezTo>
                <a:cubicBezTo>
                  <a:pt x="63" y="93"/>
                  <a:pt x="64" y="92"/>
                  <a:pt x="64" y="91"/>
                </a:cubicBezTo>
                <a:cubicBezTo>
                  <a:pt x="64" y="91"/>
                  <a:pt x="64" y="91"/>
                  <a:pt x="64" y="90"/>
                </a:cubicBezTo>
                <a:cubicBezTo>
                  <a:pt x="66" y="86"/>
                  <a:pt x="66" y="86"/>
                  <a:pt x="66" y="86"/>
                </a:cubicBezTo>
                <a:cubicBezTo>
                  <a:pt x="34" y="75"/>
                  <a:pt x="34" y="75"/>
                  <a:pt x="34" y="75"/>
                </a:cubicBezTo>
                <a:close/>
                <a:moveTo>
                  <a:pt x="74" y="90"/>
                </a:moveTo>
                <a:cubicBezTo>
                  <a:pt x="74" y="90"/>
                  <a:pt x="74" y="90"/>
                  <a:pt x="74" y="90"/>
                </a:cubicBezTo>
                <a:cubicBezTo>
                  <a:pt x="73" y="94"/>
                  <a:pt x="73" y="94"/>
                  <a:pt x="73" y="94"/>
                </a:cubicBezTo>
                <a:cubicBezTo>
                  <a:pt x="73" y="94"/>
                  <a:pt x="73" y="94"/>
                  <a:pt x="73" y="94"/>
                </a:cubicBezTo>
                <a:cubicBezTo>
                  <a:pt x="72" y="98"/>
                  <a:pt x="69" y="100"/>
                  <a:pt x="66" y="102"/>
                </a:cubicBezTo>
                <a:cubicBezTo>
                  <a:pt x="66" y="102"/>
                  <a:pt x="66" y="102"/>
                  <a:pt x="66" y="102"/>
                </a:cubicBezTo>
                <a:cubicBezTo>
                  <a:pt x="63" y="103"/>
                  <a:pt x="59" y="103"/>
                  <a:pt x="55" y="102"/>
                </a:cubicBezTo>
                <a:cubicBezTo>
                  <a:pt x="55" y="102"/>
                  <a:pt x="55" y="102"/>
                  <a:pt x="55" y="102"/>
                </a:cubicBezTo>
                <a:cubicBezTo>
                  <a:pt x="32" y="94"/>
                  <a:pt x="32" y="94"/>
                  <a:pt x="32" y="94"/>
                </a:cubicBezTo>
                <a:cubicBezTo>
                  <a:pt x="28" y="92"/>
                  <a:pt x="25" y="90"/>
                  <a:pt x="24" y="86"/>
                </a:cubicBezTo>
                <a:cubicBezTo>
                  <a:pt x="22" y="83"/>
                  <a:pt x="22" y="80"/>
                  <a:pt x="23" y="76"/>
                </a:cubicBezTo>
                <a:cubicBezTo>
                  <a:pt x="25" y="72"/>
                  <a:pt x="25" y="72"/>
                  <a:pt x="25" y="72"/>
                </a:cubicBezTo>
                <a:cubicBezTo>
                  <a:pt x="14" y="68"/>
                  <a:pt x="14" y="68"/>
                  <a:pt x="14" y="68"/>
                </a:cubicBezTo>
                <a:cubicBezTo>
                  <a:pt x="8" y="68"/>
                  <a:pt x="8" y="68"/>
                  <a:pt x="8" y="68"/>
                </a:cubicBezTo>
                <a:cubicBezTo>
                  <a:pt x="6" y="68"/>
                  <a:pt x="4" y="67"/>
                  <a:pt x="2" y="65"/>
                </a:cubicBezTo>
                <a:cubicBezTo>
                  <a:pt x="2" y="65"/>
                  <a:pt x="2" y="65"/>
                  <a:pt x="2" y="65"/>
                </a:cubicBezTo>
                <a:cubicBezTo>
                  <a:pt x="1" y="64"/>
                  <a:pt x="0" y="62"/>
                  <a:pt x="0" y="60"/>
                </a:cubicBezTo>
                <a:cubicBezTo>
                  <a:pt x="0" y="46"/>
                  <a:pt x="0" y="46"/>
                  <a:pt x="0" y="46"/>
                </a:cubicBezTo>
                <a:cubicBezTo>
                  <a:pt x="0" y="44"/>
                  <a:pt x="1" y="42"/>
                  <a:pt x="2" y="41"/>
                </a:cubicBezTo>
                <a:cubicBezTo>
                  <a:pt x="3" y="40"/>
                  <a:pt x="3" y="40"/>
                  <a:pt x="3" y="40"/>
                </a:cubicBezTo>
                <a:cubicBezTo>
                  <a:pt x="4" y="39"/>
                  <a:pt x="6" y="38"/>
                  <a:pt x="8" y="38"/>
                </a:cubicBezTo>
                <a:cubicBezTo>
                  <a:pt x="14" y="38"/>
                  <a:pt x="14" y="38"/>
                  <a:pt x="14" y="38"/>
                </a:cubicBezTo>
                <a:cubicBezTo>
                  <a:pt x="98" y="8"/>
                  <a:pt x="98" y="8"/>
                  <a:pt x="98" y="8"/>
                </a:cubicBezTo>
                <a:cubicBezTo>
                  <a:pt x="98" y="6"/>
                  <a:pt x="99" y="4"/>
                  <a:pt x="101" y="3"/>
                </a:cubicBezTo>
                <a:cubicBezTo>
                  <a:pt x="101" y="2"/>
                  <a:pt x="101" y="2"/>
                  <a:pt x="101" y="2"/>
                </a:cubicBezTo>
                <a:cubicBezTo>
                  <a:pt x="103" y="1"/>
                  <a:pt x="105" y="0"/>
                  <a:pt x="108" y="0"/>
                </a:cubicBezTo>
                <a:cubicBezTo>
                  <a:pt x="112" y="0"/>
                  <a:pt x="112" y="0"/>
                  <a:pt x="112" y="0"/>
                </a:cubicBezTo>
                <a:cubicBezTo>
                  <a:pt x="115" y="0"/>
                  <a:pt x="117" y="1"/>
                  <a:pt x="119" y="3"/>
                </a:cubicBezTo>
                <a:cubicBezTo>
                  <a:pt x="120" y="3"/>
                  <a:pt x="120" y="3"/>
                  <a:pt x="120" y="3"/>
                </a:cubicBezTo>
                <a:cubicBezTo>
                  <a:pt x="121" y="5"/>
                  <a:pt x="122" y="7"/>
                  <a:pt x="122" y="10"/>
                </a:cubicBezTo>
                <a:cubicBezTo>
                  <a:pt x="122" y="96"/>
                  <a:pt x="122" y="96"/>
                  <a:pt x="122" y="96"/>
                </a:cubicBezTo>
                <a:cubicBezTo>
                  <a:pt x="122" y="99"/>
                  <a:pt x="121" y="101"/>
                  <a:pt x="119" y="103"/>
                </a:cubicBezTo>
                <a:cubicBezTo>
                  <a:pt x="119" y="104"/>
                  <a:pt x="119" y="104"/>
                  <a:pt x="119" y="104"/>
                </a:cubicBezTo>
                <a:cubicBezTo>
                  <a:pt x="117" y="105"/>
                  <a:pt x="114" y="106"/>
                  <a:pt x="112" y="106"/>
                </a:cubicBezTo>
                <a:cubicBezTo>
                  <a:pt x="112" y="106"/>
                  <a:pt x="112" y="106"/>
                  <a:pt x="112" y="106"/>
                </a:cubicBezTo>
                <a:cubicBezTo>
                  <a:pt x="108" y="106"/>
                  <a:pt x="108" y="106"/>
                  <a:pt x="108" y="106"/>
                </a:cubicBezTo>
                <a:cubicBezTo>
                  <a:pt x="105" y="106"/>
                  <a:pt x="103" y="105"/>
                  <a:pt x="101" y="103"/>
                </a:cubicBezTo>
                <a:cubicBezTo>
                  <a:pt x="99" y="102"/>
                  <a:pt x="98" y="100"/>
                  <a:pt x="98" y="98"/>
                </a:cubicBezTo>
                <a:cubicBezTo>
                  <a:pt x="74" y="90"/>
                  <a:pt x="74" y="90"/>
                  <a:pt x="74" y="90"/>
                </a:cubicBezTo>
                <a:close/>
                <a:moveTo>
                  <a:pt x="101" y="2"/>
                </a:moveTo>
                <a:cubicBezTo>
                  <a:pt x="101" y="2"/>
                  <a:pt x="101" y="2"/>
                  <a:pt x="101" y="2"/>
                </a:cubicBezTo>
                <a:cubicBezTo>
                  <a:pt x="103" y="1"/>
                  <a:pt x="106" y="1"/>
                  <a:pt x="107" y="3"/>
                </a:cubicBezTo>
                <a:cubicBezTo>
                  <a:pt x="101" y="2"/>
                  <a:pt x="101" y="2"/>
                  <a:pt x="101" y="2"/>
                </a:cubicBezTo>
                <a:close/>
              </a:path>
            </a:pathLst>
          </a:custGeom>
          <a:solidFill>
            <a:schemeClr val="bg1"/>
          </a:solidFill>
          <a:ln>
            <a:noFill/>
          </a:ln>
          <a:extLst/>
        </p:spPr>
        <p:txBody>
          <a:bodyPr/>
          <a:lstStyle/>
          <a:p>
            <a:endParaRPr altLang="en-US" lang="zh-CN">
              <a:solidFill>
                <a:schemeClr val="bg1"/>
              </a:solidFill>
            </a:endParaRPr>
          </a:p>
        </p:txBody>
      </p:sp>
      <p:sp>
        <p:nvSpPr>
          <p:cNvPr id="29" name="Text Box 4"/>
          <p:cNvSpPr txBox="1">
            <a:spLocks noChangeArrowheads="1"/>
          </p:cNvSpPr>
          <p:nvPr/>
        </p:nvSpPr>
        <p:spPr bwMode="auto">
          <a:xfrm>
            <a:off x="2834322" y="287338"/>
            <a:ext cx="347376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b="1" lang="en-US" sz="1600">
                <a:solidFill>
                  <a:schemeClr val="tx1">
                    <a:lumMod val="65000"/>
                    <a:lumOff val="35000"/>
                  </a:schemeClr>
                </a:solidFill>
                <a:latin charset="-122" panose="020b0503020204020204" pitchFamily="34" typeface="微软雅黑"/>
                <a:ea charset="-122" panose="020b0503020204020204" pitchFamily="34" typeface="微软雅黑"/>
              </a:rPr>
              <a:t>WRITE YOUR GREAT TITLE HERE</a:t>
            </a:r>
          </a:p>
        </p:txBody>
      </p:sp>
      <p:sp>
        <p:nvSpPr>
          <p:cNvPr id="30" name="Text Box 5"/>
          <p:cNvSpPr txBox="1">
            <a:spLocks noChangeArrowheads="1"/>
          </p:cNvSpPr>
          <p:nvPr/>
        </p:nvSpPr>
        <p:spPr bwMode="auto">
          <a:xfrm>
            <a:off x="3524886" y="577850"/>
            <a:ext cx="2092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fontAlgn="base">
              <a:spcBef>
                <a:spcPct val="0"/>
              </a:spcBef>
              <a:spcAft>
                <a:spcPct val="0"/>
              </a:spcAft>
              <a:buFont typeface="Arial"/>
              <a:buNone/>
            </a:pPr>
            <a:r>
              <a:rPr altLang="zh-CN" lang="en-US" sz="800">
                <a:solidFill>
                  <a:schemeClr val="bg1">
                    <a:lumMod val="50000"/>
                  </a:schemeClr>
                </a:solidFill>
                <a:latin charset="-122" panose="020b0503020204020204" pitchFamily="34" typeface="微软雅黑"/>
                <a:ea charset="-122" panose="020b0503020204020204" pitchFamily="34" typeface="微软雅黑"/>
              </a:rPr>
              <a:t>This is a good space for a short subtitle</a:t>
            </a:r>
          </a:p>
        </p:txBody>
      </p:sp>
    </p:spTree>
    <p:extLst>
      <p:ext uri="{BB962C8B-B14F-4D97-AF65-F5344CB8AC3E}">
        <p14:creationId val="1924535772"/>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1000" fill="hold" id="7"/>
                                        <p:tgtEl>
                                          <p:spTgt spid="29"/>
                                        </p:tgtEl>
                                        <p:attrNameLst>
                                          <p:attrName>ppt_x</p:attrName>
                                        </p:attrNameLst>
                                      </p:cBhvr>
                                      <p:tavLst>
                                        <p:tav tm="0">
                                          <p:val>
                                            <p:strVal val="#ppt_x"/>
                                          </p:val>
                                        </p:tav>
                                        <p:tav tm="100000">
                                          <p:val>
                                            <p:strVal val="#ppt_x"/>
                                          </p:val>
                                        </p:tav>
                                      </p:tavLst>
                                    </p:anim>
                                    <p:anim calcmode="lin" valueType="num">
                                      <p:cBhvr additive="base">
                                        <p:cTn dur="1000" fill="hold" id="8"/>
                                        <p:tgtEl>
                                          <p:spTgt spid="2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tgtEl>
                                          <p:spTgt spid="30"/>
                                        </p:tgtEl>
                                        <p:attrNameLst>
                                          <p:attrName>ppt_x</p:attrName>
                                        </p:attrNameLst>
                                      </p:cBhvr>
                                      <p:tavLst>
                                        <p:tav tm="0">
                                          <p:val>
                                            <p:strVal val="#ppt_x"/>
                                          </p:val>
                                        </p:tav>
                                        <p:tav tm="100000">
                                          <p:val>
                                            <p:strVal val="#ppt_x"/>
                                          </p:val>
                                        </p:tav>
                                      </p:tavLst>
                                    </p:anim>
                                    <p:anim calcmode="lin" valueType="num">
                                      <p:cBhvr additive="base">
                                        <p:cTn dur="1000" fill="hold" id="12"/>
                                        <p:tgtEl>
                                          <p:spTgt spid="30"/>
                                        </p:tgtEl>
                                        <p:attrNameLst>
                                          <p:attrName>ppt_y</p:attrName>
                                        </p:attrNameLst>
                                      </p:cBhvr>
                                      <p:tavLst>
                                        <p:tav tm="0">
                                          <p:val>
                                            <p:strVal val="0-#ppt_h/2"/>
                                          </p:val>
                                        </p:tav>
                                        <p:tav tm="100000">
                                          <p:val>
                                            <p:strVal val="#ppt_y"/>
                                          </p:val>
                                        </p:tav>
                                      </p:tavLst>
                                    </p:anim>
                                  </p:childTnLst>
                                </p:cTn>
                              </p:par>
                              <p:par>
                                <p:cTn fill="hold" grpId="0" id="13" nodeType="withEffect" presetClass="entr" presetID="53" presetSubtype="0">
                                  <p:stCondLst>
                                    <p:cond delay="800"/>
                                  </p:stCondLst>
                                  <p:childTnLst>
                                    <p:set>
                                      <p:cBhvr>
                                        <p:cTn dur="1" fill="hold" id="14">
                                          <p:stCondLst>
                                            <p:cond delay="0"/>
                                          </p:stCondLst>
                                        </p:cTn>
                                        <p:tgtEl>
                                          <p:spTgt spid="4"/>
                                        </p:tgtEl>
                                        <p:attrNameLst>
                                          <p:attrName>style.visibility</p:attrName>
                                        </p:attrNameLst>
                                      </p:cBhvr>
                                      <p:to>
                                        <p:strVal val="visible"/>
                                      </p:to>
                                    </p:set>
                                    <p:anim calcmode="lin" valueType="num">
                                      <p:cBhvr>
                                        <p:cTn dur="300" fill="hold" id="15"/>
                                        <p:tgtEl>
                                          <p:spTgt spid="4"/>
                                        </p:tgtEl>
                                        <p:attrNameLst>
                                          <p:attrName>ppt_w</p:attrName>
                                        </p:attrNameLst>
                                      </p:cBhvr>
                                      <p:tavLst>
                                        <p:tav tm="0">
                                          <p:val>
                                            <p:fltVal val="0"/>
                                          </p:val>
                                        </p:tav>
                                        <p:tav tm="100000">
                                          <p:val>
                                            <p:strVal val="#ppt_w"/>
                                          </p:val>
                                        </p:tav>
                                      </p:tavLst>
                                    </p:anim>
                                    <p:anim calcmode="lin" valueType="num">
                                      <p:cBhvr>
                                        <p:cTn dur="300" fill="hold" id="16"/>
                                        <p:tgtEl>
                                          <p:spTgt spid="4"/>
                                        </p:tgtEl>
                                        <p:attrNameLst>
                                          <p:attrName>ppt_h</p:attrName>
                                        </p:attrNameLst>
                                      </p:cBhvr>
                                      <p:tavLst>
                                        <p:tav tm="0">
                                          <p:val>
                                            <p:fltVal val="0"/>
                                          </p:val>
                                        </p:tav>
                                        <p:tav tm="100000">
                                          <p:val>
                                            <p:strVal val="#ppt_h"/>
                                          </p:val>
                                        </p:tav>
                                      </p:tavLst>
                                    </p:anim>
                                    <p:animEffect filter="fade" transition="in">
                                      <p:cBhvr>
                                        <p:cTn dur="300" id="17"/>
                                        <p:tgtEl>
                                          <p:spTgt spid="4"/>
                                        </p:tgtEl>
                                      </p:cBhvr>
                                    </p:animEffect>
                                  </p:childTnLst>
                                </p:cTn>
                              </p:par>
                              <p:par>
                                <p:cTn fill="hold" grpId="0" id="18" nodeType="withEffect" presetClass="entr" presetID="53" presetSubtype="0">
                                  <p:stCondLst>
                                    <p:cond delay="900"/>
                                  </p:stCondLst>
                                  <p:childTnLst>
                                    <p:set>
                                      <p:cBhvr>
                                        <p:cTn dur="1" fill="hold" id="19">
                                          <p:stCondLst>
                                            <p:cond delay="0"/>
                                          </p:stCondLst>
                                        </p:cTn>
                                        <p:tgtEl>
                                          <p:spTgt spid="5"/>
                                        </p:tgtEl>
                                        <p:attrNameLst>
                                          <p:attrName>style.visibility</p:attrName>
                                        </p:attrNameLst>
                                      </p:cBhvr>
                                      <p:to>
                                        <p:strVal val="visible"/>
                                      </p:to>
                                    </p:set>
                                    <p:anim calcmode="lin" valueType="num">
                                      <p:cBhvr>
                                        <p:cTn dur="300" fill="hold" id="20"/>
                                        <p:tgtEl>
                                          <p:spTgt spid="5"/>
                                        </p:tgtEl>
                                        <p:attrNameLst>
                                          <p:attrName>ppt_w</p:attrName>
                                        </p:attrNameLst>
                                      </p:cBhvr>
                                      <p:tavLst>
                                        <p:tav tm="0">
                                          <p:val>
                                            <p:fltVal val="0"/>
                                          </p:val>
                                        </p:tav>
                                        <p:tav tm="100000">
                                          <p:val>
                                            <p:strVal val="#ppt_w"/>
                                          </p:val>
                                        </p:tav>
                                      </p:tavLst>
                                    </p:anim>
                                    <p:anim calcmode="lin" valueType="num">
                                      <p:cBhvr>
                                        <p:cTn dur="300" fill="hold" id="21"/>
                                        <p:tgtEl>
                                          <p:spTgt spid="5"/>
                                        </p:tgtEl>
                                        <p:attrNameLst>
                                          <p:attrName>ppt_h</p:attrName>
                                        </p:attrNameLst>
                                      </p:cBhvr>
                                      <p:tavLst>
                                        <p:tav tm="0">
                                          <p:val>
                                            <p:fltVal val="0"/>
                                          </p:val>
                                        </p:tav>
                                        <p:tav tm="100000">
                                          <p:val>
                                            <p:strVal val="#ppt_h"/>
                                          </p:val>
                                        </p:tav>
                                      </p:tavLst>
                                    </p:anim>
                                    <p:animEffect filter="fade" transition="in">
                                      <p:cBhvr>
                                        <p:cTn dur="300" id="22"/>
                                        <p:tgtEl>
                                          <p:spTgt spid="5"/>
                                        </p:tgtEl>
                                      </p:cBhvr>
                                    </p:animEffect>
                                  </p:childTnLst>
                                </p:cTn>
                              </p:par>
                              <p:par>
                                <p:cTn fill="hold" grpId="0" id="23" nodeType="withEffect" presetClass="entr" presetID="53" presetSubtype="0">
                                  <p:stCondLst>
                                    <p:cond delay="1000"/>
                                  </p:stCondLst>
                                  <p:childTnLst>
                                    <p:set>
                                      <p:cBhvr>
                                        <p:cTn dur="1" fill="hold" id="24">
                                          <p:stCondLst>
                                            <p:cond delay="0"/>
                                          </p:stCondLst>
                                        </p:cTn>
                                        <p:tgtEl>
                                          <p:spTgt spid="6"/>
                                        </p:tgtEl>
                                        <p:attrNameLst>
                                          <p:attrName>style.visibility</p:attrName>
                                        </p:attrNameLst>
                                      </p:cBhvr>
                                      <p:to>
                                        <p:strVal val="visible"/>
                                      </p:to>
                                    </p:set>
                                    <p:anim calcmode="lin" valueType="num">
                                      <p:cBhvr>
                                        <p:cTn dur="300" fill="hold" id="25"/>
                                        <p:tgtEl>
                                          <p:spTgt spid="6"/>
                                        </p:tgtEl>
                                        <p:attrNameLst>
                                          <p:attrName>ppt_w</p:attrName>
                                        </p:attrNameLst>
                                      </p:cBhvr>
                                      <p:tavLst>
                                        <p:tav tm="0">
                                          <p:val>
                                            <p:fltVal val="0"/>
                                          </p:val>
                                        </p:tav>
                                        <p:tav tm="100000">
                                          <p:val>
                                            <p:strVal val="#ppt_w"/>
                                          </p:val>
                                        </p:tav>
                                      </p:tavLst>
                                    </p:anim>
                                    <p:anim calcmode="lin" valueType="num">
                                      <p:cBhvr>
                                        <p:cTn dur="300" fill="hold" id="26"/>
                                        <p:tgtEl>
                                          <p:spTgt spid="6"/>
                                        </p:tgtEl>
                                        <p:attrNameLst>
                                          <p:attrName>ppt_h</p:attrName>
                                        </p:attrNameLst>
                                      </p:cBhvr>
                                      <p:tavLst>
                                        <p:tav tm="0">
                                          <p:val>
                                            <p:fltVal val="0"/>
                                          </p:val>
                                        </p:tav>
                                        <p:tav tm="100000">
                                          <p:val>
                                            <p:strVal val="#ppt_h"/>
                                          </p:val>
                                        </p:tav>
                                      </p:tavLst>
                                    </p:anim>
                                    <p:animEffect filter="fade" transition="in">
                                      <p:cBhvr>
                                        <p:cTn dur="300" id="27"/>
                                        <p:tgtEl>
                                          <p:spTgt spid="6"/>
                                        </p:tgtEl>
                                      </p:cBhvr>
                                    </p:animEffect>
                                  </p:childTnLst>
                                </p:cTn>
                              </p:par>
                              <p:par>
                                <p:cTn fill="hold" grpId="0" id="28" nodeType="withEffect" presetClass="entr" presetID="53" presetSubtype="0">
                                  <p:stCondLst>
                                    <p:cond delay="1100"/>
                                  </p:stCondLst>
                                  <p:childTnLst>
                                    <p:set>
                                      <p:cBhvr>
                                        <p:cTn dur="1" fill="hold" id="29">
                                          <p:stCondLst>
                                            <p:cond delay="0"/>
                                          </p:stCondLst>
                                        </p:cTn>
                                        <p:tgtEl>
                                          <p:spTgt spid="7"/>
                                        </p:tgtEl>
                                        <p:attrNameLst>
                                          <p:attrName>style.visibility</p:attrName>
                                        </p:attrNameLst>
                                      </p:cBhvr>
                                      <p:to>
                                        <p:strVal val="visible"/>
                                      </p:to>
                                    </p:set>
                                    <p:anim calcmode="lin" valueType="num">
                                      <p:cBhvr>
                                        <p:cTn dur="300" fill="hold" id="30"/>
                                        <p:tgtEl>
                                          <p:spTgt spid="7"/>
                                        </p:tgtEl>
                                        <p:attrNameLst>
                                          <p:attrName>ppt_w</p:attrName>
                                        </p:attrNameLst>
                                      </p:cBhvr>
                                      <p:tavLst>
                                        <p:tav tm="0">
                                          <p:val>
                                            <p:fltVal val="0"/>
                                          </p:val>
                                        </p:tav>
                                        <p:tav tm="100000">
                                          <p:val>
                                            <p:strVal val="#ppt_w"/>
                                          </p:val>
                                        </p:tav>
                                      </p:tavLst>
                                    </p:anim>
                                    <p:anim calcmode="lin" valueType="num">
                                      <p:cBhvr>
                                        <p:cTn dur="300" fill="hold" id="31"/>
                                        <p:tgtEl>
                                          <p:spTgt spid="7"/>
                                        </p:tgtEl>
                                        <p:attrNameLst>
                                          <p:attrName>ppt_h</p:attrName>
                                        </p:attrNameLst>
                                      </p:cBhvr>
                                      <p:tavLst>
                                        <p:tav tm="0">
                                          <p:val>
                                            <p:fltVal val="0"/>
                                          </p:val>
                                        </p:tav>
                                        <p:tav tm="100000">
                                          <p:val>
                                            <p:strVal val="#ppt_h"/>
                                          </p:val>
                                        </p:tav>
                                      </p:tavLst>
                                    </p:anim>
                                    <p:animEffect filter="fade" transition="in">
                                      <p:cBhvr>
                                        <p:cTn dur="300" id="32"/>
                                        <p:tgtEl>
                                          <p:spTgt spid="7"/>
                                        </p:tgtEl>
                                      </p:cBhvr>
                                    </p:animEffect>
                                  </p:childTnLst>
                                </p:cTn>
                              </p:par>
                              <p:par>
                                <p:cTn fill="hold" id="33" nodeType="withEffect" presetClass="entr" presetID="2" presetSubtype="8">
                                  <p:stCondLst>
                                    <p:cond delay="180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600" fill="hold" id="35"/>
                                        <p:tgtEl>
                                          <p:spTgt spid="3"/>
                                        </p:tgtEl>
                                        <p:attrNameLst>
                                          <p:attrName>ppt_x</p:attrName>
                                        </p:attrNameLst>
                                      </p:cBhvr>
                                      <p:tavLst>
                                        <p:tav tm="0">
                                          <p:val>
                                            <p:strVal val="0-#ppt_w/2"/>
                                          </p:val>
                                        </p:tav>
                                        <p:tav tm="100000">
                                          <p:val>
                                            <p:strVal val="#ppt_x"/>
                                          </p:val>
                                        </p:tav>
                                      </p:tavLst>
                                    </p:anim>
                                    <p:anim calcmode="lin" valueType="num">
                                      <p:cBhvr additive="base">
                                        <p:cTn dur="600" fill="hold" id="36"/>
                                        <p:tgtEl>
                                          <p:spTgt spid="3"/>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180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600" fill="hold" id="39"/>
                                        <p:tgtEl>
                                          <p:spTgt spid="16"/>
                                        </p:tgtEl>
                                        <p:attrNameLst>
                                          <p:attrName>ppt_x</p:attrName>
                                        </p:attrNameLst>
                                      </p:cBhvr>
                                      <p:tavLst>
                                        <p:tav tm="0">
                                          <p:val>
                                            <p:strVal val="0-#ppt_w/2"/>
                                          </p:val>
                                        </p:tav>
                                        <p:tav tm="100000">
                                          <p:val>
                                            <p:strVal val="#ppt_x"/>
                                          </p:val>
                                        </p:tav>
                                      </p:tavLst>
                                    </p:anim>
                                    <p:anim calcmode="lin" valueType="num">
                                      <p:cBhvr additive="base">
                                        <p:cTn dur="600" fill="hold" id="40"/>
                                        <p:tgtEl>
                                          <p:spTgt spid="16"/>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1800"/>
                                  </p:stCondLst>
                                  <p:childTnLst>
                                    <p:set>
                                      <p:cBhvr>
                                        <p:cTn dur="1" fill="hold" id="42">
                                          <p:stCondLst>
                                            <p:cond delay="0"/>
                                          </p:stCondLst>
                                        </p:cTn>
                                        <p:tgtEl>
                                          <p:spTgt spid="22"/>
                                        </p:tgtEl>
                                        <p:attrNameLst>
                                          <p:attrName>style.visibility</p:attrName>
                                        </p:attrNameLst>
                                      </p:cBhvr>
                                      <p:to>
                                        <p:strVal val="visible"/>
                                      </p:to>
                                    </p:set>
                                    <p:anim calcmode="lin" valueType="num">
                                      <p:cBhvr additive="base">
                                        <p:cTn dur="600" fill="hold" id="43"/>
                                        <p:tgtEl>
                                          <p:spTgt spid="22"/>
                                        </p:tgtEl>
                                        <p:attrNameLst>
                                          <p:attrName>ppt_x</p:attrName>
                                        </p:attrNameLst>
                                      </p:cBhvr>
                                      <p:tavLst>
                                        <p:tav tm="0">
                                          <p:val>
                                            <p:strVal val="0-#ppt_w/2"/>
                                          </p:val>
                                        </p:tav>
                                        <p:tav tm="100000">
                                          <p:val>
                                            <p:strVal val="#ppt_x"/>
                                          </p:val>
                                        </p:tav>
                                      </p:tavLst>
                                    </p:anim>
                                    <p:anim calcmode="lin" valueType="num">
                                      <p:cBhvr additive="base">
                                        <p:cTn dur="600" fill="hold" id="44"/>
                                        <p:tgtEl>
                                          <p:spTgt spid="22"/>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2000"/>
                                  </p:stCondLst>
                                  <p:childTnLst>
                                    <p:set>
                                      <p:cBhvr>
                                        <p:cTn dur="1" fill="hold" id="46">
                                          <p:stCondLst>
                                            <p:cond delay="0"/>
                                          </p:stCondLst>
                                        </p:cTn>
                                        <p:tgtEl>
                                          <p:spTgt spid="33"/>
                                        </p:tgtEl>
                                        <p:attrNameLst>
                                          <p:attrName>style.visibility</p:attrName>
                                        </p:attrNameLst>
                                      </p:cBhvr>
                                      <p:to>
                                        <p:strVal val="visible"/>
                                      </p:to>
                                    </p:set>
                                    <p:anim calcmode="lin" valueType="num">
                                      <p:cBhvr additive="base">
                                        <p:cTn dur="600" fill="hold" id="47"/>
                                        <p:tgtEl>
                                          <p:spTgt spid="33"/>
                                        </p:tgtEl>
                                        <p:attrNameLst>
                                          <p:attrName>ppt_x</p:attrName>
                                        </p:attrNameLst>
                                      </p:cBhvr>
                                      <p:tavLst>
                                        <p:tav tm="0">
                                          <p:val>
                                            <p:strVal val="0-#ppt_w/2"/>
                                          </p:val>
                                        </p:tav>
                                        <p:tav tm="100000">
                                          <p:val>
                                            <p:strVal val="#ppt_x"/>
                                          </p:val>
                                        </p:tav>
                                      </p:tavLst>
                                    </p:anim>
                                    <p:anim calcmode="lin" valueType="num">
                                      <p:cBhvr additive="base">
                                        <p:cTn dur="600" fill="hold" id="48"/>
                                        <p:tgtEl>
                                          <p:spTgt spid="33"/>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2000"/>
                                  </p:stCondLst>
                                  <p:childTnLst>
                                    <p:set>
                                      <p:cBhvr>
                                        <p:cTn dur="1" fill="hold" id="50">
                                          <p:stCondLst>
                                            <p:cond delay="0"/>
                                          </p:stCondLst>
                                        </p:cTn>
                                        <p:tgtEl>
                                          <p:spTgt spid="17"/>
                                        </p:tgtEl>
                                        <p:attrNameLst>
                                          <p:attrName>style.visibility</p:attrName>
                                        </p:attrNameLst>
                                      </p:cBhvr>
                                      <p:to>
                                        <p:strVal val="visible"/>
                                      </p:to>
                                    </p:set>
                                    <p:anim calcmode="lin" valueType="num">
                                      <p:cBhvr additive="base">
                                        <p:cTn dur="600" fill="hold" id="51"/>
                                        <p:tgtEl>
                                          <p:spTgt spid="17"/>
                                        </p:tgtEl>
                                        <p:attrNameLst>
                                          <p:attrName>ppt_x</p:attrName>
                                        </p:attrNameLst>
                                      </p:cBhvr>
                                      <p:tavLst>
                                        <p:tav tm="0">
                                          <p:val>
                                            <p:strVal val="0-#ppt_w/2"/>
                                          </p:val>
                                        </p:tav>
                                        <p:tav tm="100000">
                                          <p:val>
                                            <p:strVal val="#ppt_x"/>
                                          </p:val>
                                        </p:tav>
                                      </p:tavLst>
                                    </p:anim>
                                    <p:anim calcmode="lin" valueType="num">
                                      <p:cBhvr additive="base">
                                        <p:cTn dur="600" fill="hold" id="52"/>
                                        <p:tgtEl>
                                          <p:spTgt spid="17"/>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2000"/>
                                  </p:stCondLst>
                                  <p:childTnLst>
                                    <p:set>
                                      <p:cBhvr>
                                        <p:cTn dur="1" fill="hold" id="54">
                                          <p:stCondLst>
                                            <p:cond delay="0"/>
                                          </p:stCondLst>
                                        </p:cTn>
                                        <p:tgtEl>
                                          <p:spTgt spid="23"/>
                                        </p:tgtEl>
                                        <p:attrNameLst>
                                          <p:attrName>style.visibility</p:attrName>
                                        </p:attrNameLst>
                                      </p:cBhvr>
                                      <p:to>
                                        <p:strVal val="visible"/>
                                      </p:to>
                                    </p:set>
                                    <p:anim calcmode="lin" valueType="num">
                                      <p:cBhvr additive="base">
                                        <p:cTn dur="600" fill="hold" id="55"/>
                                        <p:tgtEl>
                                          <p:spTgt spid="23"/>
                                        </p:tgtEl>
                                        <p:attrNameLst>
                                          <p:attrName>ppt_x</p:attrName>
                                        </p:attrNameLst>
                                      </p:cBhvr>
                                      <p:tavLst>
                                        <p:tav tm="0">
                                          <p:val>
                                            <p:strVal val="0-#ppt_w/2"/>
                                          </p:val>
                                        </p:tav>
                                        <p:tav tm="100000">
                                          <p:val>
                                            <p:strVal val="#ppt_x"/>
                                          </p:val>
                                        </p:tav>
                                      </p:tavLst>
                                    </p:anim>
                                    <p:anim calcmode="lin" valueType="num">
                                      <p:cBhvr additive="base">
                                        <p:cTn dur="600" fill="hold" id="56"/>
                                        <p:tgtEl>
                                          <p:spTgt spid="23"/>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2200"/>
                                  </p:stCondLst>
                                  <p:childTnLst>
                                    <p:set>
                                      <p:cBhvr>
                                        <p:cTn dur="1" fill="hold" id="58">
                                          <p:stCondLst>
                                            <p:cond delay="0"/>
                                          </p:stCondLst>
                                        </p:cTn>
                                        <p:tgtEl>
                                          <p:spTgt spid="31"/>
                                        </p:tgtEl>
                                        <p:attrNameLst>
                                          <p:attrName>style.visibility</p:attrName>
                                        </p:attrNameLst>
                                      </p:cBhvr>
                                      <p:to>
                                        <p:strVal val="visible"/>
                                      </p:to>
                                    </p:set>
                                    <p:anim calcmode="lin" valueType="num">
                                      <p:cBhvr additive="base">
                                        <p:cTn dur="600" fill="hold" id="59"/>
                                        <p:tgtEl>
                                          <p:spTgt spid="31"/>
                                        </p:tgtEl>
                                        <p:attrNameLst>
                                          <p:attrName>ppt_x</p:attrName>
                                        </p:attrNameLst>
                                      </p:cBhvr>
                                      <p:tavLst>
                                        <p:tav tm="0">
                                          <p:val>
                                            <p:strVal val="1+#ppt_w/2"/>
                                          </p:val>
                                        </p:tav>
                                        <p:tav tm="100000">
                                          <p:val>
                                            <p:strVal val="#ppt_x"/>
                                          </p:val>
                                        </p:tav>
                                      </p:tavLst>
                                    </p:anim>
                                    <p:anim calcmode="lin" valueType="num">
                                      <p:cBhvr additive="base">
                                        <p:cTn dur="600" fill="hold" id="60"/>
                                        <p:tgtEl>
                                          <p:spTgt spid="31"/>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2200"/>
                                  </p:stCondLst>
                                  <p:childTnLst>
                                    <p:set>
                                      <p:cBhvr>
                                        <p:cTn dur="1" fill="hold" id="62">
                                          <p:stCondLst>
                                            <p:cond delay="0"/>
                                          </p:stCondLst>
                                        </p:cTn>
                                        <p:tgtEl>
                                          <p:spTgt spid="18"/>
                                        </p:tgtEl>
                                        <p:attrNameLst>
                                          <p:attrName>style.visibility</p:attrName>
                                        </p:attrNameLst>
                                      </p:cBhvr>
                                      <p:to>
                                        <p:strVal val="visible"/>
                                      </p:to>
                                    </p:set>
                                    <p:anim calcmode="lin" valueType="num">
                                      <p:cBhvr additive="base">
                                        <p:cTn dur="600" fill="hold" id="63"/>
                                        <p:tgtEl>
                                          <p:spTgt spid="18"/>
                                        </p:tgtEl>
                                        <p:attrNameLst>
                                          <p:attrName>ppt_x</p:attrName>
                                        </p:attrNameLst>
                                      </p:cBhvr>
                                      <p:tavLst>
                                        <p:tav tm="0">
                                          <p:val>
                                            <p:strVal val="1+#ppt_w/2"/>
                                          </p:val>
                                        </p:tav>
                                        <p:tav tm="100000">
                                          <p:val>
                                            <p:strVal val="#ppt_x"/>
                                          </p:val>
                                        </p:tav>
                                      </p:tavLst>
                                    </p:anim>
                                    <p:anim calcmode="lin" valueType="num">
                                      <p:cBhvr additive="base">
                                        <p:cTn dur="600" fill="hold" id="64"/>
                                        <p:tgtEl>
                                          <p:spTgt spid="18"/>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2200"/>
                                  </p:stCondLst>
                                  <p:childTnLst>
                                    <p:set>
                                      <p:cBhvr>
                                        <p:cTn dur="1" fill="hold" id="66">
                                          <p:stCondLst>
                                            <p:cond delay="0"/>
                                          </p:stCondLst>
                                        </p:cTn>
                                        <p:tgtEl>
                                          <p:spTgt spid="20"/>
                                        </p:tgtEl>
                                        <p:attrNameLst>
                                          <p:attrName>style.visibility</p:attrName>
                                        </p:attrNameLst>
                                      </p:cBhvr>
                                      <p:to>
                                        <p:strVal val="visible"/>
                                      </p:to>
                                    </p:set>
                                    <p:anim calcmode="lin" valueType="num">
                                      <p:cBhvr additive="base">
                                        <p:cTn dur="600" fill="hold" id="67"/>
                                        <p:tgtEl>
                                          <p:spTgt spid="20"/>
                                        </p:tgtEl>
                                        <p:attrNameLst>
                                          <p:attrName>ppt_x</p:attrName>
                                        </p:attrNameLst>
                                      </p:cBhvr>
                                      <p:tavLst>
                                        <p:tav tm="0">
                                          <p:val>
                                            <p:strVal val="1+#ppt_w/2"/>
                                          </p:val>
                                        </p:tav>
                                        <p:tav tm="100000">
                                          <p:val>
                                            <p:strVal val="#ppt_x"/>
                                          </p:val>
                                        </p:tav>
                                      </p:tavLst>
                                    </p:anim>
                                    <p:anim calcmode="lin" valueType="num">
                                      <p:cBhvr additive="base">
                                        <p:cTn dur="600" fill="hold" id="68"/>
                                        <p:tgtEl>
                                          <p:spTgt spid="20"/>
                                        </p:tgtEl>
                                        <p:attrNameLst>
                                          <p:attrName>ppt_y</p:attrName>
                                        </p:attrNameLst>
                                      </p:cBhvr>
                                      <p:tavLst>
                                        <p:tav tm="0">
                                          <p:val>
                                            <p:strVal val="#ppt_y"/>
                                          </p:val>
                                        </p:tav>
                                        <p:tav tm="100000">
                                          <p:val>
                                            <p:strVal val="#ppt_y"/>
                                          </p:val>
                                        </p:tav>
                                      </p:tavLst>
                                    </p:anim>
                                  </p:childTnLst>
                                </p:cTn>
                              </p:par>
                              <p:par>
                                <p:cTn fill="hold" id="69" nodeType="withEffect" presetClass="entr" presetID="2" presetSubtype="2">
                                  <p:stCondLst>
                                    <p:cond delay="2400"/>
                                  </p:stCondLst>
                                  <p:childTnLst>
                                    <p:set>
                                      <p:cBhvr>
                                        <p:cTn dur="1" fill="hold" id="70">
                                          <p:stCondLst>
                                            <p:cond delay="0"/>
                                          </p:stCondLst>
                                        </p:cTn>
                                        <p:tgtEl>
                                          <p:spTgt spid="32"/>
                                        </p:tgtEl>
                                        <p:attrNameLst>
                                          <p:attrName>style.visibility</p:attrName>
                                        </p:attrNameLst>
                                      </p:cBhvr>
                                      <p:to>
                                        <p:strVal val="visible"/>
                                      </p:to>
                                    </p:set>
                                    <p:anim calcmode="lin" valueType="num">
                                      <p:cBhvr additive="base">
                                        <p:cTn dur="600" fill="hold" id="71"/>
                                        <p:tgtEl>
                                          <p:spTgt spid="32"/>
                                        </p:tgtEl>
                                        <p:attrNameLst>
                                          <p:attrName>ppt_x</p:attrName>
                                        </p:attrNameLst>
                                      </p:cBhvr>
                                      <p:tavLst>
                                        <p:tav tm="0">
                                          <p:val>
                                            <p:strVal val="1+#ppt_w/2"/>
                                          </p:val>
                                        </p:tav>
                                        <p:tav tm="100000">
                                          <p:val>
                                            <p:strVal val="#ppt_x"/>
                                          </p:val>
                                        </p:tav>
                                      </p:tavLst>
                                    </p:anim>
                                    <p:anim calcmode="lin" valueType="num">
                                      <p:cBhvr additive="base">
                                        <p:cTn dur="600" fill="hold" id="72"/>
                                        <p:tgtEl>
                                          <p:spTgt spid="32"/>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2400"/>
                                  </p:stCondLst>
                                  <p:childTnLst>
                                    <p:set>
                                      <p:cBhvr>
                                        <p:cTn dur="1" fill="hold" id="74">
                                          <p:stCondLst>
                                            <p:cond delay="0"/>
                                          </p:stCondLst>
                                        </p:cTn>
                                        <p:tgtEl>
                                          <p:spTgt spid="15"/>
                                        </p:tgtEl>
                                        <p:attrNameLst>
                                          <p:attrName>style.visibility</p:attrName>
                                        </p:attrNameLst>
                                      </p:cBhvr>
                                      <p:to>
                                        <p:strVal val="visible"/>
                                      </p:to>
                                    </p:set>
                                    <p:anim calcmode="lin" valueType="num">
                                      <p:cBhvr additive="base">
                                        <p:cTn dur="600" fill="hold" id="75"/>
                                        <p:tgtEl>
                                          <p:spTgt spid="15"/>
                                        </p:tgtEl>
                                        <p:attrNameLst>
                                          <p:attrName>ppt_x</p:attrName>
                                        </p:attrNameLst>
                                      </p:cBhvr>
                                      <p:tavLst>
                                        <p:tav tm="0">
                                          <p:val>
                                            <p:strVal val="1+#ppt_w/2"/>
                                          </p:val>
                                        </p:tav>
                                        <p:tav tm="100000">
                                          <p:val>
                                            <p:strVal val="#ppt_x"/>
                                          </p:val>
                                        </p:tav>
                                      </p:tavLst>
                                    </p:anim>
                                    <p:anim calcmode="lin" valueType="num">
                                      <p:cBhvr additive="base">
                                        <p:cTn dur="600" fill="hold" id="76"/>
                                        <p:tgtEl>
                                          <p:spTgt spid="15"/>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2400"/>
                                  </p:stCondLst>
                                  <p:childTnLst>
                                    <p:set>
                                      <p:cBhvr>
                                        <p:cTn dur="1" fill="hold" id="78">
                                          <p:stCondLst>
                                            <p:cond delay="0"/>
                                          </p:stCondLst>
                                        </p:cTn>
                                        <p:tgtEl>
                                          <p:spTgt spid="21"/>
                                        </p:tgtEl>
                                        <p:attrNameLst>
                                          <p:attrName>style.visibility</p:attrName>
                                        </p:attrNameLst>
                                      </p:cBhvr>
                                      <p:to>
                                        <p:strVal val="visible"/>
                                      </p:to>
                                    </p:set>
                                    <p:anim calcmode="lin" valueType="num">
                                      <p:cBhvr additive="base">
                                        <p:cTn dur="600" fill="hold" id="79"/>
                                        <p:tgtEl>
                                          <p:spTgt spid="21"/>
                                        </p:tgtEl>
                                        <p:attrNameLst>
                                          <p:attrName>ppt_x</p:attrName>
                                        </p:attrNameLst>
                                      </p:cBhvr>
                                      <p:tavLst>
                                        <p:tav tm="0">
                                          <p:val>
                                            <p:strVal val="1+#ppt_w/2"/>
                                          </p:val>
                                        </p:tav>
                                        <p:tav tm="100000">
                                          <p:val>
                                            <p:strVal val="#ppt_x"/>
                                          </p:val>
                                        </p:tav>
                                      </p:tavLst>
                                    </p:anim>
                                    <p:anim calcmode="lin" valueType="num">
                                      <p:cBhvr additive="base">
                                        <p:cTn dur="600" fill="hold" id="80"/>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0"/>
      <p:bldP grpId="0" spid="21"/>
      <p:bldP grpId="0" spid="22"/>
      <p:bldP grpId="0" spid="23"/>
      <p:bldP grpId="0" spid="15"/>
      <p:bldP grpId="0" spid="16"/>
      <p:bldP grpId="0" spid="17"/>
      <p:bldP grpId="0" spid="18"/>
      <p:bldP grpId="0" spid="29"/>
      <p:bldP grpId="0" spid="3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algn="tl" blurRad="254000" dir="3540000" dist="190500" rotWithShape="0" sx="105000" sy="105000">
            <a:srgbClr val="A44A00">
              <a:alpha val="25000"/>
            </a:srgbClr>
          </a:outerShdw>
        </a:effectLst>
      </a:spPr>
      <a:bodyPr anchor="ctr" rtlCol="0"/>
      <a:lstStyle>
        <a:defPPr algn="ctr">
          <a:defRP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defRPr>
        </a:defPPr>
      </a:lstStyle>
      <a:style>
        <a:lnRef idx="2">
          <a:schemeClr val="accent1">
            <a:shade val="50000"/>
          </a:schemeClr>
        </a:lnRef>
        <a:fillRef idx="1">
          <a:schemeClr val="accent1"/>
        </a:fillRef>
        <a:effectRef idx="0">
          <a:schemeClr val="accent1"/>
        </a:effectRef>
        <a:fontRef idx="minor">
          <a:schemeClr val="lt1"/>
        </a:fontRef>
      </a:style>
    </a:sp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254</Paragraphs>
  <Slides>23</Slides>
  <Notes>23</Notes>
  <TotalTime>294</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23</vt:i4>
      </vt:variant>
    </vt:vector>
  </HeadingPairs>
  <TitlesOfParts>
    <vt:vector baseType="lpstr" size="30">
      <vt:lpstr>Arial</vt:lpstr>
      <vt:lpstr>Calibri</vt:lpstr>
      <vt:lpstr>Calibri Light</vt:lpstr>
      <vt:lpstr>Impact</vt:lpstr>
      <vt:lpstr>微软雅黑</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2015-10-15T23:19:12Z</dcterms:created>
  <cp:lastModifiedBy>优品PPT</cp:lastModifiedBy>
  <dcterms:modified xsi:type="dcterms:W3CDTF">2021-08-20T11:02:05Z</dcterms:modified>
  <cp:revision>49</cp:revision>
  <dc:title>PowerPoint 演示文稿</dc:title>
</cp:coreProperties>
</file>