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firstSlideNum="0" saveSubsetFonts="1">
  <p:sldMasterIdLst>
    <p:sldMasterId id="2147483648" r:id="rId1"/>
    <p:sldMasterId id="2147483709" r:id="rId2"/>
  </p:sldMasterIdLst>
  <p:notesMasterIdLst>
    <p:notesMasterId r:id="rId3"/>
  </p:notesMasterIdLst>
  <p:sldIdLst>
    <p:sldId id="258" r:id="rId4"/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8" r:id="rId20"/>
    <p:sldId id="277" r:id="rId21"/>
  </p:sldIdLst>
  <p:sldSz cx="12192000" cy="6858000"/>
  <p:notesSz cx="6858000" cy="9144000"/>
  <p:custDataLst>
    <p:tags r:id="rId22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0">
          <p15:clr>
            <a:srgbClr val="A4A3A4"/>
          </p15:clr>
        </p15:guide>
        <p15:guide id="2" pos="6288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66"/>
      </p:cViewPr>
      <p:guideLst>
        <p:guide orient="horz" pos="3270"/>
        <p:guide pos="6288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6" cy="72006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tags/tag1.xml" Type="http://schemas.openxmlformats.org/officeDocument/2006/relationships/tags"/><Relationship Id="rId23" Target="presProps.xml" Type="http://schemas.openxmlformats.org/officeDocument/2006/relationships/presProps"/><Relationship Id="rId24" Target="viewProps.xml" Type="http://schemas.openxmlformats.org/officeDocument/2006/relationships/viewProps"/><Relationship Id="rId25" Target="theme/theme1.xml" Type="http://schemas.openxmlformats.org/officeDocument/2006/relationships/theme"/><Relationship Id="rId26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0421FB49-43FE-42B0-8DD5-ECA225D3246D}" type="datetime1">
              <a:rPr lang="zh-CN" altLang="en-US"/>
              <a:pPr>
                <a:defRPr/>
              </a:pPr>
              <a:t>2016/4/26</a:t>
            </a:fld>
            <a:endParaRPr lang="zh-CN" altLang="en-US" sz="1200"/>
          </a:p>
        </p:txBody>
      </p:sp>
      <p:sp>
        <p:nvSpPr>
          <p:cNvPr id="14340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sp>
      <p:sp>
        <p:nvSpPr>
          <p:cNvPr id="14341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 defTabSz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1pPr>
            <a:lvl2pPr marL="742950" indent="-285750" defTabSz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2pPr>
            <a:lvl3pPr marL="1143000" indent="-228600" defTabSz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3pPr>
            <a:lvl4pPr marL="1600200" indent="-228600" defTabSz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4pPr>
            <a:lvl5pPr marL="2057400" indent="-228600" defTabSz="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</a:defRPr>
            </a:lvl9pPr>
          </a:lstStyle>
          <a:p>
            <a:pPr>
              <a:spcBef>
                <a:spcPct val="30000"/>
              </a:spcBef>
              <a:buFontTx/>
              <a:buNone/>
            </a:pPr>
            <a:r>
              <a:rPr lang="zh-CN" altLang="zh-CN" sz="1200"/>
              <a:t>单击此处编辑母版文本样式</a:t>
            </a:r>
          </a:p>
          <a:p>
            <a:pPr>
              <a:spcBef>
                <a:spcPct val="30000"/>
              </a:spcBef>
              <a:buFontTx/>
              <a:buNone/>
            </a:pPr>
            <a:r>
              <a:rPr lang="zh-CN" altLang="zh-CN" sz="1200"/>
              <a:t>第二级</a:t>
            </a:r>
          </a:p>
          <a:p>
            <a:pPr>
              <a:spcBef>
                <a:spcPct val="30000"/>
              </a:spcBef>
              <a:buFontTx/>
              <a:buNone/>
            </a:pPr>
            <a:r>
              <a:rPr lang="zh-CN" altLang="zh-CN" sz="1200"/>
              <a:t>第三级</a:t>
            </a:r>
          </a:p>
          <a:p>
            <a:pPr>
              <a:spcBef>
                <a:spcPct val="30000"/>
              </a:spcBef>
              <a:buFontTx/>
              <a:buNone/>
            </a:pPr>
            <a:r>
              <a:rPr lang="zh-CN" altLang="zh-CN" sz="1200"/>
              <a:t>第四级</a:t>
            </a:r>
          </a:p>
          <a:p>
            <a:pPr>
              <a:spcBef>
                <a:spcPct val="30000"/>
              </a:spcBef>
              <a:buFontTx/>
              <a:buNone/>
            </a:pPr>
            <a:r>
              <a:rPr lang="zh-CN" altLang="zh-CN" sz="1200"/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mtClean="0"/>
            </a:lvl1pPr>
          </a:lstStyle>
          <a:p>
            <a:pPr>
              <a:defRPr/>
            </a:pPr>
            <a:fld id="{8C3E53D7-AE57-4C01-B613-730FE960BB6F}" type="slidenum">
              <a:rPr lang="zh-CN" altLang="en-US"/>
              <a:pPr>
                <a:defRPr/>
              </a:pPr>
              <a:t>‹#›</a:t>
            </a:fld>
            <a:endParaRPr lang="zh-CN" altLang="en-US" sz="1200"/>
          </a:p>
        </p:txBody>
      </p:sp>
    </p:spTree>
    <p:extLst>
      <p:ext uri="{BB962C8B-B14F-4D97-AF65-F5344CB8AC3E}">
        <p14:creationId val="134103818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BA5F3-EA27-463B-9702-0F2BB5CB25E6}" type="datetime1">
              <a:rPr lang="zh-CN" altLang="en-US"/>
              <a:pPr>
                <a:defRPr/>
              </a:pPr>
              <a:t>2016/4/26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376729-3A4D-4D05-A663-E55A5D05945A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4119436064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410A4-D777-4F2C-B59E-43A2D6623DE1}" type="datetime1">
              <a:rPr lang="zh-CN" altLang="en-US"/>
              <a:pPr>
                <a:defRPr/>
              </a:pPr>
              <a:t>2016/4/26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D97CBB-5C6B-48B9-BCAF-156583FB2C0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38096887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455BF-E780-4616-B40D-E03532148908}" type="datetime1">
              <a:rPr lang="zh-CN" altLang="en-US"/>
              <a:pPr>
                <a:defRPr/>
              </a:pPr>
              <a:t>2016/4/26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9E7C45-C6EB-4EA7-9B50-1F7C12CF9F3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680583529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FFA36-FB2E-42CE-8C51-EA42ACC4996F}" type="datetime1">
              <a:rPr lang="zh-CN" altLang="en-US"/>
              <a:pPr>
                <a:defRPr/>
              </a:pPr>
              <a:t>2016/4/26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AB45D7-DACC-4C8D-9C84-DC984FF8A51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34647720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8209304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6006668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8303476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2770550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6893049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0706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7283801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0158B-140C-4122-8195-8EF689D4CC25}" type="datetime1">
              <a:rPr lang="zh-CN" altLang="en-US"/>
              <a:pPr>
                <a:defRPr/>
              </a:pPr>
              <a:t>2016/4/26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D42117-79F6-4B62-AB77-7D0D764438C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4105698775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1556315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2088055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56980943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4380308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569EE-91C5-4B1D-BF1B-E8FF5AB4121E}" type="datetime1">
              <a:rPr lang="zh-CN" altLang="en-US"/>
              <a:pPr>
                <a:defRPr/>
              </a:pPr>
              <a:t>2016/4/26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8797F9-5F7A-44DE-A8FE-1899FFDC71E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050161072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11ECB-6DB9-47CF-A050-FBC4B94F97AE}" type="datetime1">
              <a:rPr lang="zh-CN" altLang="en-US"/>
              <a:pPr>
                <a:defRPr/>
              </a:pPr>
              <a:t>2016/4/26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1E0F3F-9AA5-4DBB-B5F4-FEBB6094BF7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14333345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4BBCA-C167-4BCD-9C27-C778AB65FE4C}" type="datetime1">
              <a:rPr lang="zh-CN" altLang="en-US"/>
              <a:pPr>
                <a:defRPr/>
              </a:pPr>
              <a:t>2016/4/26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F8E863-8762-4D2B-9FD1-A257C245297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63973935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14EEA-3A24-46E3-895D-B8B5D3DFFB95}" type="datetime1">
              <a:rPr lang="zh-CN" altLang="en-US"/>
              <a:pPr>
                <a:defRPr/>
              </a:pPr>
              <a:t>2016/4/26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086CD9-F810-45C9-8162-503382FA7486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72196820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F902B-CE78-407B-9AA1-3677409E559F}" type="datetime1">
              <a:rPr lang="zh-CN" altLang="en-US"/>
              <a:pPr>
                <a:defRPr/>
              </a:pPr>
              <a:t>2016/4/26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EA861D-8A54-4DB0-8934-975F99F96E9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03830756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77772-C6AF-451C-B2F0-49B68EE3A6D2}" type="datetime1">
              <a:rPr lang="zh-CN" altLang="en-US"/>
              <a:pPr>
                <a:defRPr/>
              </a:pPr>
              <a:t>2016/4/26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36DA1F-B6BB-4191-B56C-BC3B202BB96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305785017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349A2-BC36-48AD-801A-209B8EC6DCB5}" type="datetime1">
              <a:rPr lang="zh-CN" altLang="en-US"/>
              <a:pPr>
                <a:defRPr/>
              </a:pPr>
              <a:t>2016/4/26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564F1E-7501-4971-93E3-334E5A0C76A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739617264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gradFill rotWithShape="1">
          <a:gsLst>
            <a:gs pos="0">
              <a:srgbClr val="F2F7FB"/>
            </a:gs>
            <a:gs pos="100000">
              <a:srgbClr val="D4DEE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 Light" panose="020f03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 smtClean="0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 smtClean="0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 smtClean="0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 smtClean="0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11AE33E-451F-4942-97D6-54E325C09611}" type="datetime1">
              <a:rPr lang="zh-CN" altLang="en-US"/>
              <a:pPr>
                <a:defRPr/>
              </a:pPr>
              <a:t>2016/4/26</a:t>
            </a:fld>
            <a:endParaRPr lang="zh-CN" altLang="en-US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104B72D-2F37-49A4-8CF3-59D75E0AB8D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ransition/>
  <p:timing/>
  <p:hf sldNum="0" hdr="0" ftr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  <a:sym typeface="Calibri Light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  <a:sym typeface="Calibri Light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  <a:sym typeface="Calibri Light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  <a:sym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2016/4/26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val="368110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同心圆 49"/>
          <p:cNvSpPr>
            <a:spLocks noChangeArrowheads="1"/>
          </p:cNvSpPr>
          <p:nvPr/>
        </p:nvSpPr>
        <p:spPr bwMode="auto">
          <a:xfrm>
            <a:off x="585788" y="-2524125"/>
            <a:ext cx="11020425" cy="11018838"/>
          </a:xfrm>
          <a:custGeom>
            <a:gdLst>
              <a:gd fmla="*/ 2147483646 w 21600" name="T0"/>
              <a:gd fmla="*/ 0 h 21600" name="T1"/>
              <a:gd fmla="*/ 823357380 w 21600" name="T2"/>
              <a:gd fmla="*/ 823119952 h 21600" name="T3"/>
              <a:gd fmla="*/ 0 w 21600" name="T4"/>
              <a:gd fmla="*/ 2147483646 h 21600" name="T5"/>
              <a:gd fmla="*/ 823357380 w 21600" name="T6"/>
              <a:gd fmla="*/ 2147483646 h 21600" name="T7"/>
              <a:gd fmla="*/ 2147483646 w 21600" name="T8"/>
              <a:gd fmla="*/ 2147483646 h 21600" name="T9"/>
              <a:gd fmla="*/ 2147483646 w 21600" name="T10"/>
              <a:gd fmla="*/ 2147483646 h 21600" name="T11"/>
              <a:gd fmla="*/ 2147483646 w 21600" name="T12"/>
              <a:gd fmla="*/ 2147483646 h 21600" name="T13"/>
              <a:gd fmla="*/ 2147483646 w 21600" name="T14"/>
              <a:gd fmla="*/ 823119952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50" y="10800"/>
                </a:moveTo>
                <a:cubicBezTo>
                  <a:pt x="450" y="16516"/>
                  <a:pt x="5084" y="21150"/>
                  <a:pt x="10800" y="21150"/>
                </a:cubicBezTo>
                <a:cubicBezTo>
                  <a:pt x="16516" y="21150"/>
                  <a:pt x="21150" y="16516"/>
                  <a:pt x="21150" y="10800"/>
                </a:cubicBezTo>
                <a:cubicBezTo>
                  <a:pt x="21150" y="5084"/>
                  <a:pt x="16516" y="450"/>
                  <a:pt x="10800" y="450"/>
                </a:cubicBezTo>
                <a:cubicBezTo>
                  <a:pt x="5084" y="450"/>
                  <a:pt x="450" y="5084"/>
                  <a:pt x="450" y="10800"/>
                </a:cubicBezTo>
                <a:close/>
              </a:path>
            </a:pathLst>
          </a:custGeom>
          <a:solidFill>
            <a:srgbClr val="AEDC46">
              <a:alpha val="14117"/>
            </a:srgbClr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5363" name="同心圆 50"/>
          <p:cNvSpPr>
            <a:spLocks noChangeArrowheads="1"/>
          </p:cNvSpPr>
          <p:nvPr/>
        </p:nvSpPr>
        <p:spPr bwMode="auto">
          <a:xfrm>
            <a:off x="1301750" y="-1806575"/>
            <a:ext cx="9586913" cy="9585325"/>
          </a:xfrm>
          <a:custGeom>
            <a:gdLst>
              <a:gd fmla="*/ 2127521075 w 21600" name="T0"/>
              <a:gd fmla="*/ 0 h 21600" name="T1"/>
              <a:gd fmla="*/ 623087651 w 21600" name="T2"/>
              <a:gd fmla="*/ 622881488 h 21600" name="T3"/>
              <a:gd fmla="*/ 0 w 21600" name="T4"/>
              <a:gd fmla="*/ 2126816318 h 21600" name="T5"/>
              <a:gd fmla="*/ 623087651 w 21600" name="T6"/>
              <a:gd fmla="*/ 2147483646 h 21600" name="T7"/>
              <a:gd fmla="*/ 2127521075 w 21600" name="T8"/>
              <a:gd fmla="*/ 2147483646 h 21600" name="T9"/>
              <a:gd fmla="*/ 2147483646 w 21600" name="T10"/>
              <a:gd fmla="*/ 2147483646 h 21600" name="T11"/>
              <a:gd fmla="*/ 2147483646 w 21600" name="T12"/>
              <a:gd fmla="*/ 2126816318 h 21600" name="T13"/>
              <a:gd fmla="*/ 2147483646 w 21600" name="T14"/>
              <a:gd fmla="*/ 622881488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50" y="10800"/>
                </a:moveTo>
                <a:cubicBezTo>
                  <a:pt x="450" y="16516"/>
                  <a:pt x="5084" y="21150"/>
                  <a:pt x="10800" y="21150"/>
                </a:cubicBezTo>
                <a:cubicBezTo>
                  <a:pt x="16516" y="21150"/>
                  <a:pt x="21150" y="16516"/>
                  <a:pt x="21150" y="10800"/>
                </a:cubicBezTo>
                <a:cubicBezTo>
                  <a:pt x="21150" y="5084"/>
                  <a:pt x="16516" y="450"/>
                  <a:pt x="10800" y="450"/>
                </a:cubicBezTo>
                <a:cubicBezTo>
                  <a:pt x="5084" y="450"/>
                  <a:pt x="450" y="5084"/>
                  <a:pt x="450" y="10800"/>
                </a:cubicBezTo>
                <a:close/>
              </a:path>
            </a:pathLst>
          </a:custGeom>
          <a:solidFill>
            <a:srgbClr val="21AFE6">
              <a:alpha val="14117"/>
            </a:srgbClr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5364" name="同心圆 51"/>
          <p:cNvSpPr>
            <a:spLocks noChangeArrowheads="1"/>
          </p:cNvSpPr>
          <p:nvPr/>
        </p:nvSpPr>
        <p:spPr bwMode="auto">
          <a:xfrm>
            <a:off x="1870075" y="-1238250"/>
            <a:ext cx="8451850" cy="8448675"/>
          </a:xfrm>
          <a:custGeom>
            <a:gdLst>
              <a:gd fmla="*/ 1653559454 w 21600" name="T0"/>
              <a:gd fmla="*/ 0 h 21600" name="T1"/>
              <a:gd fmla="*/ 484278484 w 21600" name="T2"/>
              <a:gd fmla="*/ 483914680 h 21600" name="T3"/>
              <a:gd fmla="*/ 0 w 21600" name="T4"/>
              <a:gd fmla="*/ 1652317539 h 21600" name="T5"/>
              <a:gd fmla="*/ 484278484 w 21600" name="T6"/>
              <a:gd fmla="*/ 2147483646 h 21600" name="T7"/>
              <a:gd fmla="*/ 1653559454 w 21600" name="T8"/>
              <a:gd fmla="*/ 2147483646 h 21600" name="T9"/>
              <a:gd fmla="*/ 2147483646 w 21600" name="T10"/>
              <a:gd fmla="*/ 2147483646 h 21600" name="T11"/>
              <a:gd fmla="*/ 2147483646 w 21600" name="T12"/>
              <a:gd fmla="*/ 1652317539 h 21600" name="T13"/>
              <a:gd fmla="*/ 2147483646 w 21600" name="T14"/>
              <a:gd fmla="*/ 483914680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4" y="10800"/>
                </a:moveTo>
                <a:cubicBezTo>
                  <a:pt x="544" y="16464"/>
                  <a:pt x="5136" y="21056"/>
                  <a:pt x="10800" y="21056"/>
                </a:cubicBezTo>
                <a:cubicBezTo>
                  <a:pt x="16464" y="21056"/>
                  <a:pt x="21056" y="16464"/>
                  <a:pt x="21056" y="10800"/>
                </a:cubicBezTo>
                <a:cubicBezTo>
                  <a:pt x="21056" y="5136"/>
                  <a:pt x="16464" y="544"/>
                  <a:pt x="10800" y="544"/>
                </a:cubicBezTo>
                <a:cubicBezTo>
                  <a:pt x="5136" y="544"/>
                  <a:pt x="544" y="5136"/>
                  <a:pt x="544" y="10800"/>
                </a:cubicBezTo>
                <a:close/>
              </a:path>
            </a:pathLst>
          </a:custGeom>
          <a:solidFill>
            <a:srgbClr val="424242">
              <a:alpha val="14117"/>
            </a:srgbClr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5365" name="同心圆 52"/>
          <p:cNvSpPr>
            <a:spLocks noChangeArrowheads="1"/>
          </p:cNvSpPr>
          <p:nvPr/>
        </p:nvSpPr>
        <p:spPr bwMode="auto">
          <a:xfrm>
            <a:off x="2568575" y="-541338"/>
            <a:ext cx="7054850" cy="7054851"/>
          </a:xfrm>
          <a:custGeom>
            <a:gdLst>
              <a:gd fmla="*/ 1152104364 w 21600" name="T0"/>
              <a:gd fmla="*/ 0 h 21600" name="T1"/>
              <a:gd fmla="*/ 337417145 w 21600" name="T2"/>
              <a:gd fmla="*/ 337417193 h 21600" name="T3"/>
              <a:gd fmla="*/ 0 w 21600" name="T4"/>
              <a:gd fmla="*/ 1152104854 h 21600" name="T5"/>
              <a:gd fmla="*/ 337417145 w 21600" name="T6"/>
              <a:gd fmla="*/ 1966792188 h 21600" name="T7"/>
              <a:gd fmla="*/ 1152104364 w 21600" name="T8"/>
              <a:gd fmla="*/ 2147483646 h 21600" name="T9"/>
              <a:gd fmla="*/ 1966791583 w 21600" name="T10"/>
              <a:gd fmla="*/ 1966792188 h 21600" name="T11"/>
              <a:gd fmla="*/ 2147483646 w 21600" name="T12"/>
              <a:gd fmla="*/ 1152104854 h 21600" name="T13"/>
              <a:gd fmla="*/ 1966791583 w 21600" name="T14"/>
              <a:gd fmla="*/ 337417193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660" y="10800"/>
                </a:moveTo>
                <a:cubicBezTo>
                  <a:pt x="660" y="16400"/>
                  <a:pt x="5200" y="20940"/>
                  <a:pt x="10800" y="20940"/>
                </a:cubicBezTo>
                <a:cubicBezTo>
                  <a:pt x="16400" y="20940"/>
                  <a:pt x="20940" y="16400"/>
                  <a:pt x="20940" y="10800"/>
                </a:cubicBezTo>
                <a:cubicBezTo>
                  <a:pt x="20940" y="5200"/>
                  <a:pt x="16400" y="660"/>
                  <a:pt x="10800" y="660"/>
                </a:cubicBezTo>
                <a:cubicBezTo>
                  <a:pt x="5200" y="660"/>
                  <a:pt x="660" y="5200"/>
                  <a:pt x="660" y="10800"/>
                </a:cubicBezTo>
                <a:close/>
              </a:path>
            </a:pathLst>
          </a:custGeom>
          <a:solidFill>
            <a:srgbClr val="AEDC46">
              <a:alpha val="14117"/>
            </a:srgbClr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5366" name="同心圆 53"/>
          <p:cNvSpPr>
            <a:spLocks noChangeArrowheads="1"/>
          </p:cNvSpPr>
          <p:nvPr/>
        </p:nvSpPr>
        <p:spPr bwMode="auto">
          <a:xfrm>
            <a:off x="3278188" y="166688"/>
            <a:ext cx="5635625" cy="5635625"/>
          </a:xfrm>
          <a:custGeom>
            <a:gdLst>
              <a:gd fmla="*/ 735191546 w 21600" name="T0"/>
              <a:gd fmla="*/ 0 h 21600" name="T1"/>
              <a:gd fmla="*/ 215315837 w 21600" name="T2"/>
              <a:gd fmla="*/ 215315837 h 21600" name="T3"/>
              <a:gd fmla="*/ 0 w 21600" name="T4"/>
              <a:gd fmla="*/ 735191546 h 21600" name="T5"/>
              <a:gd fmla="*/ 215315837 w 21600" name="T6"/>
              <a:gd fmla="*/ 1255067255 h 21600" name="T7"/>
              <a:gd fmla="*/ 735191546 w 21600" name="T8"/>
              <a:gd fmla="*/ 1470382831 h 21600" name="T9"/>
              <a:gd fmla="*/ 1255067255 w 21600" name="T10"/>
              <a:gd fmla="*/ 1255067255 h 21600" name="T11"/>
              <a:gd fmla="*/ 1470382831 w 21600" name="T12"/>
              <a:gd fmla="*/ 735191546 h 21600" name="T13"/>
              <a:gd fmla="*/ 1255067255 w 21600" name="T14"/>
              <a:gd fmla="*/ 215315837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844" y="10800"/>
                </a:moveTo>
                <a:cubicBezTo>
                  <a:pt x="844" y="16299"/>
                  <a:pt x="5301" y="20756"/>
                  <a:pt x="10800" y="20756"/>
                </a:cubicBezTo>
                <a:cubicBezTo>
                  <a:pt x="16299" y="20756"/>
                  <a:pt x="20756" y="16299"/>
                  <a:pt x="20756" y="10800"/>
                </a:cubicBezTo>
                <a:cubicBezTo>
                  <a:pt x="20756" y="5301"/>
                  <a:pt x="16299" y="844"/>
                  <a:pt x="10800" y="844"/>
                </a:cubicBezTo>
                <a:cubicBezTo>
                  <a:pt x="5301" y="844"/>
                  <a:pt x="844" y="5301"/>
                  <a:pt x="844" y="10800"/>
                </a:cubicBezTo>
                <a:close/>
              </a:path>
            </a:pathLst>
          </a:custGeom>
          <a:solidFill>
            <a:srgbClr val="21AFE6">
              <a:alpha val="14117"/>
            </a:srgbClr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5367" name="同心圆 54"/>
          <p:cNvSpPr>
            <a:spLocks noChangeArrowheads="1"/>
          </p:cNvSpPr>
          <p:nvPr/>
        </p:nvSpPr>
        <p:spPr bwMode="auto">
          <a:xfrm>
            <a:off x="4019550" y="908050"/>
            <a:ext cx="4152900" cy="4152900"/>
          </a:xfrm>
          <a:custGeom>
            <a:gdLst>
              <a:gd fmla="*/ 399226352 w 21600" name="T0"/>
              <a:gd fmla="*/ 0 h 21600" name="T1"/>
              <a:gd fmla="*/ 116921631 w 21600" name="T2"/>
              <a:gd fmla="*/ 116921631 h 21600" name="T3"/>
              <a:gd fmla="*/ 0 w 21600" name="T4"/>
              <a:gd fmla="*/ 399226352 h 21600" name="T5"/>
              <a:gd fmla="*/ 116921631 w 21600" name="T6"/>
              <a:gd fmla="*/ 681531265 h 21600" name="T7"/>
              <a:gd fmla="*/ 399226352 w 21600" name="T8"/>
              <a:gd fmla="*/ 798452704 h 21600" name="T9"/>
              <a:gd fmla="*/ 681531265 w 21600" name="T10"/>
              <a:gd fmla="*/ 681531265 h 21600" name="T11"/>
              <a:gd fmla="*/ 798452704 w 21600" name="T12"/>
              <a:gd fmla="*/ 399226352 h 21600" name="T13"/>
              <a:gd fmla="*/ 681531265 w 21600" name="T14"/>
              <a:gd fmla="*/ 116921631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39" y="10800"/>
                </a:moveTo>
                <a:cubicBezTo>
                  <a:pt x="1039" y="16191"/>
                  <a:pt x="5409" y="20561"/>
                  <a:pt x="10800" y="20561"/>
                </a:cubicBezTo>
                <a:cubicBezTo>
                  <a:pt x="16191" y="20561"/>
                  <a:pt x="20561" y="16191"/>
                  <a:pt x="20561" y="10800"/>
                </a:cubicBezTo>
                <a:cubicBezTo>
                  <a:pt x="20561" y="5409"/>
                  <a:pt x="16191" y="1039"/>
                  <a:pt x="10800" y="1039"/>
                </a:cubicBezTo>
                <a:cubicBezTo>
                  <a:pt x="5409" y="1039"/>
                  <a:pt x="1039" y="5409"/>
                  <a:pt x="1039" y="10800"/>
                </a:cubicBezTo>
                <a:close/>
              </a:path>
            </a:pathLst>
          </a:custGeom>
          <a:solidFill>
            <a:srgbClr val="424242">
              <a:alpha val="14117"/>
            </a:srgbClr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5368" name="矩形 12"/>
          <p:cNvSpPr>
            <a:spLocks noChangeArrowheads="1"/>
          </p:cNvSpPr>
          <p:nvPr/>
        </p:nvSpPr>
        <p:spPr bwMode="auto">
          <a:xfrm>
            <a:off x="5321299" y="3503613"/>
            <a:ext cx="5057775" cy="199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r" eaLnBrk="1" hangingPunct="1">
              <a:lnSpc>
                <a:spcPts val="5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i="1" lang="zh-CN" sz="4800">
                <a:solidFill>
                  <a:srgbClr val="AEDC46"/>
                </a:solidFill>
                <a:sym charset="-122" panose="02010600030101010101" pitchFamily="2" typeface="宋体"/>
              </a:rPr>
              <a:t>SIMPLY</a:t>
            </a:r>
          </a:p>
          <a:p>
            <a:pPr algn="r" eaLnBrk="1" hangingPunct="1">
              <a:lnSpc>
                <a:spcPts val="5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i="1" lang="zh-CN" sz="4800">
                <a:solidFill>
                  <a:srgbClr val="AEDC46"/>
                </a:solidFill>
                <a:sym charset="-122" panose="02010600030101010101" pitchFamily="2" typeface="宋体"/>
              </a:rPr>
              <a:t>EFFECTIVE</a:t>
            </a:r>
          </a:p>
          <a:p>
            <a:pPr algn="r" eaLnBrk="1" hangingPunct="1">
              <a:lnSpc>
                <a:spcPts val="5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i="1" lang="zh-CN" sz="4800">
                <a:solidFill>
                  <a:srgbClr val="AEDC46"/>
                </a:solidFill>
                <a:sym charset="-122" panose="02010600030101010101" pitchFamily="2" typeface="宋体"/>
              </a:rPr>
              <a:t>PRESENTATION</a:t>
            </a:r>
          </a:p>
        </p:txBody>
      </p:sp>
      <p:grpSp>
        <p:nvGrpSpPr>
          <p:cNvPr id="15369" name="Group 9"/>
          <p:cNvGrpSpPr/>
          <p:nvPr/>
        </p:nvGrpSpPr>
        <p:grpSpPr>
          <a:xfrm>
            <a:off x="4494213" y="2454275"/>
            <a:ext cx="3332162" cy="962025"/>
            <a:chExt cx="7390607" cy="2132808"/>
          </a:xfrm>
        </p:grpSpPr>
        <p:sp useBgFill="1">
          <p:nvSpPr>
            <p:cNvPr id="15386" name="椭圆 21"/>
            <p:cNvSpPr>
              <a:spLocks noChangeArrowheads="1"/>
            </p:cNvSpPr>
            <p:nvPr/>
          </p:nvSpPr>
          <p:spPr bwMode="auto">
            <a:xfrm>
              <a:off x="0" y="1"/>
              <a:ext cx="2132807" cy="2132807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 useBgFill="1">
          <p:nvSpPr>
            <p:cNvPr id="15387" name="椭圆 22"/>
            <p:cNvSpPr>
              <a:spLocks noChangeArrowheads="1"/>
            </p:cNvSpPr>
            <p:nvPr/>
          </p:nvSpPr>
          <p:spPr bwMode="auto">
            <a:xfrm>
              <a:off x="2611042" y="1"/>
              <a:ext cx="2132807" cy="2132807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 useBgFill="1">
          <p:nvSpPr>
            <p:cNvPr id="15388" name="椭圆 23"/>
            <p:cNvSpPr>
              <a:spLocks noChangeArrowheads="1"/>
            </p:cNvSpPr>
            <p:nvPr/>
          </p:nvSpPr>
          <p:spPr bwMode="auto">
            <a:xfrm>
              <a:off x="5257800" y="0"/>
              <a:ext cx="2132807" cy="2132807"/>
            </a:xfrm>
            <a:prstGeom prst="ellipse">
              <a:avLst/>
            </a:prstGeom>
            <a:ln w="25400">
              <a:solidFill>
                <a:srgbClr val="424242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15389" name="椭圆 24"/>
            <p:cNvSpPr>
              <a:spLocks noChangeArrowheads="1"/>
            </p:cNvSpPr>
            <p:nvPr/>
          </p:nvSpPr>
          <p:spPr bwMode="auto">
            <a:xfrm>
              <a:off x="112317" y="112318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15390" name="椭圆 25"/>
            <p:cNvSpPr>
              <a:spLocks noChangeArrowheads="1"/>
            </p:cNvSpPr>
            <p:nvPr/>
          </p:nvSpPr>
          <p:spPr bwMode="auto">
            <a:xfrm>
              <a:off x="5370117" y="112318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15391" name="椭圆 26"/>
            <p:cNvSpPr>
              <a:spLocks noChangeArrowheads="1"/>
            </p:cNvSpPr>
            <p:nvPr/>
          </p:nvSpPr>
          <p:spPr bwMode="auto">
            <a:xfrm>
              <a:off x="2723358" y="112317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>
        <p:nvSpPr>
          <p:cNvPr id="15370" name="圆角矩形 28"/>
          <p:cNvSpPr>
            <a:spLocks noChangeArrowheads="1"/>
          </p:cNvSpPr>
          <p:nvPr/>
        </p:nvSpPr>
        <p:spPr bwMode="auto">
          <a:xfrm rot="5400000">
            <a:off x="10282238" y="3794125"/>
            <a:ext cx="550862" cy="96838"/>
          </a:xfrm>
          <a:prstGeom prst="roundRect">
            <a:avLst>
              <a:gd fmla="val 50000" name="adj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5371" name="圆角矩形 29"/>
          <p:cNvSpPr>
            <a:spLocks noChangeArrowheads="1"/>
          </p:cNvSpPr>
          <p:nvPr/>
        </p:nvSpPr>
        <p:spPr bwMode="auto">
          <a:xfrm rot="5400000">
            <a:off x="10282237" y="4427538"/>
            <a:ext cx="550863" cy="96838"/>
          </a:xfrm>
          <a:prstGeom prst="roundRect">
            <a:avLst>
              <a:gd fmla="val 50000" name="adj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5372" name="圆角矩形 30"/>
          <p:cNvSpPr>
            <a:spLocks noChangeArrowheads="1"/>
          </p:cNvSpPr>
          <p:nvPr/>
        </p:nvSpPr>
        <p:spPr bwMode="auto">
          <a:xfrm rot="5400000">
            <a:off x="10282238" y="5035550"/>
            <a:ext cx="550862" cy="96838"/>
          </a:xfrm>
          <a:prstGeom prst="roundRect">
            <a:avLst>
              <a:gd fmla="val 50000" name="adj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5373" name="Freeform 275"/>
          <p:cNvSpPr>
            <a:spLocks noChangeArrowheads="1"/>
          </p:cNvSpPr>
          <p:nvPr/>
        </p:nvSpPr>
        <p:spPr bwMode="auto">
          <a:xfrm>
            <a:off x="4791075" y="2749550"/>
            <a:ext cx="439738" cy="400050"/>
          </a:xfrm>
          <a:custGeom>
            <a:gdLst>
              <a:gd fmla="*/ 1104932705 w 174" name="T0"/>
              <a:gd fmla="*/ 660315441 h 158" name="T1"/>
              <a:gd fmla="*/ 926098337 w 174" name="T2"/>
              <a:gd fmla="*/ 416705246 h 158" name="T3"/>
              <a:gd fmla="*/ 906939407 w 174" name="T4"/>
              <a:gd fmla="*/ 410294318 h 158" name="T5"/>
              <a:gd fmla="*/ 881391640 w 174" name="T6"/>
              <a:gd fmla="*/ 416705246 h 158" name="T7"/>
              <a:gd fmla="*/ 708943582 w 174" name="T8"/>
              <a:gd fmla="*/ 660315441 h 158" name="T9"/>
              <a:gd fmla="*/ 708943582 w 174" name="T10"/>
              <a:gd fmla="*/ 685959152 h 158" name="T11"/>
              <a:gd fmla="*/ 728105039 w 174" name="T12"/>
              <a:gd fmla="*/ 705191935 h 158" name="T13"/>
              <a:gd fmla="*/ 830296106 w 174" name="T14"/>
              <a:gd fmla="*/ 705191935 h 158" name="T15"/>
              <a:gd fmla="*/ 747266496 w 174" name="T16"/>
              <a:gd fmla="*/ 801353321 h 158" name="T17"/>
              <a:gd fmla="*/ 472629897 w 174" name="T18"/>
              <a:gd fmla="*/ 884695383 h 158" name="T19"/>
              <a:gd fmla="*/ 217154755 w 174" name="T20"/>
              <a:gd fmla="*/ 756476826 h 158" name="T21"/>
              <a:gd fmla="*/ 134125144 w 174" name="T22"/>
              <a:gd fmla="*/ 480811993 h 158" name="T23"/>
              <a:gd fmla="*/ 261861452 w 174" name="T24"/>
              <a:gd fmla="*/ 224379943 h 158" name="T25"/>
              <a:gd fmla="*/ 536498051 w 174" name="T26"/>
              <a:gd fmla="*/ 134626953 h 158" name="T27"/>
              <a:gd fmla="*/ 785586883 w 174" name="T28"/>
              <a:gd fmla="*/ 262842978 h 158" name="T29"/>
              <a:gd fmla="*/ 875005330 w 174" name="T30"/>
              <a:gd fmla="*/ 269253906 h 158" name="T31"/>
              <a:gd fmla="*/ 881391640 w 174" name="T32"/>
              <a:gd fmla="*/ 185914376 h 158" name="T33"/>
              <a:gd fmla="*/ 549273198 w 174" name="T34"/>
              <a:gd fmla="*/ 12821856 h 158" name="T35"/>
              <a:gd fmla="*/ 185220678 w 174" name="T36"/>
              <a:gd fmla="*/ 128216025 h 158" name="T37"/>
              <a:gd fmla="*/ 6386310 w 174" name="T38"/>
              <a:gd fmla="*/ 467990137 h 158" name="T39"/>
              <a:gd fmla="*/ 121349997 w 174" name="T40"/>
              <a:gd fmla="*/ 833407960 h 158" name="T41"/>
              <a:gd fmla="*/ 459857277 w 174" name="T42"/>
              <a:gd fmla="*/ 1006500480 h 158" name="T43"/>
              <a:gd fmla="*/ 504563974 w 174" name="T44"/>
              <a:gd fmla="*/ 1012911408 h 158" name="T45"/>
              <a:gd fmla="*/ 823909797 w 174" name="T46"/>
              <a:gd fmla="*/ 891106311 h 158" name="T47"/>
              <a:gd fmla="*/ 964421251 w 174" name="T48"/>
              <a:gd fmla="*/ 705191935 h 158" name="T49"/>
              <a:gd fmla="*/ 1079384938 w 174" name="T50"/>
              <a:gd fmla="*/ 705191935 h 158" name="T51"/>
              <a:gd fmla="*/ 1104932705 w 174" name="T52"/>
              <a:gd fmla="*/ 685959152 h 158" name="T53"/>
              <a:gd fmla="*/ 1104932705 w 174" name="T54"/>
              <a:gd fmla="*/ 660315441 h 158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w 174" name="T84"/>
              <a:gd fmla="*/ 0 h 158" name="T85"/>
              <a:gd fmla="*/ 174 w 174" name="T86"/>
              <a:gd fmla="*/ 158 h 158" name="T87"/>
            </a:gdLst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b="T87" l="T84" r="T86" t="T85"/>
            <a:pathLst>
              <a:path h="158" w="174">
                <a:moveTo>
                  <a:pt x="173" y="103"/>
                </a:moveTo>
                <a:cubicBezTo>
                  <a:pt x="145" y="65"/>
                  <a:pt x="145" y="65"/>
                  <a:pt x="145" y="65"/>
                </a:cubicBezTo>
                <a:cubicBezTo>
                  <a:pt x="144" y="64"/>
                  <a:pt x="143" y="64"/>
                  <a:pt x="142" y="64"/>
                </a:cubicBezTo>
                <a:cubicBezTo>
                  <a:pt x="141" y="64"/>
                  <a:pt x="139" y="64"/>
                  <a:pt x="138" y="65"/>
                </a:cubicBezTo>
                <a:cubicBezTo>
                  <a:pt x="111" y="103"/>
                  <a:pt x="111" y="103"/>
                  <a:pt x="111" y="103"/>
                </a:cubicBezTo>
                <a:cubicBezTo>
                  <a:pt x="110" y="104"/>
                  <a:pt x="110" y="106"/>
                  <a:pt x="111" y="107"/>
                </a:cubicBezTo>
                <a:cubicBezTo>
                  <a:pt x="111" y="109"/>
                  <a:pt x="113" y="110"/>
                  <a:pt x="114" y="110"/>
                </a:cubicBezTo>
                <a:cubicBezTo>
                  <a:pt x="130" y="110"/>
                  <a:pt x="130" y="110"/>
                  <a:pt x="130" y="110"/>
                </a:cubicBezTo>
                <a:cubicBezTo>
                  <a:pt x="126" y="115"/>
                  <a:pt x="122" y="120"/>
                  <a:pt x="117" y="125"/>
                </a:cubicBezTo>
                <a:cubicBezTo>
                  <a:pt x="105" y="135"/>
                  <a:pt x="90" y="140"/>
                  <a:pt x="74" y="138"/>
                </a:cubicBezTo>
                <a:cubicBezTo>
                  <a:pt x="58" y="137"/>
                  <a:pt x="44" y="130"/>
                  <a:pt x="34" y="118"/>
                </a:cubicBezTo>
                <a:cubicBezTo>
                  <a:pt x="24" y="106"/>
                  <a:pt x="19" y="91"/>
                  <a:pt x="21" y="75"/>
                </a:cubicBezTo>
                <a:cubicBezTo>
                  <a:pt x="22" y="59"/>
                  <a:pt x="29" y="45"/>
                  <a:pt x="41" y="35"/>
                </a:cubicBezTo>
                <a:cubicBezTo>
                  <a:pt x="53" y="25"/>
                  <a:pt x="68" y="20"/>
                  <a:pt x="84" y="21"/>
                </a:cubicBezTo>
                <a:cubicBezTo>
                  <a:pt x="99" y="23"/>
                  <a:pt x="113" y="30"/>
                  <a:pt x="123" y="41"/>
                </a:cubicBezTo>
                <a:cubicBezTo>
                  <a:pt x="127" y="45"/>
                  <a:pt x="133" y="46"/>
                  <a:pt x="137" y="42"/>
                </a:cubicBezTo>
                <a:cubicBezTo>
                  <a:pt x="141" y="39"/>
                  <a:pt x="141" y="33"/>
                  <a:pt x="138" y="29"/>
                </a:cubicBezTo>
                <a:cubicBezTo>
                  <a:pt x="125" y="13"/>
                  <a:pt x="106" y="4"/>
                  <a:pt x="86" y="2"/>
                </a:cubicBezTo>
                <a:cubicBezTo>
                  <a:pt x="65" y="0"/>
                  <a:pt x="45" y="7"/>
                  <a:pt x="29" y="20"/>
                </a:cubicBezTo>
                <a:cubicBezTo>
                  <a:pt x="13" y="34"/>
                  <a:pt x="3" y="53"/>
                  <a:pt x="1" y="73"/>
                </a:cubicBezTo>
                <a:cubicBezTo>
                  <a:pt x="0" y="94"/>
                  <a:pt x="6" y="114"/>
                  <a:pt x="19" y="130"/>
                </a:cubicBezTo>
                <a:cubicBezTo>
                  <a:pt x="33" y="146"/>
                  <a:pt x="52" y="156"/>
                  <a:pt x="72" y="157"/>
                </a:cubicBezTo>
                <a:cubicBezTo>
                  <a:pt x="75" y="158"/>
                  <a:pt x="77" y="158"/>
                  <a:pt x="79" y="158"/>
                </a:cubicBezTo>
                <a:cubicBezTo>
                  <a:pt x="97" y="158"/>
                  <a:pt x="115" y="151"/>
                  <a:pt x="129" y="139"/>
                </a:cubicBezTo>
                <a:cubicBezTo>
                  <a:pt x="139" y="131"/>
                  <a:pt x="146" y="121"/>
                  <a:pt x="151" y="110"/>
                </a:cubicBezTo>
                <a:cubicBezTo>
                  <a:pt x="169" y="110"/>
                  <a:pt x="169" y="110"/>
                  <a:pt x="169" y="110"/>
                </a:cubicBezTo>
                <a:cubicBezTo>
                  <a:pt x="171" y="110"/>
                  <a:pt x="172" y="109"/>
                  <a:pt x="173" y="107"/>
                </a:cubicBezTo>
                <a:cubicBezTo>
                  <a:pt x="174" y="106"/>
                  <a:pt x="174" y="104"/>
                  <a:pt x="173" y="10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15374" name="Group 20"/>
          <p:cNvGrpSpPr/>
          <p:nvPr/>
        </p:nvGrpSpPr>
        <p:grpSpPr>
          <a:xfrm>
            <a:off x="7107238" y="2732088"/>
            <a:ext cx="449262" cy="434975"/>
            <a:chExt cx="668337" cy="646113"/>
          </a:xfrm>
        </p:grpSpPr>
        <p:sp>
          <p:nvSpPr>
            <p:cNvPr id="15383" name="Freeform 276"/>
            <p:cNvSpPr>
              <a:spLocks noChangeArrowheads="1"/>
            </p:cNvSpPr>
            <p:nvPr/>
          </p:nvSpPr>
          <p:spPr bwMode="auto">
            <a:xfrm>
              <a:off x="173037" y="439738"/>
              <a:ext cx="407988" cy="206375"/>
            </a:xfrm>
            <a:custGeom>
              <a:gdLst>
                <a:gd fmla="*/ 1457052410 w 109" name="T0"/>
                <a:gd fmla="*/ 0 h 55" name="T1"/>
                <a:gd fmla="*/ 812588577 w 109" name="T2"/>
                <a:gd fmla="*/ 112635723 h 55" name="T3"/>
                <a:gd fmla="*/ 770558327 w 109" name="T4"/>
                <a:gd fmla="*/ 140796530 h 55" name="T5"/>
                <a:gd fmla="*/ 784568410 w 109" name="T6"/>
                <a:gd fmla="*/ 211192918 h 55" name="T7"/>
                <a:gd fmla="*/ 938679327 w 109" name="T8"/>
                <a:gd fmla="*/ 351989448 h 55" name="T9"/>
                <a:gd fmla="*/ 238171417 w 109" name="T10"/>
                <a:gd fmla="*/ 211192918 h 55" name="T11"/>
                <a:gd fmla="*/ 42030250 w 109" name="T12"/>
                <a:gd fmla="*/ 239353725 h 55" name="T13"/>
                <a:gd fmla="*/ 70050417 w 109" name="T14"/>
                <a:gd fmla="*/ 436464364 h 55" name="T15"/>
                <a:gd fmla="*/ 728524334 w 109" name="T16"/>
                <a:gd fmla="*/ 661739561 h 55" name="T17"/>
                <a:gd fmla="*/ 1148830577 w 109" name="T18"/>
                <a:gd fmla="*/ 563182366 h 55" name="T19"/>
                <a:gd fmla="*/ 1330961660 w 109" name="T20"/>
                <a:gd fmla="*/ 746214477 h 55" name="T21"/>
                <a:gd fmla="*/ 1372991910 w 109" name="T22"/>
                <a:gd fmla="*/ 774375284 h 55" name="T23"/>
                <a:gd fmla="*/ 1387001994 w 109" name="T24"/>
                <a:gd fmla="*/ 760296757 h 55" name="T25"/>
                <a:gd fmla="*/ 1429032244 w 109" name="T26"/>
                <a:gd fmla="*/ 718057423 h 55" name="T27"/>
                <a:gd fmla="*/ 1527102827 w 109" name="T28"/>
                <a:gd fmla="*/ 70396389 h 55" name="T29"/>
                <a:gd fmla="*/ 1513092744 w 109" name="T30"/>
                <a:gd fmla="*/ 14078527 h 55" name="T31"/>
                <a:gd fmla="*/ 1457052410 w 109" name="T32"/>
                <a:gd fmla="*/ 0 h 55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109" name="T51"/>
                <a:gd fmla="*/ 0 h 55" name="T52"/>
                <a:gd fmla="*/ 109 w 109" name="T53"/>
                <a:gd fmla="*/ 55 h 55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55" w="109">
                  <a:moveTo>
                    <a:pt x="104" y="0"/>
                  </a:moveTo>
                  <a:cubicBezTo>
                    <a:pt x="58" y="8"/>
                    <a:pt x="58" y="8"/>
                    <a:pt x="58" y="8"/>
                  </a:cubicBezTo>
                  <a:cubicBezTo>
                    <a:pt x="57" y="8"/>
                    <a:pt x="55" y="9"/>
                    <a:pt x="55" y="10"/>
                  </a:cubicBezTo>
                  <a:cubicBezTo>
                    <a:pt x="54" y="12"/>
                    <a:pt x="55" y="13"/>
                    <a:pt x="56" y="15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50" y="30"/>
                    <a:pt x="31" y="27"/>
                    <a:pt x="17" y="15"/>
                  </a:cubicBezTo>
                  <a:cubicBezTo>
                    <a:pt x="12" y="12"/>
                    <a:pt x="6" y="13"/>
                    <a:pt x="3" y="17"/>
                  </a:cubicBezTo>
                  <a:cubicBezTo>
                    <a:pt x="0" y="22"/>
                    <a:pt x="1" y="28"/>
                    <a:pt x="5" y="31"/>
                  </a:cubicBezTo>
                  <a:cubicBezTo>
                    <a:pt x="19" y="41"/>
                    <a:pt x="35" y="47"/>
                    <a:pt x="52" y="47"/>
                  </a:cubicBezTo>
                  <a:cubicBezTo>
                    <a:pt x="62" y="47"/>
                    <a:pt x="72" y="44"/>
                    <a:pt x="82" y="40"/>
                  </a:cubicBezTo>
                  <a:cubicBezTo>
                    <a:pt x="95" y="53"/>
                    <a:pt x="95" y="53"/>
                    <a:pt x="95" y="53"/>
                  </a:cubicBezTo>
                  <a:cubicBezTo>
                    <a:pt x="96" y="54"/>
                    <a:pt x="97" y="55"/>
                    <a:pt x="98" y="55"/>
                  </a:cubicBezTo>
                  <a:cubicBezTo>
                    <a:pt x="98" y="55"/>
                    <a:pt x="99" y="55"/>
                    <a:pt x="99" y="54"/>
                  </a:cubicBezTo>
                  <a:cubicBezTo>
                    <a:pt x="100" y="54"/>
                    <a:pt x="101" y="53"/>
                    <a:pt x="102" y="51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4"/>
                    <a:pt x="109" y="2"/>
                    <a:pt x="108" y="1"/>
                  </a:cubicBezTo>
                  <a:cubicBezTo>
                    <a:pt x="107" y="0"/>
                    <a:pt x="106" y="0"/>
                    <a:pt x="10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5384" name="Freeform 277"/>
            <p:cNvSpPr>
              <a:spLocks noChangeArrowheads="1"/>
            </p:cNvSpPr>
            <p:nvPr/>
          </p:nvSpPr>
          <p:spPr bwMode="auto">
            <a:xfrm>
              <a:off x="363537" y="0"/>
              <a:ext cx="304800" cy="382588"/>
            </a:xfrm>
            <a:custGeom>
              <a:gdLst>
                <a:gd fmla="*/ 665513867 w 81" name="T0"/>
                <a:gd fmla="*/ 323586929 h 102" name="T1"/>
                <a:gd fmla="*/ 722153985 w 81" name="T2"/>
                <a:gd fmla="*/ 70343680 h 102" name="T3"/>
                <a:gd fmla="*/ 707993956 w 81" name="T4"/>
                <a:gd fmla="*/ 14069486 h 102" name="T5"/>
                <a:gd fmla="*/ 651353837 w 81" name="T6"/>
                <a:gd fmla="*/ 0 h 102" name="T7"/>
                <a:gd fmla="*/ 28320059 w 81" name="T8"/>
                <a:gd fmla="*/ 253243249 h 102" name="T9"/>
                <a:gd fmla="*/ 0 w 81" name="T10"/>
                <a:gd fmla="*/ 295447957 h 102" name="T11"/>
                <a:gd fmla="*/ 14160030 w 81" name="T12"/>
                <a:gd fmla="*/ 337656415 h 102" name="T13"/>
                <a:gd fmla="*/ 438957156 w 81" name="T14"/>
                <a:gd fmla="*/ 844139163 h 102" name="T15"/>
                <a:gd fmla="*/ 481437244 w 81" name="T16"/>
                <a:gd fmla="*/ 872274384 h 102" name="T17"/>
                <a:gd fmla="*/ 495597274 w 81" name="T18"/>
                <a:gd fmla="*/ 872274384 h 102" name="T19"/>
                <a:gd fmla="*/ 538077363 w 81" name="T20"/>
                <a:gd fmla="*/ 830069676 h 102" name="T21"/>
                <a:gd fmla="*/ 594713719 w 81" name="T22"/>
                <a:gd fmla="*/ 619034886 h 102" name="T23"/>
                <a:gd fmla="*/ 835434222 w 81" name="T24"/>
                <a:gd fmla="*/ 1280278230 h 102" name="T25"/>
                <a:gd fmla="*/ 948714459 w 81" name="T26"/>
                <a:gd fmla="*/ 1435035076 h 102" name="T27"/>
                <a:gd fmla="*/ 962870726 w 81" name="T28"/>
                <a:gd fmla="*/ 1435035076 h 102" name="T29"/>
                <a:gd fmla="*/ 1104471022 w 81" name="T30"/>
                <a:gd fmla="*/ 1308413451 h 102" name="T31"/>
                <a:gd fmla="*/ 665513867 w 81" name="T32"/>
                <a:gd fmla="*/ 323586929 h 102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81" name="T51"/>
                <a:gd fmla="*/ 0 h 102" name="T52"/>
                <a:gd fmla="*/ 81 w 81" name="T53"/>
                <a:gd fmla="*/ 102 h 102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102" w="81">
                  <a:moveTo>
                    <a:pt x="47" y="23"/>
                  </a:moveTo>
                  <a:cubicBezTo>
                    <a:pt x="51" y="5"/>
                    <a:pt x="51" y="5"/>
                    <a:pt x="51" y="5"/>
                  </a:cubicBezTo>
                  <a:cubicBezTo>
                    <a:pt x="52" y="4"/>
                    <a:pt x="51" y="2"/>
                    <a:pt x="50" y="1"/>
                  </a:cubicBezTo>
                  <a:cubicBezTo>
                    <a:pt x="49" y="0"/>
                    <a:pt x="47" y="0"/>
                    <a:pt x="46" y="0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0" y="19"/>
                    <a:pt x="0" y="21"/>
                  </a:cubicBezTo>
                  <a:cubicBezTo>
                    <a:pt x="0" y="22"/>
                    <a:pt x="0" y="23"/>
                    <a:pt x="1" y="24"/>
                  </a:cubicBezTo>
                  <a:cubicBezTo>
                    <a:pt x="31" y="60"/>
                    <a:pt x="31" y="60"/>
                    <a:pt x="31" y="60"/>
                  </a:cubicBezTo>
                  <a:cubicBezTo>
                    <a:pt x="31" y="61"/>
                    <a:pt x="33" y="62"/>
                    <a:pt x="34" y="62"/>
                  </a:cubicBezTo>
                  <a:cubicBezTo>
                    <a:pt x="34" y="62"/>
                    <a:pt x="34" y="62"/>
                    <a:pt x="35" y="62"/>
                  </a:cubicBezTo>
                  <a:cubicBezTo>
                    <a:pt x="36" y="61"/>
                    <a:pt x="37" y="60"/>
                    <a:pt x="38" y="59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54" y="56"/>
                    <a:pt x="61" y="73"/>
                    <a:pt x="59" y="91"/>
                  </a:cubicBezTo>
                  <a:cubicBezTo>
                    <a:pt x="58" y="96"/>
                    <a:pt x="62" y="101"/>
                    <a:pt x="67" y="102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73" y="102"/>
                    <a:pt x="77" y="98"/>
                    <a:pt x="78" y="93"/>
                  </a:cubicBezTo>
                  <a:cubicBezTo>
                    <a:pt x="81" y="65"/>
                    <a:pt x="68" y="39"/>
                    <a:pt x="47" y="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5385" name="Freeform 278"/>
            <p:cNvSpPr>
              <a:spLocks noChangeArrowheads="1"/>
            </p:cNvSpPr>
            <p:nvPr/>
          </p:nvSpPr>
          <p:spPr bwMode="auto">
            <a:xfrm>
              <a:off x="0" y="46038"/>
              <a:ext cx="303213" cy="396875"/>
            </a:xfrm>
            <a:custGeom>
              <a:gdLst>
                <a:gd fmla="*/ 840768472 w 81" name="T0"/>
                <a:gd fmla="*/ 771008314 h 106" name="T1"/>
                <a:gd fmla="*/ 784718987 w 81" name="T2"/>
                <a:gd fmla="*/ 756990389 h 106" name="T3"/>
                <a:gd fmla="*/ 574524998 w 81" name="T4"/>
                <a:gd fmla="*/ 813062087 h 106" name="T5"/>
                <a:gd fmla="*/ 1036947283 w 81" name="T6"/>
                <a:gd fmla="*/ 266348054 h 106" name="T7"/>
                <a:gd fmla="*/ 1107011946 w 81" name="T8"/>
                <a:gd fmla="*/ 98129216 h 106" name="T9"/>
                <a:gd fmla="*/ 924844570 w 81" name="T10"/>
                <a:gd fmla="*/ 28035849 h 106" name="T11"/>
                <a:gd fmla="*/ 280254910 w 81" name="T12"/>
                <a:gd fmla="*/ 897173379 h 106" name="T13"/>
                <a:gd fmla="*/ 42038049 w 81" name="T14"/>
                <a:gd fmla="*/ 967263001 h 106" name="T15"/>
                <a:gd fmla="*/ 0 w 81" name="T16"/>
                <a:gd fmla="*/ 1009320519 h 106" name="T17"/>
                <a:gd fmla="*/ 14011435 w 81" name="T18"/>
                <a:gd fmla="*/ 1065392217 h 106" name="T19"/>
                <a:gd fmla="*/ 532486948 w 81" name="T20"/>
                <a:gd fmla="*/ 1471923261 h 106" name="T21"/>
                <a:gd fmla="*/ 574524998 w 81" name="T22"/>
                <a:gd fmla="*/ 1485941185 h 106" name="T23"/>
                <a:gd fmla="*/ 588540176 w 81" name="T24"/>
                <a:gd fmla="*/ 1485941185 h 106" name="T25"/>
                <a:gd fmla="*/ 630578226 w 81" name="T26"/>
                <a:gd fmla="*/ 1443887412 h 106" name="T27"/>
                <a:gd fmla="*/ 854783651 w 81" name="T28"/>
                <a:gd fmla="*/ 827080012 h 106" name="T29"/>
                <a:gd fmla="*/ 840768472 w 81" name="T30"/>
                <a:gd fmla="*/ 771008314 h 10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81" name="T48"/>
                <a:gd fmla="*/ 0 h 106" name="T49"/>
                <a:gd fmla="*/ 81 w 81" name="T50"/>
                <a:gd fmla="*/ 106 h 106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05" w="81">
                  <a:moveTo>
                    <a:pt x="60" y="55"/>
                  </a:moveTo>
                  <a:cubicBezTo>
                    <a:pt x="59" y="54"/>
                    <a:pt x="57" y="54"/>
                    <a:pt x="56" y="54"/>
                  </a:cubicBezTo>
                  <a:cubicBezTo>
                    <a:pt x="41" y="58"/>
                    <a:pt x="41" y="58"/>
                    <a:pt x="41" y="58"/>
                  </a:cubicBezTo>
                  <a:cubicBezTo>
                    <a:pt x="45" y="41"/>
                    <a:pt x="57" y="27"/>
                    <a:pt x="74" y="19"/>
                  </a:cubicBezTo>
                  <a:cubicBezTo>
                    <a:pt x="79" y="17"/>
                    <a:pt x="81" y="12"/>
                    <a:pt x="79" y="7"/>
                  </a:cubicBezTo>
                  <a:cubicBezTo>
                    <a:pt x="77" y="2"/>
                    <a:pt x="71" y="0"/>
                    <a:pt x="66" y="2"/>
                  </a:cubicBezTo>
                  <a:cubicBezTo>
                    <a:pt x="41" y="13"/>
                    <a:pt x="24" y="37"/>
                    <a:pt x="20" y="64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1" y="69"/>
                    <a:pt x="0" y="70"/>
                    <a:pt x="0" y="72"/>
                  </a:cubicBezTo>
                  <a:cubicBezTo>
                    <a:pt x="0" y="74"/>
                    <a:pt x="0" y="75"/>
                    <a:pt x="1" y="76"/>
                  </a:cubicBezTo>
                  <a:cubicBezTo>
                    <a:pt x="38" y="105"/>
                    <a:pt x="38" y="105"/>
                    <a:pt x="38" y="105"/>
                  </a:cubicBezTo>
                  <a:cubicBezTo>
                    <a:pt x="39" y="106"/>
                    <a:pt x="40" y="106"/>
                    <a:pt x="41" y="106"/>
                  </a:cubicBezTo>
                  <a:cubicBezTo>
                    <a:pt x="41" y="106"/>
                    <a:pt x="41" y="106"/>
                    <a:pt x="42" y="106"/>
                  </a:cubicBezTo>
                  <a:cubicBezTo>
                    <a:pt x="43" y="105"/>
                    <a:pt x="44" y="105"/>
                    <a:pt x="45" y="103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1" y="58"/>
                    <a:pt x="61" y="56"/>
                    <a:pt x="60" y="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5375" name="Group 24"/>
          <p:cNvGrpSpPr/>
          <p:nvPr/>
        </p:nvGrpSpPr>
        <p:grpSpPr>
          <a:xfrm>
            <a:off x="5926138" y="2747963"/>
            <a:ext cx="477837" cy="401637"/>
            <a:chExt cx="709613" cy="596900"/>
          </a:xfrm>
        </p:grpSpPr>
        <p:sp>
          <p:nvSpPr>
            <p:cNvPr id="15381" name="Freeform 279"/>
            <p:cNvSpPr>
              <a:spLocks noChangeArrowheads="1"/>
            </p:cNvSpPr>
            <p:nvPr/>
          </p:nvSpPr>
          <p:spPr bwMode="auto">
            <a:xfrm>
              <a:off x="120650" y="244475"/>
              <a:ext cx="588963" cy="352425"/>
            </a:xfrm>
            <a:custGeom>
              <a:gdLst>
                <a:gd fmla="*/ 2147483646 w 157" name="T0"/>
                <a:gd fmla="*/ 548204586 h 94" name="T1"/>
                <a:gd fmla="*/ 1801303946 w 157" name="T2"/>
                <a:gd fmla="*/ 14055759 h 94" name="T3"/>
                <a:gd fmla="*/ 1759086178 w 157" name="T4"/>
                <a:gd fmla="*/ 0 h 94" name="T5"/>
                <a:gd fmla="*/ 1716864659 w 157" name="T6"/>
                <a:gd fmla="*/ 14055759 h 94" name="T7"/>
                <a:gd fmla="*/ 1322833406 w 157" name="T8"/>
                <a:gd fmla="*/ 548204586 h 94" name="T9"/>
                <a:gd fmla="*/ 1322833406 w 157" name="T10"/>
                <a:gd fmla="*/ 604431370 h 94" name="T11"/>
                <a:gd fmla="*/ 1365051174 w 157" name="T12"/>
                <a:gd fmla="*/ 646598647 h 94" name="T13"/>
                <a:gd fmla="*/ 1590211354 w 157" name="T14"/>
                <a:gd fmla="*/ 646598647 h 94" name="T15"/>
                <a:gd fmla="*/ 1407268942 w 157" name="T16"/>
                <a:gd fmla="*/ 857446276 h 94" name="T17"/>
                <a:gd fmla="*/ 802141347 w 157" name="T18"/>
                <a:gd fmla="*/ 1040182388 h 94" name="T19"/>
                <a:gd fmla="*/ 253306609 w 157" name="T20"/>
                <a:gd fmla="*/ 773107974 h 94" name="T21"/>
                <a:gd fmla="*/ 56289107 w 157" name="T22"/>
                <a:gd fmla="*/ 759052215 h 94" name="T23"/>
                <a:gd fmla="*/ 56289107 w 157" name="T24"/>
                <a:gd fmla="*/ 941788327 h 94" name="T25"/>
                <a:gd fmla="*/ 788070008 w 157" name="T26"/>
                <a:gd fmla="*/ 1307256801 h 94" name="T27"/>
                <a:gd fmla="*/ 872505544 w 157" name="T28"/>
                <a:gd fmla="*/ 1321312560 h 94" name="T29"/>
                <a:gd fmla="*/ 1576140015 w 157" name="T30"/>
                <a:gd fmla="*/ 1054238146 h 94" name="T31"/>
                <a:gd fmla="*/ 1885739483 w 157" name="T32"/>
                <a:gd fmla="*/ 646598647 h 94" name="T33"/>
                <a:gd fmla="*/ 2139046092 w 157" name="T34"/>
                <a:gd fmla="*/ 646598647 h 94" name="T35"/>
                <a:gd fmla="*/ 2147483646 w 157" name="T36"/>
                <a:gd fmla="*/ 604431370 h 94" name="T37"/>
                <a:gd fmla="*/ 2147483646 w 157" name="T38"/>
                <a:gd fmla="*/ 548204586 h 94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157" name="T60"/>
                <a:gd fmla="*/ 0 h 94" name="T61"/>
                <a:gd fmla="*/ 157 w 157" name="T62"/>
                <a:gd fmla="*/ 94 h 94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94" w="157">
                  <a:moveTo>
                    <a:pt x="156" y="39"/>
                  </a:moveTo>
                  <a:cubicBezTo>
                    <a:pt x="128" y="1"/>
                    <a:pt x="128" y="1"/>
                    <a:pt x="128" y="1"/>
                  </a:cubicBezTo>
                  <a:cubicBezTo>
                    <a:pt x="128" y="0"/>
                    <a:pt x="126" y="0"/>
                    <a:pt x="125" y="0"/>
                  </a:cubicBezTo>
                  <a:cubicBezTo>
                    <a:pt x="124" y="0"/>
                    <a:pt x="122" y="0"/>
                    <a:pt x="122" y="1"/>
                  </a:cubicBezTo>
                  <a:cubicBezTo>
                    <a:pt x="94" y="39"/>
                    <a:pt x="94" y="39"/>
                    <a:pt x="94" y="39"/>
                  </a:cubicBezTo>
                  <a:cubicBezTo>
                    <a:pt x="93" y="40"/>
                    <a:pt x="93" y="42"/>
                    <a:pt x="94" y="43"/>
                  </a:cubicBezTo>
                  <a:cubicBezTo>
                    <a:pt x="94" y="45"/>
                    <a:pt x="96" y="46"/>
                    <a:pt x="97" y="46"/>
                  </a:cubicBezTo>
                  <a:cubicBezTo>
                    <a:pt x="113" y="46"/>
                    <a:pt x="113" y="46"/>
                    <a:pt x="113" y="46"/>
                  </a:cubicBezTo>
                  <a:cubicBezTo>
                    <a:pt x="109" y="51"/>
                    <a:pt x="105" y="56"/>
                    <a:pt x="100" y="61"/>
                  </a:cubicBezTo>
                  <a:cubicBezTo>
                    <a:pt x="88" y="71"/>
                    <a:pt x="73" y="76"/>
                    <a:pt x="57" y="74"/>
                  </a:cubicBezTo>
                  <a:cubicBezTo>
                    <a:pt x="42" y="73"/>
                    <a:pt x="28" y="66"/>
                    <a:pt x="18" y="55"/>
                  </a:cubicBezTo>
                  <a:cubicBezTo>
                    <a:pt x="15" y="51"/>
                    <a:pt x="8" y="50"/>
                    <a:pt x="4" y="54"/>
                  </a:cubicBezTo>
                  <a:cubicBezTo>
                    <a:pt x="1" y="57"/>
                    <a:pt x="0" y="63"/>
                    <a:pt x="4" y="67"/>
                  </a:cubicBezTo>
                  <a:cubicBezTo>
                    <a:pt x="17" y="82"/>
                    <a:pt x="35" y="92"/>
                    <a:pt x="56" y="93"/>
                  </a:cubicBezTo>
                  <a:cubicBezTo>
                    <a:pt x="58" y="94"/>
                    <a:pt x="60" y="94"/>
                    <a:pt x="62" y="94"/>
                  </a:cubicBezTo>
                  <a:cubicBezTo>
                    <a:pt x="81" y="94"/>
                    <a:pt x="98" y="87"/>
                    <a:pt x="112" y="75"/>
                  </a:cubicBezTo>
                  <a:cubicBezTo>
                    <a:pt x="122" y="67"/>
                    <a:pt x="129" y="57"/>
                    <a:pt x="134" y="46"/>
                  </a:cubicBezTo>
                  <a:cubicBezTo>
                    <a:pt x="152" y="46"/>
                    <a:pt x="152" y="46"/>
                    <a:pt x="152" y="46"/>
                  </a:cubicBezTo>
                  <a:cubicBezTo>
                    <a:pt x="154" y="46"/>
                    <a:pt x="155" y="45"/>
                    <a:pt x="156" y="43"/>
                  </a:cubicBezTo>
                  <a:cubicBezTo>
                    <a:pt x="157" y="42"/>
                    <a:pt x="157" y="40"/>
                    <a:pt x="15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5382" name="Freeform 280"/>
            <p:cNvSpPr>
              <a:spLocks noChangeArrowheads="1"/>
            </p:cNvSpPr>
            <p:nvPr/>
          </p:nvSpPr>
          <p:spPr bwMode="auto">
            <a:xfrm>
              <a:off x="0" y="0"/>
              <a:ext cx="585788" cy="363538"/>
            </a:xfrm>
            <a:custGeom>
              <a:gdLst>
                <a:gd fmla="*/ 493515125 w 156" name="T0"/>
                <a:gd fmla="*/ 1348426155 h 97" name="T1"/>
                <a:gd fmla="*/ 874224754 w 156" name="T2"/>
                <a:gd fmla="*/ 814673667 h 97" name="T3"/>
                <a:gd fmla="*/ 888324972 w 156" name="T4"/>
                <a:gd fmla="*/ 744443372 h 97" name="T5"/>
                <a:gd fmla="*/ 831924101 w 156" name="T6"/>
                <a:gd fmla="*/ 716353503 h 97" name="T7"/>
                <a:gd fmla="*/ 620417083 w 156" name="T8"/>
                <a:gd fmla="*/ 716353503 h 97" name="T9"/>
                <a:gd fmla="*/ 1395940314 w 156" name="T10"/>
                <a:gd fmla="*/ 309014796 h 97" name="T11"/>
                <a:gd fmla="*/ 1945856309 w 156" name="T12"/>
                <a:gd fmla="*/ 589935974 h 97" name="T13"/>
                <a:gd fmla="*/ 2143263110 w 156" name="T14"/>
                <a:gd fmla="*/ 603982783 h 97" name="T15"/>
                <a:gd fmla="*/ 2147483646 w 156" name="T16"/>
                <a:gd fmla="*/ 421381768 h 97" name="T17"/>
                <a:gd fmla="*/ 1424140749 w 156" name="T18"/>
                <a:gd fmla="*/ 42136678 h 97" name="T19"/>
                <a:gd fmla="*/ 310208541 w 156" name="T20"/>
                <a:gd fmla="*/ 716353503 h 97" name="T21"/>
                <a:gd fmla="*/ 56400870 w 156" name="T22"/>
                <a:gd fmla="*/ 716353503 h 97" name="T23"/>
                <a:gd fmla="*/ 0 w 156" name="T24"/>
                <a:gd fmla="*/ 744443372 h 97" name="T25"/>
                <a:gd fmla="*/ 14100218 w 156" name="T26"/>
                <a:gd fmla="*/ 814673667 h 97" name="T27"/>
                <a:gd fmla="*/ 394809847 w 156" name="T28"/>
                <a:gd fmla="*/ 1348426155 h 97" name="T29"/>
                <a:gd fmla="*/ 437114255 w 156" name="T30"/>
                <a:gd fmla="*/ 1362472963 h 97" name="T31"/>
                <a:gd fmla="*/ 493515125 w 156" name="T32"/>
                <a:gd fmla="*/ 1348426155 h 97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156" name="T51"/>
                <a:gd fmla="*/ 0 h 97" name="T52"/>
                <a:gd fmla="*/ 156 w 156" name="T53"/>
                <a:gd fmla="*/ 97 h 97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97" w="156">
                  <a:moveTo>
                    <a:pt x="35" y="96"/>
                  </a:moveTo>
                  <a:cubicBezTo>
                    <a:pt x="62" y="58"/>
                    <a:pt x="62" y="58"/>
                    <a:pt x="62" y="58"/>
                  </a:cubicBezTo>
                  <a:cubicBezTo>
                    <a:pt x="63" y="56"/>
                    <a:pt x="63" y="55"/>
                    <a:pt x="63" y="53"/>
                  </a:cubicBezTo>
                  <a:cubicBezTo>
                    <a:pt x="62" y="52"/>
                    <a:pt x="61" y="51"/>
                    <a:pt x="59" y="51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55" y="32"/>
                    <a:pt x="76" y="20"/>
                    <a:pt x="99" y="22"/>
                  </a:cubicBezTo>
                  <a:cubicBezTo>
                    <a:pt x="114" y="24"/>
                    <a:pt x="128" y="31"/>
                    <a:pt x="138" y="42"/>
                  </a:cubicBezTo>
                  <a:cubicBezTo>
                    <a:pt x="142" y="46"/>
                    <a:pt x="148" y="47"/>
                    <a:pt x="152" y="43"/>
                  </a:cubicBezTo>
                  <a:cubicBezTo>
                    <a:pt x="156" y="40"/>
                    <a:pt x="156" y="34"/>
                    <a:pt x="153" y="30"/>
                  </a:cubicBezTo>
                  <a:cubicBezTo>
                    <a:pt x="140" y="14"/>
                    <a:pt x="121" y="5"/>
                    <a:pt x="101" y="3"/>
                  </a:cubicBezTo>
                  <a:cubicBezTo>
                    <a:pt x="66" y="0"/>
                    <a:pt x="35" y="20"/>
                    <a:pt x="22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2" y="51"/>
                    <a:pt x="1" y="52"/>
                    <a:pt x="0" y="53"/>
                  </a:cubicBezTo>
                  <a:cubicBezTo>
                    <a:pt x="0" y="55"/>
                    <a:pt x="0" y="56"/>
                    <a:pt x="1" y="58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29" y="97"/>
                    <a:pt x="30" y="97"/>
                    <a:pt x="31" y="97"/>
                  </a:cubicBezTo>
                  <a:cubicBezTo>
                    <a:pt x="33" y="97"/>
                    <a:pt x="34" y="97"/>
                    <a:pt x="35" y="9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5376" name="矩形 6"/>
          <p:cNvSpPr>
            <a:spLocks noChangeArrowheads="1"/>
          </p:cNvSpPr>
          <p:nvPr/>
        </p:nvSpPr>
        <p:spPr bwMode="auto">
          <a:xfrm>
            <a:off x="-74613" y="6007100"/>
            <a:ext cx="12342813" cy="13223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5377" name="矩形 41"/>
          <p:cNvSpPr>
            <a:spLocks noChangeArrowheads="1"/>
          </p:cNvSpPr>
          <p:nvPr/>
        </p:nvSpPr>
        <p:spPr bwMode="auto">
          <a:xfrm>
            <a:off x="4859338" y="6321425"/>
            <a:ext cx="242066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rgbClr val="424242"/>
                </a:solidFill>
              </a:rPr>
              <a:t>your company / logo / date</a:t>
            </a:r>
          </a:p>
        </p:txBody>
      </p:sp>
      <p:sp>
        <p:nvSpPr>
          <p:cNvPr id="15378" name="矩形 7"/>
          <p:cNvSpPr>
            <a:spLocks noChangeArrowheads="1"/>
          </p:cNvSpPr>
          <p:nvPr/>
        </p:nvSpPr>
        <p:spPr bwMode="auto">
          <a:xfrm>
            <a:off x="-36513" y="6007100"/>
            <a:ext cx="4202113" cy="152400"/>
          </a:xfrm>
          <a:prstGeom prst="rect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5379" name="矩形 43"/>
          <p:cNvSpPr>
            <a:spLocks noChangeArrowheads="1"/>
          </p:cNvSpPr>
          <p:nvPr/>
        </p:nvSpPr>
        <p:spPr bwMode="auto">
          <a:xfrm>
            <a:off x="4165600" y="6007100"/>
            <a:ext cx="4203700" cy="152400"/>
          </a:xfrm>
          <a:prstGeom prst="rect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5380" name="矩形 44"/>
          <p:cNvSpPr>
            <a:spLocks noChangeArrowheads="1"/>
          </p:cNvSpPr>
          <p:nvPr/>
        </p:nvSpPr>
        <p:spPr bwMode="auto">
          <a:xfrm>
            <a:off x="8348663" y="6007100"/>
            <a:ext cx="4203700" cy="152400"/>
          </a:xfrm>
          <a:prstGeom prst="rect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8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4579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24580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sp>
        <p:nvSpPr>
          <p:cNvPr id="24581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5B06114B-6F6F-462E-9A2A-72101B2A78EF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9</a:t>
            </a:fld>
          </a:p>
        </p:txBody>
      </p:sp>
      <p:sp>
        <p:nvSpPr>
          <p:cNvPr id="24582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sp>
        <p:nvSpPr>
          <p:cNvPr id="24583" name="任意多边形 6"/>
          <p:cNvSpPr>
            <a:spLocks noChangeArrowheads="1"/>
          </p:cNvSpPr>
          <p:nvPr/>
        </p:nvSpPr>
        <p:spPr bwMode="auto">
          <a:xfrm>
            <a:off x="392113" y="2357438"/>
            <a:ext cx="2119312" cy="2119312"/>
          </a:xfrm>
          <a:custGeom>
            <a:gdLst>
              <a:gd fmla="*/ 808843 w 2776484" name="T0"/>
              <a:gd fmla="*/ 183055 h 2776484" name="T1"/>
              <a:gd fmla="*/ 183055 w 2776484" name="T2"/>
              <a:gd fmla="*/ 808843 h 2776484" name="T3"/>
              <a:gd fmla="*/ 808843 w 2776484" name="T4"/>
              <a:gd fmla="*/ 1434630 h 2776484" name="T5"/>
              <a:gd fmla="*/ 1434630 w 2776484" name="T6"/>
              <a:gd fmla="*/ 808843 h 2776484" name="T7"/>
              <a:gd fmla="*/ 808843 w 2776484" name="T8"/>
              <a:gd fmla="*/ 183055 h 2776484" name="T9"/>
              <a:gd fmla="*/ 808844 w 2776484" name="T10"/>
              <a:gd fmla="*/ 0 h 2776484" name="T11"/>
              <a:gd fmla="*/ 1617687 w 2776484" name="T12"/>
              <a:gd fmla="*/ 808844 h 2776484" name="T13"/>
              <a:gd fmla="*/ 808844 w 2776484" name="T14"/>
              <a:gd fmla="*/ 1617687 h 2776484" name="T15"/>
              <a:gd fmla="*/ 0 w 2776484" name="T16"/>
              <a:gd fmla="*/ 808844 h 2776484" name="T17"/>
              <a:gd fmla="*/ 808844 w 2776484" name="T18"/>
              <a:gd fmla="*/ 0 h 2776484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2776484" name="T30"/>
              <a:gd fmla="*/ 0 h 2776484" name="T31"/>
              <a:gd fmla="*/ 2776484 w 2776484" name="T32"/>
              <a:gd fmla="*/ 2776484 h 2776484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2776484" w="2776484">
                <a:moveTo>
                  <a:pt x="1388241" y="314183"/>
                </a:moveTo>
                <a:cubicBezTo>
                  <a:pt x="795055" y="314183"/>
                  <a:pt x="314183" y="795055"/>
                  <a:pt x="314183" y="1388241"/>
                </a:cubicBezTo>
                <a:cubicBezTo>
                  <a:pt x="314183" y="1981427"/>
                  <a:pt x="795055" y="2462299"/>
                  <a:pt x="1388241" y="2462299"/>
                </a:cubicBezTo>
                <a:cubicBezTo>
                  <a:pt x="1981427" y="2462299"/>
                  <a:pt x="2462299" y="1981427"/>
                  <a:pt x="2462299" y="1388241"/>
                </a:cubicBezTo>
                <a:cubicBezTo>
                  <a:pt x="2462299" y="795055"/>
                  <a:pt x="1981427" y="314183"/>
                  <a:pt x="1388241" y="314183"/>
                </a:cubicBezTo>
                <a:close/>
                <a:moveTo>
                  <a:pt x="1388242" y="0"/>
                </a:moveTo>
                <a:cubicBezTo>
                  <a:pt x="2154947" y="0"/>
                  <a:pt x="2776484" y="621537"/>
                  <a:pt x="2776484" y="1388242"/>
                </a:cubicBezTo>
                <a:cubicBezTo>
                  <a:pt x="2776484" y="2154947"/>
                  <a:pt x="2154947" y="2776484"/>
                  <a:pt x="1388242" y="2776484"/>
                </a:cubicBezTo>
                <a:cubicBezTo>
                  <a:pt x="621537" y="2776484"/>
                  <a:pt x="0" y="2154947"/>
                  <a:pt x="0" y="1388242"/>
                </a:cubicBezTo>
                <a:cubicBezTo>
                  <a:pt x="0" y="621537"/>
                  <a:pt x="621537" y="0"/>
                  <a:pt x="1388242" y="0"/>
                </a:cubicBez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>
            <a:solidFill>
              <a:srgbClr val="42719B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600">
                <a:solidFill>
                  <a:srgbClr val="424242"/>
                </a:solidFill>
                <a:latin charset="0" panose="020b0604020202020204" pitchFamily="34" typeface="Arial"/>
                <a:ea charset="-122" pitchFamily="2" typeface="方正兰亭特黑简体"/>
              </a:rPr>
              <a:t>#01</a:t>
            </a:r>
          </a:p>
        </p:txBody>
      </p:sp>
      <p:sp>
        <p:nvSpPr>
          <p:cNvPr id="24584" name="任意多边形 7"/>
          <p:cNvSpPr>
            <a:spLocks noChangeArrowheads="1"/>
          </p:cNvSpPr>
          <p:nvPr/>
        </p:nvSpPr>
        <p:spPr bwMode="auto">
          <a:xfrm>
            <a:off x="6175375" y="2381250"/>
            <a:ext cx="2119313" cy="2117725"/>
          </a:xfrm>
          <a:custGeom>
            <a:gdLst>
              <a:gd fmla="*/ 808844 w 2776484" name="T0"/>
              <a:gd fmla="*/ 182781 h 2776484" name="T1"/>
              <a:gd fmla="*/ 183055 w 2776484" name="T2"/>
              <a:gd fmla="*/ 807632 h 2776484" name="T3"/>
              <a:gd fmla="*/ 808844 w 2776484" name="T4"/>
              <a:gd fmla="*/ 1432483 h 2776484" name="T5"/>
              <a:gd fmla="*/ 1434632 w 2776484" name="T6"/>
              <a:gd fmla="*/ 807632 h 2776484" name="T7"/>
              <a:gd fmla="*/ 808844 w 2776484" name="T8"/>
              <a:gd fmla="*/ 182781 h 2776484" name="T9"/>
              <a:gd fmla="*/ 808845 w 2776484" name="T10"/>
              <a:gd fmla="*/ 0 h 2776484" name="T11"/>
              <a:gd fmla="*/ 1617689 w 2776484" name="T12"/>
              <a:gd fmla="*/ 807633 h 2776484" name="T13"/>
              <a:gd fmla="*/ 808845 w 2776484" name="T14"/>
              <a:gd fmla="*/ 1615266 h 2776484" name="T15"/>
              <a:gd fmla="*/ 0 w 2776484" name="T16"/>
              <a:gd fmla="*/ 807633 h 2776484" name="T17"/>
              <a:gd fmla="*/ 808845 w 2776484" name="T18"/>
              <a:gd fmla="*/ 0 h 2776484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2776484" name="T30"/>
              <a:gd fmla="*/ 0 h 2776484" name="T31"/>
              <a:gd fmla="*/ 2776484 w 2776484" name="T32"/>
              <a:gd fmla="*/ 2776484 h 2776484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2776484" w="2776484">
                <a:moveTo>
                  <a:pt x="1388241" y="314183"/>
                </a:moveTo>
                <a:cubicBezTo>
                  <a:pt x="795055" y="314183"/>
                  <a:pt x="314183" y="795055"/>
                  <a:pt x="314183" y="1388241"/>
                </a:cubicBezTo>
                <a:cubicBezTo>
                  <a:pt x="314183" y="1981427"/>
                  <a:pt x="795055" y="2462299"/>
                  <a:pt x="1388241" y="2462299"/>
                </a:cubicBezTo>
                <a:cubicBezTo>
                  <a:pt x="1981427" y="2462299"/>
                  <a:pt x="2462299" y="1981427"/>
                  <a:pt x="2462299" y="1388241"/>
                </a:cubicBezTo>
                <a:cubicBezTo>
                  <a:pt x="2462299" y="795055"/>
                  <a:pt x="1981427" y="314183"/>
                  <a:pt x="1388241" y="314183"/>
                </a:cubicBezTo>
                <a:close/>
                <a:moveTo>
                  <a:pt x="1388242" y="0"/>
                </a:moveTo>
                <a:cubicBezTo>
                  <a:pt x="2154947" y="0"/>
                  <a:pt x="2776484" y="621537"/>
                  <a:pt x="2776484" y="1388242"/>
                </a:cubicBezTo>
                <a:cubicBezTo>
                  <a:pt x="2776484" y="2154947"/>
                  <a:pt x="2154947" y="2776484"/>
                  <a:pt x="1388242" y="2776484"/>
                </a:cubicBezTo>
                <a:cubicBezTo>
                  <a:pt x="621537" y="2776484"/>
                  <a:pt x="0" y="2154947"/>
                  <a:pt x="0" y="1388242"/>
                </a:cubicBezTo>
                <a:cubicBezTo>
                  <a:pt x="0" y="621537"/>
                  <a:pt x="621537" y="0"/>
                  <a:pt x="1388242" y="0"/>
                </a:cubicBez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>
            <a:solidFill>
              <a:srgbClr val="42719B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600">
                <a:solidFill>
                  <a:srgbClr val="424242"/>
                </a:solidFill>
                <a:latin charset="0" panose="020b0604020202020204" pitchFamily="34" typeface="Arial"/>
                <a:ea charset="-122" pitchFamily="2" typeface="方正兰亭特黑简体"/>
              </a:rPr>
              <a:t>#02</a:t>
            </a:r>
          </a:p>
        </p:txBody>
      </p:sp>
      <p:grpSp>
        <p:nvGrpSpPr>
          <p:cNvPr id="24585" name="Group 9"/>
          <p:cNvGrpSpPr/>
          <p:nvPr/>
        </p:nvGrpSpPr>
        <p:grpSpPr>
          <a:xfrm>
            <a:off x="3009900" y="2898775"/>
            <a:ext cx="1084263" cy="1082675"/>
            <a:chExt cx="2132807" cy="2132807"/>
          </a:xfrm>
        </p:grpSpPr>
        <p:sp useBgFill="1">
          <p:nvSpPr>
            <p:cNvPr id="24629" name="椭圆 9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4630" name="椭圆 10"/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4586" name="Group 12"/>
          <p:cNvGrpSpPr/>
          <p:nvPr/>
        </p:nvGrpSpPr>
        <p:grpSpPr>
          <a:xfrm>
            <a:off x="4592638" y="2898775"/>
            <a:ext cx="1084262" cy="1082675"/>
            <a:chExt cx="2132807" cy="2132807"/>
          </a:xfrm>
        </p:grpSpPr>
        <p:sp useBgFill="1">
          <p:nvSpPr>
            <p:cNvPr id="24627" name="椭圆 12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4628" name="椭圆 13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4587" name="Group 15"/>
          <p:cNvGrpSpPr/>
          <p:nvPr/>
        </p:nvGrpSpPr>
        <p:grpSpPr>
          <a:xfrm>
            <a:off x="8815388" y="2898775"/>
            <a:ext cx="1082675" cy="1082675"/>
            <a:chExt cx="2132807" cy="2132807"/>
          </a:xfrm>
        </p:grpSpPr>
        <p:sp useBgFill="1">
          <p:nvSpPr>
            <p:cNvPr id="24625" name="椭圆 15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4626" name="椭圆 16"/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4588" name="Group 18"/>
          <p:cNvGrpSpPr/>
          <p:nvPr/>
        </p:nvGrpSpPr>
        <p:grpSpPr>
          <a:xfrm>
            <a:off x="10398125" y="2898775"/>
            <a:ext cx="1082675" cy="1082675"/>
            <a:chExt cx="2132807" cy="2132807"/>
          </a:xfrm>
        </p:grpSpPr>
        <p:sp useBgFill="1">
          <p:nvSpPr>
            <p:cNvPr id="24623" name="椭圆 18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4624" name="椭圆 19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>
        <p:nvSpPr>
          <p:cNvPr id="24589" name="矩形 21"/>
          <p:cNvSpPr>
            <a:spLocks noChangeArrowheads="1"/>
          </p:cNvSpPr>
          <p:nvPr/>
        </p:nvSpPr>
        <p:spPr bwMode="auto">
          <a:xfrm rot="18000000">
            <a:off x="3171699" y="5025220"/>
            <a:ext cx="2135505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rgbClr val="000000"/>
                </a:solidFill>
                <a:sym charset="-122" panose="02010600030101010101" pitchFamily="2" typeface="宋体"/>
              </a:rPr>
              <a:t>DIAM NONUMMY NIBH</a:t>
            </a:r>
          </a:p>
        </p:txBody>
      </p:sp>
      <p:sp>
        <p:nvSpPr>
          <p:cNvPr id="24590" name="圆角矩形 22"/>
          <p:cNvSpPr>
            <a:spLocks noChangeArrowheads="1"/>
          </p:cNvSpPr>
          <p:nvPr/>
        </p:nvSpPr>
        <p:spPr bwMode="auto">
          <a:xfrm flipH="1" rot="1853708">
            <a:off x="3057525" y="4162425"/>
            <a:ext cx="511175" cy="100013"/>
          </a:xfrm>
          <a:prstGeom prst="roundRect">
            <a:avLst>
              <a:gd fmla="val 50000" name="adj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4591" name="圆角矩形 23"/>
          <p:cNvSpPr>
            <a:spLocks noChangeArrowheads="1"/>
          </p:cNvSpPr>
          <p:nvPr/>
        </p:nvSpPr>
        <p:spPr bwMode="auto">
          <a:xfrm flipH="1" rot="1853708">
            <a:off x="4581525" y="4162425"/>
            <a:ext cx="511175" cy="100013"/>
          </a:xfrm>
          <a:prstGeom prst="roundRect">
            <a:avLst>
              <a:gd fmla="val 50000" name="adj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4592" name="圆角矩形 24"/>
          <p:cNvSpPr>
            <a:spLocks noChangeArrowheads="1"/>
          </p:cNvSpPr>
          <p:nvPr/>
        </p:nvSpPr>
        <p:spPr bwMode="auto">
          <a:xfrm flipH="1" rot="1853708">
            <a:off x="8840788" y="4162425"/>
            <a:ext cx="511175" cy="100013"/>
          </a:xfrm>
          <a:prstGeom prst="roundRect">
            <a:avLst>
              <a:gd fmla="val 50000" name="adj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4593" name="圆角矩形 25"/>
          <p:cNvSpPr>
            <a:spLocks noChangeArrowheads="1"/>
          </p:cNvSpPr>
          <p:nvPr/>
        </p:nvSpPr>
        <p:spPr bwMode="auto">
          <a:xfrm flipH="1" rot="1853708">
            <a:off x="10387013" y="4162425"/>
            <a:ext cx="511175" cy="100013"/>
          </a:xfrm>
          <a:prstGeom prst="roundRect">
            <a:avLst>
              <a:gd fmla="val 50000" name="adj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4594" name="圆角矩形 26"/>
          <p:cNvSpPr>
            <a:spLocks noChangeArrowheads="1"/>
          </p:cNvSpPr>
          <p:nvPr/>
        </p:nvSpPr>
        <p:spPr bwMode="auto">
          <a:xfrm flipH="1" rot="1853708">
            <a:off x="1976438" y="2286000"/>
            <a:ext cx="511175" cy="98425"/>
          </a:xfrm>
          <a:prstGeom prst="roundRect">
            <a:avLst>
              <a:gd fmla="val 50000" name="adj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4595" name="圆角矩形 27"/>
          <p:cNvSpPr>
            <a:spLocks noChangeArrowheads="1"/>
          </p:cNvSpPr>
          <p:nvPr/>
        </p:nvSpPr>
        <p:spPr bwMode="auto">
          <a:xfrm flipH="1" rot="1853708">
            <a:off x="7781925" y="2284413"/>
            <a:ext cx="511175" cy="100012"/>
          </a:xfrm>
          <a:prstGeom prst="roundRect">
            <a:avLst>
              <a:gd fmla="val 50000" name="adj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4596" name="矩形 28"/>
          <p:cNvSpPr>
            <a:spLocks noChangeArrowheads="1"/>
          </p:cNvSpPr>
          <p:nvPr/>
        </p:nvSpPr>
        <p:spPr bwMode="auto">
          <a:xfrm rot="18000000">
            <a:off x="9584510" y="4675205"/>
            <a:ext cx="1333817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rgbClr val="000000"/>
                </a:solidFill>
              </a:rPr>
              <a:t>UT WISI ENIM</a:t>
            </a:r>
          </a:p>
        </p:txBody>
      </p:sp>
      <p:sp>
        <p:nvSpPr>
          <p:cNvPr id="24597" name="矩形 29"/>
          <p:cNvSpPr>
            <a:spLocks noChangeArrowheads="1"/>
          </p:cNvSpPr>
          <p:nvPr/>
        </p:nvSpPr>
        <p:spPr bwMode="auto">
          <a:xfrm rot="18000000">
            <a:off x="2256215" y="4652873"/>
            <a:ext cx="1333817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rgbClr val="000000"/>
                </a:solidFill>
              </a:rPr>
              <a:t>UT WISI ENIM</a:t>
            </a:r>
          </a:p>
        </p:txBody>
      </p:sp>
      <p:sp>
        <p:nvSpPr>
          <p:cNvPr id="24598" name="矩形 30"/>
          <p:cNvSpPr>
            <a:spLocks noChangeArrowheads="1"/>
          </p:cNvSpPr>
          <p:nvPr/>
        </p:nvSpPr>
        <p:spPr bwMode="auto">
          <a:xfrm rot="18000000">
            <a:off x="7454774" y="5025220"/>
            <a:ext cx="2135505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rgbClr val="000000"/>
                </a:solidFill>
                <a:sym charset="-122" panose="02010600030101010101" pitchFamily="2" typeface="宋体"/>
              </a:rPr>
              <a:t>DIAM NONUMMY NIBH</a:t>
            </a:r>
          </a:p>
        </p:txBody>
      </p:sp>
      <p:sp>
        <p:nvSpPr>
          <p:cNvPr id="24599" name="矩形 31"/>
          <p:cNvSpPr>
            <a:spLocks noChangeArrowheads="1"/>
          </p:cNvSpPr>
          <p:nvPr/>
        </p:nvSpPr>
        <p:spPr bwMode="auto">
          <a:xfrm rot="18000000">
            <a:off x="7706029" y="1496794"/>
            <a:ext cx="142619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rgbClr val="000000"/>
                </a:solidFill>
              </a:rPr>
              <a:t>LOREM IPSUM </a:t>
            </a:r>
          </a:p>
        </p:txBody>
      </p:sp>
      <p:sp>
        <p:nvSpPr>
          <p:cNvPr id="24600" name="矩形 32"/>
          <p:cNvSpPr>
            <a:spLocks noChangeArrowheads="1"/>
          </p:cNvSpPr>
          <p:nvPr/>
        </p:nvSpPr>
        <p:spPr bwMode="auto">
          <a:xfrm rot="18000000">
            <a:off x="1892603" y="1479331"/>
            <a:ext cx="142619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rgbClr val="000000"/>
                </a:solidFill>
              </a:rPr>
              <a:t>LOREM IPSUM </a:t>
            </a:r>
          </a:p>
        </p:txBody>
      </p:sp>
      <p:grpSp>
        <p:nvGrpSpPr>
          <p:cNvPr id="24601" name="Group 33"/>
          <p:cNvGrpSpPr/>
          <p:nvPr/>
        </p:nvGrpSpPr>
        <p:grpSpPr>
          <a:xfrm>
            <a:off x="4975225" y="3260725"/>
            <a:ext cx="325438" cy="398463"/>
            <a:chExt cx="581025" cy="709613"/>
          </a:xfrm>
        </p:grpSpPr>
        <p:sp>
          <p:nvSpPr>
            <p:cNvPr id="24616" name="Freeform 233"/>
            <p:cNvSpPr>
              <a:spLocks noChangeArrowheads="1" noEditPoints="1"/>
            </p:cNvSpPr>
            <p:nvPr/>
          </p:nvSpPr>
          <p:spPr bwMode="auto">
            <a:xfrm>
              <a:off x="0" y="0"/>
              <a:ext cx="581025" cy="709613"/>
            </a:xfrm>
            <a:custGeom>
              <a:gdLst>
                <a:gd fmla="*/ 1784556436 w 155" name="T0"/>
                <a:gd fmla="*/ 98677507 h 189" name="T1"/>
                <a:gd fmla="*/ 1742400261 w 155" name="T2"/>
                <a:gd fmla="*/ 0 h 189" name="T3"/>
                <a:gd fmla="*/ 1714297394 w 155" name="T4"/>
                <a:gd fmla="*/ 98677507 h 189" name="T5"/>
                <a:gd fmla="*/ 1348956371 w 155" name="T6"/>
                <a:gd fmla="*/ 42291433 h 189" name="T7"/>
                <a:gd fmla="*/ 1264644021 w 155" name="T8"/>
                <a:gd fmla="*/ 42291433 h 189" name="T9"/>
                <a:gd fmla="*/ 899302998 w 155" name="T10"/>
                <a:gd fmla="*/ 98677507 h 189" name="T11"/>
                <a:gd fmla="*/ 871200131 w 155" name="T12"/>
                <a:gd fmla="*/ 0 h 189" name="T13"/>
                <a:gd fmla="*/ 829043955 w 155" name="T14"/>
                <a:gd fmla="*/ 98677507 h 189" name="T15"/>
                <a:gd fmla="*/ 463702933 w 155" name="T16"/>
                <a:gd fmla="*/ 42291433 h 189" name="T17"/>
                <a:gd fmla="*/ 379394331 w 155" name="T18"/>
                <a:gd fmla="*/ 42291433 h 189" name="T19"/>
                <a:gd fmla="*/ 98361910 w 155" name="T20"/>
                <a:gd fmla="*/ 98677507 h 189" name="T21"/>
                <a:gd fmla="*/ 0 w 155" name="T22"/>
                <a:gd fmla="*/ 2147483646 h 189" name="T23"/>
                <a:gd fmla="*/ 2079638417 w 155" name="T24"/>
                <a:gd fmla="*/ 2147483646 h 189" name="T25"/>
                <a:gd fmla="*/ 2147483646 w 155" name="T26"/>
                <a:gd fmla="*/ 183256619 h 189" name="T27"/>
                <a:gd fmla="*/ 1742400261 w 155" name="T28"/>
                <a:gd fmla="*/ 563872006 h 189" name="T29"/>
                <a:gd fmla="*/ 1784556436 w 155" name="T30"/>
                <a:gd fmla="*/ 437001462 h 189" name="T31"/>
                <a:gd fmla="*/ 1742400261 w 155" name="T32"/>
                <a:gd fmla="*/ 620258080 h 189" name="T33"/>
                <a:gd fmla="*/ 1714297394 w 155" name="T34"/>
                <a:gd fmla="*/ 437001462 h 189" name="T35"/>
                <a:gd fmla="*/ 1742400261 w 155" name="T36"/>
                <a:gd fmla="*/ 563872006 h 189" name="T37"/>
                <a:gd fmla="*/ 1348956371 w 155" name="T38"/>
                <a:gd fmla="*/ 521580573 h 189" name="T39"/>
                <a:gd fmla="*/ 1405162106 w 155" name="T40"/>
                <a:gd fmla="*/ 521580573 h 189" name="T41"/>
                <a:gd fmla="*/ 1208438286 w 155" name="T42"/>
                <a:gd fmla="*/ 521580573 h 189" name="T43"/>
                <a:gd fmla="*/ 1264644021 w 155" name="T44"/>
                <a:gd fmla="*/ 521580573 h 189" name="T45"/>
                <a:gd fmla="*/ 871200131 w 155" name="T46"/>
                <a:gd fmla="*/ 563872006 h 189" name="T47"/>
                <a:gd fmla="*/ 899302998 w 155" name="T48"/>
                <a:gd fmla="*/ 437001462 h 189" name="T49"/>
                <a:gd fmla="*/ 871200131 w 155" name="T50"/>
                <a:gd fmla="*/ 620258080 h 189" name="T51"/>
                <a:gd fmla="*/ 829043955 w 155" name="T52"/>
                <a:gd fmla="*/ 437001462 h 189" name="T53"/>
                <a:gd fmla="*/ 871200131 w 155" name="T54"/>
                <a:gd fmla="*/ 563872006 h 189" name="T55"/>
                <a:gd fmla="*/ 463702933 w 155" name="T56"/>
                <a:gd fmla="*/ 521580573 h 189" name="T57"/>
                <a:gd fmla="*/ 519908667 w 155" name="T58"/>
                <a:gd fmla="*/ 521580573 h 189" name="T59"/>
                <a:gd fmla="*/ 323188596 w 155" name="T60"/>
                <a:gd fmla="*/ 521580573 h 189" name="T61"/>
                <a:gd fmla="*/ 379394331 w 155" name="T62"/>
                <a:gd fmla="*/ 521580573 h 189" name="T63"/>
                <a:gd fmla="*/ 1981276507 w 155" name="T64"/>
                <a:gd fmla="*/ 2147483646 h 189" name="T65"/>
                <a:gd fmla="*/ 196723819 w 155" name="T66"/>
                <a:gd fmla="*/ 281934126 h 189" name="T67"/>
                <a:gd fmla="*/ 379394331 w 155" name="T68"/>
                <a:gd fmla="*/ 352418596 h 189" name="T69"/>
                <a:gd fmla="*/ 421546757 w 155" name="T70"/>
                <a:gd fmla="*/ 704837192 h 189" name="T71"/>
                <a:gd fmla="*/ 463702933 w 155" name="T72"/>
                <a:gd fmla="*/ 352418596 h 189" name="T73"/>
                <a:gd fmla="*/ 829043955 w 155" name="T74"/>
                <a:gd fmla="*/ 281934126 h 189" name="T75"/>
                <a:gd fmla="*/ 688529619 w 155" name="T76"/>
                <a:gd fmla="*/ 521580573 h 189" name="T77"/>
                <a:gd fmla="*/ 1039821083 w 155" name="T78"/>
                <a:gd fmla="*/ 521580573 h 189" name="T79"/>
                <a:gd fmla="*/ 899302998 w 155" name="T80"/>
                <a:gd fmla="*/ 281934126 h 189" name="T81"/>
                <a:gd fmla="*/ 1264644021 w 155" name="T82"/>
                <a:gd fmla="*/ 352418596 h 189" name="T83"/>
                <a:gd fmla="*/ 1306800196 w 155" name="T84"/>
                <a:gd fmla="*/ 704837192 h 189" name="T85"/>
                <a:gd fmla="*/ 1348956371 w 155" name="T86"/>
                <a:gd fmla="*/ 352418596 h 189" name="T87"/>
                <a:gd fmla="*/ 1714297394 w 155" name="T88"/>
                <a:gd fmla="*/ 281934126 h 189" name="T89"/>
                <a:gd fmla="*/ 1573779309 w 155" name="T90"/>
                <a:gd fmla="*/ 521580573 h 189" name="T91"/>
                <a:gd fmla="*/ 1925070773 w 155" name="T92"/>
                <a:gd fmla="*/ 521580573 h 189" name="T93"/>
                <a:gd fmla="*/ 1784556436 w 155" name="T94"/>
                <a:gd fmla="*/ 281934126 h 189" name="T95"/>
                <a:gd fmla="*/ 1981276507 w 155" name="T96"/>
                <a:gd fmla="*/ 2147483646 h 189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w 155" name="T147"/>
                <a:gd fmla="*/ 0 h 189" name="T148"/>
                <a:gd fmla="*/ 155 w 155" name="T149"/>
                <a:gd fmla="*/ 189 h 189" name="T150"/>
              </a:gdLst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b="T150" l="T147" r="T149" t="T148"/>
              <a:pathLst>
                <a:path h="189" w="155">
                  <a:moveTo>
                    <a:pt x="148" y="7"/>
                  </a:moveTo>
                  <a:cubicBezTo>
                    <a:pt x="127" y="7"/>
                    <a:pt x="127" y="7"/>
                    <a:pt x="127" y="7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1"/>
                    <a:pt x="126" y="0"/>
                    <a:pt x="124" y="0"/>
                  </a:cubicBezTo>
                  <a:cubicBezTo>
                    <a:pt x="123" y="0"/>
                    <a:pt x="122" y="1"/>
                    <a:pt x="122" y="3"/>
                  </a:cubicBezTo>
                  <a:cubicBezTo>
                    <a:pt x="122" y="7"/>
                    <a:pt x="122" y="7"/>
                    <a:pt x="122" y="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6" y="3"/>
                    <a:pt x="96" y="3"/>
                  </a:cubicBezTo>
                  <a:cubicBezTo>
                    <a:pt x="96" y="1"/>
                    <a:pt x="94" y="0"/>
                    <a:pt x="93" y="0"/>
                  </a:cubicBezTo>
                  <a:cubicBezTo>
                    <a:pt x="91" y="0"/>
                    <a:pt x="90" y="1"/>
                    <a:pt x="90" y="3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64" y="7"/>
                    <a:pt x="64" y="7"/>
                    <a:pt x="64" y="7"/>
                  </a:cubicBezTo>
                  <a:cubicBezTo>
                    <a:pt x="64" y="3"/>
                    <a:pt x="64" y="3"/>
                    <a:pt x="64" y="3"/>
                  </a:cubicBezTo>
                  <a:cubicBezTo>
                    <a:pt x="64" y="1"/>
                    <a:pt x="63" y="0"/>
                    <a:pt x="62" y="0"/>
                  </a:cubicBezTo>
                  <a:cubicBezTo>
                    <a:pt x="60" y="0"/>
                    <a:pt x="59" y="1"/>
                    <a:pt x="59" y="3"/>
                  </a:cubicBezTo>
                  <a:cubicBezTo>
                    <a:pt x="59" y="7"/>
                    <a:pt x="59" y="7"/>
                    <a:pt x="59" y="7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3" y="1"/>
                    <a:pt x="32" y="0"/>
                    <a:pt x="30" y="0"/>
                  </a:cubicBezTo>
                  <a:cubicBezTo>
                    <a:pt x="29" y="0"/>
                    <a:pt x="27" y="1"/>
                    <a:pt x="27" y="3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3" y="7"/>
                    <a:pt x="0" y="10"/>
                    <a:pt x="0" y="13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86"/>
                    <a:pt x="3" y="189"/>
                    <a:pt x="7" y="189"/>
                  </a:cubicBezTo>
                  <a:cubicBezTo>
                    <a:pt x="148" y="189"/>
                    <a:pt x="148" y="189"/>
                    <a:pt x="148" y="189"/>
                  </a:cubicBezTo>
                  <a:cubicBezTo>
                    <a:pt x="152" y="189"/>
                    <a:pt x="155" y="186"/>
                    <a:pt x="155" y="182"/>
                  </a:cubicBezTo>
                  <a:cubicBezTo>
                    <a:pt x="155" y="13"/>
                    <a:pt x="155" y="13"/>
                    <a:pt x="155" y="13"/>
                  </a:cubicBezTo>
                  <a:cubicBezTo>
                    <a:pt x="155" y="10"/>
                    <a:pt x="152" y="7"/>
                    <a:pt x="148" y="7"/>
                  </a:cubicBezTo>
                  <a:close/>
                  <a:moveTo>
                    <a:pt x="124" y="40"/>
                  </a:moveTo>
                  <a:cubicBezTo>
                    <a:pt x="126" y="40"/>
                    <a:pt x="127" y="39"/>
                    <a:pt x="127" y="37"/>
                  </a:cubicBezTo>
                  <a:cubicBezTo>
                    <a:pt x="127" y="31"/>
                    <a:pt x="127" y="31"/>
                    <a:pt x="127" y="31"/>
                  </a:cubicBezTo>
                  <a:cubicBezTo>
                    <a:pt x="130" y="32"/>
                    <a:pt x="131" y="35"/>
                    <a:pt x="131" y="37"/>
                  </a:cubicBezTo>
                  <a:cubicBezTo>
                    <a:pt x="131" y="41"/>
                    <a:pt x="128" y="44"/>
                    <a:pt x="124" y="44"/>
                  </a:cubicBezTo>
                  <a:cubicBezTo>
                    <a:pt x="120" y="44"/>
                    <a:pt x="117" y="41"/>
                    <a:pt x="117" y="37"/>
                  </a:cubicBezTo>
                  <a:cubicBezTo>
                    <a:pt x="117" y="34"/>
                    <a:pt x="119" y="32"/>
                    <a:pt x="122" y="31"/>
                  </a:cubicBezTo>
                  <a:cubicBezTo>
                    <a:pt x="122" y="37"/>
                    <a:pt x="122" y="37"/>
                    <a:pt x="122" y="37"/>
                  </a:cubicBezTo>
                  <a:cubicBezTo>
                    <a:pt x="122" y="39"/>
                    <a:pt x="123" y="40"/>
                    <a:pt x="124" y="40"/>
                  </a:cubicBezTo>
                  <a:close/>
                  <a:moveTo>
                    <a:pt x="93" y="40"/>
                  </a:moveTo>
                  <a:cubicBezTo>
                    <a:pt x="94" y="40"/>
                    <a:pt x="96" y="39"/>
                    <a:pt x="96" y="37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8" y="32"/>
                    <a:pt x="100" y="35"/>
                    <a:pt x="100" y="37"/>
                  </a:cubicBezTo>
                  <a:cubicBezTo>
                    <a:pt x="100" y="41"/>
                    <a:pt x="97" y="44"/>
                    <a:pt x="93" y="44"/>
                  </a:cubicBezTo>
                  <a:cubicBezTo>
                    <a:pt x="89" y="44"/>
                    <a:pt x="86" y="41"/>
                    <a:pt x="86" y="37"/>
                  </a:cubicBezTo>
                  <a:cubicBezTo>
                    <a:pt x="86" y="34"/>
                    <a:pt x="88" y="32"/>
                    <a:pt x="90" y="31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0" y="39"/>
                    <a:pt x="91" y="40"/>
                    <a:pt x="93" y="40"/>
                  </a:cubicBezTo>
                  <a:close/>
                  <a:moveTo>
                    <a:pt x="62" y="40"/>
                  </a:moveTo>
                  <a:cubicBezTo>
                    <a:pt x="63" y="40"/>
                    <a:pt x="64" y="39"/>
                    <a:pt x="64" y="37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7" y="32"/>
                    <a:pt x="69" y="35"/>
                    <a:pt x="69" y="37"/>
                  </a:cubicBezTo>
                  <a:cubicBezTo>
                    <a:pt x="69" y="41"/>
                    <a:pt x="65" y="44"/>
                    <a:pt x="62" y="44"/>
                  </a:cubicBezTo>
                  <a:cubicBezTo>
                    <a:pt x="58" y="44"/>
                    <a:pt x="54" y="41"/>
                    <a:pt x="54" y="37"/>
                  </a:cubicBezTo>
                  <a:cubicBezTo>
                    <a:pt x="54" y="34"/>
                    <a:pt x="56" y="32"/>
                    <a:pt x="59" y="31"/>
                  </a:cubicBezTo>
                  <a:cubicBezTo>
                    <a:pt x="59" y="37"/>
                    <a:pt x="59" y="37"/>
                    <a:pt x="59" y="37"/>
                  </a:cubicBezTo>
                  <a:cubicBezTo>
                    <a:pt x="59" y="39"/>
                    <a:pt x="60" y="40"/>
                    <a:pt x="62" y="40"/>
                  </a:cubicBezTo>
                  <a:close/>
                  <a:moveTo>
                    <a:pt x="30" y="40"/>
                  </a:moveTo>
                  <a:cubicBezTo>
                    <a:pt x="32" y="40"/>
                    <a:pt x="33" y="39"/>
                    <a:pt x="33" y="37"/>
                  </a:cubicBezTo>
                  <a:cubicBezTo>
                    <a:pt x="33" y="31"/>
                    <a:pt x="33" y="31"/>
                    <a:pt x="33" y="31"/>
                  </a:cubicBezTo>
                  <a:cubicBezTo>
                    <a:pt x="35" y="32"/>
                    <a:pt x="37" y="35"/>
                    <a:pt x="37" y="37"/>
                  </a:cubicBezTo>
                  <a:cubicBezTo>
                    <a:pt x="37" y="41"/>
                    <a:pt x="34" y="44"/>
                    <a:pt x="30" y="44"/>
                  </a:cubicBezTo>
                  <a:cubicBezTo>
                    <a:pt x="26" y="44"/>
                    <a:pt x="23" y="41"/>
                    <a:pt x="23" y="37"/>
                  </a:cubicBezTo>
                  <a:cubicBezTo>
                    <a:pt x="23" y="34"/>
                    <a:pt x="25" y="32"/>
                    <a:pt x="27" y="31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39"/>
                    <a:pt x="29" y="40"/>
                    <a:pt x="30" y="40"/>
                  </a:cubicBezTo>
                  <a:close/>
                  <a:moveTo>
                    <a:pt x="141" y="175"/>
                  </a:moveTo>
                  <a:cubicBezTo>
                    <a:pt x="14" y="175"/>
                    <a:pt x="14" y="175"/>
                    <a:pt x="14" y="175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2" y="26"/>
                    <a:pt x="18" y="31"/>
                    <a:pt x="18" y="37"/>
                  </a:cubicBezTo>
                  <a:cubicBezTo>
                    <a:pt x="18" y="44"/>
                    <a:pt x="23" y="50"/>
                    <a:pt x="30" y="50"/>
                  </a:cubicBezTo>
                  <a:cubicBezTo>
                    <a:pt x="37" y="50"/>
                    <a:pt x="43" y="44"/>
                    <a:pt x="43" y="37"/>
                  </a:cubicBezTo>
                  <a:cubicBezTo>
                    <a:pt x="43" y="31"/>
                    <a:pt x="39" y="26"/>
                    <a:pt x="33" y="25"/>
                  </a:cubicBezTo>
                  <a:cubicBezTo>
                    <a:pt x="33" y="20"/>
                    <a:pt x="33" y="20"/>
                    <a:pt x="33" y="20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53" y="26"/>
                    <a:pt x="49" y="31"/>
                    <a:pt x="49" y="37"/>
                  </a:cubicBezTo>
                  <a:cubicBezTo>
                    <a:pt x="49" y="44"/>
                    <a:pt x="55" y="50"/>
                    <a:pt x="62" y="50"/>
                  </a:cubicBezTo>
                  <a:cubicBezTo>
                    <a:pt x="68" y="50"/>
                    <a:pt x="74" y="44"/>
                    <a:pt x="74" y="37"/>
                  </a:cubicBezTo>
                  <a:cubicBezTo>
                    <a:pt x="74" y="31"/>
                    <a:pt x="70" y="26"/>
                    <a:pt x="64" y="25"/>
                  </a:cubicBezTo>
                  <a:cubicBezTo>
                    <a:pt x="64" y="20"/>
                    <a:pt x="64" y="20"/>
                    <a:pt x="64" y="20"/>
                  </a:cubicBezTo>
                  <a:cubicBezTo>
                    <a:pt x="90" y="20"/>
                    <a:pt x="90" y="20"/>
                    <a:pt x="90" y="2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85" y="26"/>
                    <a:pt x="80" y="31"/>
                    <a:pt x="80" y="37"/>
                  </a:cubicBezTo>
                  <a:cubicBezTo>
                    <a:pt x="80" y="44"/>
                    <a:pt x="86" y="50"/>
                    <a:pt x="93" y="50"/>
                  </a:cubicBezTo>
                  <a:cubicBezTo>
                    <a:pt x="100" y="50"/>
                    <a:pt x="105" y="44"/>
                    <a:pt x="105" y="37"/>
                  </a:cubicBezTo>
                  <a:cubicBezTo>
                    <a:pt x="105" y="31"/>
                    <a:pt x="101" y="26"/>
                    <a:pt x="96" y="25"/>
                  </a:cubicBezTo>
                  <a:cubicBezTo>
                    <a:pt x="96" y="20"/>
                    <a:pt x="96" y="20"/>
                    <a:pt x="96" y="20"/>
                  </a:cubicBezTo>
                  <a:cubicBezTo>
                    <a:pt x="122" y="20"/>
                    <a:pt x="122" y="20"/>
                    <a:pt x="122" y="20"/>
                  </a:cubicBezTo>
                  <a:cubicBezTo>
                    <a:pt x="122" y="25"/>
                    <a:pt x="122" y="25"/>
                    <a:pt x="122" y="25"/>
                  </a:cubicBezTo>
                  <a:cubicBezTo>
                    <a:pt x="116" y="26"/>
                    <a:pt x="112" y="31"/>
                    <a:pt x="112" y="37"/>
                  </a:cubicBezTo>
                  <a:cubicBezTo>
                    <a:pt x="112" y="44"/>
                    <a:pt x="117" y="50"/>
                    <a:pt x="124" y="50"/>
                  </a:cubicBezTo>
                  <a:cubicBezTo>
                    <a:pt x="131" y="50"/>
                    <a:pt x="137" y="44"/>
                    <a:pt x="137" y="37"/>
                  </a:cubicBezTo>
                  <a:cubicBezTo>
                    <a:pt x="137" y="31"/>
                    <a:pt x="133" y="26"/>
                    <a:pt x="127" y="25"/>
                  </a:cubicBezTo>
                  <a:cubicBezTo>
                    <a:pt x="127" y="20"/>
                    <a:pt x="127" y="20"/>
                    <a:pt x="127" y="20"/>
                  </a:cubicBezTo>
                  <a:cubicBezTo>
                    <a:pt x="141" y="20"/>
                    <a:pt x="141" y="20"/>
                    <a:pt x="141" y="20"/>
                  </a:cubicBezTo>
                  <a:lnTo>
                    <a:pt x="141" y="1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17" name="Freeform 234"/>
            <p:cNvSpPr>
              <a:spLocks noChangeArrowheads="1"/>
            </p:cNvSpPr>
            <p:nvPr/>
          </p:nvSpPr>
          <p:spPr bwMode="auto">
            <a:xfrm>
              <a:off x="195262" y="533400"/>
              <a:ext cx="280988" cy="17463"/>
            </a:xfrm>
            <a:custGeom>
              <a:gdLst>
                <a:gd fmla="*/ 1024650841 w 75" name="T0"/>
                <a:gd fmla="*/ 0 h 5" name="T1"/>
                <a:gd fmla="*/ 28072574 w 75" name="T2"/>
                <a:gd fmla="*/ 0 h 5" name="T3"/>
                <a:gd fmla="*/ 0 w 75" name="T4"/>
                <a:gd fmla="*/ 36595463 h 5" name="T5"/>
                <a:gd fmla="*/ 28072574 w 75" name="T6"/>
                <a:gd fmla="*/ 60991274 h 5" name="T7"/>
                <a:gd fmla="*/ 1024650841 w 75" name="T8"/>
                <a:gd fmla="*/ 60991274 h 5" name="T9"/>
                <a:gd fmla="*/ 1052723415 w 75" name="T10"/>
                <a:gd fmla="*/ 36595463 h 5" name="T11"/>
                <a:gd fmla="*/ 1024650841 w 75" name="T12"/>
                <a:gd fmla="*/ 0 h 5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75" name="T21"/>
                <a:gd fmla="*/ 0 h 5" name="T22"/>
                <a:gd fmla="*/ 75 w 75" name="T23"/>
                <a:gd fmla="*/ 5 h 5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5" w="75">
                  <a:moveTo>
                    <a:pt x="7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4" y="5"/>
                    <a:pt x="75" y="4"/>
                    <a:pt x="75" y="3"/>
                  </a:cubicBezTo>
                  <a:cubicBezTo>
                    <a:pt x="75" y="1"/>
                    <a:pt x="74" y="0"/>
                    <a:pt x="7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18" name="Freeform 235"/>
            <p:cNvSpPr>
              <a:spLocks noChangeArrowheads="1"/>
            </p:cNvSpPr>
            <p:nvPr/>
          </p:nvSpPr>
          <p:spPr bwMode="auto">
            <a:xfrm>
              <a:off x="195262" y="404813"/>
              <a:ext cx="280988" cy="22225"/>
            </a:xfrm>
            <a:custGeom>
              <a:gdLst>
                <a:gd fmla="*/ 1024650841 w 75" name="T0"/>
                <a:gd fmla="*/ 0 h 6" name="T1"/>
                <a:gd fmla="*/ 28072574 w 75" name="T2"/>
                <a:gd fmla="*/ 0 h 6" name="T3"/>
                <a:gd fmla="*/ 0 w 75" name="T4"/>
                <a:gd fmla="*/ 41164404 h 6" name="T5"/>
                <a:gd fmla="*/ 28072574 w 75" name="T6"/>
                <a:gd fmla="*/ 82325104 h 6" name="T7"/>
                <a:gd fmla="*/ 1024650841 w 75" name="T8"/>
                <a:gd fmla="*/ 82325104 h 6" name="T9"/>
                <a:gd fmla="*/ 1052723415 w 75" name="T10"/>
                <a:gd fmla="*/ 41164404 h 6" name="T11"/>
                <a:gd fmla="*/ 1024650841 w 75" name="T12"/>
                <a:gd fmla="*/ 0 h 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75" name="T21"/>
                <a:gd fmla="*/ 0 h 6" name="T22"/>
                <a:gd fmla="*/ 75 w 75" name="T23"/>
                <a:gd fmla="*/ 6 h 6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6" w="75">
                  <a:moveTo>
                    <a:pt x="7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2" y="6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74" y="6"/>
                    <a:pt x="75" y="5"/>
                    <a:pt x="75" y="3"/>
                  </a:cubicBezTo>
                  <a:cubicBezTo>
                    <a:pt x="75" y="2"/>
                    <a:pt x="74" y="0"/>
                    <a:pt x="7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19" name="Freeform 236"/>
            <p:cNvSpPr>
              <a:spLocks noChangeArrowheads="1"/>
            </p:cNvSpPr>
            <p:nvPr/>
          </p:nvSpPr>
          <p:spPr bwMode="auto">
            <a:xfrm>
              <a:off x="195262" y="280988"/>
              <a:ext cx="280988" cy="19050"/>
            </a:xfrm>
            <a:custGeom>
              <a:gdLst>
                <a:gd fmla="*/ 1024650841 w 75" name="T0"/>
                <a:gd fmla="*/ 0 h 5" name="T1"/>
                <a:gd fmla="*/ 28072574 w 75" name="T2"/>
                <a:gd fmla="*/ 0 h 5" name="T3"/>
                <a:gd fmla="*/ 0 w 75" name="T4"/>
                <a:gd fmla="*/ 43548300 h 5" name="T5"/>
                <a:gd fmla="*/ 28072574 w 75" name="T6"/>
                <a:gd fmla="*/ 72580500 h 5" name="T7"/>
                <a:gd fmla="*/ 1024650841 w 75" name="T8"/>
                <a:gd fmla="*/ 72580500 h 5" name="T9"/>
                <a:gd fmla="*/ 1052723415 w 75" name="T10"/>
                <a:gd fmla="*/ 43548300 h 5" name="T11"/>
                <a:gd fmla="*/ 1024650841 w 75" name="T12"/>
                <a:gd fmla="*/ 0 h 5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75" name="T21"/>
                <a:gd fmla="*/ 0 h 5" name="T22"/>
                <a:gd fmla="*/ 75 w 75" name="T23"/>
                <a:gd fmla="*/ 5 h 5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5" w="75">
                  <a:moveTo>
                    <a:pt x="7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4" y="5"/>
                    <a:pt x="75" y="4"/>
                    <a:pt x="75" y="3"/>
                  </a:cubicBezTo>
                  <a:cubicBezTo>
                    <a:pt x="75" y="1"/>
                    <a:pt x="74" y="0"/>
                    <a:pt x="7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20" name="Freeform 237"/>
            <p:cNvSpPr>
              <a:spLocks noChangeArrowheads="1"/>
            </p:cNvSpPr>
            <p:nvPr/>
          </p:nvSpPr>
          <p:spPr bwMode="auto">
            <a:xfrm>
              <a:off x="93662" y="258763"/>
              <a:ext cx="63500" cy="63500"/>
            </a:xfrm>
            <a:custGeom>
              <a:gdLst>
                <a:gd fmla="*/ 209284794 w 17" name="T0"/>
                <a:gd fmla="*/ 0 h 17" name="T1"/>
                <a:gd fmla="*/ 41857706 w 17" name="T2"/>
                <a:gd fmla="*/ 0 h 17" name="T3"/>
                <a:gd fmla="*/ 0 w 17" name="T4"/>
                <a:gd fmla="*/ 41857706 h 17" name="T5"/>
                <a:gd fmla="*/ 0 w 17" name="T6"/>
                <a:gd fmla="*/ 209284794 h 17" name="T7"/>
                <a:gd fmla="*/ 41857706 w 17" name="T8"/>
                <a:gd fmla="*/ 237191176 h 17" name="T9"/>
                <a:gd fmla="*/ 209284794 w 17" name="T10"/>
                <a:gd fmla="*/ 237191176 h 17" name="T11"/>
                <a:gd fmla="*/ 237191176 w 17" name="T12"/>
                <a:gd fmla="*/ 209284794 h 17" name="T13"/>
                <a:gd fmla="*/ 237191176 w 17" name="T14"/>
                <a:gd fmla="*/ 41857706 h 17" name="T15"/>
                <a:gd fmla="*/ 209284794 w 17" name="T16"/>
                <a:gd fmla="*/ 0 h 17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7" name="T27"/>
                <a:gd fmla="*/ 0 h 17" name="T28"/>
                <a:gd fmla="*/ 17 w 17" name="T29"/>
                <a:gd fmla="*/ 17 h 17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7" w="17">
                  <a:moveTo>
                    <a:pt x="1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6"/>
                    <a:pt x="1" y="17"/>
                    <a:pt x="3" y="17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6" y="17"/>
                    <a:pt x="17" y="16"/>
                    <a:pt x="17" y="15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1"/>
                    <a:pt x="16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21" name="Freeform 238"/>
            <p:cNvSpPr>
              <a:spLocks noChangeArrowheads="1"/>
            </p:cNvSpPr>
            <p:nvPr/>
          </p:nvSpPr>
          <p:spPr bwMode="auto">
            <a:xfrm>
              <a:off x="93662" y="382588"/>
              <a:ext cx="63500" cy="68263"/>
            </a:xfrm>
            <a:custGeom>
              <a:gdLst>
                <a:gd fmla="*/ 209284794 w 17" name="T0"/>
                <a:gd fmla="*/ 0 h 18" name="T1"/>
                <a:gd fmla="*/ 41857706 w 17" name="T2"/>
                <a:gd fmla="*/ 0 h 18" name="T3"/>
                <a:gd fmla="*/ 0 w 17" name="T4"/>
                <a:gd fmla="*/ 43146008 h 18" name="T5"/>
                <a:gd fmla="*/ 0 w 17" name="T6"/>
                <a:gd fmla="*/ 215733834 h 18" name="T7"/>
                <a:gd fmla="*/ 41857706 w 17" name="T8"/>
                <a:gd fmla="*/ 258879843 h 18" name="T9"/>
                <a:gd fmla="*/ 209284794 w 17" name="T10"/>
                <a:gd fmla="*/ 258879843 h 18" name="T11"/>
                <a:gd fmla="*/ 237191176 w 17" name="T12"/>
                <a:gd fmla="*/ 215733834 h 18" name="T13"/>
                <a:gd fmla="*/ 237191176 w 17" name="T14"/>
                <a:gd fmla="*/ 43146008 h 18" name="T15"/>
                <a:gd fmla="*/ 209284794 w 17" name="T16"/>
                <a:gd fmla="*/ 0 h 18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7" name="T27"/>
                <a:gd fmla="*/ 0 h 18" name="T28"/>
                <a:gd fmla="*/ 17 w 17" name="T29"/>
                <a:gd fmla="*/ 18 h 18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8" w="17">
                  <a:moveTo>
                    <a:pt x="1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7"/>
                    <a:pt x="1" y="18"/>
                    <a:pt x="3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6" y="18"/>
                    <a:pt x="17" y="17"/>
                    <a:pt x="17" y="15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2"/>
                    <a:pt x="16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22" name="Freeform 239"/>
            <p:cNvSpPr>
              <a:spLocks noChangeArrowheads="1"/>
            </p:cNvSpPr>
            <p:nvPr/>
          </p:nvSpPr>
          <p:spPr bwMode="auto">
            <a:xfrm>
              <a:off x="93662" y="509588"/>
              <a:ext cx="63500" cy="65088"/>
            </a:xfrm>
            <a:custGeom>
              <a:gdLst>
                <a:gd fmla="*/ 209284794 w 17" name="T0"/>
                <a:gd fmla="*/ 0 h 17" name="T1"/>
                <a:gd fmla="*/ 41857706 w 17" name="T2"/>
                <a:gd fmla="*/ 0 h 17" name="T3"/>
                <a:gd fmla="*/ 0 w 17" name="T4"/>
                <a:gd fmla="*/ 43976516 h 17" name="T5"/>
                <a:gd fmla="*/ 0 w 17" name="T6"/>
                <a:gd fmla="*/ 219886408 h 17" name="T7"/>
                <a:gd fmla="*/ 41857706 w 17" name="T8"/>
                <a:gd fmla="*/ 249202808 h 17" name="T9"/>
                <a:gd fmla="*/ 209284794 w 17" name="T10"/>
                <a:gd fmla="*/ 249202808 h 17" name="T11"/>
                <a:gd fmla="*/ 237191176 w 17" name="T12"/>
                <a:gd fmla="*/ 219886408 h 17" name="T13"/>
                <a:gd fmla="*/ 237191176 w 17" name="T14"/>
                <a:gd fmla="*/ 43976516 h 17" name="T15"/>
                <a:gd fmla="*/ 209284794 w 17" name="T16"/>
                <a:gd fmla="*/ 0 h 17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7" name="T27"/>
                <a:gd fmla="*/ 0 h 17" name="T28"/>
                <a:gd fmla="*/ 17 w 17" name="T29"/>
                <a:gd fmla="*/ 17 h 17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7" w="17">
                  <a:moveTo>
                    <a:pt x="1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6"/>
                    <a:pt x="1" y="17"/>
                    <a:pt x="3" y="17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6" y="17"/>
                    <a:pt x="17" y="16"/>
                    <a:pt x="17" y="15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1"/>
                    <a:pt x="16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4602" name="Group 41"/>
          <p:cNvGrpSpPr/>
          <p:nvPr/>
        </p:nvGrpSpPr>
        <p:grpSpPr>
          <a:xfrm>
            <a:off x="10748963" y="3281363"/>
            <a:ext cx="414337" cy="349250"/>
            <a:chExt cx="739775" cy="622300"/>
          </a:xfrm>
        </p:grpSpPr>
        <p:sp>
          <p:nvSpPr>
            <p:cNvPr id="24607" name="Freeform 627"/>
            <p:cNvSpPr>
              <a:spLocks noChangeArrowheads="1" noEditPoints="1"/>
            </p:cNvSpPr>
            <p:nvPr/>
          </p:nvSpPr>
          <p:spPr bwMode="auto">
            <a:xfrm>
              <a:off x="0" y="0"/>
              <a:ext cx="739775" cy="622300"/>
            </a:xfrm>
            <a:custGeom>
              <a:gdLst>
                <a:gd fmla="*/ 2147483646 w 197" name="T0"/>
                <a:gd fmla="*/ 140534834 h 166" name="T1"/>
                <a:gd fmla="*/ 2143436102 w 197" name="T2"/>
                <a:gd fmla="*/ 14054233 h 166" name="T3"/>
                <a:gd fmla="*/ 2072928409 w 197" name="T4"/>
                <a:gd fmla="*/ 14054233 h 166" name="T5"/>
                <a:gd fmla="*/ 1410153848 w 197" name="T6"/>
                <a:gd fmla="*/ 323228618 h 166" name="T7"/>
                <a:gd fmla="*/ 789685404 w 197" name="T8"/>
                <a:gd fmla="*/ 70267417 h 166" name="T9"/>
                <a:gd fmla="*/ 719177711 w 197" name="T10"/>
                <a:gd fmla="*/ 70267417 h 166" name="T11"/>
                <a:gd fmla="*/ 56406905 w 197" name="T12"/>
                <a:gd fmla="*/ 323228618 h 166" name="T13"/>
                <a:gd fmla="*/ 0 w 197" name="T14"/>
                <a:gd fmla="*/ 407550268 h 166" name="T15"/>
                <a:gd fmla="*/ 0 w 197" name="T16"/>
                <a:gd fmla="*/ 2147483646 h 166" name="T17"/>
                <a:gd fmla="*/ 42306118 w 197" name="T18"/>
                <a:gd fmla="*/ 2147483646 h 166" name="T19"/>
                <a:gd fmla="*/ 126914597 w 197" name="T20"/>
                <a:gd fmla="*/ 2147483646 h 166" name="T21"/>
                <a:gd fmla="*/ 747383041 w 197" name="T22"/>
                <a:gd fmla="*/ 2065859807 h 166" name="T23"/>
                <a:gd fmla="*/ 1367851485 w 197" name="T24"/>
                <a:gd fmla="*/ 2147483646 h 166" name="T25"/>
                <a:gd fmla="*/ 1410153848 w 197" name="T26"/>
                <a:gd fmla="*/ 2147483646 h 166" name="T27"/>
                <a:gd fmla="*/ 1452459965 w 197" name="T28"/>
                <a:gd fmla="*/ 2147483646 h 166" name="T29"/>
                <a:gd fmla="*/ 2129335314 w 197" name="T30"/>
                <a:gd fmla="*/ 2009646623 h 166" name="T31"/>
                <a:gd fmla="*/ 2147483646 w 197" name="T32"/>
                <a:gd fmla="*/ 2136127223 h 166" name="T33"/>
                <a:gd fmla="*/ 2147483646 w 197" name="T34"/>
                <a:gd fmla="*/ 2122072990 h 166" name="T35"/>
                <a:gd fmla="*/ 2147483646 w 197" name="T36"/>
                <a:gd fmla="*/ 2051805573 h 166" name="T37"/>
                <a:gd fmla="*/ 2147483646 w 197" name="T38"/>
                <a:gd fmla="*/ 238910717 h 166" name="T39"/>
                <a:gd fmla="*/ 2147483646 w 197" name="T40"/>
                <a:gd fmla="*/ 140534834 h 166" name="T41"/>
                <a:gd fmla="*/ 2147483646 w 197" name="T42"/>
                <a:gd fmla="*/ 1925324973 h 166" name="T43"/>
                <a:gd fmla="*/ 2143436102 w 197" name="T44"/>
                <a:gd fmla="*/ 1826949090 h 166" name="T45"/>
                <a:gd fmla="*/ 2072928409 w 197" name="T46"/>
                <a:gd fmla="*/ 1826949090 h 166" name="T47"/>
                <a:gd fmla="*/ 1410153848 w 197" name="T48"/>
                <a:gd fmla="*/ 2136127223 h 166" name="T49"/>
                <a:gd fmla="*/ 789685404 w 197" name="T50"/>
                <a:gd fmla="*/ 1883166022 h 166" name="T51"/>
                <a:gd fmla="*/ 761483829 w 197" name="T52"/>
                <a:gd fmla="*/ 1869111789 h 166" name="T53"/>
                <a:gd fmla="*/ 719177711 w 197" name="T54"/>
                <a:gd fmla="*/ 1883166022 h 166" name="T55"/>
                <a:gd fmla="*/ 183321502 w 197" name="T56"/>
                <a:gd fmla="*/ 2079914040 h 166" name="T57"/>
                <a:gd fmla="*/ 183321502 w 197" name="T58"/>
                <a:gd fmla="*/ 477817685 h 166" name="T59"/>
                <a:gd fmla="*/ 747383041 w 197" name="T60"/>
                <a:gd fmla="*/ 252961201 h 166" name="T61"/>
                <a:gd fmla="*/ 1367851485 w 197" name="T62"/>
                <a:gd fmla="*/ 519976636 h 166" name="T63"/>
                <a:gd fmla="*/ 1452459965 w 197" name="T64"/>
                <a:gd fmla="*/ 505926151 h 166" name="T65"/>
                <a:gd fmla="*/ 2129335314 w 197" name="T66"/>
                <a:gd fmla="*/ 210802251 h 166" name="T67"/>
                <a:gd fmla="*/ 2147483646 w 197" name="T68"/>
                <a:gd fmla="*/ 309174385 h 166" name="T69"/>
                <a:gd fmla="*/ 2147483646 w 197" name="T70"/>
                <a:gd fmla="*/ 1925324973 h 16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197" name="T108"/>
                <a:gd fmla="*/ 0 h 166" name="T109"/>
                <a:gd fmla="*/ 197 w 197" name="T110"/>
                <a:gd fmla="*/ 166 h 166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166" w="197">
                  <a:moveTo>
                    <a:pt x="192" y="10"/>
                  </a:moveTo>
                  <a:cubicBezTo>
                    <a:pt x="152" y="1"/>
                    <a:pt x="152" y="1"/>
                    <a:pt x="152" y="1"/>
                  </a:cubicBezTo>
                  <a:cubicBezTo>
                    <a:pt x="150" y="0"/>
                    <a:pt x="149" y="1"/>
                    <a:pt x="147" y="1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5" y="4"/>
                    <a:pt x="53" y="4"/>
                    <a:pt x="51" y="5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2" y="24"/>
                    <a:pt x="0" y="26"/>
                    <a:pt x="0" y="29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0" y="160"/>
                    <a:pt x="1" y="162"/>
                    <a:pt x="3" y="164"/>
                  </a:cubicBezTo>
                  <a:cubicBezTo>
                    <a:pt x="5" y="165"/>
                    <a:pt x="7" y="165"/>
                    <a:pt x="9" y="164"/>
                  </a:cubicBezTo>
                  <a:cubicBezTo>
                    <a:pt x="53" y="147"/>
                    <a:pt x="53" y="147"/>
                    <a:pt x="53" y="147"/>
                  </a:cubicBezTo>
                  <a:cubicBezTo>
                    <a:pt x="97" y="165"/>
                    <a:pt x="97" y="165"/>
                    <a:pt x="97" y="165"/>
                  </a:cubicBezTo>
                  <a:cubicBezTo>
                    <a:pt x="98" y="166"/>
                    <a:pt x="99" y="166"/>
                    <a:pt x="100" y="166"/>
                  </a:cubicBezTo>
                  <a:cubicBezTo>
                    <a:pt x="101" y="166"/>
                    <a:pt x="102" y="166"/>
                    <a:pt x="103" y="165"/>
                  </a:cubicBezTo>
                  <a:cubicBezTo>
                    <a:pt x="151" y="143"/>
                    <a:pt x="151" y="143"/>
                    <a:pt x="151" y="143"/>
                  </a:cubicBezTo>
                  <a:cubicBezTo>
                    <a:pt x="189" y="152"/>
                    <a:pt x="189" y="152"/>
                    <a:pt x="189" y="152"/>
                  </a:cubicBezTo>
                  <a:cubicBezTo>
                    <a:pt x="191" y="153"/>
                    <a:pt x="193" y="152"/>
                    <a:pt x="195" y="151"/>
                  </a:cubicBezTo>
                  <a:cubicBezTo>
                    <a:pt x="196" y="150"/>
                    <a:pt x="197" y="148"/>
                    <a:pt x="197" y="146"/>
                  </a:cubicBezTo>
                  <a:cubicBezTo>
                    <a:pt x="197" y="17"/>
                    <a:pt x="197" y="17"/>
                    <a:pt x="197" y="17"/>
                  </a:cubicBezTo>
                  <a:cubicBezTo>
                    <a:pt x="197" y="14"/>
                    <a:pt x="195" y="11"/>
                    <a:pt x="192" y="10"/>
                  </a:cubicBezTo>
                  <a:close/>
                  <a:moveTo>
                    <a:pt x="184" y="137"/>
                  </a:moveTo>
                  <a:cubicBezTo>
                    <a:pt x="152" y="130"/>
                    <a:pt x="152" y="130"/>
                    <a:pt x="152" y="130"/>
                  </a:cubicBezTo>
                  <a:cubicBezTo>
                    <a:pt x="150" y="129"/>
                    <a:pt x="149" y="129"/>
                    <a:pt x="147" y="130"/>
                  </a:cubicBezTo>
                  <a:cubicBezTo>
                    <a:pt x="100" y="152"/>
                    <a:pt x="100" y="152"/>
                    <a:pt x="100" y="152"/>
                  </a:cubicBezTo>
                  <a:cubicBezTo>
                    <a:pt x="56" y="134"/>
                    <a:pt x="56" y="134"/>
                    <a:pt x="56" y="134"/>
                  </a:cubicBezTo>
                  <a:cubicBezTo>
                    <a:pt x="55" y="133"/>
                    <a:pt x="54" y="133"/>
                    <a:pt x="54" y="133"/>
                  </a:cubicBezTo>
                  <a:cubicBezTo>
                    <a:pt x="53" y="133"/>
                    <a:pt x="52" y="133"/>
                    <a:pt x="51" y="134"/>
                  </a:cubicBezTo>
                  <a:cubicBezTo>
                    <a:pt x="13" y="148"/>
                    <a:pt x="13" y="148"/>
                    <a:pt x="13" y="148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97" y="37"/>
                    <a:pt x="97" y="37"/>
                    <a:pt x="97" y="37"/>
                  </a:cubicBezTo>
                  <a:cubicBezTo>
                    <a:pt x="99" y="37"/>
                    <a:pt x="101" y="37"/>
                    <a:pt x="103" y="36"/>
                  </a:cubicBezTo>
                  <a:cubicBezTo>
                    <a:pt x="151" y="15"/>
                    <a:pt x="151" y="15"/>
                    <a:pt x="151" y="15"/>
                  </a:cubicBezTo>
                  <a:cubicBezTo>
                    <a:pt x="184" y="22"/>
                    <a:pt x="184" y="22"/>
                    <a:pt x="184" y="22"/>
                  </a:cubicBezTo>
                  <a:lnTo>
                    <a:pt x="184" y="13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08" name="Freeform 628"/>
            <p:cNvSpPr>
              <a:spLocks noChangeArrowheads="1"/>
            </p:cNvSpPr>
            <p:nvPr/>
          </p:nvSpPr>
          <p:spPr bwMode="auto">
            <a:xfrm>
              <a:off x="120650" y="344488"/>
              <a:ext cx="44450" cy="53975"/>
            </a:xfrm>
            <a:custGeom>
              <a:gdLst>
                <a:gd fmla="*/ 137209742 w 12" name="T0"/>
                <a:gd fmla="*/ 14862402 h 14" name="T1"/>
                <a:gd fmla="*/ 54884638 w 12" name="T2"/>
                <a:gd fmla="*/ 44591061 h 14" name="T3"/>
                <a:gd fmla="*/ 13720233 w 12" name="T4"/>
                <a:gd fmla="*/ 118910780 h 14" name="T5"/>
                <a:gd fmla="*/ 41164404 w 12" name="T6"/>
                <a:gd fmla="*/ 208092902 h 14" name="T7"/>
                <a:gd fmla="*/ 68604871 w 12" name="T8"/>
                <a:gd fmla="*/ 208092902 h 14" name="T9"/>
                <a:gd fmla="*/ 123489508 w 12" name="T10"/>
                <a:gd fmla="*/ 178364243 h 14" name="T11"/>
                <a:gd fmla="*/ 150929975 w 12" name="T12"/>
                <a:gd fmla="*/ 104048379 h 14" name="T13"/>
                <a:gd fmla="*/ 137209742 w 12" name="T14"/>
                <a:gd fmla="*/ 14862402 h 14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2" name="T24"/>
                <a:gd fmla="*/ 0 h 14" name="T25"/>
                <a:gd fmla="*/ 12 w 12" name="T26"/>
                <a:gd fmla="*/ 14 h 14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4" w="12">
                  <a:moveTo>
                    <a:pt x="10" y="1"/>
                  </a:moveTo>
                  <a:cubicBezTo>
                    <a:pt x="8" y="0"/>
                    <a:pt x="5" y="1"/>
                    <a:pt x="4" y="3"/>
                  </a:cubicBezTo>
                  <a:cubicBezTo>
                    <a:pt x="2" y="6"/>
                    <a:pt x="1" y="8"/>
                    <a:pt x="1" y="8"/>
                  </a:cubicBezTo>
                  <a:cubicBezTo>
                    <a:pt x="0" y="10"/>
                    <a:pt x="1" y="13"/>
                    <a:pt x="3" y="14"/>
                  </a:cubicBezTo>
                  <a:cubicBezTo>
                    <a:pt x="4" y="14"/>
                    <a:pt x="4" y="14"/>
                    <a:pt x="5" y="14"/>
                  </a:cubicBezTo>
                  <a:cubicBezTo>
                    <a:pt x="7" y="14"/>
                    <a:pt x="8" y="13"/>
                    <a:pt x="9" y="12"/>
                  </a:cubicBezTo>
                  <a:cubicBezTo>
                    <a:pt x="9" y="12"/>
                    <a:pt x="10" y="10"/>
                    <a:pt x="11" y="7"/>
                  </a:cubicBezTo>
                  <a:cubicBezTo>
                    <a:pt x="12" y="5"/>
                    <a:pt x="12" y="2"/>
                    <a:pt x="1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09" name="Freeform 629"/>
            <p:cNvSpPr>
              <a:spLocks noChangeArrowheads="1"/>
            </p:cNvSpPr>
            <p:nvPr/>
          </p:nvSpPr>
          <p:spPr bwMode="auto">
            <a:xfrm>
              <a:off x="165100" y="277813"/>
              <a:ext cx="49213" cy="49213"/>
            </a:xfrm>
            <a:custGeom>
              <a:gdLst>
                <a:gd fmla="*/ 71654128 w 13" name="T0"/>
                <a:gd fmla="*/ 28660894 h 13" name="T1"/>
                <a:gd fmla="*/ 14332340 w 13" name="T2"/>
                <a:gd fmla="*/ 85986468 h 13" name="T3"/>
                <a:gd fmla="*/ 28660894 w 13" name="T4"/>
                <a:gd fmla="*/ 171969150 h 13" name="T5"/>
                <a:gd fmla="*/ 71654128 w 13" name="T6"/>
                <a:gd fmla="*/ 186301490 h 13" name="T7"/>
                <a:gd fmla="*/ 114647362 w 13" name="T8"/>
                <a:gd fmla="*/ 157640596 h 13" name="T9"/>
                <a:gd fmla="*/ 157640596 w 13" name="T10"/>
                <a:gd fmla="*/ 100315022 h 13" name="T11"/>
                <a:gd fmla="*/ 157640596 w 13" name="T12"/>
                <a:gd fmla="*/ 14332340 h 13" name="T13"/>
                <a:gd fmla="*/ 71654128 w 13" name="T14"/>
                <a:gd fmla="*/ 28660894 h 13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3" name="T24"/>
                <a:gd fmla="*/ 0 h 13" name="T25"/>
                <a:gd fmla="*/ 13 w 13" name="T26"/>
                <a:gd fmla="*/ 13 h 13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3" w="13">
                  <a:moveTo>
                    <a:pt x="5" y="2"/>
                  </a:moveTo>
                  <a:cubicBezTo>
                    <a:pt x="4" y="3"/>
                    <a:pt x="3" y="5"/>
                    <a:pt x="1" y="6"/>
                  </a:cubicBezTo>
                  <a:cubicBezTo>
                    <a:pt x="0" y="8"/>
                    <a:pt x="0" y="11"/>
                    <a:pt x="2" y="12"/>
                  </a:cubicBezTo>
                  <a:cubicBezTo>
                    <a:pt x="3" y="12"/>
                    <a:pt x="4" y="13"/>
                    <a:pt x="5" y="13"/>
                  </a:cubicBezTo>
                  <a:cubicBezTo>
                    <a:pt x="6" y="13"/>
                    <a:pt x="7" y="12"/>
                    <a:pt x="8" y="11"/>
                  </a:cubicBezTo>
                  <a:cubicBezTo>
                    <a:pt x="9" y="10"/>
                    <a:pt x="10" y="8"/>
                    <a:pt x="11" y="7"/>
                  </a:cubicBezTo>
                  <a:cubicBezTo>
                    <a:pt x="13" y="5"/>
                    <a:pt x="12" y="3"/>
                    <a:pt x="11" y="1"/>
                  </a:cubicBezTo>
                  <a:cubicBezTo>
                    <a:pt x="9" y="0"/>
                    <a:pt x="6" y="0"/>
                    <a:pt x="5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10" name="Freeform 630"/>
            <p:cNvSpPr>
              <a:spLocks noChangeArrowheads="1"/>
            </p:cNvSpPr>
            <p:nvPr/>
          </p:nvSpPr>
          <p:spPr bwMode="auto">
            <a:xfrm>
              <a:off x="225425" y="244475"/>
              <a:ext cx="68263" cy="47625"/>
            </a:xfrm>
            <a:custGeom>
              <a:gdLst>
                <a:gd fmla="*/ 230114573 w 18" name="T0"/>
                <a:gd fmla="*/ 67103625 h 13" name="T1"/>
                <a:gd fmla="*/ 86292017 w 18" name="T2"/>
                <a:gd fmla="*/ 0 h 13" name="T3"/>
                <a:gd fmla="*/ 57530539 w 18" name="T4"/>
                <a:gd fmla="*/ 0 h 13" name="T5"/>
                <a:gd fmla="*/ 0 w 18" name="T6"/>
                <a:gd fmla="*/ 67103625 h 13" name="T7"/>
                <a:gd fmla="*/ 71911278 w 18" name="T8"/>
                <a:gd fmla="*/ 107368731 h 13" name="T9"/>
                <a:gd fmla="*/ 86292017 w 18" name="T10"/>
                <a:gd fmla="*/ 107368731 h 13" name="T11"/>
                <a:gd fmla="*/ 143822556 w 18" name="T12"/>
                <a:gd fmla="*/ 134210913 h 13" name="T13"/>
                <a:gd fmla="*/ 143822556 w 18" name="T14"/>
                <a:gd fmla="*/ 147630173 h 13" name="T15"/>
                <a:gd fmla="*/ 186968565 w 18" name="T16"/>
                <a:gd fmla="*/ 174472356 h 13" name="T17"/>
                <a:gd fmla="*/ 230114573 w 18" name="T18"/>
                <a:gd fmla="*/ 161053096 h 13" name="T19"/>
                <a:gd fmla="*/ 244499104 w 18" name="T20"/>
                <a:gd fmla="*/ 80526548 h 13" name="T21"/>
                <a:gd fmla="*/ 230114573 w 18" name="T22"/>
                <a:gd fmla="*/ 67103625 h 13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18" name="T36"/>
                <a:gd fmla="*/ 0 h 13" name="T37"/>
                <a:gd fmla="*/ 18 w 18" name="T38"/>
                <a:gd fmla="*/ 13 h 13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13" w="18">
                  <a:moveTo>
                    <a:pt x="16" y="5"/>
                  </a:moveTo>
                  <a:cubicBezTo>
                    <a:pt x="13" y="1"/>
                    <a:pt x="9" y="0"/>
                    <a:pt x="6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7"/>
                    <a:pt x="3" y="9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7" y="8"/>
                    <a:pt x="8" y="8"/>
                    <a:pt x="10" y="10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2"/>
                    <a:pt x="12" y="13"/>
                    <a:pt x="13" y="13"/>
                  </a:cubicBezTo>
                  <a:cubicBezTo>
                    <a:pt x="14" y="13"/>
                    <a:pt x="15" y="12"/>
                    <a:pt x="16" y="12"/>
                  </a:cubicBezTo>
                  <a:cubicBezTo>
                    <a:pt x="18" y="10"/>
                    <a:pt x="18" y="8"/>
                    <a:pt x="17" y="6"/>
                  </a:cubicBezTo>
                  <a:lnTo>
                    <a:pt x="16" y="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11" name="Freeform 631"/>
            <p:cNvSpPr>
              <a:spLocks noChangeArrowheads="1"/>
            </p:cNvSpPr>
            <p:nvPr/>
          </p:nvSpPr>
          <p:spPr bwMode="auto">
            <a:xfrm>
              <a:off x="288925" y="307975"/>
              <a:ext cx="52388" cy="66675"/>
            </a:xfrm>
            <a:custGeom>
              <a:gdLst>
                <a:gd fmla="*/ 112020512 w 14" name="T0"/>
                <a:gd fmla="*/ 41160700 h 18" name="T1"/>
                <a:gd fmla="*/ 28005128 w 14" name="T2"/>
                <a:gd fmla="*/ 13720233 h 18" name="T3"/>
                <a:gd fmla="*/ 14002564 w 14" name="T4"/>
                <a:gd fmla="*/ 96045338 h 18" name="T5"/>
                <a:gd fmla="*/ 84015384 w 14" name="T6"/>
                <a:gd fmla="*/ 219534846 h 18" name="T7"/>
                <a:gd fmla="*/ 140025640 w 14" name="T8"/>
                <a:gd fmla="*/ 246975313 h 18" name="T9"/>
                <a:gd fmla="*/ 168030768 w 14" name="T10"/>
                <a:gd fmla="*/ 246975313 h 18" name="T11"/>
                <a:gd fmla="*/ 182033332 w 14" name="T12"/>
                <a:gd fmla="*/ 164650208 h 18" name="T13"/>
                <a:gd fmla="*/ 112020512 w 14" name="T14"/>
                <a:gd fmla="*/ 41160700 h 18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4" name="T24"/>
                <a:gd fmla="*/ 0 h 18" name="T25"/>
                <a:gd fmla="*/ 14 w 14" name="T26"/>
                <a:gd fmla="*/ 18 h 18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8" w="14">
                  <a:moveTo>
                    <a:pt x="8" y="3"/>
                  </a:moveTo>
                  <a:cubicBezTo>
                    <a:pt x="7" y="1"/>
                    <a:pt x="4" y="0"/>
                    <a:pt x="2" y="1"/>
                  </a:cubicBezTo>
                  <a:cubicBezTo>
                    <a:pt x="1" y="3"/>
                    <a:pt x="0" y="5"/>
                    <a:pt x="1" y="7"/>
                  </a:cubicBezTo>
                  <a:cubicBezTo>
                    <a:pt x="3" y="10"/>
                    <a:pt x="4" y="13"/>
                    <a:pt x="6" y="16"/>
                  </a:cubicBezTo>
                  <a:cubicBezTo>
                    <a:pt x="7" y="17"/>
                    <a:pt x="8" y="18"/>
                    <a:pt x="10" y="18"/>
                  </a:cubicBezTo>
                  <a:cubicBezTo>
                    <a:pt x="11" y="18"/>
                    <a:pt x="11" y="18"/>
                    <a:pt x="12" y="18"/>
                  </a:cubicBezTo>
                  <a:cubicBezTo>
                    <a:pt x="14" y="16"/>
                    <a:pt x="14" y="14"/>
                    <a:pt x="13" y="12"/>
                  </a:cubicBezTo>
                  <a:cubicBezTo>
                    <a:pt x="11" y="9"/>
                    <a:pt x="10" y="6"/>
                    <a:pt x="8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12" name="Freeform 632"/>
            <p:cNvSpPr>
              <a:spLocks noChangeArrowheads="1"/>
            </p:cNvSpPr>
            <p:nvPr/>
          </p:nvSpPr>
          <p:spPr bwMode="auto">
            <a:xfrm>
              <a:off x="434975" y="341313"/>
              <a:ext cx="60325" cy="63500"/>
            </a:xfrm>
            <a:custGeom>
              <a:gdLst>
                <a:gd fmla="*/ 199012175 w 16" name="T0"/>
                <a:gd fmla="*/ 13951324 h 17" name="T1"/>
                <a:gd fmla="*/ 113723936 w 16" name="T2"/>
                <a:gd fmla="*/ 27906382 h 17" name="T3"/>
                <a:gd fmla="*/ 14214078 w 16" name="T4"/>
                <a:gd fmla="*/ 139524441 h 17" name="T5"/>
                <a:gd fmla="*/ 14214078 w 16" name="T6"/>
                <a:gd fmla="*/ 209284794 h 17" name="T7"/>
                <a:gd fmla="*/ 56860083 w 16" name="T8"/>
                <a:gd fmla="*/ 237191176 h 17" name="T9"/>
                <a:gd fmla="*/ 99506088 w 16" name="T10"/>
                <a:gd fmla="*/ 223239853 h 17" name="T11"/>
                <a:gd fmla="*/ 199012175 w 16" name="T12"/>
                <a:gd fmla="*/ 97666735 h 17" name="T13"/>
                <a:gd fmla="*/ 199012175 w 16" name="T14"/>
                <a:gd fmla="*/ 13951324 h 17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6" name="T24"/>
                <a:gd fmla="*/ 0 h 17" name="T25"/>
                <a:gd fmla="*/ 16 w 16" name="T26"/>
                <a:gd fmla="*/ 17 h 17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7" w="16">
                  <a:moveTo>
                    <a:pt x="14" y="1"/>
                  </a:moveTo>
                  <a:cubicBezTo>
                    <a:pt x="12" y="0"/>
                    <a:pt x="9" y="0"/>
                    <a:pt x="8" y="2"/>
                  </a:cubicBezTo>
                  <a:cubicBezTo>
                    <a:pt x="6" y="5"/>
                    <a:pt x="3" y="8"/>
                    <a:pt x="1" y="10"/>
                  </a:cubicBezTo>
                  <a:cubicBezTo>
                    <a:pt x="0" y="11"/>
                    <a:pt x="0" y="14"/>
                    <a:pt x="1" y="15"/>
                  </a:cubicBezTo>
                  <a:cubicBezTo>
                    <a:pt x="2" y="16"/>
                    <a:pt x="3" y="17"/>
                    <a:pt x="4" y="17"/>
                  </a:cubicBezTo>
                  <a:cubicBezTo>
                    <a:pt x="5" y="17"/>
                    <a:pt x="6" y="16"/>
                    <a:pt x="7" y="16"/>
                  </a:cubicBezTo>
                  <a:cubicBezTo>
                    <a:pt x="9" y="13"/>
                    <a:pt x="12" y="10"/>
                    <a:pt x="14" y="7"/>
                  </a:cubicBezTo>
                  <a:cubicBezTo>
                    <a:pt x="16" y="5"/>
                    <a:pt x="15" y="3"/>
                    <a:pt x="14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13" name="Freeform 633"/>
            <p:cNvSpPr>
              <a:spLocks noChangeArrowheads="1"/>
            </p:cNvSpPr>
            <p:nvPr/>
          </p:nvSpPr>
          <p:spPr bwMode="auto">
            <a:xfrm>
              <a:off x="346075" y="385763"/>
              <a:ext cx="71438" cy="46038"/>
            </a:xfrm>
            <a:custGeom>
              <a:gdLst>
                <a:gd fmla="*/ 197917099 w 19" name="T0"/>
                <a:gd fmla="*/ 58874929 h 12" name="T1"/>
                <a:gd fmla="*/ 98956670 w 19" name="T2"/>
                <a:gd fmla="*/ 29437465 h 12" name="T3"/>
                <a:gd fmla="*/ 28274408 w 19" name="T4"/>
                <a:gd fmla="*/ 44158115 h 12" name="T5"/>
                <a:gd fmla="*/ 28274408 w 19" name="T6"/>
                <a:gd fmla="*/ 117749858 h 12" name="T7"/>
                <a:gd fmla="*/ 197917099 w 19" name="T8"/>
                <a:gd fmla="*/ 176624787 h 12" name="T9"/>
                <a:gd fmla="*/ 212050543 w 19" name="T10"/>
                <a:gd fmla="*/ 176624787 h 12" name="T11"/>
                <a:gd fmla="*/ 268599360 w 19" name="T12"/>
                <a:gd fmla="*/ 117749858 h 12" name="T13"/>
                <a:gd fmla="*/ 197917099 w 19" name="T14"/>
                <a:gd fmla="*/ 58874929 h 12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9" name="T24"/>
                <a:gd fmla="*/ 0 h 12" name="T25"/>
                <a:gd fmla="*/ 19 w 19" name="T26"/>
                <a:gd fmla="*/ 12 h 12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2" w="19">
                  <a:moveTo>
                    <a:pt x="14" y="4"/>
                  </a:moveTo>
                  <a:cubicBezTo>
                    <a:pt x="12" y="4"/>
                    <a:pt x="10" y="4"/>
                    <a:pt x="7" y="2"/>
                  </a:cubicBezTo>
                  <a:cubicBezTo>
                    <a:pt x="6" y="0"/>
                    <a:pt x="3" y="1"/>
                    <a:pt x="2" y="3"/>
                  </a:cubicBezTo>
                  <a:cubicBezTo>
                    <a:pt x="0" y="4"/>
                    <a:pt x="1" y="7"/>
                    <a:pt x="2" y="8"/>
                  </a:cubicBezTo>
                  <a:cubicBezTo>
                    <a:pt x="6" y="11"/>
                    <a:pt x="10" y="12"/>
                    <a:pt x="14" y="12"/>
                  </a:cubicBezTo>
                  <a:cubicBezTo>
                    <a:pt x="14" y="12"/>
                    <a:pt x="15" y="12"/>
                    <a:pt x="15" y="12"/>
                  </a:cubicBezTo>
                  <a:cubicBezTo>
                    <a:pt x="17" y="12"/>
                    <a:pt x="19" y="10"/>
                    <a:pt x="19" y="8"/>
                  </a:cubicBezTo>
                  <a:cubicBezTo>
                    <a:pt x="19" y="6"/>
                    <a:pt x="17" y="4"/>
                    <a:pt x="1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14" name="Freeform 634"/>
            <p:cNvSpPr>
              <a:spLocks noChangeArrowheads="1"/>
            </p:cNvSpPr>
            <p:nvPr/>
          </p:nvSpPr>
          <p:spPr bwMode="auto">
            <a:xfrm>
              <a:off x="492125" y="274638"/>
              <a:ext cx="44450" cy="47625"/>
            </a:xfrm>
            <a:custGeom>
              <a:gdLst>
                <a:gd fmla="*/ 123489508 w 12" name="T0"/>
                <a:gd fmla="*/ 13419260 h 13" name="T1"/>
                <a:gd fmla="*/ 54884638 w 12" name="T2"/>
                <a:gd fmla="*/ 40261442 h 13" name="T3"/>
                <a:gd fmla="*/ 13720233 w 12" name="T4"/>
                <a:gd fmla="*/ 93945808 h 13" name="T5"/>
                <a:gd fmla="*/ 41164404 w 12" name="T6"/>
                <a:gd fmla="*/ 174472356 h 13" name="T7"/>
                <a:gd fmla="*/ 68604871 w 12" name="T8"/>
                <a:gd fmla="*/ 174472356 h 13" name="T9"/>
                <a:gd fmla="*/ 109765571 w 12" name="T10"/>
                <a:gd fmla="*/ 147630173 h 13" name="T11"/>
                <a:gd fmla="*/ 150929975 w 12" name="T12"/>
                <a:gd fmla="*/ 93945808 h 13" name="T13"/>
                <a:gd fmla="*/ 123489508 w 12" name="T14"/>
                <a:gd fmla="*/ 13419260 h 13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2" name="T24"/>
                <a:gd fmla="*/ 0 h 13" name="T25"/>
                <a:gd fmla="*/ 12 w 12" name="T26"/>
                <a:gd fmla="*/ 13 h 13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3" w="12">
                  <a:moveTo>
                    <a:pt x="9" y="1"/>
                  </a:moveTo>
                  <a:cubicBezTo>
                    <a:pt x="7" y="0"/>
                    <a:pt x="5" y="1"/>
                    <a:pt x="4" y="3"/>
                  </a:cubicBezTo>
                  <a:cubicBezTo>
                    <a:pt x="3" y="4"/>
                    <a:pt x="2" y="6"/>
                    <a:pt x="1" y="7"/>
                  </a:cubicBezTo>
                  <a:cubicBezTo>
                    <a:pt x="0" y="9"/>
                    <a:pt x="1" y="12"/>
                    <a:pt x="3" y="13"/>
                  </a:cubicBezTo>
                  <a:cubicBezTo>
                    <a:pt x="3" y="13"/>
                    <a:pt x="4" y="13"/>
                    <a:pt x="5" y="13"/>
                  </a:cubicBezTo>
                  <a:cubicBezTo>
                    <a:pt x="6" y="13"/>
                    <a:pt x="7" y="13"/>
                    <a:pt x="8" y="11"/>
                  </a:cubicBezTo>
                  <a:cubicBezTo>
                    <a:pt x="9" y="10"/>
                    <a:pt x="10" y="8"/>
                    <a:pt x="11" y="7"/>
                  </a:cubicBezTo>
                  <a:cubicBezTo>
                    <a:pt x="12" y="5"/>
                    <a:pt x="11" y="2"/>
                    <a:pt x="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15" name="Freeform 635"/>
            <p:cNvSpPr>
              <a:spLocks noChangeArrowheads="1"/>
            </p:cNvSpPr>
            <p:nvPr/>
          </p:nvSpPr>
          <p:spPr bwMode="auto">
            <a:xfrm>
              <a:off x="500063" y="161925"/>
              <a:ext cx="112713" cy="107950"/>
            </a:xfrm>
            <a:custGeom>
              <a:gdLst>
                <a:gd fmla="*/ 197619703 w 30" name="T0"/>
                <a:gd fmla="*/ 41568195 h 29" name="T1"/>
                <a:gd fmla="*/ 127042579 w 30" name="T2"/>
                <a:gd fmla="*/ 13854824 h 29" name="T3"/>
                <a:gd fmla="*/ 98811730 w 30" name="T4"/>
                <a:gd fmla="*/ 83136390 h 29" name="T5"/>
                <a:gd fmla="*/ 127042579 w 30" name="T6"/>
                <a:gd fmla="*/ 180131326 h 29" name="T7"/>
                <a:gd fmla="*/ 42346274 w 30" name="T8"/>
                <a:gd fmla="*/ 207844697 h 29" name="T9"/>
                <a:gd fmla="*/ 14115425 w 30" name="T10"/>
                <a:gd fmla="*/ 290984809 h 29" name="T11"/>
                <a:gd fmla="*/ 56461699 w 30" name="T12"/>
                <a:gd fmla="*/ 318698179 h 29" name="T13"/>
                <a:gd fmla="*/ 84696305 w 30" name="T14"/>
                <a:gd fmla="*/ 318698179 h 29" name="T15"/>
                <a:gd fmla="*/ 169388854 w 30" name="T16"/>
                <a:gd fmla="*/ 277126262 h 29" name="T17"/>
                <a:gd fmla="*/ 211738885 w 30" name="T18"/>
                <a:gd fmla="*/ 374121198 h 29" name="T19"/>
                <a:gd fmla="*/ 268200584 w 30" name="T20"/>
                <a:gd fmla="*/ 401834569 h 29" name="T21"/>
                <a:gd fmla="*/ 296431433 w 30" name="T22"/>
                <a:gd fmla="*/ 401834569 h 29" name="T23"/>
                <a:gd fmla="*/ 324662282 w 30" name="T24"/>
                <a:gd fmla="*/ 318698179 h 29" name="T25"/>
                <a:gd fmla="*/ 282316008 w 30" name="T26"/>
                <a:gd fmla="*/ 235558067 h 29" name="T27"/>
                <a:gd fmla="*/ 367012314 w 30" name="T28"/>
                <a:gd fmla="*/ 193989872 h 29" name="T29"/>
                <a:gd fmla="*/ 409358588 w 30" name="T30"/>
                <a:gd fmla="*/ 124708307 h 29" name="T31"/>
                <a:gd fmla="*/ 324662282 w 30" name="T32"/>
                <a:gd fmla="*/ 96994936 h 29" name="T33"/>
                <a:gd fmla="*/ 239969734 w 30" name="T34"/>
                <a:gd fmla="*/ 124708307 h 29" name="T35"/>
                <a:gd fmla="*/ 197619703 w 30" name="T36"/>
                <a:gd fmla="*/ 41568195 h 29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w 30" name="T57"/>
                <a:gd fmla="*/ 0 h 29" name="T58"/>
                <a:gd fmla="*/ 30 w 30" name="T59"/>
                <a:gd fmla="*/ 29 h 29" name="T60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T60" l="T57" r="T59" t="T58"/>
              <a:pathLst>
                <a:path h="28" w="30">
                  <a:moveTo>
                    <a:pt x="14" y="3"/>
                  </a:moveTo>
                  <a:cubicBezTo>
                    <a:pt x="13" y="1"/>
                    <a:pt x="11" y="0"/>
                    <a:pt x="9" y="1"/>
                  </a:cubicBezTo>
                  <a:cubicBezTo>
                    <a:pt x="7" y="2"/>
                    <a:pt x="6" y="4"/>
                    <a:pt x="7" y="6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1" y="16"/>
                    <a:pt x="0" y="19"/>
                    <a:pt x="1" y="21"/>
                  </a:cubicBezTo>
                  <a:cubicBezTo>
                    <a:pt x="1" y="22"/>
                    <a:pt x="3" y="23"/>
                    <a:pt x="4" y="23"/>
                  </a:cubicBezTo>
                  <a:cubicBezTo>
                    <a:pt x="5" y="23"/>
                    <a:pt x="5" y="23"/>
                    <a:pt x="6" y="23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6" y="28"/>
                    <a:pt x="17" y="29"/>
                    <a:pt x="19" y="29"/>
                  </a:cubicBezTo>
                  <a:cubicBezTo>
                    <a:pt x="19" y="29"/>
                    <a:pt x="20" y="29"/>
                    <a:pt x="21" y="29"/>
                  </a:cubicBezTo>
                  <a:cubicBezTo>
                    <a:pt x="23" y="28"/>
                    <a:pt x="24" y="26"/>
                    <a:pt x="23" y="23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9" y="13"/>
                    <a:pt x="30" y="11"/>
                    <a:pt x="29" y="9"/>
                  </a:cubicBezTo>
                  <a:cubicBezTo>
                    <a:pt x="28" y="7"/>
                    <a:pt x="25" y="6"/>
                    <a:pt x="23" y="7"/>
                  </a:cubicBezTo>
                  <a:cubicBezTo>
                    <a:pt x="17" y="9"/>
                    <a:pt x="17" y="9"/>
                    <a:pt x="17" y="9"/>
                  </a:cubicBezTo>
                  <a:lnTo>
                    <a:pt x="14" y="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24603" name="Freeform 833"/>
          <p:cNvSpPr>
            <a:spLocks noChangeArrowheads="1" noEditPoints="1"/>
          </p:cNvSpPr>
          <p:nvPr/>
        </p:nvSpPr>
        <p:spPr bwMode="auto">
          <a:xfrm>
            <a:off x="9159875" y="3240088"/>
            <a:ext cx="415925" cy="414337"/>
          </a:xfrm>
          <a:custGeom>
            <a:gdLst>
              <a:gd fmla="*/ 0 w 197" name="T0"/>
              <a:gd fmla="*/ 437935280 h 197" name="T1"/>
              <a:gd fmla="*/ 878140130 w 197" name="T2"/>
              <a:gd fmla="*/ 437935280 h 197" name="T3"/>
              <a:gd fmla="*/ 494790292 w 197" name="T4"/>
              <a:gd fmla="*/ 805094649 h 197" name="T5"/>
              <a:gd fmla="*/ 459128418 w 197" name="T6"/>
              <a:gd fmla="*/ 645844118 h 197" name="T7"/>
              <a:gd fmla="*/ 494790292 w 197" name="T8"/>
              <a:gd fmla="*/ 805094649 h 197" name="T9"/>
              <a:gd fmla="*/ 419011712 w 197" name="T10"/>
              <a:gd fmla="*/ 645844118 h 197" name="T11"/>
              <a:gd fmla="*/ 387808892 w 197" name="T12"/>
              <a:gd fmla="*/ 809517749 h 197" name="T13"/>
              <a:gd fmla="*/ 62405640 w 197" name="T14"/>
              <a:gd fmla="*/ 455629783 h 197" name="T15"/>
              <a:gd fmla="*/ 231792680 w 197" name="T16"/>
              <a:gd fmla="*/ 606032011 h 197" name="T17"/>
              <a:gd fmla="*/ 62405640 w 197" name="T18"/>
              <a:gd fmla="*/ 455629783 h 197" name="T19"/>
              <a:gd fmla="*/ 419011712 w 197" name="T20"/>
              <a:gd fmla="*/ 61929710 h 197" name="T21"/>
              <a:gd fmla="*/ 280827493 w 197" name="T22"/>
              <a:gd fmla="*/ 230026442 h 197" name="T23"/>
              <a:gd fmla="*/ 597312637 w 197" name="T24"/>
              <a:gd fmla="*/ 230026442 h 197" name="T25"/>
              <a:gd fmla="*/ 459128418 w 197" name="T26"/>
              <a:gd fmla="*/ 61929710 h 197" name="T27"/>
              <a:gd fmla="*/ 597312637 w 197" name="T28"/>
              <a:gd fmla="*/ 230026442 h 197" name="T29"/>
              <a:gd fmla="*/ 628517569 w 197" name="T30"/>
              <a:gd fmla="*/ 415817676 h 197" name="T31"/>
              <a:gd fmla="*/ 459128418 w 197" name="T32"/>
              <a:gd fmla="*/ 269838549 h 197" name="T33"/>
              <a:gd fmla="*/ 419011712 w 197" name="T34"/>
              <a:gd fmla="*/ 269838549 h 197" name="T35"/>
              <a:gd fmla="*/ 254081615 w 197" name="T36"/>
              <a:gd fmla="*/ 415817676 h 197" name="T37"/>
              <a:gd fmla="*/ 419011712 w 197" name="T38"/>
              <a:gd fmla="*/ 269838549 h 197" name="T39"/>
              <a:gd fmla="*/ 62405640 w 197" name="T40"/>
              <a:gd fmla="*/ 415817676 h 197" name="T41"/>
              <a:gd fmla="*/ 231792680 w 197" name="T42"/>
              <a:gd fmla="*/ 269838549 h 197" name="T43"/>
              <a:gd fmla="*/ 254081615 w 197" name="T44"/>
              <a:gd fmla="*/ 455629783 h 197" name="T45"/>
              <a:gd fmla="*/ 419011712 w 197" name="T46"/>
              <a:gd fmla="*/ 606032011 h 197" name="T47"/>
              <a:gd fmla="*/ 254081615 w 197" name="T48"/>
              <a:gd fmla="*/ 455629783 h 197" name="T49"/>
              <a:gd fmla="*/ 459128418 w 197" name="T50"/>
              <a:gd fmla="*/ 455629783 h 197" name="T51"/>
              <a:gd fmla="*/ 606228634 w 197" name="T52"/>
              <a:gd fmla="*/ 606032011 h 197" name="T53"/>
              <a:gd fmla="*/ 664177331 w 197" name="T54"/>
              <a:gd fmla="*/ 455629783 h 197" name="T55"/>
              <a:gd fmla="*/ 775615673 w 197" name="T56"/>
              <a:gd fmla="*/ 606032011 h 197" name="T57"/>
              <a:gd fmla="*/ 664177331 w 197" name="T58"/>
              <a:gd fmla="*/ 455629783 h 197" name="T59"/>
              <a:gd fmla="*/ 646347450 w 197" name="T60"/>
              <a:gd fmla="*/ 269838549 h 197" name="T61"/>
              <a:gd fmla="*/ 815734490 w 197" name="T62"/>
              <a:gd fmla="*/ 415817676 h 197" name="T63"/>
              <a:gd fmla="*/ 753328849 w 197" name="T64"/>
              <a:gd fmla="*/ 230026442 h 197" name="T65"/>
              <a:gd fmla="*/ 566109817 w 197" name="T66"/>
              <a:gd fmla="*/ 84047314 h 197" name="T67"/>
              <a:gd fmla="*/ 312030313 w 197" name="T68"/>
              <a:gd fmla="*/ 84047314 h 197" name="T69"/>
              <a:gd fmla="*/ 124811281 w 197" name="T70"/>
              <a:gd fmla="*/ 230026442 h 197" name="T71"/>
              <a:gd fmla="*/ 124811281 w 197" name="T72"/>
              <a:gd fmla="*/ 645844118 h 197" name="T73"/>
              <a:gd fmla="*/ 312030313 w 197" name="T74"/>
              <a:gd fmla="*/ 787400146 h 197" name="T75"/>
              <a:gd fmla="*/ 566109817 w 197" name="T76"/>
              <a:gd fmla="*/ 787400146 h 197" name="T77"/>
              <a:gd fmla="*/ 753328849 w 197" name="T78"/>
              <a:gd fmla="*/ 645844118 h 197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w 197" name="T120"/>
              <a:gd fmla="*/ 0 h 197" name="T121"/>
              <a:gd fmla="*/ 197 w 197" name="T122"/>
              <a:gd fmla="*/ 197 h 197" name="T123"/>
            </a:gdLst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b="T123" l="T120" r="T122" t="T121"/>
            <a:pathLst>
              <a:path h="197" w="197">
                <a:moveTo>
                  <a:pt x="99" y="0"/>
                </a:moveTo>
                <a:cubicBezTo>
                  <a:pt x="44" y="0"/>
                  <a:pt x="0" y="44"/>
                  <a:pt x="0" y="99"/>
                </a:cubicBezTo>
                <a:cubicBezTo>
                  <a:pt x="0" y="153"/>
                  <a:pt x="44" y="197"/>
                  <a:pt x="99" y="197"/>
                </a:cubicBezTo>
                <a:cubicBezTo>
                  <a:pt x="153" y="197"/>
                  <a:pt x="197" y="153"/>
                  <a:pt x="197" y="99"/>
                </a:cubicBezTo>
                <a:cubicBezTo>
                  <a:pt x="197" y="44"/>
                  <a:pt x="153" y="0"/>
                  <a:pt x="99" y="0"/>
                </a:cubicBezTo>
                <a:close/>
                <a:moveTo>
                  <a:pt x="111" y="182"/>
                </a:moveTo>
                <a:cubicBezTo>
                  <a:pt x="108" y="183"/>
                  <a:pt x="106" y="183"/>
                  <a:pt x="103" y="183"/>
                </a:cubicBezTo>
                <a:cubicBezTo>
                  <a:pt x="103" y="146"/>
                  <a:pt x="103" y="146"/>
                  <a:pt x="103" y="146"/>
                </a:cubicBezTo>
                <a:cubicBezTo>
                  <a:pt x="134" y="146"/>
                  <a:pt x="134" y="146"/>
                  <a:pt x="134" y="146"/>
                </a:cubicBezTo>
                <a:cubicBezTo>
                  <a:pt x="129" y="163"/>
                  <a:pt x="120" y="176"/>
                  <a:pt x="111" y="182"/>
                </a:cubicBezTo>
                <a:close/>
                <a:moveTo>
                  <a:pt x="63" y="146"/>
                </a:moveTo>
                <a:cubicBezTo>
                  <a:pt x="94" y="146"/>
                  <a:pt x="94" y="146"/>
                  <a:pt x="94" y="146"/>
                </a:cubicBezTo>
                <a:cubicBezTo>
                  <a:pt x="94" y="183"/>
                  <a:pt x="94" y="183"/>
                  <a:pt x="94" y="183"/>
                </a:cubicBezTo>
                <a:cubicBezTo>
                  <a:pt x="92" y="183"/>
                  <a:pt x="89" y="183"/>
                  <a:pt x="87" y="183"/>
                </a:cubicBezTo>
                <a:cubicBezTo>
                  <a:pt x="77" y="176"/>
                  <a:pt x="69" y="163"/>
                  <a:pt x="63" y="146"/>
                </a:cubicBezTo>
                <a:close/>
                <a:moveTo>
                  <a:pt x="14" y="103"/>
                </a:moveTo>
                <a:cubicBezTo>
                  <a:pt x="48" y="103"/>
                  <a:pt x="48" y="103"/>
                  <a:pt x="48" y="103"/>
                </a:cubicBezTo>
                <a:cubicBezTo>
                  <a:pt x="49" y="115"/>
                  <a:pt x="50" y="127"/>
                  <a:pt x="52" y="137"/>
                </a:cubicBezTo>
                <a:cubicBezTo>
                  <a:pt x="23" y="137"/>
                  <a:pt x="23" y="137"/>
                  <a:pt x="23" y="137"/>
                </a:cubicBezTo>
                <a:cubicBezTo>
                  <a:pt x="18" y="127"/>
                  <a:pt x="15" y="115"/>
                  <a:pt x="14" y="103"/>
                </a:cubicBezTo>
                <a:close/>
                <a:moveTo>
                  <a:pt x="87" y="15"/>
                </a:moveTo>
                <a:cubicBezTo>
                  <a:pt x="89" y="14"/>
                  <a:pt x="92" y="14"/>
                  <a:pt x="94" y="14"/>
                </a:cubicBezTo>
                <a:cubicBezTo>
                  <a:pt x="94" y="52"/>
                  <a:pt x="94" y="52"/>
                  <a:pt x="94" y="52"/>
                </a:cubicBezTo>
                <a:cubicBezTo>
                  <a:pt x="63" y="52"/>
                  <a:pt x="63" y="52"/>
                  <a:pt x="63" y="52"/>
                </a:cubicBezTo>
                <a:cubicBezTo>
                  <a:pt x="69" y="35"/>
                  <a:pt x="77" y="21"/>
                  <a:pt x="87" y="15"/>
                </a:cubicBezTo>
                <a:close/>
                <a:moveTo>
                  <a:pt x="134" y="52"/>
                </a:moveTo>
                <a:cubicBezTo>
                  <a:pt x="103" y="52"/>
                  <a:pt x="103" y="52"/>
                  <a:pt x="103" y="52"/>
                </a:cubicBezTo>
                <a:cubicBezTo>
                  <a:pt x="103" y="14"/>
                  <a:pt x="103" y="14"/>
                  <a:pt x="103" y="14"/>
                </a:cubicBezTo>
                <a:cubicBezTo>
                  <a:pt x="106" y="14"/>
                  <a:pt x="108" y="14"/>
                  <a:pt x="111" y="15"/>
                </a:cubicBezTo>
                <a:cubicBezTo>
                  <a:pt x="121" y="21"/>
                  <a:pt x="129" y="35"/>
                  <a:pt x="134" y="52"/>
                </a:cubicBezTo>
                <a:close/>
                <a:moveTo>
                  <a:pt x="136" y="61"/>
                </a:moveTo>
                <a:cubicBezTo>
                  <a:pt x="139" y="71"/>
                  <a:pt x="140" y="82"/>
                  <a:pt x="141" y="94"/>
                </a:cubicBezTo>
                <a:cubicBezTo>
                  <a:pt x="103" y="94"/>
                  <a:pt x="103" y="94"/>
                  <a:pt x="103" y="94"/>
                </a:cubicBezTo>
                <a:cubicBezTo>
                  <a:pt x="103" y="61"/>
                  <a:pt x="103" y="61"/>
                  <a:pt x="103" y="61"/>
                </a:cubicBezTo>
                <a:lnTo>
                  <a:pt x="136" y="61"/>
                </a:lnTo>
                <a:close/>
                <a:moveTo>
                  <a:pt x="94" y="61"/>
                </a:moveTo>
                <a:cubicBezTo>
                  <a:pt x="94" y="94"/>
                  <a:pt x="94" y="94"/>
                  <a:pt x="94" y="94"/>
                </a:cubicBezTo>
                <a:cubicBezTo>
                  <a:pt x="57" y="94"/>
                  <a:pt x="57" y="94"/>
                  <a:pt x="57" y="94"/>
                </a:cubicBezTo>
                <a:cubicBezTo>
                  <a:pt x="57" y="82"/>
                  <a:pt x="59" y="71"/>
                  <a:pt x="61" y="61"/>
                </a:cubicBezTo>
                <a:lnTo>
                  <a:pt x="94" y="61"/>
                </a:lnTo>
                <a:close/>
                <a:moveTo>
                  <a:pt x="48" y="94"/>
                </a:moveTo>
                <a:cubicBezTo>
                  <a:pt x="14" y="94"/>
                  <a:pt x="14" y="94"/>
                  <a:pt x="14" y="94"/>
                </a:cubicBezTo>
                <a:cubicBezTo>
                  <a:pt x="15" y="82"/>
                  <a:pt x="18" y="71"/>
                  <a:pt x="23" y="61"/>
                </a:cubicBezTo>
                <a:cubicBezTo>
                  <a:pt x="52" y="61"/>
                  <a:pt x="52" y="61"/>
                  <a:pt x="52" y="61"/>
                </a:cubicBezTo>
                <a:cubicBezTo>
                  <a:pt x="50" y="71"/>
                  <a:pt x="49" y="82"/>
                  <a:pt x="48" y="94"/>
                </a:cubicBezTo>
                <a:close/>
                <a:moveTo>
                  <a:pt x="57" y="103"/>
                </a:moveTo>
                <a:cubicBezTo>
                  <a:pt x="94" y="103"/>
                  <a:pt x="94" y="103"/>
                  <a:pt x="94" y="103"/>
                </a:cubicBezTo>
                <a:cubicBezTo>
                  <a:pt x="94" y="137"/>
                  <a:pt x="94" y="137"/>
                  <a:pt x="94" y="137"/>
                </a:cubicBezTo>
                <a:cubicBezTo>
                  <a:pt x="61" y="137"/>
                  <a:pt x="61" y="137"/>
                  <a:pt x="61" y="137"/>
                </a:cubicBezTo>
                <a:cubicBezTo>
                  <a:pt x="59" y="127"/>
                  <a:pt x="57" y="115"/>
                  <a:pt x="57" y="103"/>
                </a:cubicBezTo>
                <a:close/>
                <a:moveTo>
                  <a:pt x="103" y="137"/>
                </a:moveTo>
                <a:cubicBezTo>
                  <a:pt x="103" y="103"/>
                  <a:pt x="103" y="103"/>
                  <a:pt x="103" y="103"/>
                </a:cubicBezTo>
                <a:cubicBezTo>
                  <a:pt x="141" y="103"/>
                  <a:pt x="141" y="103"/>
                  <a:pt x="141" y="103"/>
                </a:cubicBezTo>
                <a:cubicBezTo>
                  <a:pt x="140" y="115"/>
                  <a:pt x="139" y="127"/>
                  <a:pt x="136" y="137"/>
                </a:cubicBezTo>
                <a:lnTo>
                  <a:pt x="103" y="137"/>
                </a:lnTo>
                <a:close/>
                <a:moveTo>
                  <a:pt x="149" y="103"/>
                </a:moveTo>
                <a:cubicBezTo>
                  <a:pt x="183" y="103"/>
                  <a:pt x="183" y="103"/>
                  <a:pt x="183" y="103"/>
                </a:cubicBezTo>
                <a:cubicBezTo>
                  <a:pt x="183" y="115"/>
                  <a:pt x="179" y="127"/>
                  <a:pt x="174" y="137"/>
                </a:cubicBezTo>
                <a:cubicBezTo>
                  <a:pt x="145" y="137"/>
                  <a:pt x="145" y="137"/>
                  <a:pt x="145" y="137"/>
                </a:cubicBezTo>
                <a:cubicBezTo>
                  <a:pt x="147" y="127"/>
                  <a:pt x="149" y="115"/>
                  <a:pt x="149" y="103"/>
                </a:cubicBezTo>
                <a:close/>
                <a:moveTo>
                  <a:pt x="149" y="94"/>
                </a:moveTo>
                <a:cubicBezTo>
                  <a:pt x="149" y="82"/>
                  <a:pt x="148" y="71"/>
                  <a:pt x="145" y="61"/>
                </a:cubicBezTo>
                <a:cubicBezTo>
                  <a:pt x="174" y="61"/>
                  <a:pt x="174" y="61"/>
                  <a:pt x="174" y="61"/>
                </a:cubicBezTo>
                <a:cubicBezTo>
                  <a:pt x="179" y="71"/>
                  <a:pt x="183" y="82"/>
                  <a:pt x="183" y="94"/>
                </a:cubicBezTo>
                <a:lnTo>
                  <a:pt x="149" y="94"/>
                </a:lnTo>
                <a:close/>
                <a:moveTo>
                  <a:pt x="169" y="52"/>
                </a:moveTo>
                <a:cubicBezTo>
                  <a:pt x="143" y="52"/>
                  <a:pt x="143" y="52"/>
                  <a:pt x="143" y="52"/>
                </a:cubicBezTo>
                <a:cubicBezTo>
                  <a:pt x="139" y="39"/>
                  <a:pt x="134" y="27"/>
                  <a:pt x="127" y="19"/>
                </a:cubicBezTo>
                <a:cubicBezTo>
                  <a:pt x="145" y="25"/>
                  <a:pt x="159" y="37"/>
                  <a:pt x="169" y="52"/>
                </a:cubicBezTo>
                <a:close/>
                <a:moveTo>
                  <a:pt x="70" y="19"/>
                </a:moveTo>
                <a:cubicBezTo>
                  <a:pt x="64" y="27"/>
                  <a:pt x="58" y="39"/>
                  <a:pt x="54" y="52"/>
                </a:cubicBezTo>
                <a:cubicBezTo>
                  <a:pt x="28" y="52"/>
                  <a:pt x="28" y="52"/>
                  <a:pt x="28" y="52"/>
                </a:cubicBezTo>
                <a:cubicBezTo>
                  <a:pt x="38" y="37"/>
                  <a:pt x="53" y="25"/>
                  <a:pt x="70" y="19"/>
                </a:cubicBezTo>
                <a:close/>
                <a:moveTo>
                  <a:pt x="28" y="146"/>
                </a:moveTo>
                <a:cubicBezTo>
                  <a:pt x="54" y="146"/>
                  <a:pt x="54" y="146"/>
                  <a:pt x="54" y="146"/>
                </a:cubicBezTo>
                <a:cubicBezTo>
                  <a:pt x="58" y="159"/>
                  <a:pt x="64" y="170"/>
                  <a:pt x="70" y="178"/>
                </a:cubicBezTo>
                <a:cubicBezTo>
                  <a:pt x="53" y="172"/>
                  <a:pt x="38" y="161"/>
                  <a:pt x="28" y="146"/>
                </a:cubicBezTo>
                <a:close/>
                <a:moveTo>
                  <a:pt x="127" y="178"/>
                </a:moveTo>
                <a:cubicBezTo>
                  <a:pt x="134" y="170"/>
                  <a:pt x="139" y="159"/>
                  <a:pt x="143" y="146"/>
                </a:cubicBezTo>
                <a:cubicBezTo>
                  <a:pt x="169" y="146"/>
                  <a:pt x="169" y="146"/>
                  <a:pt x="169" y="146"/>
                </a:cubicBezTo>
                <a:cubicBezTo>
                  <a:pt x="159" y="161"/>
                  <a:pt x="145" y="172"/>
                  <a:pt x="127" y="17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24604" name="Group 52"/>
          <p:cNvGrpSpPr/>
          <p:nvPr/>
        </p:nvGrpSpPr>
        <p:grpSpPr>
          <a:xfrm>
            <a:off x="3340100" y="3289300"/>
            <a:ext cx="415925" cy="327025"/>
            <a:chExt cx="739775" cy="581025"/>
          </a:xfrm>
        </p:grpSpPr>
        <p:sp>
          <p:nvSpPr>
            <p:cNvPr id="24605" name="Freeform 895"/>
            <p:cNvSpPr>
              <a:spLocks noChangeArrowheads="1" noEditPoints="1"/>
            </p:cNvSpPr>
            <p:nvPr/>
          </p:nvSpPr>
          <p:spPr bwMode="auto">
            <a:xfrm>
              <a:off x="161925" y="269875"/>
              <a:ext cx="420688" cy="153988"/>
            </a:xfrm>
            <a:custGeom>
              <a:gdLst>
                <a:gd fmla="*/ 1439079744 w 112" name="T0"/>
                <a:gd fmla="*/ 0 h 41" name="T1"/>
                <a:gd fmla="*/ 1312099579 w 112" name="T2"/>
                <a:gd fmla="*/ 0 h 41" name="T3"/>
                <a:gd fmla="*/ 1171015097 w 112" name="T4"/>
                <a:gd fmla="*/ 141060520 h 41" name="T5"/>
                <a:gd fmla="*/ 1171015097 w 112" name="T6"/>
                <a:gd fmla="*/ 197483976 h 41" name="T7"/>
                <a:gd fmla="*/ 0 w 112" name="T8"/>
                <a:gd fmla="*/ 197483976 h 41" name="T9"/>
                <a:gd fmla="*/ 0 w 112" name="T10"/>
                <a:gd fmla="*/ 268014236 h 41" name="T11"/>
                <a:gd fmla="*/ 0 w 112" name="T12"/>
                <a:gd fmla="*/ 338544496 h 41" name="T13"/>
                <a:gd fmla="*/ 0 w 112" name="T14"/>
                <a:gd fmla="*/ 465501968 h 41" name="T15"/>
                <a:gd fmla="*/ 0 w 112" name="T16"/>
                <a:gd fmla="*/ 507818622 h 41" name="T17"/>
                <a:gd fmla="*/ 84652192 w 112" name="T18"/>
                <a:gd fmla="*/ 507818622 h 41" name="T19"/>
                <a:gd fmla="*/ 84652192 w 112" name="T20"/>
                <a:gd fmla="*/ 465501968 h 41" name="T21"/>
                <a:gd fmla="*/ 183412456 w 112" name="T22"/>
                <a:gd fmla="*/ 465501968 h 41" name="T23"/>
                <a:gd fmla="*/ 183412456 w 112" name="T24"/>
                <a:gd fmla="*/ 507818622 h 41" name="T25"/>
                <a:gd fmla="*/ 268064647 w 112" name="T26"/>
                <a:gd fmla="*/ 507818622 h 41" name="T27"/>
                <a:gd fmla="*/ 268064647 w 112" name="T28"/>
                <a:gd fmla="*/ 465501968 h 41" name="T29"/>
                <a:gd fmla="*/ 268064647 w 112" name="T30"/>
                <a:gd fmla="*/ 338544496 h 41" name="T31"/>
                <a:gd fmla="*/ 1171015097 w 112" name="T32"/>
                <a:gd fmla="*/ 338544496 h 41" name="T33"/>
                <a:gd fmla="*/ 1171015097 w 112" name="T34"/>
                <a:gd fmla="*/ 451395165 h 41" name="T35"/>
                <a:gd fmla="*/ 1312099579 w 112" name="T36"/>
                <a:gd fmla="*/ 578348882 h 41" name="T37"/>
                <a:gd fmla="*/ 1439079744 w 112" name="T38"/>
                <a:gd fmla="*/ 578348882 h 41" name="T39"/>
                <a:gd fmla="*/ 1580164226 w 112" name="T40"/>
                <a:gd fmla="*/ 451395165 h 41" name="T41"/>
                <a:gd fmla="*/ 1580164226 w 112" name="T42"/>
                <a:gd fmla="*/ 141060520 h 41" name="T43"/>
                <a:gd fmla="*/ 1439079744 w 112" name="T44"/>
                <a:gd fmla="*/ 0 h 41" name="T45"/>
                <a:gd fmla="*/ 1467295890 w 112" name="T46"/>
                <a:gd fmla="*/ 451395165 h 41" name="T47"/>
                <a:gd fmla="*/ 1439079744 w 112" name="T48"/>
                <a:gd fmla="*/ 479605016 h 41" name="T49"/>
                <a:gd fmla="*/ 1312099579 w 112" name="T50"/>
                <a:gd fmla="*/ 479605016 h 41" name="T51"/>
                <a:gd fmla="*/ 1283883434 w 112" name="T52"/>
                <a:gd fmla="*/ 451395165 h 41" name="T53"/>
                <a:gd fmla="*/ 1283883434 w 112" name="T54"/>
                <a:gd fmla="*/ 141060520 h 41" name="T55"/>
                <a:gd fmla="*/ 1312099579 w 112" name="T56"/>
                <a:gd fmla="*/ 112846913 h 41" name="T57"/>
                <a:gd fmla="*/ 1439079744 w 112" name="T58"/>
                <a:gd fmla="*/ 112846913 h 41" name="T59"/>
                <a:gd fmla="*/ 1467295890 w 112" name="T60"/>
                <a:gd fmla="*/ 141060520 h 41" name="T61"/>
                <a:gd fmla="*/ 1467295890 w 112" name="T62"/>
                <a:gd fmla="*/ 451395165 h 41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w 112" name="T96"/>
                <a:gd fmla="*/ 0 h 41" name="T97"/>
                <a:gd fmla="*/ 112 w 112" name="T98"/>
                <a:gd fmla="*/ 41 h 41" name="T99"/>
              </a:gdLst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b="T99" l="T96" r="T98" t="T97"/>
              <a:pathLst>
                <a:path h="41" w="112">
                  <a:moveTo>
                    <a:pt x="102" y="0"/>
                  </a:moveTo>
                  <a:cubicBezTo>
                    <a:pt x="93" y="0"/>
                    <a:pt x="93" y="0"/>
                    <a:pt x="93" y="0"/>
                  </a:cubicBezTo>
                  <a:cubicBezTo>
                    <a:pt x="88" y="0"/>
                    <a:pt x="83" y="5"/>
                    <a:pt x="83" y="10"/>
                  </a:cubicBezTo>
                  <a:cubicBezTo>
                    <a:pt x="83" y="14"/>
                    <a:pt x="83" y="14"/>
                    <a:pt x="83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83" y="24"/>
                    <a:pt x="83" y="24"/>
                    <a:pt x="83" y="24"/>
                  </a:cubicBezTo>
                  <a:cubicBezTo>
                    <a:pt x="83" y="32"/>
                    <a:pt x="83" y="32"/>
                    <a:pt x="83" y="32"/>
                  </a:cubicBezTo>
                  <a:cubicBezTo>
                    <a:pt x="83" y="37"/>
                    <a:pt x="88" y="41"/>
                    <a:pt x="93" y="41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07" y="41"/>
                    <a:pt x="112" y="37"/>
                    <a:pt x="112" y="32"/>
                  </a:cubicBezTo>
                  <a:cubicBezTo>
                    <a:pt x="112" y="10"/>
                    <a:pt x="112" y="10"/>
                    <a:pt x="112" y="10"/>
                  </a:cubicBezTo>
                  <a:cubicBezTo>
                    <a:pt x="112" y="5"/>
                    <a:pt x="107" y="0"/>
                    <a:pt x="102" y="0"/>
                  </a:cubicBezTo>
                  <a:close/>
                  <a:moveTo>
                    <a:pt x="104" y="32"/>
                  </a:moveTo>
                  <a:cubicBezTo>
                    <a:pt x="104" y="33"/>
                    <a:pt x="103" y="34"/>
                    <a:pt x="102" y="34"/>
                  </a:cubicBezTo>
                  <a:cubicBezTo>
                    <a:pt x="93" y="34"/>
                    <a:pt x="93" y="34"/>
                    <a:pt x="93" y="34"/>
                  </a:cubicBezTo>
                  <a:cubicBezTo>
                    <a:pt x="92" y="34"/>
                    <a:pt x="91" y="33"/>
                    <a:pt x="91" y="32"/>
                  </a:cubicBezTo>
                  <a:cubicBezTo>
                    <a:pt x="91" y="10"/>
                    <a:pt x="91" y="10"/>
                    <a:pt x="91" y="10"/>
                  </a:cubicBezTo>
                  <a:cubicBezTo>
                    <a:pt x="91" y="9"/>
                    <a:pt x="92" y="8"/>
                    <a:pt x="93" y="8"/>
                  </a:cubicBezTo>
                  <a:cubicBezTo>
                    <a:pt x="102" y="8"/>
                    <a:pt x="102" y="8"/>
                    <a:pt x="102" y="8"/>
                  </a:cubicBezTo>
                  <a:cubicBezTo>
                    <a:pt x="103" y="8"/>
                    <a:pt x="104" y="9"/>
                    <a:pt x="104" y="10"/>
                  </a:cubicBezTo>
                  <a:lnTo>
                    <a:pt x="104" y="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4606" name="Freeform 896"/>
            <p:cNvSpPr>
              <a:spLocks noChangeArrowheads="1" noEditPoints="1"/>
            </p:cNvSpPr>
            <p:nvPr/>
          </p:nvSpPr>
          <p:spPr bwMode="auto">
            <a:xfrm>
              <a:off x="0" y="0"/>
              <a:ext cx="739775" cy="581025"/>
            </a:xfrm>
            <a:custGeom>
              <a:gdLst>
                <a:gd fmla="*/ 2147483646 w 197" name="T0"/>
                <a:gd fmla="*/ 533961975 h 155" name="T1"/>
                <a:gd fmla="*/ 2147483646 w 197" name="T2"/>
                <a:gd fmla="*/ 463702933 h 155" name="T3"/>
                <a:gd fmla="*/ 2147483646 w 197" name="T4"/>
                <a:gd fmla="*/ 463702933 h 155" name="T5"/>
                <a:gd fmla="*/ 2147483646 w 197" name="T6"/>
                <a:gd fmla="*/ 42156175 h 155" name="T7"/>
                <a:gd fmla="*/ 2147483646 w 197" name="T8"/>
                <a:gd fmla="*/ 14053308 h 155" name="T9"/>
                <a:gd fmla="*/ 2147483646 w 197" name="T10"/>
                <a:gd fmla="*/ 0 h 155" name="T11"/>
                <a:gd fmla="*/ 1043514598 w 197" name="T12"/>
                <a:gd fmla="*/ 252929554 h 155" name="T13"/>
                <a:gd fmla="*/ 888398426 w 197" name="T14"/>
                <a:gd fmla="*/ 196723819 h 155" name="T15"/>
                <a:gd fmla="*/ 324336887 w 197" name="T16"/>
                <a:gd fmla="*/ 196723819 h 155" name="T17"/>
                <a:gd fmla="*/ 98709267 w 197" name="T18"/>
                <a:gd fmla="*/ 421546757 h 155" name="T19"/>
                <a:gd fmla="*/ 98709267 w 197" name="T20"/>
                <a:gd fmla="*/ 505859108 h 155" name="T21"/>
                <a:gd fmla="*/ 0 w 197" name="T22"/>
                <a:gd fmla="*/ 688529619 h 155" name="T23"/>
                <a:gd fmla="*/ 0 w 197" name="T24"/>
                <a:gd fmla="*/ 1953173640 h 155" name="T25"/>
                <a:gd fmla="*/ 0 w 197" name="T26"/>
                <a:gd fmla="*/ 1953173640 h 155" name="T27"/>
                <a:gd fmla="*/ 0 w 197" name="T28"/>
                <a:gd fmla="*/ 1953173640 h 155" name="T29"/>
                <a:gd fmla="*/ 225623865 w 197" name="T30"/>
                <a:gd fmla="*/ 2147483646 h 155" name="T31"/>
                <a:gd fmla="*/ 2147483646 w 197" name="T32"/>
                <a:gd fmla="*/ 2147483646 h 155" name="T33"/>
                <a:gd fmla="*/ 2147483646 w 197" name="T34"/>
                <a:gd fmla="*/ 2147483646 h 155" name="T35"/>
                <a:gd fmla="*/ 2147483646 w 197" name="T36"/>
                <a:gd fmla="*/ 2147483646 h 155" name="T37"/>
                <a:gd fmla="*/ 2147483646 w 197" name="T38"/>
                <a:gd fmla="*/ 2147483646 h 155" name="T39"/>
                <a:gd fmla="*/ 2147483646 w 197" name="T40"/>
                <a:gd fmla="*/ 2147483646 h 155" name="T41"/>
                <a:gd fmla="*/ 2147483646 w 197" name="T42"/>
                <a:gd fmla="*/ 2147483646 h 155" name="T43"/>
                <a:gd fmla="*/ 2147483646 w 197" name="T44"/>
                <a:gd fmla="*/ 2147483646 h 155" name="T45"/>
                <a:gd fmla="*/ 2147483646 w 197" name="T46"/>
                <a:gd fmla="*/ 1995329815 h 155" name="T47"/>
                <a:gd fmla="*/ 2147483646 w 197" name="T48"/>
                <a:gd fmla="*/ 1995329815 h 155" name="T49"/>
                <a:gd fmla="*/ 2147483646 w 197" name="T50"/>
                <a:gd fmla="*/ 1967226948 h 155" name="T51"/>
                <a:gd fmla="*/ 2147483646 w 197" name="T52"/>
                <a:gd fmla="*/ 1967226948 h 155" name="T53"/>
                <a:gd fmla="*/ 2147483646 w 197" name="T54"/>
                <a:gd fmla="*/ 1953173640 h 155" name="T55"/>
                <a:gd fmla="*/ 2147483646 w 197" name="T56"/>
                <a:gd fmla="*/ 702579179 h 155" name="T57"/>
                <a:gd fmla="*/ 2147483646 w 197" name="T58"/>
                <a:gd fmla="*/ 688529619 h 155" name="T59"/>
                <a:gd fmla="*/ 2147483646 w 197" name="T60"/>
                <a:gd fmla="*/ 533961975 h 155" name="T61"/>
                <a:gd fmla="*/ 2147483646 w 197" name="T62"/>
                <a:gd fmla="*/ 126464777 h 155" name="T63"/>
                <a:gd fmla="*/ 2147483646 w 197" name="T64"/>
                <a:gd fmla="*/ 463702933 h 155" name="T65"/>
                <a:gd fmla="*/ 1114022291 w 197" name="T66"/>
                <a:gd fmla="*/ 463702933 h 155" name="T67"/>
                <a:gd fmla="*/ 1114022291 w 197" name="T68"/>
                <a:gd fmla="*/ 421546757 h 155" name="T69"/>
                <a:gd fmla="*/ 1099921503 w 197" name="T70"/>
                <a:gd fmla="*/ 351291464 h 155" name="T71"/>
                <a:gd fmla="*/ 2147483646 w 197" name="T72"/>
                <a:gd fmla="*/ 126464777 h 155" name="T73"/>
                <a:gd fmla="*/ 2147483646 w 197" name="T74"/>
                <a:gd fmla="*/ 1939124081 h 155" name="T75"/>
                <a:gd fmla="*/ 2147483646 w 197" name="T76"/>
                <a:gd fmla="*/ 1953173640 h 155" name="T77"/>
                <a:gd fmla="*/ 2147483646 w 197" name="T78"/>
                <a:gd fmla="*/ 1981276507 h 155" name="T79"/>
                <a:gd fmla="*/ 225623865 w 197" name="T80"/>
                <a:gd fmla="*/ 1981276507 h 155" name="T81"/>
                <a:gd fmla="*/ 197422290 w 197" name="T82"/>
                <a:gd fmla="*/ 1953173640 h 155" name="T83"/>
                <a:gd fmla="*/ 408945367 w 197" name="T84"/>
                <a:gd fmla="*/ 702579179 h 155" name="T85"/>
                <a:gd fmla="*/ 479453059 w 197" name="T86"/>
                <a:gd fmla="*/ 646373444 h 155" name="T87"/>
                <a:gd fmla="*/ 2147483646 w 197" name="T88"/>
                <a:gd fmla="*/ 646373444 h 155" name="T89"/>
                <a:gd fmla="*/ 2147483646 w 197" name="T90"/>
                <a:gd fmla="*/ 660426752 h 155" name="T91"/>
                <a:gd fmla="*/ 2147483646 w 197" name="T92"/>
                <a:gd fmla="*/ 674476311 h 155" name="T93"/>
                <a:gd fmla="*/ 2147483646 w 197" name="T94"/>
                <a:gd fmla="*/ 1939124081 h 155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w 197" name="T144"/>
                <a:gd fmla="*/ 0 h 155" name="T145"/>
                <a:gd fmla="*/ 197 w 197" name="T146"/>
                <a:gd fmla="*/ 155 h 155" name="T147"/>
              </a:gdLst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b="T147" l="T144" r="T146" t="T145"/>
              <a:pathLst>
                <a:path h="155" w="197">
                  <a:moveTo>
                    <a:pt x="193" y="38"/>
                  </a:moveTo>
                  <a:cubicBezTo>
                    <a:pt x="190" y="35"/>
                    <a:pt x="185" y="33"/>
                    <a:pt x="181" y="33"/>
                  </a:cubicBezTo>
                  <a:cubicBezTo>
                    <a:pt x="173" y="33"/>
                    <a:pt x="173" y="33"/>
                    <a:pt x="173" y="33"/>
                  </a:cubicBezTo>
                  <a:cubicBezTo>
                    <a:pt x="167" y="3"/>
                    <a:pt x="167" y="3"/>
                    <a:pt x="167" y="3"/>
                  </a:cubicBezTo>
                  <a:cubicBezTo>
                    <a:pt x="166" y="2"/>
                    <a:pt x="166" y="1"/>
                    <a:pt x="165" y="1"/>
                  </a:cubicBezTo>
                  <a:cubicBezTo>
                    <a:pt x="164" y="0"/>
                    <a:pt x="163" y="0"/>
                    <a:pt x="162" y="0"/>
                  </a:cubicBezTo>
                  <a:cubicBezTo>
                    <a:pt x="74" y="18"/>
                    <a:pt x="74" y="18"/>
                    <a:pt x="74" y="18"/>
                  </a:cubicBezTo>
                  <a:cubicBezTo>
                    <a:pt x="71" y="15"/>
                    <a:pt x="67" y="14"/>
                    <a:pt x="63" y="14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14" y="14"/>
                    <a:pt x="7" y="21"/>
                    <a:pt x="7" y="30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3" y="38"/>
                    <a:pt x="0" y="43"/>
                    <a:pt x="0" y="49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148"/>
                    <a:pt x="7" y="155"/>
                    <a:pt x="16" y="155"/>
                  </a:cubicBezTo>
                  <a:cubicBezTo>
                    <a:pt x="166" y="155"/>
                    <a:pt x="166" y="155"/>
                    <a:pt x="166" y="155"/>
                  </a:cubicBezTo>
                  <a:cubicBezTo>
                    <a:pt x="166" y="155"/>
                    <a:pt x="167" y="155"/>
                    <a:pt x="167" y="155"/>
                  </a:cubicBezTo>
                  <a:cubicBezTo>
                    <a:pt x="167" y="155"/>
                    <a:pt x="167" y="155"/>
                    <a:pt x="167" y="155"/>
                  </a:cubicBezTo>
                  <a:cubicBezTo>
                    <a:pt x="168" y="155"/>
                    <a:pt x="168" y="154"/>
                    <a:pt x="169" y="154"/>
                  </a:cubicBezTo>
                  <a:cubicBezTo>
                    <a:pt x="169" y="154"/>
                    <a:pt x="169" y="154"/>
                    <a:pt x="169" y="154"/>
                  </a:cubicBezTo>
                  <a:cubicBezTo>
                    <a:pt x="169" y="154"/>
                    <a:pt x="170" y="154"/>
                    <a:pt x="170" y="154"/>
                  </a:cubicBezTo>
                  <a:cubicBezTo>
                    <a:pt x="170" y="154"/>
                    <a:pt x="170" y="154"/>
                    <a:pt x="170" y="154"/>
                  </a:cubicBezTo>
                  <a:cubicBezTo>
                    <a:pt x="176" y="152"/>
                    <a:pt x="180" y="148"/>
                    <a:pt x="181" y="142"/>
                  </a:cubicBezTo>
                  <a:cubicBezTo>
                    <a:pt x="181" y="142"/>
                    <a:pt x="181" y="142"/>
                    <a:pt x="181" y="142"/>
                  </a:cubicBezTo>
                  <a:cubicBezTo>
                    <a:pt x="181" y="141"/>
                    <a:pt x="181" y="141"/>
                    <a:pt x="181" y="140"/>
                  </a:cubicBezTo>
                  <a:cubicBezTo>
                    <a:pt x="181" y="140"/>
                    <a:pt x="182" y="140"/>
                    <a:pt x="182" y="140"/>
                  </a:cubicBezTo>
                  <a:cubicBezTo>
                    <a:pt x="182" y="140"/>
                    <a:pt x="182" y="140"/>
                    <a:pt x="182" y="13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197" y="49"/>
                    <a:pt x="197" y="49"/>
                    <a:pt x="197" y="49"/>
                  </a:cubicBezTo>
                  <a:cubicBezTo>
                    <a:pt x="197" y="45"/>
                    <a:pt x="196" y="41"/>
                    <a:pt x="193" y="38"/>
                  </a:cubicBezTo>
                  <a:close/>
                  <a:moveTo>
                    <a:pt x="159" y="9"/>
                  </a:moveTo>
                  <a:cubicBezTo>
                    <a:pt x="164" y="33"/>
                    <a:pt x="164" y="33"/>
                    <a:pt x="164" y="33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30"/>
                    <a:pt x="79" y="30"/>
                    <a:pt x="79" y="30"/>
                  </a:cubicBezTo>
                  <a:cubicBezTo>
                    <a:pt x="79" y="28"/>
                    <a:pt x="79" y="27"/>
                    <a:pt x="78" y="25"/>
                  </a:cubicBezTo>
                  <a:lnTo>
                    <a:pt x="159" y="9"/>
                  </a:lnTo>
                  <a:close/>
                  <a:moveTo>
                    <a:pt x="168" y="138"/>
                  </a:moveTo>
                  <a:cubicBezTo>
                    <a:pt x="168" y="139"/>
                    <a:pt x="168" y="139"/>
                    <a:pt x="168" y="139"/>
                  </a:cubicBezTo>
                  <a:cubicBezTo>
                    <a:pt x="168" y="140"/>
                    <a:pt x="167" y="141"/>
                    <a:pt x="166" y="141"/>
                  </a:cubicBezTo>
                  <a:cubicBezTo>
                    <a:pt x="16" y="141"/>
                    <a:pt x="16" y="141"/>
                    <a:pt x="16" y="141"/>
                  </a:cubicBezTo>
                  <a:cubicBezTo>
                    <a:pt x="15" y="141"/>
                    <a:pt x="14" y="140"/>
                    <a:pt x="14" y="139"/>
                  </a:cubicBezTo>
                  <a:cubicBezTo>
                    <a:pt x="29" y="50"/>
                    <a:pt x="29" y="50"/>
                    <a:pt x="29" y="50"/>
                  </a:cubicBezTo>
                  <a:cubicBezTo>
                    <a:pt x="29" y="49"/>
                    <a:pt x="30" y="46"/>
                    <a:pt x="34" y="46"/>
                  </a:cubicBezTo>
                  <a:cubicBezTo>
                    <a:pt x="181" y="46"/>
                    <a:pt x="181" y="46"/>
                    <a:pt x="181" y="46"/>
                  </a:cubicBezTo>
                  <a:cubicBezTo>
                    <a:pt x="182" y="46"/>
                    <a:pt x="183" y="47"/>
                    <a:pt x="183" y="47"/>
                  </a:cubicBezTo>
                  <a:cubicBezTo>
                    <a:pt x="183" y="47"/>
                    <a:pt x="183" y="48"/>
                    <a:pt x="183" y="48"/>
                  </a:cubicBezTo>
                  <a:lnTo>
                    <a:pt x="168" y="1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2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5603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25604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sp>
        <p:nvSpPr>
          <p:cNvPr id="25605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EFFE0C07-1715-4843-82A2-F0A461BBFCE9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10</a:t>
            </a:fld>
          </a:p>
        </p:txBody>
      </p:sp>
      <p:sp>
        <p:nvSpPr>
          <p:cNvPr id="25606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grpSp>
        <p:nvGrpSpPr>
          <p:cNvPr id="25607" name="Group 7"/>
          <p:cNvGrpSpPr/>
          <p:nvPr/>
        </p:nvGrpSpPr>
        <p:grpSpPr>
          <a:xfrm>
            <a:off x="5411788" y="1204913"/>
            <a:ext cx="1347787" cy="1357312"/>
            <a:chExt cx="2132807" cy="2132807"/>
          </a:xfrm>
        </p:grpSpPr>
        <p:sp useBgFill="1">
          <p:nvSpPr>
            <p:cNvPr id="25638" name="椭圆 5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5639" name="椭圆 6"/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5608" name="Group 10"/>
          <p:cNvGrpSpPr/>
          <p:nvPr/>
        </p:nvGrpSpPr>
        <p:grpSpPr>
          <a:xfrm>
            <a:off x="3425825" y="2593975"/>
            <a:ext cx="1347788" cy="1358900"/>
            <a:chExt cx="2132807" cy="2132807"/>
          </a:xfrm>
        </p:grpSpPr>
        <p:sp useBgFill="1">
          <p:nvSpPr>
            <p:cNvPr id="25636" name="椭圆 8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5637" name="椭圆 9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5609" name="Group 13"/>
          <p:cNvGrpSpPr/>
          <p:nvPr/>
        </p:nvGrpSpPr>
        <p:grpSpPr>
          <a:xfrm>
            <a:off x="7399338" y="2593975"/>
            <a:ext cx="1347787" cy="1358900"/>
            <a:chExt cx="2132807" cy="2132807"/>
          </a:xfrm>
        </p:grpSpPr>
        <p:sp useBgFill="1">
          <p:nvSpPr>
            <p:cNvPr id="25634" name="椭圆 11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424242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5635" name="椭圆 12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5610" name="Group 16"/>
          <p:cNvGrpSpPr/>
          <p:nvPr/>
        </p:nvGrpSpPr>
        <p:grpSpPr>
          <a:xfrm>
            <a:off x="4276725" y="4629150"/>
            <a:ext cx="1347788" cy="1357313"/>
            <a:chExt cx="2132807" cy="2132807"/>
          </a:xfrm>
        </p:grpSpPr>
        <p:sp useBgFill="1">
          <p:nvSpPr>
            <p:cNvPr id="25632" name="椭圆 14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5633" name="椭圆 15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5611" name="Group 19"/>
          <p:cNvGrpSpPr/>
          <p:nvPr/>
        </p:nvGrpSpPr>
        <p:grpSpPr>
          <a:xfrm>
            <a:off x="6664325" y="4629150"/>
            <a:ext cx="1347788" cy="1357313"/>
            <a:chExt cx="2132807" cy="2132807"/>
          </a:xfrm>
        </p:grpSpPr>
        <p:sp useBgFill="1">
          <p:nvSpPr>
            <p:cNvPr id="25630" name="椭圆 17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5631" name="椭圆 18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>
        <p:nvSpPr>
          <p:cNvPr id="25612" name="Freeform 5"/>
          <p:cNvSpPr>
            <a:spLocks noChangeArrowheads="1"/>
          </p:cNvSpPr>
          <p:nvPr/>
        </p:nvSpPr>
        <p:spPr bwMode="auto">
          <a:xfrm rot="2473291">
            <a:off x="6838950" y="2419350"/>
            <a:ext cx="544513" cy="349250"/>
          </a:xfrm>
          <a:custGeom>
            <a:gdLst>
              <a:gd fmla="*/ 0 w 221" name="T0"/>
              <a:gd fmla="*/ 684557441 h 140" name="T1"/>
              <a:gd fmla="*/ 194260556 w 221" name="T2"/>
              <a:gd fmla="*/ 833914204 h 140" name="T3"/>
              <a:gd fmla="*/ 1232333937 w 221" name="T4"/>
              <a:gd fmla="*/ 497858370 h 140" name="T5"/>
              <a:gd fmla="*/ 1232333937 w 221" name="T6"/>
              <a:gd fmla="*/ 373395648 h 140" name="T7"/>
              <a:gd fmla="*/ 194260556 w 221" name="T8"/>
              <a:gd fmla="*/ 37339814 h 140" name="T9"/>
              <a:gd fmla="*/ 0 w 221" name="T10"/>
              <a:gd fmla="*/ 186696577 h 140" name="T11"/>
              <a:gd fmla="*/ 0 w 221" name="T12"/>
              <a:gd fmla="*/ 684557441 h 140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221" name="T21"/>
              <a:gd fmla="*/ 0 h 140" name="T22"/>
              <a:gd fmla="*/ 221 w 221" name="T23"/>
              <a:gd fmla="*/ 140 h 140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40" w="221">
                <a:moveTo>
                  <a:pt x="0" y="110"/>
                </a:moveTo>
                <a:cubicBezTo>
                  <a:pt x="0" y="129"/>
                  <a:pt x="15" y="140"/>
                  <a:pt x="32" y="134"/>
                </a:cubicBezTo>
                <a:cubicBezTo>
                  <a:pt x="203" y="80"/>
                  <a:pt x="203" y="80"/>
                  <a:pt x="203" y="80"/>
                </a:cubicBezTo>
                <a:cubicBezTo>
                  <a:pt x="221" y="75"/>
                  <a:pt x="221" y="65"/>
                  <a:pt x="203" y="60"/>
                </a:cubicBezTo>
                <a:cubicBezTo>
                  <a:pt x="32" y="6"/>
                  <a:pt x="32" y="6"/>
                  <a:pt x="32" y="6"/>
                </a:cubicBezTo>
                <a:cubicBezTo>
                  <a:pt x="15" y="0"/>
                  <a:pt x="0" y="11"/>
                  <a:pt x="0" y="30"/>
                </a:cubicBezTo>
                <a:lnTo>
                  <a:pt x="0" y="110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5613" name="Freeform 5"/>
          <p:cNvSpPr>
            <a:spLocks noChangeArrowheads="1"/>
          </p:cNvSpPr>
          <p:nvPr/>
        </p:nvSpPr>
        <p:spPr bwMode="auto">
          <a:xfrm flipV="1" rot="19126708">
            <a:off x="4784725" y="2347913"/>
            <a:ext cx="544513" cy="349250"/>
          </a:xfrm>
          <a:custGeom>
            <a:gdLst>
              <a:gd fmla="*/ 0 w 221" name="T0"/>
              <a:gd fmla="*/ 684557441 h 140" name="T1"/>
              <a:gd fmla="*/ 194260556 w 221" name="T2"/>
              <a:gd fmla="*/ 833914204 h 140" name="T3"/>
              <a:gd fmla="*/ 1232333937 w 221" name="T4"/>
              <a:gd fmla="*/ 497858370 h 140" name="T5"/>
              <a:gd fmla="*/ 1232333937 w 221" name="T6"/>
              <a:gd fmla="*/ 373395648 h 140" name="T7"/>
              <a:gd fmla="*/ 194260556 w 221" name="T8"/>
              <a:gd fmla="*/ 37339814 h 140" name="T9"/>
              <a:gd fmla="*/ 0 w 221" name="T10"/>
              <a:gd fmla="*/ 186696577 h 140" name="T11"/>
              <a:gd fmla="*/ 0 w 221" name="T12"/>
              <a:gd fmla="*/ 684557441 h 140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221" name="T21"/>
              <a:gd fmla="*/ 0 h 140" name="T22"/>
              <a:gd fmla="*/ 221 w 221" name="T23"/>
              <a:gd fmla="*/ 140 h 140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40" w="221">
                <a:moveTo>
                  <a:pt x="0" y="110"/>
                </a:moveTo>
                <a:cubicBezTo>
                  <a:pt x="0" y="129"/>
                  <a:pt x="15" y="140"/>
                  <a:pt x="32" y="134"/>
                </a:cubicBezTo>
                <a:cubicBezTo>
                  <a:pt x="203" y="80"/>
                  <a:pt x="203" y="80"/>
                  <a:pt x="203" y="80"/>
                </a:cubicBezTo>
                <a:cubicBezTo>
                  <a:pt x="221" y="75"/>
                  <a:pt x="221" y="65"/>
                  <a:pt x="203" y="60"/>
                </a:cubicBezTo>
                <a:cubicBezTo>
                  <a:pt x="32" y="6"/>
                  <a:pt x="32" y="6"/>
                  <a:pt x="32" y="6"/>
                </a:cubicBezTo>
                <a:cubicBezTo>
                  <a:pt x="15" y="0"/>
                  <a:pt x="0" y="11"/>
                  <a:pt x="0" y="30"/>
                </a:cubicBezTo>
                <a:lnTo>
                  <a:pt x="0" y="110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5614" name="Freeform 5"/>
          <p:cNvSpPr>
            <a:spLocks noChangeArrowheads="1"/>
          </p:cNvSpPr>
          <p:nvPr/>
        </p:nvSpPr>
        <p:spPr bwMode="auto">
          <a:xfrm flipH="1" flipV="1" rot="3354704">
            <a:off x="4204494" y="4144169"/>
            <a:ext cx="544512" cy="349250"/>
          </a:xfrm>
          <a:custGeom>
            <a:gdLst>
              <a:gd fmla="*/ 0 w 221" name="T0"/>
              <a:gd fmla="*/ 684557441 h 140" name="T1"/>
              <a:gd fmla="*/ 194257736 w 221" name="T2"/>
              <a:gd fmla="*/ 833914204 h 140" name="T3"/>
              <a:gd fmla="*/ 1232329210 w 221" name="T4"/>
              <a:gd fmla="*/ 497858370 h 140" name="T5"/>
              <a:gd fmla="*/ 1232329210 w 221" name="T6"/>
              <a:gd fmla="*/ 373395648 h 140" name="T7"/>
              <a:gd fmla="*/ 194257736 w 221" name="T8"/>
              <a:gd fmla="*/ 37339814 h 140" name="T9"/>
              <a:gd fmla="*/ 0 w 221" name="T10"/>
              <a:gd fmla="*/ 186696577 h 140" name="T11"/>
              <a:gd fmla="*/ 0 w 221" name="T12"/>
              <a:gd fmla="*/ 684557441 h 140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221" name="T21"/>
              <a:gd fmla="*/ 0 h 140" name="T22"/>
              <a:gd fmla="*/ 221 w 221" name="T23"/>
              <a:gd fmla="*/ 140 h 140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40" w="221">
                <a:moveTo>
                  <a:pt x="0" y="110"/>
                </a:moveTo>
                <a:cubicBezTo>
                  <a:pt x="0" y="129"/>
                  <a:pt x="15" y="140"/>
                  <a:pt x="32" y="134"/>
                </a:cubicBezTo>
                <a:cubicBezTo>
                  <a:pt x="203" y="80"/>
                  <a:pt x="203" y="80"/>
                  <a:pt x="203" y="80"/>
                </a:cubicBezTo>
                <a:cubicBezTo>
                  <a:pt x="221" y="75"/>
                  <a:pt x="221" y="65"/>
                  <a:pt x="203" y="60"/>
                </a:cubicBezTo>
                <a:cubicBezTo>
                  <a:pt x="32" y="6"/>
                  <a:pt x="32" y="6"/>
                  <a:pt x="32" y="6"/>
                </a:cubicBezTo>
                <a:cubicBezTo>
                  <a:pt x="15" y="0"/>
                  <a:pt x="0" y="11"/>
                  <a:pt x="0" y="30"/>
                </a:cubicBezTo>
                <a:lnTo>
                  <a:pt x="0" y="110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5615" name="Freeform 5"/>
          <p:cNvSpPr>
            <a:spLocks noChangeArrowheads="1"/>
          </p:cNvSpPr>
          <p:nvPr/>
        </p:nvSpPr>
        <p:spPr bwMode="auto">
          <a:xfrm flipH="1" rot="18000000">
            <a:off x="7466806" y="4180682"/>
            <a:ext cx="544513" cy="349250"/>
          </a:xfrm>
          <a:custGeom>
            <a:gdLst>
              <a:gd fmla="*/ 0 w 221" name="T0"/>
              <a:gd fmla="*/ 684557441 h 140" name="T1"/>
              <a:gd fmla="*/ 194260556 w 221" name="T2"/>
              <a:gd fmla="*/ 833914204 h 140" name="T3"/>
              <a:gd fmla="*/ 1232333937 w 221" name="T4"/>
              <a:gd fmla="*/ 497858370 h 140" name="T5"/>
              <a:gd fmla="*/ 1232333937 w 221" name="T6"/>
              <a:gd fmla="*/ 373395648 h 140" name="T7"/>
              <a:gd fmla="*/ 194260556 w 221" name="T8"/>
              <a:gd fmla="*/ 37339814 h 140" name="T9"/>
              <a:gd fmla="*/ 0 w 221" name="T10"/>
              <a:gd fmla="*/ 186696577 h 140" name="T11"/>
              <a:gd fmla="*/ 0 w 221" name="T12"/>
              <a:gd fmla="*/ 684557441 h 140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221" name="T21"/>
              <a:gd fmla="*/ 0 h 140" name="T22"/>
              <a:gd fmla="*/ 221 w 221" name="T23"/>
              <a:gd fmla="*/ 140 h 140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40" w="221">
                <a:moveTo>
                  <a:pt x="0" y="110"/>
                </a:moveTo>
                <a:cubicBezTo>
                  <a:pt x="0" y="129"/>
                  <a:pt x="15" y="140"/>
                  <a:pt x="32" y="134"/>
                </a:cubicBezTo>
                <a:cubicBezTo>
                  <a:pt x="203" y="80"/>
                  <a:pt x="203" y="80"/>
                  <a:pt x="203" y="80"/>
                </a:cubicBezTo>
                <a:cubicBezTo>
                  <a:pt x="221" y="75"/>
                  <a:pt x="221" y="65"/>
                  <a:pt x="203" y="60"/>
                </a:cubicBezTo>
                <a:cubicBezTo>
                  <a:pt x="32" y="6"/>
                  <a:pt x="32" y="6"/>
                  <a:pt x="32" y="6"/>
                </a:cubicBezTo>
                <a:cubicBezTo>
                  <a:pt x="15" y="0"/>
                  <a:pt x="0" y="11"/>
                  <a:pt x="0" y="30"/>
                </a:cubicBezTo>
                <a:lnTo>
                  <a:pt x="0" y="110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5616" name="Freeform 5"/>
          <p:cNvSpPr>
            <a:spLocks noChangeArrowheads="1"/>
          </p:cNvSpPr>
          <p:nvPr/>
        </p:nvSpPr>
        <p:spPr bwMode="auto">
          <a:xfrm flipH="1">
            <a:off x="5822950" y="5210175"/>
            <a:ext cx="544513" cy="349250"/>
          </a:xfrm>
          <a:custGeom>
            <a:gdLst>
              <a:gd fmla="*/ 0 w 221" name="T0"/>
              <a:gd fmla="*/ 684557441 h 140" name="T1"/>
              <a:gd fmla="*/ 194260556 w 221" name="T2"/>
              <a:gd fmla="*/ 833914204 h 140" name="T3"/>
              <a:gd fmla="*/ 1232333937 w 221" name="T4"/>
              <a:gd fmla="*/ 497858370 h 140" name="T5"/>
              <a:gd fmla="*/ 1232333937 w 221" name="T6"/>
              <a:gd fmla="*/ 373395648 h 140" name="T7"/>
              <a:gd fmla="*/ 194260556 w 221" name="T8"/>
              <a:gd fmla="*/ 37339814 h 140" name="T9"/>
              <a:gd fmla="*/ 0 w 221" name="T10"/>
              <a:gd fmla="*/ 186696577 h 140" name="T11"/>
              <a:gd fmla="*/ 0 w 221" name="T12"/>
              <a:gd fmla="*/ 684557441 h 140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221" name="T21"/>
              <a:gd fmla="*/ 0 h 140" name="T22"/>
              <a:gd fmla="*/ 221 w 221" name="T23"/>
              <a:gd fmla="*/ 140 h 140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40" w="221">
                <a:moveTo>
                  <a:pt x="0" y="110"/>
                </a:moveTo>
                <a:cubicBezTo>
                  <a:pt x="0" y="129"/>
                  <a:pt x="15" y="140"/>
                  <a:pt x="32" y="134"/>
                </a:cubicBezTo>
                <a:cubicBezTo>
                  <a:pt x="203" y="80"/>
                  <a:pt x="203" y="80"/>
                  <a:pt x="203" y="80"/>
                </a:cubicBezTo>
                <a:cubicBezTo>
                  <a:pt x="221" y="75"/>
                  <a:pt x="221" y="65"/>
                  <a:pt x="203" y="60"/>
                </a:cubicBezTo>
                <a:cubicBezTo>
                  <a:pt x="32" y="6"/>
                  <a:pt x="32" y="6"/>
                  <a:pt x="32" y="6"/>
                </a:cubicBezTo>
                <a:cubicBezTo>
                  <a:pt x="15" y="0"/>
                  <a:pt x="0" y="11"/>
                  <a:pt x="0" y="30"/>
                </a:cubicBezTo>
                <a:lnTo>
                  <a:pt x="0" y="110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25617" name="Group 27"/>
          <p:cNvGrpSpPr/>
          <p:nvPr/>
        </p:nvGrpSpPr>
        <p:grpSpPr>
          <a:xfrm>
            <a:off x="5719763" y="3230563"/>
            <a:ext cx="893762" cy="911225"/>
            <a:chExt cx="739775" cy="754063"/>
          </a:xfrm>
        </p:grpSpPr>
        <p:sp>
          <p:nvSpPr>
            <p:cNvPr id="25627" name="Freeform 619"/>
            <p:cNvSpPr>
              <a:spLocks noChangeArrowheads="1" noEditPoints="1"/>
            </p:cNvSpPr>
            <p:nvPr/>
          </p:nvSpPr>
          <p:spPr bwMode="auto">
            <a:xfrm>
              <a:off x="0" y="150813"/>
              <a:ext cx="600075" cy="603250"/>
            </a:xfrm>
            <a:custGeom>
              <a:gdLst>
                <a:gd fmla="*/ 1237808457 w 160" name="T0"/>
                <a:gd fmla="*/ 42118840 h 161" name="T1"/>
                <a:gd fmla="*/ 1153411658 w 160" name="T2"/>
                <a:gd fmla="*/ 14039613 h 161" name="T3"/>
                <a:gd fmla="*/ 1083082868 w 160" name="T4"/>
                <a:gd fmla="*/ 70194320 h 161" name="T5"/>
                <a:gd fmla="*/ 365715709 w 160" name="T6"/>
                <a:gd fmla="*/ 1516237026 h 161" name="T7"/>
                <a:gd fmla="*/ 225058129 w 160" name="T8"/>
                <a:gd fmla="*/ 1642589800 h 161" name="T9"/>
                <a:gd fmla="*/ 42196524 w 160" name="T10"/>
                <a:gd fmla="*/ 1768942573 h 161" name="T11"/>
                <a:gd fmla="*/ 0 w 160" name="T12"/>
                <a:gd fmla="*/ 1839136893 h 161" name="T13"/>
                <a:gd fmla="*/ 28132266 w 160" name="T14"/>
                <a:gd fmla="*/ 1923374573 h 161" name="T15"/>
                <a:gd fmla="*/ 337583443 w 160" name="T16"/>
                <a:gd fmla="*/ 2147483646 h 161" name="T17"/>
                <a:gd fmla="*/ 407915983 w 160" name="T18"/>
                <a:gd fmla="*/ 2147483646 h 161" name="T19"/>
                <a:gd fmla="*/ 407915983 w 160" name="T20"/>
                <a:gd fmla="*/ 2147483646 h 161" name="T21"/>
                <a:gd fmla="*/ 478244773 w 160" name="T22"/>
                <a:gd fmla="*/ 2147483646 h 161" name="T23"/>
                <a:gd fmla="*/ 618906104 w 160" name="T24"/>
                <a:gd fmla="*/ 2021648120 h 161" name="T25"/>
                <a:gd fmla="*/ 731431418 w 160" name="T26"/>
                <a:gd fmla="*/ 1895295346 h 161" name="T27"/>
                <a:gd fmla="*/ 745499426 w 160" name="T28"/>
                <a:gd fmla="*/ 1923374573 h 161" name="T29"/>
                <a:gd fmla="*/ 1054950602 w 160" name="T30"/>
                <a:gd fmla="*/ 2147483646 h 161" name="T31"/>
                <a:gd fmla="*/ 1125283143 w 160" name="T32"/>
                <a:gd fmla="*/ 2147483646 h 161" name="T33"/>
                <a:gd fmla="*/ 1195611933 w 160" name="T34"/>
                <a:gd fmla="*/ 2147483646 h 161" name="T35"/>
                <a:gd fmla="*/ 1251876465 w 160" name="T36"/>
                <a:gd fmla="*/ 2147483646 h 161" name="T37"/>
                <a:gd fmla="*/ 1237808457 w 160" name="T38"/>
                <a:gd fmla="*/ 2049727346 h 161" name="T39"/>
                <a:gd fmla="*/ 970553804 w 160" name="T40"/>
                <a:gd fmla="*/ 1782982186 h 161" name="T41"/>
                <a:gd fmla="*/ 2147483646 w 160" name="T42"/>
                <a:gd fmla="*/ 1179293800 h 161" name="T43"/>
                <a:gd fmla="*/ 2147483646 w 160" name="T44"/>
                <a:gd fmla="*/ 1109099480 h 161" name="T45"/>
                <a:gd fmla="*/ 2147483646 w 160" name="T46"/>
                <a:gd fmla="*/ 1024861800 h 161" name="T47"/>
                <a:gd fmla="*/ 1237808457 w 160" name="T48"/>
                <a:gd fmla="*/ 42118840 h 161" name="T49"/>
                <a:gd fmla="*/ 393847975 w 160" name="T50"/>
                <a:gd fmla="*/ 2077802826 h 161" name="T51"/>
                <a:gd fmla="*/ 182857854 w 160" name="T52"/>
                <a:gd fmla="*/ 1853176506 h 161" name="T53"/>
                <a:gd fmla="*/ 365715709 w 160" name="T54"/>
                <a:gd fmla="*/ 1754902960 h 161" name="T55"/>
                <a:gd fmla="*/ 506377039 w 160" name="T56"/>
                <a:gd fmla="*/ 1895295346 h 161" name="T57"/>
                <a:gd fmla="*/ 393847975 w 160" name="T58"/>
                <a:gd fmla="*/ 2077802826 h 161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w 160" name="T90"/>
                <a:gd fmla="*/ 0 h 161" name="T91"/>
                <a:gd fmla="*/ 160 w 160" name="T92"/>
                <a:gd fmla="*/ 161 h 161" name="T93"/>
              </a:gdLst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b="T93" l="T90" r="T92" t="T91"/>
              <a:pathLst>
                <a:path h="161" w="160">
                  <a:moveTo>
                    <a:pt x="88" y="3"/>
                  </a:moveTo>
                  <a:cubicBezTo>
                    <a:pt x="87" y="1"/>
                    <a:pt x="84" y="0"/>
                    <a:pt x="82" y="1"/>
                  </a:cubicBezTo>
                  <a:cubicBezTo>
                    <a:pt x="80" y="1"/>
                    <a:pt x="78" y="3"/>
                    <a:pt x="77" y="5"/>
                  </a:cubicBezTo>
                  <a:cubicBezTo>
                    <a:pt x="26" y="108"/>
                    <a:pt x="26" y="108"/>
                    <a:pt x="26" y="108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3" y="126"/>
                    <a:pt x="3" y="126"/>
                    <a:pt x="3" y="126"/>
                  </a:cubicBezTo>
                  <a:cubicBezTo>
                    <a:pt x="1" y="127"/>
                    <a:pt x="0" y="129"/>
                    <a:pt x="0" y="131"/>
                  </a:cubicBezTo>
                  <a:cubicBezTo>
                    <a:pt x="0" y="133"/>
                    <a:pt x="0" y="136"/>
                    <a:pt x="2" y="137"/>
                  </a:cubicBezTo>
                  <a:cubicBezTo>
                    <a:pt x="24" y="159"/>
                    <a:pt x="24" y="159"/>
                    <a:pt x="24" y="159"/>
                  </a:cubicBezTo>
                  <a:cubicBezTo>
                    <a:pt x="25" y="160"/>
                    <a:pt x="27" y="161"/>
                    <a:pt x="29" y="161"/>
                  </a:cubicBezTo>
                  <a:cubicBezTo>
                    <a:pt x="29" y="161"/>
                    <a:pt x="29" y="161"/>
                    <a:pt x="29" y="161"/>
                  </a:cubicBezTo>
                  <a:cubicBezTo>
                    <a:pt x="31" y="161"/>
                    <a:pt x="33" y="160"/>
                    <a:pt x="34" y="158"/>
                  </a:cubicBezTo>
                  <a:cubicBezTo>
                    <a:pt x="44" y="144"/>
                    <a:pt x="44" y="144"/>
                    <a:pt x="44" y="144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52" y="136"/>
                    <a:pt x="53" y="136"/>
                    <a:pt x="53" y="137"/>
                  </a:cubicBezTo>
                  <a:cubicBezTo>
                    <a:pt x="75" y="159"/>
                    <a:pt x="75" y="159"/>
                    <a:pt x="75" y="159"/>
                  </a:cubicBezTo>
                  <a:cubicBezTo>
                    <a:pt x="77" y="160"/>
                    <a:pt x="79" y="161"/>
                    <a:pt x="80" y="161"/>
                  </a:cubicBezTo>
                  <a:cubicBezTo>
                    <a:pt x="82" y="161"/>
                    <a:pt x="84" y="160"/>
                    <a:pt x="85" y="159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1" y="153"/>
                    <a:pt x="91" y="149"/>
                    <a:pt x="88" y="146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156" y="84"/>
                    <a:pt x="156" y="84"/>
                    <a:pt x="156" y="84"/>
                  </a:cubicBezTo>
                  <a:cubicBezTo>
                    <a:pt x="158" y="83"/>
                    <a:pt x="160" y="81"/>
                    <a:pt x="160" y="79"/>
                  </a:cubicBezTo>
                  <a:cubicBezTo>
                    <a:pt x="160" y="76"/>
                    <a:pt x="160" y="74"/>
                    <a:pt x="158" y="73"/>
                  </a:cubicBezTo>
                  <a:lnTo>
                    <a:pt x="88" y="3"/>
                  </a:lnTo>
                  <a:close/>
                  <a:moveTo>
                    <a:pt x="28" y="148"/>
                  </a:moveTo>
                  <a:cubicBezTo>
                    <a:pt x="13" y="132"/>
                    <a:pt x="13" y="132"/>
                    <a:pt x="13" y="132"/>
                  </a:cubicBezTo>
                  <a:cubicBezTo>
                    <a:pt x="26" y="125"/>
                    <a:pt x="26" y="125"/>
                    <a:pt x="26" y="125"/>
                  </a:cubicBezTo>
                  <a:cubicBezTo>
                    <a:pt x="36" y="135"/>
                    <a:pt x="36" y="135"/>
                    <a:pt x="36" y="135"/>
                  </a:cubicBezTo>
                  <a:lnTo>
                    <a:pt x="28" y="148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5628" name="Freeform 620"/>
            <p:cNvSpPr>
              <a:spLocks noChangeArrowheads="1"/>
            </p:cNvSpPr>
            <p:nvPr/>
          </p:nvSpPr>
          <p:spPr bwMode="auto">
            <a:xfrm>
              <a:off x="420687" y="0"/>
              <a:ext cx="319088" cy="322263"/>
            </a:xfrm>
            <a:custGeom>
              <a:gdLst>
                <a:gd fmla="*/ 1197848844 w 85" name="T0"/>
                <a:gd fmla="*/ 1081222343 h 86" name="T1"/>
                <a:gd fmla="*/ 845541906 w 85" name="T2"/>
                <a:gd fmla="*/ 365086507 h 86" name="T3"/>
                <a:gd fmla="*/ 112739421 w 85" name="T4"/>
                <a:gd fmla="*/ 14040924 h 86" name="T5"/>
                <a:gd fmla="*/ 14092428 w 85" name="T6"/>
                <a:gd fmla="*/ 70208367 h 86" name="T7"/>
                <a:gd fmla="*/ 42277283 w 85" name="T8"/>
                <a:gd fmla="*/ 154461405 h 86" name="T9"/>
                <a:gd fmla="*/ 42277283 w 85" name="T10"/>
                <a:gd fmla="*/ 154461405 h 86" name="T11"/>
                <a:gd fmla="*/ 718710057 w 85" name="T12"/>
                <a:gd fmla="*/ 491466064 h 86" name="T13"/>
                <a:gd fmla="*/ 1056924567 w 85" name="T14"/>
                <a:gd fmla="*/ 1165471634 h 86" name="T15"/>
                <a:gd fmla="*/ 1141479133 w 85" name="T16"/>
                <a:gd fmla="*/ 1179516305 h 86" name="T17"/>
                <a:gd fmla="*/ 1169663989 w 85" name="T18"/>
                <a:gd fmla="*/ 1165471634 h 86" name="T19"/>
                <a:gd fmla="*/ 1197848844 w 85" name="T20"/>
                <a:gd fmla="*/ 1081222343 h 8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85" name="T33"/>
                <a:gd fmla="*/ 0 h 86" name="T34"/>
                <a:gd fmla="*/ 85 w 85" name="T35"/>
                <a:gd fmla="*/ 86 h 86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86" w="85">
                  <a:moveTo>
                    <a:pt x="85" y="77"/>
                  </a:moveTo>
                  <a:cubicBezTo>
                    <a:pt x="81" y="57"/>
                    <a:pt x="73" y="39"/>
                    <a:pt x="60" y="26"/>
                  </a:cubicBezTo>
                  <a:cubicBezTo>
                    <a:pt x="46" y="13"/>
                    <a:pt x="29" y="4"/>
                    <a:pt x="8" y="1"/>
                  </a:cubicBezTo>
                  <a:cubicBezTo>
                    <a:pt x="6" y="0"/>
                    <a:pt x="3" y="2"/>
                    <a:pt x="1" y="5"/>
                  </a:cubicBezTo>
                  <a:cubicBezTo>
                    <a:pt x="0" y="8"/>
                    <a:pt x="1" y="10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3" y="14"/>
                    <a:pt x="39" y="22"/>
                    <a:pt x="51" y="35"/>
                  </a:cubicBezTo>
                  <a:cubicBezTo>
                    <a:pt x="63" y="47"/>
                    <a:pt x="72" y="63"/>
                    <a:pt x="75" y="83"/>
                  </a:cubicBezTo>
                  <a:cubicBezTo>
                    <a:pt x="75" y="85"/>
                    <a:pt x="78" y="86"/>
                    <a:pt x="81" y="84"/>
                  </a:cubicBezTo>
                  <a:cubicBezTo>
                    <a:pt x="82" y="84"/>
                    <a:pt x="82" y="83"/>
                    <a:pt x="83" y="83"/>
                  </a:cubicBezTo>
                  <a:cubicBezTo>
                    <a:pt x="85" y="81"/>
                    <a:pt x="85" y="79"/>
                    <a:pt x="85" y="7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5629" name="Freeform 621"/>
            <p:cNvSpPr>
              <a:spLocks noChangeArrowheads="1"/>
            </p:cNvSpPr>
            <p:nvPr/>
          </p:nvSpPr>
          <p:spPr bwMode="auto">
            <a:xfrm>
              <a:off x="417512" y="120650"/>
              <a:ext cx="206375" cy="206375"/>
            </a:xfrm>
            <a:custGeom>
              <a:gdLst>
                <a:gd fmla="*/ 520943032 w 55" name="T0"/>
                <a:gd fmla="*/ 253432252 h 55" name="T1"/>
                <a:gd fmla="*/ 112635723 w 55" name="T2"/>
                <a:gd fmla="*/ 14078527 h 55" name="T3"/>
                <a:gd fmla="*/ 14078527 w 55" name="T4"/>
                <a:gd fmla="*/ 56317861 h 55" name="T5"/>
                <a:gd fmla="*/ 28160807 w 55" name="T6"/>
                <a:gd fmla="*/ 140796530 h 55" name="T7"/>
                <a:gd fmla="*/ 394228782 w 55" name="T8"/>
                <a:gd fmla="*/ 366067975 h 55" name="T9"/>
                <a:gd fmla="*/ 619500227 w 55" name="T10"/>
                <a:gd fmla="*/ 746214477 h 55" name="T11"/>
                <a:gd fmla="*/ 718057423 w 55" name="T12"/>
                <a:gd fmla="*/ 760296757 h 55" name="T13"/>
                <a:gd fmla="*/ 732135950 w 55" name="T14"/>
                <a:gd fmla="*/ 732135950 h 55" name="T15"/>
                <a:gd fmla="*/ 760296757 w 55" name="T16"/>
                <a:gd fmla="*/ 647661034 h 55" name="T17"/>
                <a:gd fmla="*/ 520943032 w 55" name="T18"/>
                <a:gd fmla="*/ 253432252 h 55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55" name="T30"/>
                <a:gd fmla="*/ 0 h 55" name="T31"/>
                <a:gd fmla="*/ 55 w 55" name="T32"/>
                <a:gd fmla="*/ 55 h 55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55" w="55">
                  <a:moveTo>
                    <a:pt x="37" y="18"/>
                  </a:moveTo>
                  <a:cubicBezTo>
                    <a:pt x="29" y="10"/>
                    <a:pt x="20" y="4"/>
                    <a:pt x="8" y="1"/>
                  </a:cubicBezTo>
                  <a:cubicBezTo>
                    <a:pt x="6" y="0"/>
                    <a:pt x="3" y="2"/>
                    <a:pt x="1" y="4"/>
                  </a:cubicBezTo>
                  <a:cubicBezTo>
                    <a:pt x="0" y="7"/>
                    <a:pt x="0" y="10"/>
                    <a:pt x="2" y="10"/>
                  </a:cubicBezTo>
                  <a:cubicBezTo>
                    <a:pt x="12" y="14"/>
                    <a:pt x="21" y="19"/>
                    <a:pt x="28" y="26"/>
                  </a:cubicBezTo>
                  <a:cubicBezTo>
                    <a:pt x="36" y="33"/>
                    <a:pt x="41" y="42"/>
                    <a:pt x="44" y="53"/>
                  </a:cubicBezTo>
                  <a:cubicBezTo>
                    <a:pt x="45" y="55"/>
                    <a:pt x="48" y="55"/>
                    <a:pt x="51" y="54"/>
                  </a:cubicBezTo>
                  <a:cubicBezTo>
                    <a:pt x="51" y="53"/>
                    <a:pt x="52" y="53"/>
                    <a:pt x="52" y="52"/>
                  </a:cubicBezTo>
                  <a:cubicBezTo>
                    <a:pt x="54" y="51"/>
                    <a:pt x="55" y="48"/>
                    <a:pt x="54" y="46"/>
                  </a:cubicBezTo>
                  <a:cubicBezTo>
                    <a:pt x="51" y="35"/>
                    <a:pt x="45" y="26"/>
                    <a:pt x="37" y="18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25618" name="矩形 33"/>
          <p:cNvSpPr>
            <a:spLocks noChangeArrowheads="1"/>
          </p:cNvSpPr>
          <p:nvPr/>
        </p:nvSpPr>
        <p:spPr bwMode="auto">
          <a:xfrm>
            <a:off x="5635889" y="1582738"/>
            <a:ext cx="92181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chemeClr val="bg1"/>
                </a:solidFill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chemeClr val="bg1"/>
                </a:solidFill>
              </a:rPr>
              <a:t>IPSUM </a:t>
            </a:r>
          </a:p>
        </p:txBody>
      </p:sp>
      <p:sp>
        <p:nvSpPr>
          <p:cNvPr id="25619" name="矩形 38"/>
          <p:cNvSpPr>
            <a:spLocks noChangeArrowheads="1"/>
          </p:cNvSpPr>
          <p:nvPr/>
        </p:nvSpPr>
        <p:spPr bwMode="auto">
          <a:xfrm>
            <a:off x="4492095" y="4984749"/>
            <a:ext cx="92181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chemeClr val="bg1"/>
                </a:solidFill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chemeClr val="bg1"/>
                </a:solidFill>
              </a:rPr>
              <a:t>IPSUM </a:t>
            </a:r>
          </a:p>
        </p:txBody>
      </p:sp>
      <p:sp>
        <p:nvSpPr>
          <p:cNvPr id="25620" name="矩形 39"/>
          <p:cNvSpPr>
            <a:spLocks noChangeArrowheads="1"/>
          </p:cNvSpPr>
          <p:nvPr/>
        </p:nvSpPr>
        <p:spPr bwMode="auto">
          <a:xfrm>
            <a:off x="3642782" y="2965450"/>
            <a:ext cx="92181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chemeClr val="bg1"/>
                </a:solidFill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chemeClr val="bg1"/>
                </a:solidFill>
              </a:rPr>
              <a:t>IPSUM </a:t>
            </a:r>
          </a:p>
        </p:txBody>
      </p:sp>
      <p:sp>
        <p:nvSpPr>
          <p:cNvPr id="25621" name="矩形 40"/>
          <p:cNvSpPr>
            <a:spLocks noChangeArrowheads="1"/>
          </p:cNvSpPr>
          <p:nvPr/>
        </p:nvSpPr>
        <p:spPr bwMode="auto">
          <a:xfrm>
            <a:off x="6913031" y="4984749"/>
            <a:ext cx="92181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chemeClr val="bg1"/>
                </a:solidFill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chemeClr val="bg1"/>
                </a:solidFill>
              </a:rPr>
              <a:t>IPSUM </a:t>
            </a:r>
          </a:p>
        </p:txBody>
      </p:sp>
      <p:sp>
        <p:nvSpPr>
          <p:cNvPr id="25622" name="矩形 41"/>
          <p:cNvSpPr>
            <a:spLocks noChangeArrowheads="1"/>
          </p:cNvSpPr>
          <p:nvPr/>
        </p:nvSpPr>
        <p:spPr bwMode="auto">
          <a:xfrm>
            <a:off x="7625821" y="2965450"/>
            <a:ext cx="92181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chemeClr val="bg1"/>
                </a:solidFill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chemeClr val="bg1"/>
                </a:solidFill>
              </a:rPr>
              <a:t>IPSUM </a:t>
            </a:r>
          </a:p>
        </p:txBody>
      </p:sp>
      <p:sp>
        <p:nvSpPr>
          <p:cNvPr id="25623" name="矩形 42"/>
          <p:cNvSpPr>
            <a:spLocks noChangeArrowheads="1"/>
          </p:cNvSpPr>
          <p:nvPr/>
        </p:nvSpPr>
        <p:spPr bwMode="auto">
          <a:xfrm>
            <a:off x="9105899" y="2828925"/>
            <a:ext cx="2743200" cy="845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100">
                <a:solidFill>
                  <a:srgbClr val="000000"/>
                </a:solidFill>
              </a:rPr>
              <a:t>consectetuer adipiscing elit, sed diam nonummy nibh euismod tincidunt ut laoreet dolore magna aliquam erat volutpat. </a:t>
            </a:r>
          </a:p>
        </p:txBody>
      </p:sp>
      <p:sp>
        <p:nvSpPr>
          <p:cNvPr id="25624" name="圆角矩形 43"/>
          <p:cNvSpPr>
            <a:spLocks noChangeArrowheads="1"/>
          </p:cNvSpPr>
          <p:nvPr/>
        </p:nvSpPr>
        <p:spPr bwMode="auto">
          <a:xfrm rot="-5400000">
            <a:off x="8639175" y="3244850"/>
            <a:ext cx="768350" cy="95250"/>
          </a:xfrm>
          <a:prstGeom prst="roundRect">
            <a:avLst>
              <a:gd fmla="val 50000" name="adj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5625" name="圆角矩形 44"/>
          <p:cNvSpPr>
            <a:spLocks noChangeArrowheads="1"/>
          </p:cNvSpPr>
          <p:nvPr/>
        </p:nvSpPr>
        <p:spPr bwMode="auto">
          <a:xfrm rot="-5400000">
            <a:off x="2740025" y="3244850"/>
            <a:ext cx="768350" cy="95250"/>
          </a:xfrm>
          <a:prstGeom prst="roundRect">
            <a:avLst>
              <a:gd fmla="val 50000" name="adj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5626" name="矩形 45"/>
          <p:cNvSpPr>
            <a:spLocks noChangeArrowheads="1"/>
          </p:cNvSpPr>
          <p:nvPr/>
        </p:nvSpPr>
        <p:spPr bwMode="auto">
          <a:xfrm>
            <a:off x="287338" y="2846388"/>
            <a:ext cx="2743200" cy="845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100">
                <a:solidFill>
                  <a:srgbClr val="000000"/>
                </a:solidFill>
              </a:rPr>
              <a:t>consectetuer adipiscing elit, sed diam nonummy nibh euismod tincidunt ut laoreet dolore magna aliquam erat volutpat. </a:t>
            </a: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6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6627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26628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sp>
        <p:nvSpPr>
          <p:cNvPr id="26629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15D1B888-ACD5-4A23-8E3F-D29F7717E760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11</a:t>
            </a:fld>
          </a:p>
        </p:txBody>
      </p:sp>
      <p:sp>
        <p:nvSpPr>
          <p:cNvPr id="26630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grpSp>
        <p:nvGrpSpPr>
          <p:cNvPr id="26631" name="Group 7"/>
          <p:cNvGrpSpPr/>
          <p:nvPr/>
        </p:nvGrpSpPr>
        <p:grpSpPr>
          <a:xfrm>
            <a:off x="1841500" y="1458913"/>
            <a:ext cx="1084263" cy="1084262"/>
            <a:chExt cx="2132807" cy="2132807"/>
          </a:xfrm>
        </p:grpSpPr>
        <p:sp useBgFill="1">
          <p:nvSpPr>
            <p:cNvPr id="26696" name="椭圆 4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6697" name="椭圆 5"/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6632" name="Group 10"/>
          <p:cNvGrpSpPr/>
          <p:nvPr/>
        </p:nvGrpSpPr>
        <p:grpSpPr>
          <a:xfrm>
            <a:off x="5545138" y="1458913"/>
            <a:ext cx="1084262" cy="1084262"/>
            <a:chExt cx="2132807" cy="2132807"/>
          </a:xfrm>
        </p:grpSpPr>
        <p:sp useBgFill="1">
          <p:nvSpPr>
            <p:cNvPr id="26694" name="椭圆 7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6695" name="椭圆 8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6633" name="Group 13"/>
          <p:cNvGrpSpPr/>
          <p:nvPr/>
        </p:nvGrpSpPr>
        <p:grpSpPr>
          <a:xfrm>
            <a:off x="9248775" y="1458913"/>
            <a:ext cx="1082675" cy="1084262"/>
            <a:chExt cx="2132807" cy="2132807"/>
          </a:xfrm>
        </p:grpSpPr>
        <p:sp useBgFill="1">
          <p:nvSpPr>
            <p:cNvPr id="26692" name="椭圆 10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424242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6693" name="椭圆 11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6634" name="Group 16"/>
          <p:cNvGrpSpPr/>
          <p:nvPr/>
        </p:nvGrpSpPr>
        <p:grpSpPr>
          <a:xfrm>
            <a:off x="1854200" y="3694113"/>
            <a:ext cx="1084263" cy="1084262"/>
            <a:chExt cx="2132807" cy="2132807"/>
          </a:xfrm>
        </p:grpSpPr>
        <p:sp useBgFill="1">
          <p:nvSpPr>
            <p:cNvPr id="26690" name="椭圆 13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424242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6691" name="椭圆 14"/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6635" name="Group 19"/>
          <p:cNvGrpSpPr/>
          <p:nvPr/>
        </p:nvGrpSpPr>
        <p:grpSpPr>
          <a:xfrm>
            <a:off x="5557838" y="3694113"/>
            <a:ext cx="1084262" cy="1084262"/>
            <a:chExt cx="2132807" cy="2132807"/>
          </a:xfrm>
        </p:grpSpPr>
        <p:sp useBgFill="1">
          <p:nvSpPr>
            <p:cNvPr id="26688" name="椭圆 16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6689" name="椭圆 17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6636" name="Group 22"/>
          <p:cNvGrpSpPr/>
          <p:nvPr/>
        </p:nvGrpSpPr>
        <p:grpSpPr>
          <a:xfrm>
            <a:off x="9261475" y="3694113"/>
            <a:ext cx="1082675" cy="1084262"/>
            <a:chExt cx="2132807" cy="2132807"/>
          </a:xfrm>
        </p:grpSpPr>
        <p:sp useBgFill="1">
          <p:nvSpPr>
            <p:cNvPr id="26686" name="椭圆 19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6687" name="椭圆 20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6637" name="Group 25"/>
          <p:cNvGrpSpPr/>
          <p:nvPr/>
        </p:nvGrpSpPr>
        <p:grpSpPr>
          <a:xfrm>
            <a:off x="2109788" y="1717675"/>
            <a:ext cx="544512" cy="530225"/>
            <a:chExt cx="723900" cy="708025"/>
          </a:xfrm>
        </p:grpSpPr>
        <p:sp>
          <p:nvSpPr>
            <p:cNvPr id="26681" name="Freeform 710"/>
            <p:cNvSpPr>
              <a:spLocks noChangeArrowheads="1"/>
            </p:cNvSpPr>
            <p:nvPr/>
          </p:nvSpPr>
          <p:spPr bwMode="auto">
            <a:xfrm>
              <a:off x="0" y="660400"/>
              <a:ext cx="723900" cy="47625"/>
            </a:xfrm>
            <a:custGeom>
              <a:gdLst>
                <a:gd fmla="*/ 2147483646 w 193" name="T0"/>
                <a:gd fmla="*/ 0 h 13" name="T1"/>
                <a:gd fmla="*/ 84411241 w 193" name="T2"/>
                <a:gd fmla="*/ 0 h 13" name="T3"/>
                <a:gd fmla="*/ 0 w 193" name="T4"/>
                <a:gd fmla="*/ 80526548 h 13" name="T5"/>
                <a:gd fmla="*/ 84411241 w 193" name="T6"/>
                <a:gd fmla="*/ 174472356 h 13" name="T7"/>
                <a:gd fmla="*/ 2147483646 w 193" name="T8"/>
                <a:gd fmla="*/ 174472356 h 13" name="T9"/>
                <a:gd fmla="*/ 2147483646 w 193" name="T10"/>
                <a:gd fmla="*/ 80526548 h 13" name="T11"/>
                <a:gd fmla="*/ 2147483646 w 193" name="T12"/>
                <a:gd fmla="*/ 0 h 1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93" name="T21"/>
                <a:gd fmla="*/ 0 h 13" name="T22"/>
                <a:gd fmla="*/ 193 w 193" name="T23"/>
                <a:gd fmla="*/ 13 h 1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3" w="193">
                  <a:moveTo>
                    <a:pt x="186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0"/>
                    <a:pt x="3" y="13"/>
                    <a:pt x="6" y="13"/>
                  </a:cubicBezTo>
                  <a:cubicBezTo>
                    <a:pt x="186" y="13"/>
                    <a:pt x="186" y="13"/>
                    <a:pt x="186" y="13"/>
                  </a:cubicBezTo>
                  <a:cubicBezTo>
                    <a:pt x="190" y="13"/>
                    <a:pt x="193" y="10"/>
                    <a:pt x="193" y="6"/>
                  </a:cubicBezTo>
                  <a:cubicBezTo>
                    <a:pt x="193" y="3"/>
                    <a:pt x="190" y="0"/>
                    <a:pt x="18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82" name="Freeform 711"/>
            <p:cNvSpPr>
              <a:spLocks noChangeArrowheads="1"/>
            </p:cNvSpPr>
            <p:nvPr/>
          </p:nvSpPr>
          <p:spPr bwMode="auto">
            <a:xfrm>
              <a:off x="96837" y="396875"/>
              <a:ext cx="131763" cy="222250"/>
            </a:xfrm>
            <a:custGeom>
              <a:gdLst>
                <a:gd fmla="*/ 56691972 w 35" name="T0"/>
                <a:gd fmla="*/ 837204449 h 59" name="T1"/>
                <a:gd fmla="*/ 439350547 w 35" name="T2"/>
                <a:gd fmla="*/ 837204449 h 59" name="T3"/>
                <a:gd fmla="*/ 496042519 w 35" name="T4"/>
                <a:gd fmla="*/ 780444059 h 59" name="T5"/>
                <a:gd fmla="*/ 496042519 w 35" name="T6"/>
                <a:gd fmla="*/ 56760390 h 59" name="T7"/>
                <a:gd fmla="*/ 439350547 w 35" name="T8"/>
                <a:gd fmla="*/ 0 h 59" name="T9"/>
                <a:gd fmla="*/ 56691972 w 35" name="T10"/>
                <a:gd fmla="*/ 0 h 59" name="T11"/>
                <a:gd fmla="*/ 0 w 35" name="T12"/>
                <a:gd fmla="*/ 56760390 h 59" name="T13"/>
                <a:gd fmla="*/ 0 w 35" name="T14"/>
                <a:gd fmla="*/ 780444059 h 59" name="T15"/>
                <a:gd fmla="*/ 56691972 w 35" name="T16"/>
                <a:gd fmla="*/ 837204449 h 5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5" name="T27"/>
                <a:gd fmla="*/ 0 h 59" name="T28"/>
                <a:gd fmla="*/ 35 w 35" name="T29"/>
                <a:gd fmla="*/ 59 h 5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59" w="35">
                  <a:moveTo>
                    <a:pt x="4" y="59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33" y="59"/>
                    <a:pt x="35" y="57"/>
                    <a:pt x="35" y="55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7"/>
                    <a:pt x="2" y="59"/>
                    <a:pt x="4" y="5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83" name="Freeform 712"/>
            <p:cNvSpPr>
              <a:spLocks noChangeArrowheads="1"/>
            </p:cNvSpPr>
            <p:nvPr/>
          </p:nvSpPr>
          <p:spPr bwMode="auto">
            <a:xfrm>
              <a:off x="292100" y="484188"/>
              <a:ext cx="131763" cy="134938"/>
            </a:xfrm>
            <a:custGeom>
              <a:gdLst>
                <a:gd fmla="*/ 56691972 w 35" name="T0"/>
                <a:gd fmla="*/ 0 h 36" name="T1"/>
                <a:gd fmla="*/ 0 w 35" name="T2"/>
                <a:gd fmla="*/ 56197929 h 36" name="T3"/>
                <a:gd fmla="*/ 0 w 35" name="T4"/>
                <a:gd fmla="*/ 449587178 h 36" name="T5"/>
                <a:gd fmla="*/ 56691972 w 35" name="T6"/>
                <a:gd fmla="*/ 505785107 h 36" name="T7"/>
                <a:gd fmla="*/ 439350547 w 35" name="T8"/>
                <a:gd fmla="*/ 505785107 h 36" name="T9"/>
                <a:gd fmla="*/ 496042519 w 35" name="T10"/>
                <a:gd fmla="*/ 449587178 h 36" name="T11"/>
                <a:gd fmla="*/ 496042519 w 35" name="T12"/>
                <a:gd fmla="*/ 56197929 h 36" name="T13"/>
                <a:gd fmla="*/ 439350547 w 35" name="T14"/>
                <a:gd fmla="*/ 0 h 36" name="T15"/>
                <a:gd fmla="*/ 56691972 w 35" name="T16"/>
                <a:gd fmla="*/ 0 h 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5" name="T27"/>
                <a:gd fmla="*/ 0 h 36" name="T28"/>
                <a:gd fmla="*/ 35 w 35" name="T29"/>
                <a:gd fmla="*/ 36 h 36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6" w="35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4"/>
                    <a:pt x="2" y="36"/>
                    <a:pt x="4" y="36"/>
                  </a:cubicBezTo>
                  <a:cubicBezTo>
                    <a:pt x="31" y="36"/>
                    <a:pt x="31" y="36"/>
                    <a:pt x="31" y="36"/>
                  </a:cubicBezTo>
                  <a:cubicBezTo>
                    <a:pt x="34" y="36"/>
                    <a:pt x="35" y="34"/>
                    <a:pt x="35" y="32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4" y="0"/>
                    <a:pt x="31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84" name="Freeform 713"/>
            <p:cNvSpPr>
              <a:spLocks noChangeArrowheads="1"/>
            </p:cNvSpPr>
            <p:nvPr/>
          </p:nvSpPr>
          <p:spPr bwMode="auto">
            <a:xfrm>
              <a:off x="487362" y="288925"/>
              <a:ext cx="134938" cy="330200"/>
            </a:xfrm>
            <a:custGeom>
              <a:gdLst>
                <a:gd fmla="*/ 56197929 w 36" name="T0"/>
                <a:gd fmla="*/ 0 h 88" name="T1"/>
                <a:gd fmla="*/ 0 w 36" name="T2"/>
                <a:gd fmla="*/ 70396389 h 88" name="T3"/>
                <a:gd fmla="*/ 0 w 36" name="T4"/>
                <a:gd fmla="*/ 1182682593 h 88" name="T5"/>
                <a:gd fmla="*/ 56197929 w 36" name="T6"/>
                <a:gd fmla="*/ 1239000455 h 88" name="T7"/>
                <a:gd fmla="*/ 449587178 w 36" name="T8"/>
                <a:gd fmla="*/ 1239000455 h 88" name="T9"/>
                <a:gd fmla="*/ 505785107 w 36" name="T10"/>
                <a:gd fmla="*/ 1182682593 h 88" name="T11"/>
                <a:gd fmla="*/ 505785107 w 36" name="T12"/>
                <a:gd fmla="*/ 70396389 h 88" name="T13"/>
                <a:gd fmla="*/ 449587178 w 36" name="T14"/>
                <a:gd fmla="*/ 0 h 88" name="T15"/>
                <a:gd fmla="*/ 56197929 w 36" name="T16"/>
                <a:gd fmla="*/ 0 h 88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6" name="T27"/>
                <a:gd fmla="*/ 0 h 88" name="T28"/>
                <a:gd fmla="*/ 36 w 36" name="T29"/>
                <a:gd fmla="*/ 88 h 88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88" w="36">
                  <a:moveTo>
                    <a:pt x="4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6"/>
                    <a:pt x="2" y="88"/>
                    <a:pt x="4" y="88"/>
                  </a:cubicBezTo>
                  <a:cubicBezTo>
                    <a:pt x="32" y="88"/>
                    <a:pt x="32" y="88"/>
                    <a:pt x="32" y="88"/>
                  </a:cubicBezTo>
                  <a:cubicBezTo>
                    <a:pt x="34" y="88"/>
                    <a:pt x="36" y="86"/>
                    <a:pt x="36" y="84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36" y="2"/>
                    <a:pt x="34" y="0"/>
                    <a:pt x="32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85" name="Freeform 714"/>
            <p:cNvSpPr>
              <a:spLocks noChangeArrowheads="1"/>
            </p:cNvSpPr>
            <p:nvPr/>
          </p:nvSpPr>
          <p:spPr bwMode="auto">
            <a:xfrm>
              <a:off x="142875" y="0"/>
              <a:ext cx="506413" cy="366713"/>
            </a:xfrm>
            <a:custGeom>
              <a:gdLst>
                <a:gd fmla="*/ 42216088 w 135" name="T0"/>
                <a:gd fmla="*/ 826137034 h 98" name="T1"/>
                <a:gd fmla="*/ 689505682 w 135" name="T2"/>
                <a:gd fmla="*/ 1358226371 h 98" name="T3"/>
                <a:gd fmla="*/ 745792549 w 135" name="T4"/>
                <a:gd fmla="*/ 1372228820 h 98" name="T5"/>
                <a:gd fmla="*/ 802079417 w 135" name="T6"/>
                <a:gd fmla="*/ 1344223921 h 98" name="T7"/>
                <a:gd fmla="*/ 1646371170 w 135" name="T8"/>
                <a:gd fmla="*/ 378062393 h 98" name="T9"/>
                <a:gd fmla="*/ 1773015684 w 135" name="T10"/>
                <a:gd fmla="*/ 490081989 h 98" name="T11"/>
                <a:gd fmla="*/ 1815231772 w 135" name="T12"/>
                <a:gd fmla="*/ 504084438 h 98" name="T13"/>
                <a:gd fmla="*/ 1829302551 w 135" name="T14"/>
                <a:gd fmla="*/ 504084438 h 98" name="T15"/>
                <a:gd fmla="*/ 1871518639 w 135" name="T16"/>
                <a:gd fmla="*/ 448074640 h 98" name="T17"/>
                <a:gd fmla="*/ 1899660197 w 135" name="T18"/>
                <a:gd fmla="*/ 56009798 h 98" name="T19"/>
                <a:gd fmla="*/ 1871518639 w 135" name="T20"/>
                <a:gd fmla="*/ 14002449 h 98" name="T21"/>
                <a:gd fmla="*/ 1829302551 w 135" name="T22"/>
                <a:gd fmla="*/ 0 h 98" name="T23"/>
                <a:gd fmla="*/ 1435298232 w 135" name="T24"/>
                <a:gd fmla="*/ 98017146 h 98" name="T25"/>
                <a:gd fmla="*/ 1393082144 w 135" name="T26"/>
                <a:gd fmla="*/ 140024494 h 98" name="T27"/>
                <a:gd fmla="*/ 1421227453 w 135" name="T28"/>
                <a:gd fmla="*/ 196034292 h 98" name="T29"/>
                <a:gd fmla="*/ 1533801187 w 135" name="T30"/>
                <a:gd fmla="*/ 280045247 h 98" name="T31"/>
                <a:gd fmla="*/ 731721771 w 135" name="T32"/>
                <a:gd fmla="*/ 1190196977 h 98" name="T33"/>
                <a:gd fmla="*/ 126644513 w 135" name="T34"/>
                <a:gd fmla="*/ 714117438 h 98" name="T35"/>
                <a:gd fmla="*/ 28141558 w 135" name="T36"/>
                <a:gd fmla="*/ 714117438 h 98" name="T37"/>
                <a:gd fmla="*/ 42216088 w 135" name="T38"/>
                <a:gd fmla="*/ 826137034 h 98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135" name="T60"/>
                <a:gd fmla="*/ 0 h 98" name="T61"/>
                <a:gd fmla="*/ 135 w 135" name="T62"/>
                <a:gd fmla="*/ 98 h 98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98" w="135">
                  <a:moveTo>
                    <a:pt x="3" y="59"/>
                  </a:moveTo>
                  <a:cubicBezTo>
                    <a:pt x="49" y="97"/>
                    <a:pt x="49" y="97"/>
                    <a:pt x="49" y="97"/>
                  </a:cubicBezTo>
                  <a:cubicBezTo>
                    <a:pt x="50" y="98"/>
                    <a:pt x="52" y="98"/>
                    <a:pt x="53" y="98"/>
                  </a:cubicBezTo>
                  <a:cubicBezTo>
                    <a:pt x="54" y="98"/>
                    <a:pt x="56" y="98"/>
                    <a:pt x="57" y="96"/>
                  </a:cubicBezTo>
                  <a:cubicBezTo>
                    <a:pt x="117" y="27"/>
                    <a:pt x="117" y="27"/>
                    <a:pt x="117" y="27"/>
                  </a:cubicBezTo>
                  <a:cubicBezTo>
                    <a:pt x="126" y="35"/>
                    <a:pt x="126" y="35"/>
                    <a:pt x="126" y="35"/>
                  </a:cubicBezTo>
                  <a:cubicBezTo>
                    <a:pt x="127" y="36"/>
                    <a:pt x="128" y="36"/>
                    <a:pt x="129" y="36"/>
                  </a:cubicBezTo>
                  <a:cubicBezTo>
                    <a:pt x="129" y="36"/>
                    <a:pt x="130" y="36"/>
                    <a:pt x="130" y="36"/>
                  </a:cubicBezTo>
                  <a:cubicBezTo>
                    <a:pt x="132" y="35"/>
                    <a:pt x="133" y="34"/>
                    <a:pt x="133" y="32"/>
                  </a:cubicBezTo>
                  <a:cubicBezTo>
                    <a:pt x="135" y="4"/>
                    <a:pt x="135" y="4"/>
                    <a:pt x="135" y="4"/>
                  </a:cubicBezTo>
                  <a:cubicBezTo>
                    <a:pt x="135" y="3"/>
                    <a:pt x="134" y="2"/>
                    <a:pt x="133" y="1"/>
                  </a:cubicBezTo>
                  <a:cubicBezTo>
                    <a:pt x="132" y="0"/>
                    <a:pt x="131" y="0"/>
                    <a:pt x="130" y="0"/>
                  </a:cubicBezTo>
                  <a:cubicBezTo>
                    <a:pt x="102" y="7"/>
                    <a:pt x="102" y="7"/>
                    <a:pt x="102" y="7"/>
                  </a:cubicBezTo>
                  <a:cubicBezTo>
                    <a:pt x="101" y="7"/>
                    <a:pt x="100" y="8"/>
                    <a:pt x="99" y="10"/>
                  </a:cubicBezTo>
                  <a:cubicBezTo>
                    <a:pt x="99" y="11"/>
                    <a:pt x="100" y="13"/>
                    <a:pt x="101" y="14"/>
                  </a:cubicBezTo>
                  <a:cubicBezTo>
                    <a:pt x="109" y="20"/>
                    <a:pt x="109" y="20"/>
                    <a:pt x="109" y="20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9" y="51"/>
                    <a:pt x="9" y="51"/>
                    <a:pt x="9" y="51"/>
                  </a:cubicBezTo>
                  <a:cubicBezTo>
                    <a:pt x="7" y="49"/>
                    <a:pt x="4" y="49"/>
                    <a:pt x="2" y="51"/>
                  </a:cubicBezTo>
                  <a:cubicBezTo>
                    <a:pt x="0" y="54"/>
                    <a:pt x="0" y="57"/>
                    <a:pt x="3" y="5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6638" name="Group 31"/>
          <p:cNvGrpSpPr/>
          <p:nvPr/>
        </p:nvGrpSpPr>
        <p:grpSpPr>
          <a:xfrm>
            <a:off x="9553575" y="3963988"/>
            <a:ext cx="546100" cy="538162"/>
            <a:chExt cx="727075" cy="715962"/>
          </a:xfrm>
        </p:grpSpPr>
        <p:sp>
          <p:nvSpPr>
            <p:cNvPr id="26676" name="Freeform 715"/>
            <p:cNvSpPr>
              <a:spLocks noChangeArrowheads="1"/>
            </p:cNvSpPr>
            <p:nvPr/>
          </p:nvSpPr>
          <p:spPr bwMode="auto">
            <a:xfrm>
              <a:off x="0" y="668337"/>
              <a:ext cx="727075" cy="47625"/>
            </a:xfrm>
            <a:custGeom>
              <a:gdLst>
                <a:gd fmla="*/ 2147483646 w 194" name="T0"/>
                <a:gd fmla="*/ 0 h 13" name="T1"/>
                <a:gd fmla="*/ 98323776 w 194" name="T2"/>
                <a:gd fmla="*/ 0 h 13" name="T3"/>
                <a:gd fmla="*/ 0 w 194" name="T4"/>
                <a:gd fmla="*/ 80526548 h 13" name="T5"/>
                <a:gd fmla="*/ 98323776 w 194" name="T6"/>
                <a:gd fmla="*/ 174472356 h 13" name="T7"/>
                <a:gd fmla="*/ 2147483646 w 194" name="T8"/>
                <a:gd fmla="*/ 174472356 h 13" name="T9"/>
                <a:gd fmla="*/ 2147483646 w 194" name="T10"/>
                <a:gd fmla="*/ 80526548 h 13" name="T11"/>
                <a:gd fmla="*/ 2147483646 w 194" name="T12"/>
                <a:gd fmla="*/ 0 h 1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94" name="T21"/>
                <a:gd fmla="*/ 0 h 13" name="T22"/>
                <a:gd fmla="*/ 194 w 194" name="T23"/>
                <a:gd fmla="*/ 13 h 1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3" w="194">
                  <a:moveTo>
                    <a:pt x="18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4" y="0"/>
                    <a:pt x="0" y="3"/>
                    <a:pt x="0" y="6"/>
                  </a:cubicBezTo>
                  <a:cubicBezTo>
                    <a:pt x="0" y="10"/>
                    <a:pt x="4" y="13"/>
                    <a:pt x="7" y="13"/>
                  </a:cubicBezTo>
                  <a:cubicBezTo>
                    <a:pt x="187" y="13"/>
                    <a:pt x="187" y="13"/>
                    <a:pt x="187" y="13"/>
                  </a:cubicBezTo>
                  <a:cubicBezTo>
                    <a:pt x="191" y="13"/>
                    <a:pt x="194" y="10"/>
                    <a:pt x="194" y="6"/>
                  </a:cubicBezTo>
                  <a:cubicBezTo>
                    <a:pt x="194" y="3"/>
                    <a:pt x="191" y="0"/>
                    <a:pt x="18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77" name="Freeform 716"/>
            <p:cNvSpPr>
              <a:spLocks noChangeArrowheads="1"/>
            </p:cNvSpPr>
            <p:nvPr/>
          </p:nvSpPr>
          <p:spPr bwMode="auto">
            <a:xfrm>
              <a:off x="490538" y="476250"/>
              <a:ext cx="134938" cy="150813"/>
            </a:xfrm>
            <a:custGeom>
              <a:gdLst>
                <a:gd fmla="*/ 56197929 w 36" name="T0"/>
                <a:gd fmla="*/ 0 h 40" name="T1"/>
                <a:gd fmla="*/ 0 w 36" name="T2"/>
                <a:gd fmla="*/ 56860271 h 40" name="T3"/>
                <a:gd fmla="*/ 0 w 36" name="T4"/>
                <a:gd fmla="*/ 511753753 h 40" name="T5"/>
                <a:gd fmla="*/ 56197929 w 36" name="T6"/>
                <a:gd fmla="*/ 568614024 h 40" name="T7"/>
                <a:gd fmla="*/ 435538633 w 36" name="T8"/>
                <a:gd fmla="*/ 568614024 h 40" name="T9"/>
                <a:gd fmla="*/ 505785107 w 36" name="T10"/>
                <a:gd fmla="*/ 511753753 h 40" name="T11"/>
                <a:gd fmla="*/ 505785107 w 36" name="T12"/>
                <a:gd fmla="*/ 56860271 h 40" name="T13"/>
                <a:gd fmla="*/ 435538633 w 36" name="T14"/>
                <a:gd fmla="*/ 0 h 40" name="T15"/>
                <a:gd fmla="*/ 56197929 w 36" name="T16"/>
                <a:gd fmla="*/ 0 h 4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6" name="T27"/>
                <a:gd fmla="*/ 0 h 40" name="T28"/>
                <a:gd fmla="*/ 36 w 36" name="T29"/>
                <a:gd fmla="*/ 40 h 4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40" w="36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8"/>
                    <a:pt x="2" y="40"/>
                    <a:pt x="4" y="40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4" y="40"/>
                    <a:pt x="36" y="38"/>
                    <a:pt x="36" y="36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2"/>
                    <a:pt x="34" y="0"/>
                    <a:pt x="31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78" name="Freeform 717"/>
            <p:cNvSpPr>
              <a:spLocks noChangeArrowheads="1"/>
            </p:cNvSpPr>
            <p:nvPr/>
          </p:nvSpPr>
          <p:spPr bwMode="auto">
            <a:xfrm>
              <a:off x="295275" y="258762"/>
              <a:ext cx="131763" cy="368300"/>
            </a:xfrm>
            <a:custGeom>
              <a:gdLst>
                <a:gd fmla="*/ 56691972 w 35" name="T0"/>
                <a:gd fmla="*/ 0 h 98" name="T1"/>
                <a:gd fmla="*/ 0 w 35" name="T2"/>
                <a:gd fmla="*/ 56496468 h 98" name="T3"/>
                <a:gd fmla="*/ 0 w 35" name="T4"/>
                <a:gd fmla="*/ 1327635062 h 98" name="T5"/>
                <a:gd fmla="*/ 56691972 w 35" name="T6"/>
                <a:gd fmla="*/ 1384131531 h 98" name="T7"/>
                <a:gd fmla="*/ 439350547 w 35" name="T8"/>
                <a:gd fmla="*/ 1384131531 h 98" name="T9"/>
                <a:gd fmla="*/ 496042519 w 35" name="T10"/>
                <a:gd fmla="*/ 1327635062 h 98" name="T11"/>
                <a:gd fmla="*/ 496042519 w 35" name="T12"/>
                <a:gd fmla="*/ 56496468 h 98" name="T13"/>
                <a:gd fmla="*/ 439350547 w 35" name="T14"/>
                <a:gd fmla="*/ 0 h 98" name="T15"/>
                <a:gd fmla="*/ 56691972 w 35" name="T16"/>
                <a:gd fmla="*/ 0 h 98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5" name="T27"/>
                <a:gd fmla="*/ 0 h 98" name="T28"/>
                <a:gd fmla="*/ 35 w 35" name="T29"/>
                <a:gd fmla="*/ 98 h 98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98" w="35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6"/>
                    <a:pt x="2" y="98"/>
                    <a:pt x="4" y="98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34" y="98"/>
                    <a:pt x="35" y="96"/>
                    <a:pt x="35" y="94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4" y="0"/>
                    <a:pt x="31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79" name="Freeform 718"/>
            <p:cNvSpPr>
              <a:spLocks noChangeArrowheads="1"/>
            </p:cNvSpPr>
            <p:nvPr/>
          </p:nvSpPr>
          <p:spPr bwMode="auto">
            <a:xfrm>
              <a:off x="100013" y="360362"/>
              <a:ext cx="131763" cy="266700"/>
            </a:xfrm>
            <a:custGeom>
              <a:gdLst>
                <a:gd fmla="*/ 56691972 w 35" name="T0"/>
                <a:gd fmla="*/ 1001815352 h 71" name="T1"/>
                <a:gd fmla="*/ 439350547 w 35" name="T2"/>
                <a:gd fmla="*/ 1001815352 h 71" name="T3"/>
                <a:gd fmla="*/ 496042519 w 35" name="T4"/>
                <a:gd fmla="*/ 945376373 h 71" name="T5"/>
                <a:gd fmla="*/ 496042519 w 35" name="T6"/>
                <a:gd fmla="*/ 56438979 h 71" name="T7"/>
                <a:gd fmla="*/ 439350547 w 35" name="T8"/>
                <a:gd fmla="*/ 0 h 71" name="T9"/>
                <a:gd fmla="*/ 56691972 w 35" name="T10"/>
                <a:gd fmla="*/ 0 h 71" name="T11"/>
                <a:gd fmla="*/ 0 w 35" name="T12"/>
                <a:gd fmla="*/ 56438979 h 71" name="T13"/>
                <a:gd fmla="*/ 0 w 35" name="T14"/>
                <a:gd fmla="*/ 945376373 h 71" name="T15"/>
                <a:gd fmla="*/ 56691972 w 35" name="T16"/>
                <a:gd fmla="*/ 1001815352 h 7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5" name="T27"/>
                <a:gd fmla="*/ 0 h 71" name="T28"/>
                <a:gd fmla="*/ 35 w 35" name="T29"/>
                <a:gd fmla="*/ 71 h 7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71" w="35">
                  <a:moveTo>
                    <a:pt x="4" y="71"/>
                  </a:moveTo>
                  <a:cubicBezTo>
                    <a:pt x="31" y="71"/>
                    <a:pt x="31" y="71"/>
                    <a:pt x="31" y="71"/>
                  </a:cubicBezTo>
                  <a:cubicBezTo>
                    <a:pt x="33" y="71"/>
                    <a:pt x="35" y="69"/>
                    <a:pt x="35" y="6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9"/>
                    <a:pt x="2" y="71"/>
                    <a:pt x="4" y="7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80" name="Freeform 719"/>
            <p:cNvSpPr>
              <a:spLocks noChangeArrowheads="1"/>
            </p:cNvSpPr>
            <p:nvPr/>
          </p:nvSpPr>
          <p:spPr bwMode="auto">
            <a:xfrm>
              <a:off x="146050" y="0"/>
              <a:ext cx="506413" cy="371475"/>
            </a:xfrm>
            <a:custGeom>
              <a:gdLst>
                <a:gd fmla="*/ 126644513 w 135" name="T0"/>
                <a:gd fmla="*/ 675818089 h 99" name="T1"/>
                <a:gd fmla="*/ 731721771 w 135" name="T2"/>
                <a:gd fmla="*/ 183035864 h 99" name="T3"/>
                <a:gd fmla="*/ 1519726657 w 135" name="T4"/>
                <a:gd fmla="*/ 1098203925 h 99" name="T5"/>
                <a:gd fmla="*/ 1421227453 w 135" name="T6"/>
                <a:gd fmla="*/ 1196761120 h 99" name="T7"/>
                <a:gd fmla="*/ 1393082144 w 135" name="T8"/>
                <a:gd fmla="*/ 1253078982 h 99" name="T9"/>
                <a:gd fmla="*/ 1435298232 w 135" name="T10"/>
                <a:gd fmla="*/ 1295318316 h 99" name="T11"/>
                <a:gd fmla="*/ 1829302551 w 135" name="T12"/>
                <a:gd fmla="*/ 1393875511 h 99" name="T13"/>
                <a:gd fmla="*/ 1843373330 w 135" name="T14"/>
                <a:gd fmla="*/ 1393875511 h 99" name="T15"/>
                <a:gd fmla="*/ 1871518639 w 135" name="T16"/>
                <a:gd fmla="*/ 1379796984 h 99" name="T17"/>
                <a:gd fmla="*/ 1899660197 w 135" name="T18"/>
                <a:gd fmla="*/ 1323479123 h 99" name="T19"/>
                <a:gd fmla="*/ 1871518639 w 135" name="T20"/>
                <a:gd fmla="*/ 929250341 h 99" name="T21"/>
                <a:gd fmla="*/ 1829302551 w 135" name="T22"/>
                <a:gd fmla="*/ 887011007 h 99" name="T23"/>
                <a:gd fmla="*/ 1773015684 w 135" name="T24"/>
                <a:gd fmla="*/ 887011007 h 99" name="T25"/>
                <a:gd fmla="*/ 1646371170 w 135" name="T26"/>
                <a:gd fmla="*/ 999646730 h 99" name="T27"/>
                <a:gd fmla="*/ 802079417 w 135" name="T28"/>
                <a:gd fmla="*/ 28160807 h 99" name="T29"/>
                <a:gd fmla="*/ 689505682 w 135" name="T30"/>
                <a:gd fmla="*/ 28160807 h 99" name="T31"/>
                <a:gd fmla="*/ 28141558 w 135" name="T32"/>
                <a:gd fmla="*/ 549103839 h 99" name="T33"/>
                <a:gd fmla="*/ 28141558 w 135" name="T34"/>
                <a:gd fmla="*/ 661739561 h 99" name="T35"/>
                <a:gd fmla="*/ 126644513 w 135" name="T36"/>
                <a:gd fmla="*/ 675818089 h 99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w 135" name="T57"/>
                <a:gd fmla="*/ 0 h 99" name="T58"/>
                <a:gd fmla="*/ 135 w 135" name="T59"/>
                <a:gd fmla="*/ 99 h 99" name="T60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T60" l="T57" r="T59" t="T58"/>
              <a:pathLst>
                <a:path h="99" w="135">
                  <a:moveTo>
                    <a:pt x="9" y="48"/>
                  </a:moveTo>
                  <a:cubicBezTo>
                    <a:pt x="52" y="13"/>
                    <a:pt x="52" y="13"/>
                    <a:pt x="52" y="13"/>
                  </a:cubicBezTo>
                  <a:cubicBezTo>
                    <a:pt x="108" y="78"/>
                    <a:pt x="108" y="78"/>
                    <a:pt x="108" y="78"/>
                  </a:cubicBezTo>
                  <a:cubicBezTo>
                    <a:pt x="101" y="85"/>
                    <a:pt x="101" y="85"/>
                    <a:pt x="101" y="85"/>
                  </a:cubicBezTo>
                  <a:cubicBezTo>
                    <a:pt x="99" y="86"/>
                    <a:pt x="99" y="87"/>
                    <a:pt x="99" y="89"/>
                  </a:cubicBezTo>
                  <a:cubicBezTo>
                    <a:pt x="100" y="90"/>
                    <a:pt x="101" y="91"/>
                    <a:pt x="102" y="92"/>
                  </a:cubicBezTo>
                  <a:cubicBezTo>
                    <a:pt x="130" y="99"/>
                    <a:pt x="130" y="99"/>
                    <a:pt x="130" y="99"/>
                  </a:cubicBezTo>
                  <a:cubicBezTo>
                    <a:pt x="130" y="99"/>
                    <a:pt x="130" y="99"/>
                    <a:pt x="131" y="99"/>
                  </a:cubicBezTo>
                  <a:cubicBezTo>
                    <a:pt x="132" y="99"/>
                    <a:pt x="133" y="99"/>
                    <a:pt x="133" y="98"/>
                  </a:cubicBezTo>
                  <a:cubicBezTo>
                    <a:pt x="134" y="97"/>
                    <a:pt x="135" y="96"/>
                    <a:pt x="135" y="94"/>
                  </a:cubicBezTo>
                  <a:cubicBezTo>
                    <a:pt x="133" y="66"/>
                    <a:pt x="133" y="66"/>
                    <a:pt x="133" y="66"/>
                  </a:cubicBezTo>
                  <a:cubicBezTo>
                    <a:pt x="133" y="65"/>
                    <a:pt x="132" y="63"/>
                    <a:pt x="130" y="63"/>
                  </a:cubicBezTo>
                  <a:cubicBezTo>
                    <a:pt x="129" y="62"/>
                    <a:pt x="127" y="62"/>
                    <a:pt x="126" y="63"/>
                  </a:cubicBezTo>
                  <a:cubicBezTo>
                    <a:pt x="117" y="71"/>
                    <a:pt x="117" y="71"/>
                    <a:pt x="117" y="71"/>
                  </a:cubicBezTo>
                  <a:cubicBezTo>
                    <a:pt x="57" y="2"/>
                    <a:pt x="57" y="2"/>
                    <a:pt x="57" y="2"/>
                  </a:cubicBezTo>
                  <a:cubicBezTo>
                    <a:pt x="55" y="0"/>
                    <a:pt x="52" y="0"/>
                    <a:pt x="49" y="2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0" y="41"/>
                    <a:pt x="0" y="45"/>
                    <a:pt x="2" y="47"/>
                  </a:cubicBezTo>
                  <a:cubicBezTo>
                    <a:pt x="4" y="50"/>
                    <a:pt x="7" y="50"/>
                    <a:pt x="9" y="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6639" name="Group 37"/>
          <p:cNvGrpSpPr/>
          <p:nvPr/>
        </p:nvGrpSpPr>
        <p:grpSpPr>
          <a:xfrm>
            <a:off x="5816600" y="1725613"/>
            <a:ext cx="531813" cy="550862"/>
            <a:chExt cx="709612" cy="735013"/>
          </a:xfrm>
        </p:grpSpPr>
        <p:sp>
          <p:nvSpPr>
            <p:cNvPr id="26674" name="Freeform 789"/>
            <p:cNvSpPr>
              <a:spLocks noChangeArrowheads="1" noEditPoints="1"/>
            </p:cNvSpPr>
            <p:nvPr/>
          </p:nvSpPr>
          <p:spPr bwMode="auto">
            <a:xfrm>
              <a:off x="0" y="77788"/>
              <a:ext cx="682625" cy="657225"/>
            </a:xfrm>
            <a:custGeom>
              <a:gdLst>
                <a:gd fmla="*/ 2147483646 w 182" name="T0"/>
                <a:gd fmla="*/ 719319618 h 175" name="T1"/>
                <a:gd fmla="*/ 1420831428 w 182" name="T2"/>
                <a:gd fmla="*/ 1114240487 h 175" name="T3"/>
                <a:gd fmla="*/ 1547443363 w 182" name="T4"/>
                <a:gd fmla="*/ 112836144 h 175" name="T5"/>
                <a:gd fmla="*/ 1463034156 w 182" name="T6"/>
                <a:gd fmla="*/ 14105926 h 175" name="T7"/>
                <a:gd fmla="*/ 1308292070 w 182" name="T8"/>
                <a:gd fmla="*/ 0 h 175" name="T9"/>
                <a:gd fmla="*/ 84405456 w 182" name="T10"/>
                <a:gd fmla="*/ 1086032390 h 175" name="T11"/>
                <a:gd fmla="*/ 1167615060 w 182" name="T12"/>
                <a:gd fmla="*/ 2147483646 h 175" name="T13"/>
                <a:gd fmla="*/ 1308292070 w 182" name="T14"/>
                <a:gd fmla="*/ 2147483646 h 175" name="T15"/>
                <a:gd fmla="*/ 1308292070 w 182" name="T16"/>
                <a:gd fmla="*/ 2147483646 h 175" name="T17"/>
                <a:gd fmla="*/ 2147483646 w 182" name="T18"/>
                <a:gd fmla="*/ 1382223042 h 175" name="T19"/>
                <a:gd fmla="*/ 2147483646 w 182" name="T20"/>
                <a:gd fmla="*/ 775735812 h 175" name="T21"/>
                <a:gd fmla="*/ 2147483646 w 182" name="T22"/>
                <a:gd fmla="*/ 719319618 h 175" name="T23"/>
                <a:gd fmla="*/ 2147483646 w 182" name="T24"/>
                <a:gd fmla="*/ 1368117116 h 175" name="T25"/>
                <a:gd fmla="*/ 1308292070 w 182" name="T26"/>
                <a:gd fmla="*/ 2147483646 h 175" name="T27"/>
                <a:gd fmla="*/ 1181683886 w 182" name="T28"/>
                <a:gd fmla="*/ 2147483646 h 175" name="T29"/>
                <a:gd fmla="*/ 281354021 w 182" name="T30"/>
                <a:gd fmla="*/ 1114240487 h 175" name="T31"/>
                <a:gd fmla="*/ 1308292070 w 182" name="T32"/>
                <a:gd fmla="*/ 197460435 h 175" name="T33"/>
                <a:gd fmla="*/ 1336425972 w 182" name="T34"/>
                <a:gd fmla="*/ 197460435 h 175" name="T35"/>
                <a:gd fmla="*/ 1209817788 w 182" name="T36"/>
                <a:gd fmla="*/ 1269386898 h 175" name="T37"/>
                <a:gd fmla="*/ 1252020516 w 182" name="T38"/>
                <a:gd fmla="*/ 1354014945 h 175" name="T39"/>
                <a:gd fmla="*/ 1350494798 w 182" name="T40"/>
                <a:gd fmla="*/ 1368117116 h 175" name="T41"/>
                <a:gd fmla="*/ 2147483646 w 182" name="T42"/>
                <a:gd fmla="*/ 944988150 h 175" name="T43"/>
                <a:gd fmla="*/ 2147483646 w 182" name="T44"/>
                <a:gd fmla="*/ 1368117116 h 175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182" name="T69"/>
                <a:gd fmla="*/ 0 h 175" name="T70"/>
                <a:gd fmla="*/ 182 w 182" name="T71"/>
                <a:gd fmla="*/ 175 h 175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175" w="182">
                  <a:moveTo>
                    <a:pt x="168" y="51"/>
                  </a:moveTo>
                  <a:cubicBezTo>
                    <a:pt x="166" y="51"/>
                    <a:pt x="165" y="51"/>
                    <a:pt x="101" y="79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5"/>
                    <a:pt x="107" y="1"/>
                    <a:pt x="104" y="1"/>
                  </a:cubicBezTo>
                  <a:cubicBezTo>
                    <a:pt x="100" y="1"/>
                    <a:pt x="97" y="0"/>
                    <a:pt x="93" y="0"/>
                  </a:cubicBezTo>
                  <a:cubicBezTo>
                    <a:pt x="49" y="0"/>
                    <a:pt x="12" y="33"/>
                    <a:pt x="6" y="77"/>
                  </a:cubicBezTo>
                  <a:cubicBezTo>
                    <a:pt x="0" y="125"/>
                    <a:pt x="35" y="169"/>
                    <a:pt x="83" y="175"/>
                  </a:cubicBezTo>
                  <a:cubicBezTo>
                    <a:pt x="86" y="175"/>
                    <a:pt x="90" y="175"/>
                    <a:pt x="93" y="175"/>
                  </a:cubicBezTo>
                  <a:cubicBezTo>
                    <a:pt x="93" y="175"/>
                    <a:pt x="93" y="175"/>
                    <a:pt x="93" y="175"/>
                  </a:cubicBezTo>
                  <a:cubicBezTo>
                    <a:pt x="137" y="175"/>
                    <a:pt x="175" y="142"/>
                    <a:pt x="180" y="98"/>
                  </a:cubicBezTo>
                  <a:cubicBezTo>
                    <a:pt x="182" y="84"/>
                    <a:pt x="180" y="69"/>
                    <a:pt x="174" y="55"/>
                  </a:cubicBezTo>
                  <a:cubicBezTo>
                    <a:pt x="173" y="53"/>
                    <a:pt x="171" y="51"/>
                    <a:pt x="168" y="51"/>
                  </a:cubicBezTo>
                  <a:close/>
                  <a:moveTo>
                    <a:pt x="167" y="97"/>
                  </a:moveTo>
                  <a:cubicBezTo>
                    <a:pt x="162" y="134"/>
                    <a:pt x="131" y="162"/>
                    <a:pt x="93" y="162"/>
                  </a:cubicBezTo>
                  <a:cubicBezTo>
                    <a:pt x="90" y="162"/>
                    <a:pt x="87" y="162"/>
                    <a:pt x="84" y="161"/>
                  </a:cubicBezTo>
                  <a:cubicBezTo>
                    <a:pt x="44" y="156"/>
                    <a:pt x="15" y="119"/>
                    <a:pt x="20" y="79"/>
                  </a:cubicBezTo>
                  <a:cubicBezTo>
                    <a:pt x="24" y="42"/>
                    <a:pt x="56" y="14"/>
                    <a:pt x="93" y="14"/>
                  </a:cubicBezTo>
                  <a:cubicBezTo>
                    <a:pt x="94" y="14"/>
                    <a:pt x="95" y="14"/>
                    <a:pt x="95" y="14"/>
                  </a:cubicBezTo>
                  <a:cubicBezTo>
                    <a:pt x="86" y="90"/>
                    <a:pt x="86" y="90"/>
                    <a:pt x="86" y="90"/>
                  </a:cubicBezTo>
                  <a:cubicBezTo>
                    <a:pt x="86" y="92"/>
                    <a:pt x="87" y="94"/>
                    <a:pt x="89" y="96"/>
                  </a:cubicBezTo>
                  <a:cubicBezTo>
                    <a:pt x="91" y="97"/>
                    <a:pt x="93" y="98"/>
                    <a:pt x="96" y="97"/>
                  </a:cubicBezTo>
                  <a:cubicBezTo>
                    <a:pt x="117" y="87"/>
                    <a:pt x="150" y="72"/>
                    <a:pt x="164" y="67"/>
                  </a:cubicBezTo>
                  <a:cubicBezTo>
                    <a:pt x="167" y="76"/>
                    <a:pt x="168" y="87"/>
                    <a:pt x="167" y="9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75" name="Freeform 790"/>
            <p:cNvSpPr>
              <a:spLocks noChangeArrowheads="1"/>
            </p:cNvSpPr>
            <p:nvPr/>
          </p:nvSpPr>
          <p:spPr bwMode="auto">
            <a:xfrm>
              <a:off x="439737" y="0"/>
              <a:ext cx="269875" cy="288925"/>
            </a:xfrm>
            <a:custGeom>
              <a:gdLst>
                <a:gd fmla="*/ 1011562717 w 72" name="T0"/>
                <a:gd fmla="*/ 619500227 h 77" name="T1"/>
                <a:gd fmla="*/ 182641655 w 72" name="T2"/>
                <a:gd fmla="*/ 0 h 77" name="T3"/>
                <a:gd fmla="*/ 126443934 w 72" name="T4"/>
                <a:gd fmla="*/ 56317861 h 77" name="T5"/>
                <a:gd fmla="*/ 0 w 72" name="T6"/>
                <a:gd fmla="*/ 1013729009 h 77" name="T7"/>
                <a:gd fmla="*/ 28100734 w 72" name="T8"/>
                <a:gd fmla="*/ 1070046870 h 77" name="T9"/>
                <a:gd fmla="*/ 56197720 w 72" name="T10"/>
                <a:gd fmla="*/ 1084125398 h 77" name="T11"/>
                <a:gd fmla="*/ 84298455 w 72" name="T12"/>
                <a:gd fmla="*/ 1070046870 h 77" name="T13"/>
                <a:gd fmla="*/ 969413490 w 72" name="T14"/>
                <a:gd fmla="*/ 703978895 h 77" name="T15"/>
                <a:gd fmla="*/ 1011562717 w 72" name="T16"/>
                <a:gd fmla="*/ 661739561 h 77" name="T17"/>
                <a:gd fmla="*/ 1011562717 w 72" name="T18"/>
                <a:gd fmla="*/ 619500227 h 77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72" name="T30"/>
                <a:gd fmla="*/ 0 h 77" name="T31"/>
                <a:gd fmla="*/ 72 w 72" name="T32"/>
                <a:gd fmla="*/ 77 h 77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77" w="72">
                  <a:moveTo>
                    <a:pt x="72" y="44"/>
                  </a:moveTo>
                  <a:cubicBezTo>
                    <a:pt x="61" y="20"/>
                    <a:pt x="39" y="3"/>
                    <a:pt x="13" y="0"/>
                  </a:cubicBezTo>
                  <a:cubicBezTo>
                    <a:pt x="11" y="0"/>
                    <a:pt x="9" y="1"/>
                    <a:pt x="9" y="4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4"/>
                    <a:pt x="1" y="75"/>
                    <a:pt x="2" y="76"/>
                  </a:cubicBezTo>
                  <a:cubicBezTo>
                    <a:pt x="2" y="77"/>
                    <a:pt x="3" y="77"/>
                    <a:pt x="4" y="77"/>
                  </a:cubicBezTo>
                  <a:cubicBezTo>
                    <a:pt x="5" y="77"/>
                    <a:pt x="5" y="77"/>
                    <a:pt x="6" y="76"/>
                  </a:cubicBezTo>
                  <a:cubicBezTo>
                    <a:pt x="69" y="50"/>
                    <a:pt x="69" y="50"/>
                    <a:pt x="69" y="50"/>
                  </a:cubicBezTo>
                  <a:cubicBezTo>
                    <a:pt x="70" y="49"/>
                    <a:pt x="71" y="48"/>
                    <a:pt x="72" y="47"/>
                  </a:cubicBezTo>
                  <a:cubicBezTo>
                    <a:pt x="72" y="46"/>
                    <a:pt x="72" y="45"/>
                    <a:pt x="72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6640" name="Group 40"/>
          <p:cNvGrpSpPr/>
          <p:nvPr/>
        </p:nvGrpSpPr>
        <p:grpSpPr>
          <a:xfrm>
            <a:off x="9496425" y="1843088"/>
            <a:ext cx="558800" cy="298450"/>
            <a:chExt cx="742950" cy="396876"/>
          </a:xfrm>
        </p:grpSpPr>
        <p:sp>
          <p:nvSpPr>
            <p:cNvPr id="26667" name="Freeform 791"/>
            <p:cNvSpPr>
              <a:spLocks noChangeArrowheads="1"/>
            </p:cNvSpPr>
            <p:nvPr/>
          </p:nvSpPr>
          <p:spPr bwMode="auto">
            <a:xfrm>
              <a:off x="492125" y="90488"/>
              <a:ext cx="179388" cy="217488"/>
            </a:xfrm>
            <a:custGeom>
              <a:gdLst>
                <a:gd fmla="*/ 544715399 w 48" name="T0"/>
                <a:gd fmla="*/ 0 h 58" name="T1"/>
                <a:gd fmla="*/ 0 w 48" name="T2"/>
                <a:gd fmla="*/ 731168407 h 58" name="T3"/>
                <a:gd fmla="*/ 125702404 w 48" name="T4"/>
                <a:gd fmla="*/ 815535002 h 58" name="T5"/>
                <a:gd fmla="*/ 670417803 w 48" name="T6"/>
                <a:gd fmla="*/ 84366595 h 58" name="T7"/>
                <a:gd fmla="*/ 544715399 w 48" name="T8"/>
                <a:gd fmla="*/ 0 h 5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48" name="T15"/>
                <a:gd fmla="*/ 0 h 58" name="T16"/>
                <a:gd fmla="*/ 48 w 48" name="T17"/>
                <a:gd fmla="*/ 58 h 5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7" w="48">
                  <a:moveTo>
                    <a:pt x="39" y="0"/>
                  </a:moveTo>
                  <a:cubicBezTo>
                    <a:pt x="0" y="52"/>
                    <a:pt x="0" y="52"/>
                    <a:pt x="0" y="52"/>
                  </a:cubicBezTo>
                  <a:cubicBezTo>
                    <a:pt x="4" y="53"/>
                    <a:pt x="7" y="55"/>
                    <a:pt x="9" y="58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4" y="5"/>
                    <a:pt x="42" y="3"/>
                    <a:pt x="3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68" name="Freeform 792"/>
            <p:cNvSpPr>
              <a:spLocks noChangeArrowheads="1"/>
            </p:cNvSpPr>
            <p:nvPr/>
          </p:nvSpPr>
          <p:spPr bwMode="auto">
            <a:xfrm>
              <a:off x="263525" y="90488"/>
              <a:ext cx="184150" cy="220663"/>
            </a:xfrm>
            <a:custGeom>
              <a:gdLst>
                <a:gd fmla="*/ 112989179 w 49" name="T0"/>
                <a:gd fmla="*/ 0 h 59" name="T1"/>
                <a:gd fmla="*/ 0 w 49" name="T2"/>
                <a:gd fmla="*/ 83926741 h 59" name="T3"/>
                <a:gd fmla="*/ 564953409 w 49" name="T4"/>
                <a:gd fmla="*/ 825290840 h 59" name="T5"/>
                <a:gd fmla="*/ 692065765 w 49" name="T6"/>
                <a:gd fmla="*/ 727376309 h 59" name="T7"/>
                <a:gd fmla="*/ 112989179 w 49" name="T8"/>
                <a:gd fmla="*/ 0 h 5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49" name="T15"/>
                <a:gd fmla="*/ 0 h 59" name="T16"/>
                <a:gd fmla="*/ 49 w 49" name="T17"/>
                <a:gd fmla="*/ 59 h 5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9" w="49">
                  <a:moveTo>
                    <a:pt x="8" y="0"/>
                  </a:moveTo>
                  <a:cubicBezTo>
                    <a:pt x="6" y="3"/>
                    <a:pt x="3" y="5"/>
                    <a:pt x="0" y="6"/>
                  </a:cubicBezTo>
                  <a:cubicBezTo>
                    <a:pt x="40" y="59"/>
                    <a:pt x="40" y="59"/>
                    <a:pt x="40" y="59"/>
                  </a:cubicBezTo>
                  <a:cubicBezTo>
                    <a:pt x="42" y="56"/>
                    <a:pt x="45" y="53"/>
                    <a:pt x="49" y="52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69" name="Freeform 793"/>
            <p:cNvSpPr>
              <a:spLocks noChangeArrowheads="1"/>
            </p:cNvSpPr>
            <p:nvPr/>
          </p:nvSpPr>
          <p:spPr bwMode="auto">
            <a:xfrm>
              <a:off x="87312" y="79375"/>
              <a:ext cx="115888" cy="104775"/>
            </a:xfrm>
            <a:custGeom>
              <a:gdLst>
                <a:gd fmla="*/ 335402302 w 31" name="T0"/>
                <a:gd fmla="*/ 0 h 28" name="T1"/>
                <a:gd fmla="*/ 0 w 31" name="T2"/>
                <a:gd fmla="*/ 280044865 h 28" name="T3"/>
                <a:gd fmla="*/ 97824425 w 31" name="T4"/>
                <a:gd fmla="*/ 392064308 h 28" name="T5"/>
                <a:gd fmla="*/ 433226727 w 31" name="T6"/>
                <a:gd fmla="*/ 112019443 h 28" name="T7"/>
                <a:gd fmla="*/ 335402302 w 31" name="T8"/>
                <a:gd fmla="*/ 0 h 2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1" name="T15"/>
                <a:gd fmla="*/ 0 h 28" name="T16"/>
                <a:gd fmla="*/ 31 w 31" name="T17"/>
                <a:gd fmla="*/ 28 h 2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8" w="31">
                  <a:moveTo>
                    <a:pt x="24" y="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3" y="22"/>
                    <a:pt x="6" y="25"/>
                    <a:pt x="7" y="28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28" y="6"/>
                    <a:pt x="25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70" name="Freeform 794"/>
            <p:cNvSpPr>
              <a:spLocks noChangeArrowheads="1"/>
            </p:cNvSpPr>
            <p:nvPr/>
          </p:nvSpPr>
          <p:spPr bwMode="auto">
            <a:xfrm>
              <a:off x="188912" y="0"/>
              <a:ext cx="96838" cy="96838"/>
            </a:xfrm>
            <a:custGeom>
              <a:gdLst>
                <a:gd fmla="*/ 346802950 w 26" name="T0"/>
                <a:gd fmla="*/ 263570689 h 26" name="T1"/>
                <a:gd fmla="*/ 360676856 w 26" name="T2"/>
                <a:gd fmla="*/ 180338428 h 26" name="T3"/>
                <a:gd fmla="*/ 180338428 w 26" name="T4"/>
                <a:gd fmla="*/ 0 h 26" name="T5"/>
                <a:gd fmla="*/ 0 w 26" name="T6"/>
                <a:gd fmla="*/ 180338428 h 26" name="T7"/>
                <a:gd fmla="*/ 13873906 w 26" name="T8"/>
                <a:gd fmla="*/ 235826602 h 26" name="T9"/>
                <a:gd fmla="*/ 110976348 w 26" name="T10"/>
                <a:gd fmla="*/ 346802950 h 26" name="T11"/>
                <a:gd fmla="*/ 180338428 w 26" name="T12"/>
                <a:gd fmla="*/ 360676856 h 26" name="T13"/>
                <a:gd fmla="*/ 221956421 w 26" name="T14"/>
                <a:gd fmla="*/ 360676856 h 26" name="T15"/>
                <a:gd fmla="*/ 346802950 w 26" name="T16"/>
                <a:gd fmla="*/ 263570689 h 2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6" name="T27"/>
                <a:gd fmla="*/ 0 h 26" name="T28"/>
                <a:gd fmla="*/ 26 w 26" name="T29"/>
                <a:gd fmla="*/ 26 h 26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6" w="26">
                  <a:moveTo>
                    <a:pt x="25" y="19"/>
                  </a:moveTo>
                  <a:cubicBezTo>
                    <a:pt x="26" y="17"/>
                    <a:pt x="26" y="15"/>
                    <a:pt x="26" y="13"/>
                  </a:cubicBezTo>
                  <a:cubicBezTo>
                    <a:pt x="26" y="6"/>
                    <a:pt x="21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14"/>
                    <a:pt x="1" y="16"/>
                    <a:pt x="1" y="17"/>
                  </a:cubicBezTo>
                  <a:cubicBezTo>
                    <a:pt x="2" y="20"/>
                    <a:pt x="5" y="23"/>
                    <a:pt x="8" y="25"/>
                  </a:cubicBezTo>
                  <a:cubicBezTo>
                    <a:pt x="10" y="26"/>
                    <a:pt x="12" y="26"/>
                    <a:pt x="13" y="26"/>
                  </a:cubicBezTo>
                  <a:cubicBezTo>
                    <a:pt x="14" y="26"/>
                    <a:pt x="15" y="26"/>
                    <a:pt x="16" y="26"/>
                  </a:cubicBezTo>
                  <a:cubicBezTo>
                    <a:pt x="20" y="25"/>
                    <a:pt x="23" y="22"/>
                    <a:pt x="25" y="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71" name="Freeform 795"/>
            <p:cNvSpPr>
              <a:spLocks noChangeArrowheads="1"/>
            </p:cNvSpPr>
            <p:nvPr/>
          </p:nvSpPr>
          <p:spPr bwMode="auto">
            <a:xfrm>
              <a:off x="420687" y="300038"/>
              <a:ext cx="98425" cy="96838"/>
            </a:xfrm>
            <a:custGeom>
              <a:gdLst>
                <a:gd fmla="*/ 343934806 w 26" name="T0"/>
                <a:gd fmla="*/ 97106167 h 26" name="T1"/>
                <a:gd fmla="*/ 329602612 w 26" name="T2"/>
                <a:gd fmla="*/ 69362080 h 26" name="T3"/>
                <a:gd fmla="*/ 329602612 w 26" name="T4"/>
                <a:gd fmla="*/ 69362080 h 26" name="T5"/>
                <a:gd fmla="*/ 300942009 w 26" name="T6"/>
                <a:gd fmla="*/ 41617993 h 26" name="T7"/>
                <a:gd fmla="*/ 300942009 w 26" name="T8"/>
                <a:gd fmla="*/ 41617993 h 26" name="T9"/>
                <a:gd fmla="*/ 272281406 w 26" name="T10"/>
                <a:gd fmla="*/ 27744087 h 26" name="T11"/>
                <a:gd fmla="*/ 257949212 w 26" name="T12"/>
                <a:gd fmla="*/ 13873906 h 26" name="T13"/>
                <a:gd fmla="*/ 229288609 w 26" name="T14"/>
                <a:gd fmla="*/ 0 h 26" name="T15"/>
                <a:gd fmla="*/ 229288609 w 26" name="T16"/>
                <a:gd fmla="*/ 0 h 26" name="T17"/>
                <a:gd fmla="*/ 186299597 w 26" name="T18"/>
                <a:gd fmla="*/ 0 h 26" name="T19"/>
                <a:gd fmla="*/ 100314003 w 26" name="T20"/>
                <a:gd fmla="*/ 13873906 h 26" name="T21"/>
                <a:gd fmla="*/ 100314003 w 26" name="T22"/>
                <a:gd fmla="*/ 27744087 h 26" name="T23"/>
                <a:gd fmla="*/ 71653400 w 26" name="T24"/>
                <a:gd fmla="*/ 41617993 h 26" name="T25"/>
                <a:gd fmla="*/ 71653400 w 26" name="T26"/>
                <a:gd fmla="*/ 41617993 h 26" name="T27"/>
                <a:gd fmla="*/ 42992797 w 26" name="T28"/>
                <a:gd fmla="*/ 69362080 h 26" name="T29"/>
                <a:gd fmla="*/ 42992797 w 26" name="T30"/>
                <a:gd fmla="*/ 69362080 h 26" name="T31"/>
                <a:gd fmla="*/ 28660603 w 26" name="T32"/>
                <a:gd fmla="*/ 97106167 h 26" name="T33"/>
                <a:gd fmla="*/ 28660603 w 26" name="T34"/>
                <a:gd fmla="*/ 97106167 h 26" name="T35"/>
                <a:gd fmla="*/ 28660603 w 26" name="T36"/>
                <a:gd fmla="*/ 97106167 h 26" name="T37"/>
                <a:gd fmla="*/ 0 w 26" name="T38"/>
                <a:gd fmla="*/ 180338428 h 26" name="T39"/>
                <a:gd fmla="*/ 186299597 w 26" name="T40"/>
                <a:gd fmla="*/ 360676856 h 26" name="T41"/>
                <a:gd fmla="*/ 372595409 w 26" name="T42"/>
                <a:gd fmla="*/ 180338428 h 26" name="T43"/>
                <a:gd fmla="*/ 343934806 w 26" name="T44"/>
                <a:gd fmla="*/ 97106167 h 2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26" name="T69"/>
                <a:gd fmla="*/ 0 h 26" name="T70"/>
                <a:gd fmla="*/ 26 w 26" name="T71"/>
                <a:gd fmla="*/ 26 h 26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26" w="26">
                  <a:moveTo>
                    <a:pt x="24" y="7"/>
                  </a:moveTo>
                  <a:cubicBezTo>
                    <a:pt x="24" y="6"/>
                    <a:pt x="23" y="5"/>
                    <a:pt x="23" y="5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2" y="4"/>
                    <a:pt x="22" y="3"/>
                    <a:pt x="21" y="3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0" y="2"/>
                    <a:pt x="19" y="2"/>
                    <a:pt x="19" y="2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7" y="1"/>
                    <a:pt x="17" y="1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5" y="0"/>
                    <a:pt x="14" y="0"/>
                    <a:pt x="13" y="0"/>
                  </a:cubicBezTo>
                  <a:cubicBezTo>
                    <a:pt x="11" y="0"/>
                    <a:pt x="9" y="1"/>
                    <a:pt x="7" y="1"/>
                  </a:cubicBezTo>
                  <a:cubicBezTo>
                    <a:pt x="7" y="1"/>
                    <a:pt x="7" y="2"/>
                    <a:pt x="7" y="2"/>
                  </a:cubicBezTo>
                  <a:cubicBezTo>
                    <a:pt x="6" y="2"/>
                    <a:pt x="6" y="2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4"/>
                    <a:pt x="4" y="4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6"/>
                    <a:pt x="2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9"/>
                    <a:pt x="0" y="11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6" y="20"/>
                    <a:pt x="26" y="13"/>
                  </a:cubicBezTo>
                  <a:cubicBezTo>
                    <a:pt x="26" y="11"/>
                    <a:pt x="25" y="9"/>
                    <a:pt x="24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72" name="Freeform 796"/>
            <p:cNvSpPr>
              <a:spLocks noChangeArrowheads="1"/>
            </p:cNvSpPr>
            <p:nvPr/>
          </p:nvSpPr>
          <p:spPr bwMode="auto">
            <a:xfrm>
              <a:off x="649287" y="0"/>
              <a:ext cx="93663" cy="96838"/>
            </a:xfrm>
            <a:custGeom>
              <a:gdLst>
                <a:gd fmla="*/ 168436046 w 25" name="T0"/>
                <a:gd fmla="*/ 0 h 26" name="T1"/>
                <a:gd fmla="*/ 0 w 25" name="T2"/>
                <a:gd fmla="*/ 180338428 h 26" name="T3"/>
                <a:gd fmla="*/ 14038210 w 25" name="T4"/>
                <a:gd fmla="*/ 263570689 h 26" name="T5"/>
                <a:gd fmla="*/ 126328908 w 25" name="T6"/>
                <a:gd fmla="*/ 360676856 h 26" name="T7"/>
                <a:gd fmla="*/ 168436046 w 25" name="T8"/>
                <a:gd fmla="*/ 360676856 h 26" name="T9"/>
                <a:gd fmla="*/ 350910303 w 25" name="T10"/>
                <a:gd fmla="*/ 180338428 h 26" name="T11"/>
                <a:gd fmla="*/ 168436046 w 25" name="T12"/>
                <a:gd fmla="*/ 0 h 2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5" name="T21"/>
                <a:gd fmla="*/ 0 h 26" name="T22"/>
                <a:gd fmla="*/ 25 w 25" name="T23"/>
                <a:gd fmla="*/ 26 h 26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6" w="25">
                  <a:moveTo>
                    <a:pt x="12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5"/>
                    <a:pt x="0" y="17"/>
                    <a:pt x="1" y="19"/>
                  </a:cubicBezTo>
                  <a:cubicBezTo>
                    <a:pt x="3" y="22"/>
                    <a:pt x="6" y="25"/>
                    <a:pt x="9" y="26"/>
                  </a:cubicBezTo>
                  <a:cubicBezTo>
                    <a:pt x="10" y="26"/>
                    <a:pt x="11" y="26"/>
                    <a:pt x="12" y="26"/>
                  </a:cubicBezTo>
                  <a:cubicBezTo>
                    <a:pt x="20" y="26"/>
                    <a:pt x="25" y="20"/>
                    <a:pt x="25" y="13"/>
                  </a:cubicBezTo>
                  <a:cubicBezTo>
                    <a:pt x="25" y="6"/>
                    <a:pt x="20" y="0"/>
                    <a:pt x="1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73" name="Freeform 797"/>
            <p:cNvSpPr>
              <a:spLocks noChangeArrowheads="1"/>
            </p:cNvSpPr>
            <p:nvPr/>
          </p:nvSpPr>
          <p:spPr bwMode="auto">
            <a:xfrm>
              <a:off x="0" y="161925"/>
              <a:ext cx="98425" cy="96838"/>
            </a:xfrm>
            <a:custGeom>
              <a:gdLst>
                <a:gd fmla="*/ 272281406 w 26" name="T0"/>
                <a:gd fmla="*/ 27744087 h 26" name="T1"/>
                <a:gd fmla="*/ 186299597 w 26" name="T2"/>
                <a:gd fmla="*/ 0 h 26" name="T3"/>
                <a:gd fmla="*/ 0 w 26" name="T4"/>
                <a:gd fmla="*/ 180338428 h 26" name="T5"/>
                <a:gd fmla="*/ 186299597 w 26" name="T6"/>
                <a:gd fmla="*/ 360676856 h 26" name="T7"/>
                <a:gd fmla="*/ 372595409 w 26" name="T8"/>
                <a:gd fmla="*/ 180338428 h 26" name="T9"/>
                <a:gd fmla="*/ 372595409 w 26" name="T10"/>
                <a:gd fmla="*/ 138720435 h 26" name="T11"/>
                <a:gd fmla="*/ 272281406 w 26" name="T12"/>
                <a:gd fmla="*/ 27744087 h 2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6" name="T21"/>
                <a:gd fmla="*/ 0 h 26" name="T22"/>
                <a:gd fmla="*/ 26 w 26" name="T23"/>
                <a:gd fmla="*/ 26 h 26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6" w="26">
                  <a:moveTo>
                    <a:pt x="19" y="2"/>
                  </a:moveTo>
                  <a:cubicBezTo>
                    <a:pt x="17" y="1"/>
                    <a:pt x="15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6" y="20"/>
                    <a:pt x="26" y="13"/>
                  </a:cubicBezTo>
                  <a:cubicBezTo>
                    <a:pt x="26" y="12"/>
                    <a:pt x="26" y="11"/>
                    <a:pt x="26" y="10"/>
                  </a:cubicBezTo>
                  <a:cubicBezTo>
                    <a:pt x="25" y="6"/>
                    <a:pt x="22" y="3"/>
                    <a:pt x="19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6641" name="Group 48"/>
          <p:cNvGrpSpPr/>
          <p:nvPr/>
        </p:nvGrpSpPr>
        <p:grpSpPr>
          <a:xfrm>
            <a:off x="5810250" y="3962400"/>
            <a:ext cx="560388" cy="557213"/>
            <a:chExt cx="746125" cy="742950"/>
          </a:xfrm>
        </p:grpSpPr>
        <p:sp>
          <p:nvSpPr>
            <p:cNvPr id="26659" name="Freeform 865"/>
            <p:cNvSpPr>
              <a:spLocks noChangeArrowheads="1"/>
            </p:cNvSpPr>
            <p:nvPr/>
          </p:nvSpPr>
          <p:spPr bwMode="auto">
            <a:xfrm>
              <a:off x="655637" y="390525"/>
              <a:ext cx="34925" cy="33338"/>
            </a:xfrm>
            <a:custGeom>
              <a:gdLst>
                <a:gd fmla="*/ 120467967 w 9" name="T0"/>
                <a:gd fmla="*/ 109770921 h 9" name="T1"/>
                <a:gd fmla="*/ 120467967 w 9" name="T2"/>
                <a:gd fmla="*/ 54885461 h 9" name="T3"/>
                <a:gd fmla="*/ 60233983 w 9" name="T4"/>
                <a:gd fmla="*/ 13720439 h 9" name="T5"/>
                <a:gd fmla="*/ 15060436 w 9" name="T6"/>
                <a:gd fmla="*/ 13720439 h 9" name="T7"/>
                <a:gd fmla="*/ 15060436 w 9" name="T8"/>
                <a:gd fmla="*/ 54885461 h 9" name="T9"/>
                <a:gd fmla="*/ 60233983 w 9" name="T10"/>
                <a:gd fmla="*/ 109770921 h 9" name="T11"/>
                <a:gd fmla="*/ 90350975 w 9" name="T12"/>
                <a:gd fmla="*/ 123491360 h 9" name="T13"/>
                <a:gd fmla="*/ 120467967 w 9" name="T14"/>
                <a:gd fmla="*/ 109770921 h 9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9" name="T24"/>
                <a:gd fmla="*/ 0 h 9" name="T25"/>
                <a:gd fmla="*/ 9 w 9" name="T26"/>
                <a:gd fmla="*/ 9 h 9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9" w="9">
                  <a:moveTo>
                    <a:pt x="8" y="8"/>
                  </a:moveTo>
                  <a:cubicBezTo>
                    <a:pt x="9" y="7"/>
                    <a:pt x="9" y="5"/>
                    <a:pt x="8" y="4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7" y="9"/>
                    <a:pt x="7" y="9"/>
                    <a:pt x="8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60" name="Freeform 866"/>
            <p:cNvSpPr>
              <a:spLocks noChangeArrowheads="1"/>
            </p:cNvSpPr>
            <p:nvPr/>
          </p:nvSpPr>
          <p:spPr bwMode="auto">
            <a:xfrm>
              <a:off x="611187" y="349250"/>
              <a:ext cx="38100" cy="33338"/>
            </a:xfrm>
            <a:custGeom>
              <a:gdLst>
                <a:gd fmla="*/ 130644900 w 10" name="T0"/>
                <a:gd fmla="*/ 109770921 h 9" name="T1"/>
                <a:gd fmla="*/ 130644900 w 10" name="T2"/>
                <a:gd fmla="*/ 54885461 h 9" name="T3"/>
                <a:gd fmla="*/ 72580500 w 10" name="T4"/>
                <a:gd fmla="*/ 13720439 h 9" name="T5"/>
                <a:gd fmla="*/ 14516100 w 10" name="T6"/>
                <a:gd fmla="*/ 13720439 h 9" name="T7"/>
                <a:gd fmla="*/ 14516100 w 10" name="T8"/>
                <a:gd fmla="*/ 54885461 h 9" name="T9"/>
                <a:gd fmla="*/ 72580500 w 10" name="T10"/>
                <a:gd fmla="*/ 109770921 h 9" name="T11"/>
                <a:gd fmla="*/ 101612700 w 10" name="T12"/>
                <a:gd fmla="*/ 123491360 h 9" name="T13"/>
                <a:gd fmla="*/ 130644900 w 10" name="T14"/>
                <a:gd fmla="*/ 109770921 h 9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0" name="T24"/>
                <a:gd fmla="*/ 0 h 9" name="T25"/>
                <a:gd fmla="*/ 10 w 10" name="T26"/>
                <a:gd fmla="*/ 9 h 9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9" w="10">
                  <a:moveTo>
                    <a:pt x="9" y="8"/>
                  </a:moveTo>
                  <a:cubicBezTo>
                    <a:pt x="10" y="7"/>
                    <a:pt x="10" y="5"/>
                    <a:pt x="9" y="4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6" y="9"/>
                    <a:pt x="6" y="9"/>
                    <a:pt x="7" y="9"/>
                  </a:cubicBezTo>
                  <a:cubicBezTo>
                    <a:pt x="8" y="9"/>
                    <a:pt x="8" y="9"/>
                    <a:pt x="9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61" name="Freeform 867"/>
            <p:cNvSpPr>
              <a:spLocks noChangeArrowheads="1"/>
            </p:cNvSpPr>
            <p:nvPr/>
          </p:nvSpPr>
          <p:spPr bwMode="auto">
            <a:xfrm>
              <a:off x="569912" y="307975"/>
              <a:ext cx="38100" cy="33338"/>
            </a:xfrm>
            <a:custGeom>
              <a:gdLst>
                <a:gd fmla="*/ 130644900 w 10" name="T0"/>
                <a:gd fmla="*/ 54885461 h 9" name="T1"/>
                <a:gd fmla="*/ 72580500 w 10" name="T2"/>
                <a:gd fmla="*/ 13720439 h 9" name="T3"/>
                <a:gd fmla="*/ 14516100 w 10" name="T4"/>
                <a:gd fmla="*/ 13720439 h 9" name="T5"/>
                <a:gd fmla="*/ 14516100 w 10" name="T6"/>
                <a:gd fmla="*/ 54885461 h 9" name="T7"/>
                <a:gd fmla="*/ 72580500 w 10" name="T8"/>
                <a:gd fmla="*/ 109770921 h 9" name="T9"/>
                <a:gd fmla="*/ 101612700 w 10" name="T10"/>
                <a:gd fmla="*/ 123491360 h 9" name="T11"/>
                <a:gd fmla="*/ 130644900 w 10" name="T12"/>
                <a:gd fmla="*/ 109770921 h 9" name="T13"/>
                <a:gd fmla="*/ 130644900 w 10" name="T14"/>
                <a:gd fmla="*/ 54885461 h 9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0" name="T24"/>
                <a:gd fmla="*/ 0 h 9" name="T25"/>
                <a:gd fmla="*/ 10 w 10" name="T26"/>
                <a:gd fmla="*/ 9 h 9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9" w="10">
                  <a:moveTo>
                    <a:pt x="9" y="4"/>
                  </a:move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9"/>
                    <a:pt x="8" y="8"/>
                    <a:pt x="9" y="8"/>
                  </a:cubicBezTo>
                  <a:cubicBezTo>
                    <a:pt x="10" y="7"/>
                    <a:pt x="10" y="5"/>
                    <a:pt x="9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62" name="Freeform 868"/>
            <p:cNvSpPr>
              <a:spLocks noChangeArrowheads="1"/>
            </p:cNvSpPr>
            <p:nvPr/>
          </p:nvSpPr>
          <p:spPr bwMode="auto">
            <a:xfrm>
              <a:off x="363537" y="98425"/>
              <a:ext cx="33338" cy="33338"/>
            </a:xfrm>
            <a:custGeom>
              <a:gdLst>
                <a:gd fmla="*/ 13720439 w 9" name="T0"/>
                <a:gd fmla="*/ 68605900 h 9" name="T1"/>
                <a:gd fmla="*/ 68605900 w 9" name="T2"/>
                <a:gd fmla="*/ 123491360 h 9" name="T3"/>
                <a:gd fmla="*/ 96050482 w 9" name="T4"/>
                <a:gd fmla="*/ 123491360 h 9" name="T5"/>
                <a:gd fmla="*/ 109770921 w 9" name="T6"/>
                <a:gd fmla="*/ 123491360 h 9" name="T7"/>
                <a:gd fmla="*/ 109770921 w 9" name="T8"/>
                <a:gd fmla="*/ 68605900 h 9" name="T9"/>
                <a:gd fmla="*/ 68605900 w 9" name="T10"/>
                <a:gd fmla="*/ 13720439 h 9" name="T11"/>
                <a:gd fmla="*/ 13720439 w 9" name="T12"/>
                <a:gd fmla="*/ 13720439 h 9" name="T13"/>
                <a:gd fmla="*/ 13720439 w 9" name="T14"/>
                <a:gd fmla="*/ 68605900 h 9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9" name="T24"/>
                <a:gd fmla="*/ 0 h 9" name="T25"/>
                <a:gd fmla="*/ 9 w 9" name="T26"/>
                <a:gd fmla="*/ 9 h 9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9" w="9">
                  <a:moveTo>
                    <a:pt x="1" y="5"/>
                  </a:move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6" y="9"/>
                    <a:pt x="7" y="9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8"/>
                    <a:pt x="9" y="6"/>
                    <a:pt x="8" y="5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4"/>
                    <a:pt x="1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63" name="Freeform 869"/>
            <p:cNvSpPr>
              <a:spLocks noChangeArrowheads="1"/>
            </p:cNvSpPr>
            <p:nvPr/>
          </p:nvSpPr>
          <p:spPr bwMode="auto">
            <a:xfrm>
              <a:off x="322262" y="57150"/>
              <a:ext cx="33338" cy="33338"/>
            </a:xfrm>
            <a:custGeom>
              <a:gdLst>
                <a:gd fmla="*/ 13720439 w 9" name="T0"/>
                <a:gd fmla="*/ 68605900 h 9" name="T1"/>
                <a:gd fmla="*/ 68605900 w 9" name="T2"/>
                <a:gd fmla="*/ 123491360 h 9" name="T3"/>
                <a:gd fmla="*/ 96050482 w 9" name="T4"/>
                <a:gd fmla="*/ 123491360 h 9" name="T5"/>
                <a:gd fmla="*/ 109770921 w 9" name="T6"/>
                <a:gd fmla="*/ 123491360 h 9" name="T7"/>
                <a:gd fmla="*/ 109770921 w 9" name="T8"/>
                <a:gd fmla="*/ 68605900 h 9" name="T9"/>
                <a:gd fmla="*/ 68605900 w 9" name="T10"/>
                <a:gd fmla="*/ 13720439 h 9" name="T11"/>
                <a:gd fmla="*/ 13720439 w 9" name="T12"/>
                <a:gd fmla="*/ 13720439 h 9" name="T13"/>
                <a:gd fmla="*/ 13720439 w 9" name="T14"/>
                <a:gd fmla="*/ 68605900 h 9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9" name="T24"/>
                <a:gd fmla="*/ 0 h 9" name="T25"/>
                <a:gd fmla="*/ 9 w 9" name="T26"/>
                <a:gd fmla="*/ 9 h 9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9" w="9">
                  <a:moveTo>
                    <a:pt x="1" y="5"/>
                  </a:move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6" y="9"/>
                    <a:pt x="7" y="9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8"/>
                    <a:pt x="9" y="6"/>
                    <a:pt x="8" y="5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0" y="4"/>
                    <a:pt x="1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64" name="Freeform 870"/>
            <p:cNvSpPr>
              <a:spLocks noChangeArrowheads="1" noEditPoints="1"/>
            </p:cNvSpPr>
            <p:nvPr/>
          </p:nvSpPr>
          <p:spPr bwMode="auto">
            <a:xfrm>
              <a:off x="0" y="139700"/>
              <a:ext cx="600075" cy="603250"/>
            </a:xfrm>
            <a:custGeom>
              <a:gdLst>
                <a:gd fmla="*/ 2109901205 w 160" name="T0"/>
                <a:gd fmla="*/ 589648773 h 161" name="T1"/>
                <a:gd fmla="*/ 2081768939 w 160" name="T2"/>
                <a:gd fmla="*/ 505411093 h 161" name="T3"/>
                <a:gd fmla="*/ 2147483646 w 160" name="T4"/>
                <a:gd fmla="*/ 350979093 h 161" name="T5"/>
                <a:gd fmla="*/ 1842646552 w 160" name="T6"/>
                <a:gd fmla="*/ 98273547 h 161" name="T7"/>
                <a:gd fmla="*/ 1744185496 w 160" name="T8"/>
                <a:gd fmla="*/ 168471613 h 161" name="T9"/>
                <a:gd fmla="*/ 1617592174 w 160" name="T10"/>
                <a:gd fmla="*/ 126352773 h 161" name="T11"/>
                <a:gd fmla="*/ 1645724440 w 160" name="T12"/>
                <a:gd fmla="*/ 70194320 h 161" name="T13"/>
                <a:gd fmla="*/ 1533195375 w 160" name="T14"/>
                <a:gd fmla="*/ 14039613 h 161" name="T15"/>
                <a:gd fmla="*/ 1575391899 w 160" name="T16"/>
                <a:gd fmla="*/ 112313160 h 161" name="T17"/>
                <a:gd fmla="*/ 407915983 w 160" name="T18"/>
                <a:gd fmla="*/ 238665933 h 161" name="T19"/>
                <a:gd fmla="*/ 267254653 w 160" name="T20"/>
                <a:gd fmla="*/ 168471613 h 161" name="T21"/>
                <a:gd fmla="*/ 28132266 w 160" name="T22"/>
                <a:gd fmla="*/ 491371480 h 161" name="T23"/>
                <a:gd fmla="*/ 309451177 w 160" name="T24"/>
                <a:gd fmla="*/ 758116640 h 161" name="T25"/>
                <a:gd fmla="*/ 604838095 w 160" name="T26"/>
                <a:gd fmla="*/ 491371480 h 161" name="T27"/>
                <a:gd fmla="*/ 604838095 w 160" name="T28"/>
                <a:gd fmla="*/ 421177160 h 161" name="T29"/>
                <a:gd fmla="*/ 1097150877 w 160" name="T30"/>
                <a:gd fmla="*/ 196550840 h 161" name="T31"/>
                <a:gd fmla="*/ 1589459908 w 160" name="T32"/>
                <a:gd fmla="*/ 350979093 h 161" name="T33"/>
                <a:gd fmla="*/ 1842646552 w 160" name="T34"/>
                <a:gd fmla="*/ 673882707 h 161" name="T35"/>
                <a:gd fmla="*/ 1912979093 w 160" name="T36"/>
                <a:gd fmla="*/ 673882707 h 161" name="T37"/>
                <a:gd fmla="*/ 2067704681 w 160" name="T38"/>
                <a:gd fmla="*/ 1165254186 h 161" name="T39"/>
                <a:gd fmla="*/ 1842646552 w 160" name="T40"/>
                <a:gd fmla="*/ 1670665280 h 161" name="T41"/>
                <a:gd fmla="*/ 1772317762 w 160" name="T42"/>
                <a:gd fmla="*/ 1670665280 h 161" name="T43"/>
                <a:gd fmla="*/ 1505063109 w 160" name="T44"/>
                <a:gd fmla="*/ 1951450053 h 161" name="T45"/>
                <a:gd fmla="*/ 1772317762 w 160" name="T46"/>
                <a:gd fmla="*/ 2147483646 h 161" name="T47"/>
                <a:gd fmla="*/ 1842646552 w 160" name="T48"/>
                <a:gd fmla="*/ 2147483646 h 161" name="T49"/>
                <a:gd fmla="*/ 2095836947 w 160" name="T50"/>
                <a:gd fmla="*/ 1909334960 h 161" name="T51"/>
                <a:gd fmla="*/ 2147483646 w 160" name="T52"/>
                <a:gd fmla="*/ 1165254186 h 161" name="T53"/>
                <a:gd fmla="*/ 309451177 w 160" name="T54"/>
                <a:gd fmla="*/ 631763866 h 161" name="T55"/>
                <a:gd fmla="*/ 309451177 w 160" name="T56"/>
                <a:gd fmla="*/ 294824387 h 161" name="T57"/>
                <a:gd fmla="*/ 309451177 w 160" name="T58"/>
                <a:gd fmla="*/ 631763866 h 161" name="T59"/>
                <a:gd fmla="*/ 1645724440 w 160" name="T60"/>
                <a:gd fmla="*/ 1951450053 h 161" name="T61"/>
                <a:gd fmla="*/ 1983307883 w 160" name="T62"/>
                <a:gd fmla="*/ 1951450053 h 161" name="T63"/>
                <a:gd fmla="*/ 1716053230 w 160" name="T64"/>
                <a:gd fmla="*/ 393097933 h 161" name="T65"/>
                <a:gd fmla="*/ 2053636673 w 160" name="T66"/>
                <a:gd fmla="*/ 393097933 h 161" name="T67"/>
                <a:gd fmla="*/ 1716053230 w 160" name="T68"/>
                <a:gd fmla="*/ 393097933 h 161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160" name="T105"/>
                <a:gd fmla="*/ 0 h 161" name="T106"/>
                <a:gd fmla="*/ 160 w 160" name="T107"/>
                <a:gd fmla="*/ 161 h 161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161" w="160">
                  <a:moveTo>
                    <a:pt x="150" y="42"/>
                  </a:moveTo>
                  <a:cubicBezTo>
                    <a:pt x="150" y="42"/>
                    <a:pt x="150" y="42"/>
                    <a:pt x="150" y="42"/>
                  </a:cubicBezTo>
                  <a:cubicBezTo>
                    <a:pt x="151" y="41"/>
                    <a:pt x="151" y="39"/>
                    <a:pt x="150" y="38"/>
                  </a:cubicBezTo>
                  <a:cubicBezTo>
                    <a:pt x="148" y="36"/>
                    <a:pt x="148" y="36"/>
                    <a:pt x="148" y="36"/>
                  </a:cubicBezTo>
                  <a:cubicBezTo>
                    <a:pt x="154" y="30"/>
                    <a:pt x="154" y="30"/>
                    <a:pt x="154" y="30"/>
                  </a:cubicBezTo>
                  <a:cubicBezTo>
                    <a:pt x="155" y="29"/>
                    <a:pt x="155" y="26"/>
                    <a:pt x="154" y="25"/>
                  </a:cubicBezTo>
                  <a:cubicBezTo>
                    <a:pt x="136" y="7"/>
                    <a:pt x="136" y="7"/>
                    <a:pt x="136" y="7"/>
                  </a:cubicBezTo>
                  <a:cubicBezTo>
                    <a:pt x="135" y="6"/>
                    <a:pt x="132" y="6"/>
                    <a:pt x="131" y="7"/>
                  </a:cubicBezTo>
                  <a:cubicBezTo>
                    <a:pt x="125" y="13"/>
                    <a:pt x="125" y="13"/>
                    <a:pt x="125" y="13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123" y="11"/>
                    <a:pt x="121" y="11"/>
                    <a:pt x="120" y="12"/>
                  </a:cubicBezTo>
                  <a:cubicBezTo>
                    <a:pt x="119" y="11"/>
                    <a:pt x="117" y="10"/>
                    <a:pt x="115" y="9"/>
                  </a:cubicBezTo>
                  <a:cubicBezTo>
                    <a:pt x="116" y="9"/>
                    <a:pt x="116" y="9"/>
                    <a:pt x="117" y="9"/>
                  </a:cubicBezTo>
                  <a:cubicBezTo>
                    <a:pt x="118" y="8"/>
                    <a:pt x="118" y="6"/>
                    <a:pt x="117" y="5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0"/>
                    <a:pt x="110" y="0"/>
                    <a:pt x="109" y="1"/>
                  </a:cubicBezTo>
                  <a:cubicBezTo>
                    <a:pt x="108" y="2"/>
                    <a:pt x="108" y="4"/>
                    <a:pt x="109" y="5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02" y="3"/>
                    <a:pt x="90" y="1"/>
                    <a:pt x="78" y="1"/>
                  </a:cubicBezTo>
                  <a:cubicBezTo>
                    <a:pt x="61" y="1"/>
                    <a:pt x="44" y="6"/>
                    <a:pt x="29" y="17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3" y="11"/>
                    <a:pt x="21" y="11"/>
                    <a:pt x="19" y="12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0" y="31"/>
                    <a:pt x="0" y="34"/>
                    <a:pt x="2" y="35"/>
                  </a:cubicBezTo>
                  <a:cubicBezTo>
                    <a:pt x="19" y="53"/>
                    <a:pt x="19" y="53"/>
                    <a:pt x="19" y="53"/>
                  </a:cubicBezTo>
                  <a:cubicBezTo>
                    <a:pt x="20" y="54"/>
                    <a:pt x="21" y="54"/>
                    <a:pt x="22" y="54"/>
                  </a:cubicBezTo>
                  <a:cubicBezTo>
                    <a:pt x="23" y="54"/>
                    <a:pt x="24" y="54"/>
                    <a:pt x="25" y="53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3" y="35"/>
                    <a:pt x="44" y="34"/>
                    <a:pt x="44" y="33"/>
                  </a:cubicBezTo>
                  <a:cubicBezTo>
                    <a:pt x="44" y="32"/>
                    <a:pt x="43" y="31"/>
                    <a:pt x="43" y="30"/>
                  </a:cubicBezTo>
                  <a:cubicBezTo>
                    <a:pt x="39" y="26"/>
                    <a:pt x="39" y="26"/>
                    <a:pt x="39" y="26"/>
                  </a:cubicBezTo>
                  <a:cubicBezTo>
                    <a:pt x="50" y="18"/>
                    <a:pt x="64" y="14"/>
                    <a:pt x="78" y="14"/>
                  </a:cubicBezTo>
                  <a:cubicBezTo>
                    <a:pt x="91" y="14"/>
                    <a:pt x="104" y="17"/>
                    <a:pt x="114" y="24"/>
                  </a:cubicBezTo>
                  <a:cubicBezTo>
                    <a:pt x="113" y="25"/>
                    <a:pt x="113" y="25"/>
                    <a:pt x="113" y="25"/>
                  </a:cubicBezTo>
                  <a:cubicBezTo>
                    <a:pt x="112" y="26"/>
                    <a:pt x="112" y="29"/>
                    <a:pt x="113" y="30"/>
                  </a:cubicBezTo>
                  <a:cubicBezTo>
                    <a:pt x="131" y="48"/>
                    <a:pt x="131" y="48"/>
                    <a:pt x="131" y="48"/>
                  </a:cubicBezTo>
                  <a:cubicBezTo>
                    <a:pt x="132" y="49"/>
                    <a:pt x="133" y="49"/>
                    <a:pt x="134" y="49"/>
                  </a:cubicBezTo>
                  <a:cubicBezTo>
                    <a:pt x="135" y="49"/>
                    <a:pt x="136" y="49"/>
                    <a:pt x="136" y="48"/>
                  </a:cubicBezTo>
                  <a:cubicBezTo>
                    <a:pt x="137" y="47"/>
                    <a:pt x="137" y="47"/>
                    <a:pt x="137" y="47"/>
                  </a:cubicBezTo>
                  <a:cubicBezTo>
                    <a:pt x="144" y="58"/>
                    <a:pt x="147" y="70"/>
                    <a:pt x="147" y="83"/>
                  </a:cubicBezTo>
                  <a:cubicBezTo>
                    <a:pt x="147" y="97"/>
                    <a:pt x="143" y="111"/>
                    <a:pt x="135" y="122"/>
                  </a:cubicBezTo>
                  <a:cubicBezTo>
                    <a:pt x="131" y="119"/>
                    <a:pt x="131" y="119"/>
                    <a:pt x="131" y="119"/>
                  </a:cubicBezTo>
                  <a:cubicBezTo>
                    <a:pt x="131" y="118"/>
                    <a:pt x="130" y="118"/>
                    <a:pt x="129" y="118"/>
                  </a:cubicBezTo>
                  <a:cubicBezTo>
                    <a:pt x="128" y="118"/>
                    <a:pt x="127" y="118"/>
                    <a:pt x="126" y="119"/>
                  </a:cubicBezTo>
                  <a:cubicBezTo>
                    <a:pt x="108" y="136"/>
                    <a:pt x="108" y="136"/>
                    <a:pt x="108" y="136"/>
                  </a:cubicBezTo>
                  <a:cubicBezTo>
                    <a:pt x="108" y="137"/>
                    <a:pt x="107" y="138"/>
                    <a:pt x="107" y="139"/>
                  </a:cubicBezTo>
                  <a:cubicBezTo>
                    <a:pt x="107" y="140"/>
                    <a:pt x="108" y="141"/>
                    <a:pt x="108" y="142"/>
                  </a:cubicBezTo>
                  <a:cubicBezTo>
                    <a:pt x="126" y="160"/>
                    <a:pt x="126" y="160"/>
                    <a:pt x="126" y="160"/>
                  </a:cubicBezTo>
                  <a:cubicBezTo>
                    <a:pt x="127" y="160"/>
                    <a:pt x="128" y="161"/>
                    <a:pt x="129" y="161"/>
                  </a:cubicBezTo>
                  <a:cubicBezTo>
                    <a:pt x="130" y="161"/>
                    <a:pt x="131" y="160"/>
                    <a:pt x="131" y="160"/>
                  </a:cubicBezTo>
                  <a:cubicBezTo>
                    <a:pt x="149" y="142"/>
                    <a:pt x="149" y="142"/>
                    <a:pt x="149" y="142"/>
                  </a:cubicBezTo>
                  <a:cubicBezTo>
                    <a:pt x="151" y="140"/>
                    <a:pt x="151" y="138"/>
                    <a:pt x="149" y="136"/>
                  </a:cubicBezTo>
                  <a:cubicBezTo>
                    <a:pt x="144" y="132"/>
                    <a:pt x="144" y="132"/>
                    <a:pt x="144" y="132"/>
                  </a:cubicBezTo>
                  <a:cubicBezTo>
                    <a:pt x="155" y="118"/>
                    <a:pt x="160" y="101"/>
                    <a:pt x="160" y="83"/>
                  </a:cubicBezTo>
                  <a:cubicBezTo>
                    <a:pt x="160" y="68"/>
                    <a:pt x="157" y="54"/>
                    <a:pt x="150" y="42"/>
                  </a:cubicBezTo>
                  <a:close/>
                  <a:moveTo>
                    <a:pt x="22" y="45"/>
                  </a:moveTo>
                  <a:cubicBezTo>
                    <a:pt x="10" y="33"/>
                    <a:pt x="10" y="33"/>
                    <a:pt x="10" y="33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34" y="33"/>
                    <a:pt x="34" y="33"/>
                    <a:pt x="34" y="33"/>
                  </a:cubicBezTo>
                  <a:lnTo>
                    <a:pt x="22" y="45"/>
                  </a:lnTo>
                  <a:close/>
                  <a:moveTo>
                    <a:pt x="129" y="151"/>
                  </a:moveTo>
                  <a:cubicBezTo>
                    <a:pt x="117" y="139"/>
                    <a:pt x="117" y="139"/>
                    <a:pt x="117" y="139"/>
                  </a:cubicBezTo>
                  <a:cubicBezTo>
                    <a:pt x="129" y="127"/>
                    <a:pt x="129" y="127"/>
                    <a:pt x="129" y="127"/>
                  </a:cubicBezTo>
                  <a:cubicBezTo>
                    <a:pt x="141" y="139"/>
                    <a:pt x="141" y="139"/>
                    <a:pt x="141" y="139"/>
                  </a:cubicBezTo>
                  <a:lnTo>
                    <a:pt x="129" y="151"/>
                  </a:lnTo>
                  <a:close/>
                  <a:moveTo>
                    <a:pt x="122" y="28"/>
                  </a:moveTo>
                  <a:cubicBezTo>
                    <a:pt x="134" y="15"/>
                    <a:pt x="134" y="15"/>
                    <a:pt x="134" y="15"/>
                  </a:cubicBezTo>
                  <a:cubicBezTo>
                    <a:pt x="146" y="28"/>
                    <a:pt x="146" y="28"/>
                    <a:pt x="146" y="28"/>
                  </a:cubicBezTo>
                  <a:cubicBezTo>
                    <a:pt x="134" y="40"/>
                    <a:pt x="134" y="40"/>
                    <a:pt x="134" y="40"/>
                  </a:cubicBezTo>
                  <a:lnTo>
                    <a:pt x="122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65" name="Freeform 871"/>
            <p:cNvSpPr>
              <a:spLocks noChangeArrowheads="1"/>
            </p:cNvSpPr>
            <p:nvPr/>
          </p:nvSpPr>
          <p:spPr bwMode="auto">
            <a:xfrm>
              <a:off x="269875" y="0"/>
              <a:ext cx="60325" cy="63500"/>
            </a:xfrm>
            <a:custGeom>
              <a:gdLst>
                <a:gd fmla="*/ 85292009 w 16" name="T0"/>
                <a:gd fmla="*/ 223239853 h 17" name="T1"/>
                <a:gd fmla="*/ 113723936 w 16" name="T2"/>
                <a:gd fmla="*/ 237191176 h 17" name="T3"/>
                <a:gd fmla="*/ 142152092 w 16" name="T4"/>
                <a:gd fmla="*/ 223239853 h 17" name="T5"/>
                <a:gd fmla="*/ 213230023 w 16" name="T6"/>
                <a:gd fmla="*/ 153475765 h 17" name="T7"/>
                <a:gd fmla="*/ 227444102 w 16" name="T8"/>
                <a:gd fmla="*/ 125573118 h 17" name="T9"/>
                <a:gd fmla="*/ 213230023 w 16" name="T10"/>
                <a:gd fmla="*/ 97666735 h 17" name="T11"/>
                <a:gd fmla="*/ 142152092 w 16" name="T12"/>
                <a:gd fmla="*/ 27906382 h 17" name="T13"/>
                <a:gd fmla="*/ 85292009 w 16" name="T14"/>
                <a:gd fmla="*/ 27906382 h 17" name="T15"/>
                <a:gd fmla="*/ 0 w 16" name="T16"/>
                <a:gd fmla="*/ 97666735 h 17" name="T17"/>
                <a:gd fmla="*/ 0 w 16" name="T18"/>
                <a:gd fmla="*/ 125573118 h 17" name="T19"/>
                <a:gd fmla="*/ 0 w 16" name="T20"/>
                <a:gd fmla="*/ 153475765 h 17" name="T21"/>
                <a:gd fmla="*/ 85292009 w 16" name="T22"/>
                <a:gd fmla="*/ 223239853 h 17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16" name="T36"/>
                <a:gd fmla="*/ 0 h 17" name="T37"/>
                <a:gd fmla="*/ 16 w 16" name="T38"/>
                <a:gd fmla="*/ 17 h 17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17" w="16">
                  <a:moveTo>
                    <a:pt x="6" y="16"/>
                  </a:moveTo>
                  <a:cubicBezTo>
                    <a:pt x="6" y="17"/>
                    <a:pt x="7" y="17"/>
                    <a:pt x="8" y="17"/>
                  </a:cubicBezTo>
                  <a:cubicBezTo>
                    <a:pt x="8" y="17"/>
                    <a:pt x="9" y="17"/>
                    <a:pt x="10" y="16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6" y="10"/>
                    <a:pt x="16" y="10"/>
                    <a:pt x="16" y="9"/>
                  </a:cubicBezTo>
                  <a:cubicBezTo>
                    <a:pt x="16" y="8"/>
                    <a:pt x="16" y="8"/>
                    <a:pt x="15" y="7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8" y="0"/>
                    <a:pt x="7" y="0"/>
                    <a:pt x="6" y="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8"/>
                    <a:pt x="0" y="8"/>
                    <a:pt x="0" y="9"/>
                  </a:cubicBezTo>
                  <a:cubicBezTo>
                    <a:pt x="0" y="10"/>
                    <a:pt x="0" y="10"/>
                    <a:pt x="0" y="11"/>
                  </a:cubicBezTo>
                  <a:lnTo>
                    <a:pt x="6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66" name="Freeform 872"/>
            <p:cNvSpPr>
              <a:spLocks noChangeArrowheads="1"/>
            </p:cNvSpPr>
            <p:nvPr/>
          </p:nvSpPr>
          <p:spPr bwMode="auto">
            <a:xfrm>
              <a:off x="682625" y="415925"/>
              <a:ext cx="63500" cy="65088"/>
            </a:xfrm>
            <a:custGeom>
              <a:gdLst>
                <a:gd fmla="*/ 223239853 w 17" name="T0"/>
                <a:gd fmla="*/ 102613146 h 17" name="T1"/>
                <a:gd fmla="*/ 139524441 w 17" name="T2"/>
                <a:gd fmla="*/ 14660115 h 17" name="T3"/>
                <a:gd fmla="*/ 83715412 w 17" name="T4"/>
                <a:gd fmla="*/ 14660115 h 17" name="T5"/>
                <a:gd fmla="*/ 13951324 w 17" name="T6"/>
                <a:gd fmla="*/ 102613146 h 17" name="T7"/>
                <a:gd fmla="*/ 0 w 17" name="T8"/>
                <a:gd fmla="*/ 117273261 h 17" name="T9"/>
                <a:gd fmla="*/ 13951324 w 17" name="T10"/>
                <a:gd fmla="*/ 146589662 h 17" name="T11"/>
                <a:gd fmla="*/ 83715412 w 17" name="T12"/>
                <a:gd fmla="*/ 234542694 h 17" name="T13"/>
                <a:gd fmla="*/ 111618059 w 17" name="T14"/>
                <a:gd fmla="*/ 249202808 h 17" name="T15"/>
                <a:gd fmla="*/ 139524441 w 17" name="T16"/>
                <a:gd fmla="*/ 234542694 h 17" name="T17"/>
                <a:gd fmla="*/ 223239853 w 17" name="T18"/>
                <a:gd fmla="*/ 146589662 h 17" name="T19"/>
                <a:gd fmla="*/ 223239853 w 17" name="T20"/>
                <a:gd fmla="*/ 102613146 h 17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17" name="T33"/>
                <a:gd fmla="*/ 0 h 17" name="T34"/>
                <a:gd fmla="*/ 17 w 17" name="T35"/>
                <a:gd fmla="*/ 17 h 17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17" w="17">
                  <a:moveTo>
                    <a:pt x="16" y="7"/>
                  </a:moveTo>
                  <a:cubicBezTo>
                    <a:pt x="10" y="1"/>
                    <a:pt x="10" y="1"/>
                    <a:pt x="10" y="1"/>
                  </a:cubicBezTo>
                  <a:cubicBezTo>
                    <a:pt x="9" y="0"/>
                    <a:pt x="7" y="0"/>
                    <a:pt x="6" y="1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7"/>
                    <a:pt x="0" y="8"/>
                    <a:pt x="0" y="8"/>
                  </a:cubicBezTo>
                  <a:cubicBezTo>
                    <a:pt x="0" y="9"/>
                    <a:pt x="0" y="10"/>
                    <a:pt x="1" y="1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7" y="16"/>
                    <a:pt x="8" y="17"/>
                    <a:pt x="8" y="17"/>
                  </a:cubicBezTo>
                  <a:cubicBezTo>
                    <a:pt x="9" y="17"/>
                    <a:pt x="10" y="16"/>
                    <a:pt x="10" y="16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9"/>
                    <a:pt x="17" y="8"/>
                    <a:pt x="16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6642" name="Group 57"/>
          <p:cNvGrpSpPr/>
          <p:nvPr/>
        </p:nvGrpSpPr>
        <p:grpSpPr>
          <a:xfrm>
            <a:off x="2152650" y="4003675"/>
            <a:ext cx="476250" cy="557213"/>
            <a:chExt cx="635000" cy="742950"/>
          </a:xfrm>
        </p:grpSpPr>
        <p:sp>
          <p:nvSpPr>
            <p:cNvPr id="26649" name="Freeform 916"/>
            <p:cNvSpPr>
              <a:spLocks noChangeArrowheads="1"/>
            </p:cNvSpPr>
            <p:nvPr/>
          </p:nvSpPr>
          <p:spPr bwMode="auto">
            <a:xfrm>
              <a:off x="147637" y="565150"/>
              <a:ext cx="104775" cy="173038"/>
            </a:xfrm>
            <a:custGeom>
              <a:gdLst>
                <a:gd fmla="*/ 14002430 w 28" name="T0"/>
                <a:gd fmla="*/ 537711823 h 46" name="T1"/>
                <a:gd fmla="*/ 84014582 w 28" name="T2"/>
                <a:gd fmla="*/ 650916292 h 46" name="T3"/>
                <a:gd fmla="*/ 112019443 w 28" name="T4"/>
                <a:gd fmla="*/ 650916292 h 46" name="T5"/>
                <a:gd fmla="*/ 196034025 w 28" name="T6"/>
                <a:gd fmla="*/ 580166320 h 46" name="T7"/>
                <a:gd fmla="*/ 392064308 w 28" name="T8"/>
                <a:gd fmla="*/ 0 h 46" name="T9"/>
                <a:gd fmla="*/ 112019443 w 28" name="T10"/>
                <a:gd fmla="*/ 0 h 46" name="T11"/>
                <a:gd fmla="*/ 14002430 w 28" name="T12"/>
                <a:gd fmla="*/ 537711823 h 4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8" name="T21"/>
                <a:gd fmla="*/ 0 h 46" name="T22"/>
                <a:gd fmla="*/ 28 w 28" name="T23"/>
                <a:gd fmla="*/ 46 h 46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46" w="28">
                  <a:moveTo>
                    <a:pt x="1" y="38"/>
                  </a:moveTo>
                  <a:cubicBezTo>
                    <a:pt x="0" y="42"/>
                    <a:pt x="3" y="45"/>
                    <a:pt x="6" y="46"/>
                  </a:cubicBezTo>
                  <a:cubicBezTo>
                    <a:pt x="7" y="46"/>
                    <a:pt x="7" y="46"/>
                    <a:pt x="8" y="46"/>
                  </a:cubicBezTo>
                  <a:cubicBezTo>
                    <a:pt x="10" y="46"/>
                    <a:pt x="13" y="44"/>
                    <a:pt x="14" y="41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8" y="0"/>
                    <a:pt x="8" y="0"/>
                    <a:pt x="8" y="0"/>
                  </a:cubicBezTo>
                  <a:lnTo>
                    <a:pt x="1" y="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50" name="Freeform 917"/>
            <p:cNvSpPr>
              <a:spLocks noChangeArrowheads="1"/>
            </p:cNvSpPr>
            <p:nvPr/>
          </p:nvSpPr>
          <p:spPr bwMode="auto">
            <a:xfrm>
              <a:off x="384175" y="565150"/>
              <a:ext cx="100013" cy="177800"/>
            </a:xfrm>
            <a:custGeom>
              <a:gdLst>
                <a:gd fmla="*/ 274420855 w 27" name="T0"/>
                <a:gd fmla="*/ 0 h 47" name="T1"/>
                <a:gd fmla="*/ 0 w 27" name="T2"/>
                <a:gd fmla="*/ 0 h 47" name="T3"/>
                <a:gd fmla="*/ 178371333 w 27" name="T4"/>
                <a:gd fmla="*/ 586747566 h 47" name="T5"/>
                <a:gd fmla="*/ 288141157 w 27" name="T6"/>
                <a:gd fmla="*/ 658302609 h 47" name="T7"/>
                <a:gd fmla="*/ 356746371 w 27" name="T8"/>
                <a:gd fmla="*/ 543814540 h 47" name="T9"/>
                <a:gd fmla="*/ 274420855 w 27" name="T10"/>
                <a:gd fmla="*/ 0 h 47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7" name="T18"/>
                <a:gd fmla="*/ 0 h 47" name="T19"/>
                <a:gd fmla="*/ 27 w 27" name="T20"/>
                <a:gd fmla="*/ 47 h 47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47" w="27">
                  <a:moveTo>
                    <a:pt x="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14" y="45"/>
                    <a:pt x="18" y="47"/>
                    <a:pt x="21" y="46"/>
                  </a:cubicBezTo>
                  <a:cubicBezTo>
                    <a:pt x="25" y="45"/>
                    <a:pt x="27" y="42"/>
                    <a:pt x="26" y="38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51" name="Freeform 918"/>
            <p:cNvSpPr>
              <a:spLocks noChangeArrowheads="1" noEditPoints="1"/>
            </p:cNvSpPr>
            <p:nvPr/>
          </p:nvSpPr>
          <p:spPr bwMode="auto">
            <a:xfrm>
              <a:off x="0" y="0"/>
              <a:ext cx="635000" cy="528638"/>
            </a:xfrm>
            <a:custGeom>
              <a:gdLst>
                <a:gd fmla="*/ 2147483646 w 169" name="T0"/>
                <a:gd fmla="*/ 126509447 h 141" name="T1"/>
                <a:gd fmla="*/ 1609454467 w 169" name="T2"/>
                <a:gd fmla="*/ 126509447 h 141" name="T3"/>
                <a:gd fmla="*/ 1609454467 w 169" name="T4"/>
                <a:gd fmla="*/ 98394154 h 141" name="T5"/>
                <a:gd fmla="*/ 1510627426 w 169" name="T6"/>
                <a:gd fmla="*/ 0 h 141" name="T7"/>
                <a:gd fmla="*/ 1425920680 w 169" name="T8"/>
                <a:gd fmla="*/ 98394154 h 141" name="T9"/>
                <a:gd fmla="*/ 1425920680 w 169" name="T10"/>
                <a:gd fmla="*/ 126509447 h 141" name="T11"/>
                <a:gd fmla="*/ 945909527 w 169" name="T12"/>
                <a:gd fmla="*/ 126509447 h 141" name="T13"/>
                <a:gd fmla="*/ 945909527 w 169" name="T14"/>
                <a:gd fmla="*/ 98394154 h 141" name="T15"/>
                <a:gd fmla="*/ 847082485 w 169" name="T16"/>
                <a:gd fmla="*/ 0 h 141" name="T17"/>
                <a:gd fmla="*/ 748255444 w 169" name="T18"/>
                <a:gd fmla="*/ 98394154 h 141" name="T19"/>
                <a:gd fmla="*/ 748255444 w 169" name="T20"/>
                <a:gd fmla="*/ 126509447 h 141" name="T21"/>
                <a:gd fmla="*/ 98827041 w 169" name="T22"/>
                <a:gd fmla="*/ 126509447 h 141" name="T23"/>
                <a:gd fmla="*/ 0 w 169" name="T24"/>
                <a:gd fmla="*/ 224903601 h 141" name="T25"/>
                <a:gd fmla="*/ 0 w 169" name="T26"/>
                <a:gd fmla="*/ 1897634207 h 141" name="T27"/>
                <a:gd fmla="*/ 98827041 w 169" name="T28"/>
                <a:gd fmla="*/ 1981972589 h 141" name="T29"/>
                <a:gd fmla="*/ 2147483646 w 169" name="T30"/>
                <a:gd fmla="*/ 1981972589 h 141" name="T31"/>
                <a:gd fmla="*/ 2147483646 w 169" name="T32"/>
                <a:gd fmla="*/ 1897634207 h 141" name="T33"/>
                <a:gd fmla="*/ 2147483646 w 169" name="T34"/>
                <a:gd fmla="*/ 224903601 h 141" name="T35"/>
                <a:gd fmla="*/ 2147483646 w 169" name="T36"/>
                <a:gd fmla="*/ 126509447 h 141" name="T37"/>
                <a:gd fmla="*/ 2147483646 w 169" name="T38"/>
                <a:gd fmla="*/ 1799236304 h 141" name="T39"/>
                <a:gd fmla="*/ 197654083 w 169" name="T40"/>
                <a:gd fmla="*/ 1799236304 h 141" name="T41"/>
                <a:gd fmla="*/ 197654083 w 169" name="T42"/>
                <a:gd fmla="*/ 323301504 h 141" name="T43"/>
                <a:gd fmla="*/ 2147483646 w 169" name="T44"/>
                <a:gd fmla="*/ 323301504 h 141" name="T45"/>
                <a:gd fmla="*/ 2147483646 w 169" name="T46"/>
                <a:gd fmla="*/ 1799236304 h 141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w 169" name="T72"/>
                <a:gd fmla="*/ 0 h 141" name="T73"/>
                <a:gd fmla="*/ 169 w 169" name="T74"/>
                <a:gd fmla="*/ 141 h 141" name="T75"/>
              </a:gdLst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b="T75" l="T72" r="T74" t="T73"/>
              <a:pathLst>
                <a:path h="141" w="169">
                  <a:moveTo>
                    <a:pt x="162" y="9"/>
                  </a:moveTo>
                  <a:cubicBezTo>
                    <a:pt x="114" y="9"/>
                    <a:pt x="114" y="9"/>
                    <a:pt x="114" y="9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3"/>
                    <a:pt x="111" y="0"/>
                    <a:pt x="107" y="0"/>
                  </a:cubicBezTo>
                  <a:cubicBezTo>
                    <a:pt x="104" y="0"/>
                    <a:pt x="101" y="3"/>
                    <a:pt x="101" y="7"/>
                  </a:cubicBezTo>
                  <a:cubicBezTo>
                    <a:pt x="101" y="9"/>
                    <a:pt x="101" y="9"/>
                    <a:pt x="101" y="9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67" y="7"/>
                    <a:pt x="67" y="7"/>
                    <a:pt x="67" y="7"/>
                  </a:cubicBezTo>
                  <a:cubicBezTo>
                    <a:pt x="67" y="3"/>
                    <a:pt x="64" y="0"/>
                    <a:pt x="60" y="0"/>
                  </a:cubicBezTo>
                  <a:cubicBezTo>
                    <a:pt x="56" y="0"/>
                    <a:pt x="53" y="3"/>
                    <a:pt x="53" y="7"/>
                  </a:cubicBezTo>
                  <a:cubicBezTo>
                    <a:pt x="53" y="9"/>
                    <a:pt x="53" y="9"/>
                    <a:pt x="53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3" y="9"/>
                    <a:pt x="0" y="12"/>
                    <a:pt x="0" y="16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38"/>
                    <a:pt x="3" y="141"/>
                    <a:pt x="7" y="141"/>
                  </a:cubicBezTo>
                  <a:cubicBezTo>
                    <a:pt x="162" y="141"/>
                    <a:pt x="162" y="141"/>
                    <a:pt x="162" y="141"/>
                  </a:cubicBezTo>
                  <a:cubicBezTo>
                    <a:pt x="166" y="141"/>
                    <a:pt x="169" y="138"/>
                    <a:pt x="169" y="135"/>
                  </a:cubicBezTo>
                  <a:cubicBezTo>
                    <a:pt x="169" y="16"/>
                    <a:pt x="169" y="16"/>
                    <a:pt x="169" y="16"/>
                  </a:cubicBezTo>
                  <a:cubicBezTo>
                    <a:pt x="169" y="12"/>
                    <a:pt x="166" y="9"/>
                    <a:pt x="162" y="9"/>
                  </a:cubicBezTo>
                  <a:close/>
                  <a:moveTo>
                    <a:pt x="155" y="128"/>
                  </a:moveTo>
                  <a:cubicBezTo>
                    <a:pt x="14" y="128"/>
                    <a:pt x="14" y="128"/>
                    <a:pt x="14" y="128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155" y="23"/>
                    <a:pt x="155" y="23"/>
                    <a:pt x="155" y="23"/>
                  </a:cubicBezTo>
                  <a:lnTo>
                    <a:pt x="155" y="1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52" name="Freeform 919"/>
            <p:cNvSpPr>
              <a:spLocks noChangeArrowheads="1"/>
            </p:cNvSpPr>
            <p:nvPr/>
          </p:nvSpPr>
          <p:spPr bwMode="auto">
            <a:xfrm>
              <a:off x="384175" y="236538"/>
              <a:ext cx="104775" cy="127000"/>
            </a:xfrm>
            <a:custGeom>
              <a:gdLst>
                <a:gd fmla="*/ 70012152 w 28" name="T0"/>
                <a:gd fmla="*/ 474382353 h 34" name="T1"/>
                <a:gd fmla="*/ 392064308 w 28" name="T2"/>
                <a:gd fmla="*/ 55809029 h 34" name="T3"/>
                <a:gd fmla="*/ 322052156 w 28" name="T4"/>
                <a:gd fmla="*/ 0 h 34" name="T5"/>
                <a:gd fmla="*/ 0 w 28" name="T6"/>
                <a:gd fmla="*/ 418573324 h 34" name="T7"/>
                <a:gd fmla="*/ 70012152 w 28" name="T8"/>
                <a:gd fmla="*/ 474382353 h 3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8" name="T15"/>
                <a:gd fmla="*/ 0 h 34" name="T16"/>
                <a:gd fmla="*/ 28 w 28" name="T17"/>
                <a:gd fmla="*/ 34 h 3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4" w="28">
                  <a:moveTo>
                    <a:pt x="5" y="34"/>
                  </a:moveTo>
                  <a:cubicBezTo>
                    <a:pt x="28" y="4"/>
                    <a:pt x="28" y="4"/>
                    <a:pt x="28" y="4"/>
                  </a:cubicBezTo>
                  <a:cubicBezTo>
                    <a:pt x="26" y="3"/>
                    <a:pt x="24" y="2"/>
                    <a:pt x="23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" y="31"/>
                    <a:pt x="4" y="32"/>
                    <a:pt x="5" y="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53" name="Freeform 920"/>
            <p:cNvSpPr>
              <a:spLocks noChangeArrowheads="1"/>
            </p:cNvSpPr>
            <p:nvPr/>
          </p:nvSpPr>
          <p:spPr bwMode="auto">
            <a:xfrm>
              <a:off x="252412" y="236538"/>
              <a:ext cx="104775" cy="127000"/>
            </a:xfrm>
            <a:custGeom>
              <a:gdLst>
                <a:gd fmla="*/ 322052156 w 28" name="T0"/>
                <a:gd fmla="*/ 474382353 h 34" name="T1"/>
                <a:gd fmla="*/ 392064308 w 28" name="T2"/>
                <a:gd fmla="*/ 418573324 h 34" name="T3"/>
                <a:gd fmla="*/ 70012152 w 28" name="T4"/>
                <a:gd fmla="*/ 0 h 34" name="T5"/>
                <a:gd fmla="*/ 0 w 28" name="T6"/>
                <a:gd fmla="*/ 55809029 h 34" name="T7"/>
                <a:gd fmla="*/ 322052156 w 28" name="T8"/>
                <a:gd fmla="*/ 474382353 h 3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8" name="T15"/>
                <a:gd fmla="*/ 0 h 34" name="T16"/>
                <a:gd fmla="*/ 28 w 28" name="T17"/>
                <a:gd fmla="*/ 34 h 3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4" w="28">
                  <a:moveTo>
                    <a:pt x="23" y="34"/>
                  </a:moveTo>
                  <a:cubicBezTo>
                    <a:pt x="25" y="32"/>
                    <a:pt x="26" y="31"/>
                    <a:pt x="28" y="3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2"/>
                    <a:pt x="2" y="3"/>
                    <a:pt x="0" y="4"/>
                  </a:cubicBezTo>
                  <a:lnTo>
                    <a:pt x="23" y="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54" name="Freeform 921"/>
            <p:cNvSpPr>
              <a:spLocks noChangeArrowheads="1"/>
            </p:cNvSpPr>
            <p:nvPr/>
          </p:nvSpPr>
          <p:spPr bwMode="auto">
            <a:xfrm>
              <a:off x="153987" y="228600"/>
              <a:ext cx="65088" cy="63500"/>
            </a:xfrm>
            <a:custGeom>
              <a:gdLst>
                <a:gd fmla="*/ 58636631 w 17" name="T0"/>
                <a:gd fmla="*/ 237191176 h 17" name="T1"/>
                <a:gd fmla="*/ 249202808 w 17" name="T2"/>
                <a:gd fmla="*/ 69760353 h 17" name="T3"/>
                <a:gd fmla="*/ 190566178 w 17" name="T4"/>
                <a:gd fmla="*/ 0 h 17" name="T5"/>
                <a:gd fmla="*/ 0 w 17" name="T6"/>
                <a:gd fmla="*/ 167430824 h 17" name="T7"/>
                <a:gd fmla="*/ 58636631 w 17" name="T8"/>
                <a:gd fmla="*/ 237191176 h 1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7" name="T15"/>
                <a:gd fmla="*/ 0 h 17" name="T16"/>
                <a:gd fmla="*/ 17 w 17" name="T17"/>
                <a:gd fmla="*/ 17 h 1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7" w="17">
                  <a:moveTo>
                    <a:pt x="4" y="17"/>
                  </a:moveTo>
                  <a:cubicBezTo>
                    <a:pt x="17" y="5"/>
                    <a:pt x="17" y="5"/>
                    <a:pt x="17" y="5"/>
                  </a:cubicBezTo>
                  <a:cubicBezTo>
                    <a:pt x="16" y="4"/>
                    <a:pt x="14" y="2"/>
                    <a:pt x="13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2" y="13"/>
                    <a:pt x="3" y="15"/>
                    <a:pt x="4" y="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55" name="Freeform 922"/>
            <p:cNvSpPr>
              <a:spLocks noChangeArrowheads="1"/>
            </p:cNvSpPr>
            <p:nvPr/>
          </p:nvSpPr>
          <p:spPr bwMode="auto">
            <a:xfrm>
              <a:off x="211137" y="187325"/>
              <a:ext cx="55563" cy="55563"/>
            </a:xfrm>
            <a:custGeom>
              <a:gdLst>
                <a:gd fmla="*/ 68605488 w 15" name="T0"/>
                <a:gd fmla="*/ 192096108 h 15" name="T1"/>
                <a:gd fmla="*/ 109770263 w 15" name="T2"/>
                <a:gd fmla="*/ 205816465 h 15" name="T3"/>
                <a:gd fmla="*/ 123490620 w 15" name="T4"/>
                <a:gd fmla="*/ 192096108 h 15" name="T5"/>
                <a:gd fmla="*/ 192096108 w 15" name="T6"/>
                <a:gd fmla="*/ 150931333 h 15" name="T7"/>
                <a:gd fmla="*/ 205816465 w 15" name="T8"/>
                <a:gd fmla="*/ 96046202 h 15" name="T9"/>
                <a:gd fmla="*/ 109770263 w 15" name="T10"/>
                <a:gd fmla="*/ 0 h 15" name="T11"/>
                <a:gd fmla="*/ 0 w 15" name="T12"/>
                <a:gd fmla="*/ 96046202 h 15" name="T13"/>
                <a:gd fmla="*/ 13720357 w 15" name="T14"/>
                <a:gd fmla="*/ 123490620 h 15" name="T15"/>
                <a:gd fmla="*/ 68605488 w 15" name="T16"/>
                <a:gd fmla="*/ 192096108 h 1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5" name="T27"/>
                <a:gd fmla="*/ 0 h 15" name="T28"/>
                <a:gd fmla="*/ 15 w 15" name="T29"/>
                <a:gd fmla="*/ 15 h 1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5" w="15">
                  <a:moveTo>
                    <a:pt x="5" y="14"/>
                  </a:moveTo>
                  <a:cubicBezTo>
                    <a:pt x="6" y="14"/>
                    <a:pt x="7" y="15"/>
                    <a:pt x="8" y="15"/>
                  </a:cubicBezTo>
                  <a:cubicBezTo>
                    <a:pt x="8" y="15"/>
                    <a:pt x="9" y="14"/>
                    <a:pt x="9" y="14"/>
                  </a:cubicBezTo>
                  <a:cubicBezTo>
                    <a:pt x="12" y="14"/>
                    <a:pt x="13" y="12"/>
                    <a:pt x="14" y="11"/>
                  </a:cubicBezTo>
                  <a:cubicBezTo>
                    <a:pt x="15" y="10"/>
                    <a:pt x="15" y="8"/>
                    <a:pt x="15" y="7"/>
                  </a:cubicBezTo>
                  <a:cubicBezTo>
                    <a:pt x="15" y="3"/>
                    <a:pt x="12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8"/>
                    <a:pt x="1" y="9"/>
                    <a:pt x="1" y="9"/>
                  </a:cubicBezTo>
                  <a:cubicBezTo>
                    <a:pt x="1" y="11"/>
                    <a:pt x="3" y="13"/>
                    <a:pt x="5" y="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56" name="Freeform 923"/>
            <p:cNvSpPr>
              <a:spLocks noChangeArrowheads="1"/>
            </p:cNvSpPr>
            <p:nvPr/>
          </p:nvSpPr>
          <p:spPr bwMode="auto">
            <a:xfrm>
              <a:off x="342900" y="355600"/>
              <a:ext cx="55563" cy="57150"/>
            </a:xfrm>
            <a:custGeom>
              <a:gdLst>
                <a:gd fmla="*/ 41164775 w 15" name="T0"/>
                <a:gd fmla="*/ 29032200 h 15" name="T1"/>
                <a:gd fmla="*/ 27440714 w 15" name="T2"/>
                <a:gd fmla="*/ 43548300 h 15" name="T3"/>
                <a:gd fmla="*/ 27440714 w 15" name="T4"/>
                <a:gd fmla="*/ 43548300 h 15" name="T5"/>
                <a:gd fmla="*/ 13720357 w 15" name="T6"/>
                <a:gd fmla="*/ 58064400 h 15" name="T7"/>
                <a:gd fmla="*/ 13720357 w 15" name="T8"/>
                <a:gd fmla="*/ 58064400 h 15" name="T9"/>
                <a:gd fmla="*/ 13720357 w 15" name="T10"/>
                <a:gd fmla="*/ 58064400 h 15" name="T11"/>
                <a:gd fmla="*/ 0 w 15" name="T12"/>
                <a:gd fmla="*/ 116128800 h 15" name="T13"/>
                <a:gd fmla="*/ 109770263 w 15" name="T14"/>
                <a:gd fmla="*/ 217741500 h 15" name="T15"/>
                <a:gd fmla="*/ 205816465 w 15" name="T16"/>
                <a:gd fmla="*/ 116128800 h 15" name="T17"/>
                <a:gd fmla="*/ 192096108 w 15" name="T18"/>
                <a:gd fmla="*/ 58064400 h 15" name="T19"/>
                <a:gd fmla="*/ 192096108 w 15" name="T20"/>
                <a:gd fmla="*/ 58064400 h 15" name="T21"/>
                <a:gd fmla="*/ 178375751 w 15" name="T22"/>
                <a:gd fmla="*/ 43548300 h 15" name="T23"/>
                <a:gd fmla="*/ 178375751 w 15" name="T24"/>
                <a:gd fmla="*/ 43548300 h 15" name="T25"/>
                <a:gd fmla="*/ 164651690 w 15" name="T26"/>
                <a:gd fmla="*/ 29032200 h 15" name="T27"/>
                <a:gd fmla="*/ 164651690 w 15" name="T28"/>
                <a:gd fmla="*/ 29032200 h 15" name="T29"/>
                <a:gd fmla="*/ 150931333 w 15" name="T30"/>
                <a:gd fmla="*/ 14516100 h 15" name="T31"/>
                <a:gd fmla="*/ 150931333 w 15" name="T32"/>
                <a:gd fmla="*/ 14516100 h 15" name="T33"/>
                <a:gd fmla="*/ 123490620 w 15" name="T34"/>
                <a:gd fmla="*/ 0 h 15" name="T35"/>
                <a:gd fmla="*/ 109770263 w 15" name="T36"/>
                <a:gd fmla="*/ 0 h 15" name="T37"/>
                <a:gd fmla="*/ 68605488 w 15" name="T38"/>
                <a:gd fmla="*/ 14516100 h 15" name="T39"/>
                <a:gd fmla="*/ 68605488 w 15" name="T40"/>
                <a:gd fmla="*/ 14516100 h 15" name="T41"/>
                <a:gd fmla="*/ 41164775 w 15" name="T42"/>
                <a:gd fmla="*/ 29032200 h 15" name="T43"/>
                <a:gd fmla="*/ 41164775 w 15" name="T44"/>
                <a:gd fmla="*/ 29032200 h 15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15" name="T69"/>
                <a:gd fmla="*/ 0 h 15" name="T70"/>
                <a:gd fmla="*/ 15 w 15" name="T71"/>
                <a:gd fmla="*/ 15 h 15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15" w="15">
                  <a:moveTo>
                    <a:pt x="3" y="2"/>
                  </a:moveTo>
                  <a:cubicBezTo>
                    <a:pt x="3" y="2"/>
                    <a:pt x="3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5"/>
                    <a:pt x="0" y="6"/>
                    <a:pt x="0" y="8"/>
                  </a:cubicBezTo>
                  <a:cubicBezTo>
                    <a:pt x="0" y="12"/>
                    <a:pt x="4" y="15"/>
                    <a:pt x="8" y="15"/>
                  </a:cubicBezTo>
                  <a:cubicBezTo>
                    <a:pt x="12" y="15"/>
                    <a:pt x="15" y="12"/>
                    <a:pt x="15" y="8"/>
                  </a:cubicBezTo>
                  <a:cubicBezTo>
                    <a:pt x="15" y="6"/>
                    <a:pt x="15" y="5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2"/>
                    <a:pt x="13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1"/>
                    <a:pt x="11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0" y="1"/>
                    <a:pt x="10" y="1"/>
                    <a:pt x="9" y="0"/>
                  </a:cubicBezTo>
                  <a:cubicBezTo>
                    <a:pt x="9" y="0"/>
                    <a:pt x="8" y="0"/>
                    <a:pt x="8" y="0"/>
                  </a:cubicBezTo>
                  <a:cubicBezTo>
                    <a:pt x="7" y="0"/>
                    <a:pt x="6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57" name="Freeform 924"/>
            <p:cNvSpPr>
              <a:spLocks noChangeArrowheads="1"/>
            </p:cNvSpPr>
            <p:nvPr/>
          </p:nvSpPr>
          <p:spPr bwMode="auto">
            <a:xfrm>
              <a:off x="473075" y="187325"/>
              <a:ext cx="57150" cy="55563"/>
            </a:xfrm>
            <a:custGeom>
              <a:gdLst>
                <a:gd fmla="*/ 87096600 w 15" name="T0"/>
                <a:gd fmla="*/ 192096108 h 15" name="T1"/>
                <a:gd fmla="*/ 101612700 w 15" name="T2"/>
                <a:gd fmla="*/ 205816465 h 15" name="T3"/>
                <a:gd fmla="*/ 217741500 w 15" name="T4"/>
                <a:gd fmla="*/ 96046202 h 15" name="T5"/>
                <a:gd fmla="*/ 101612700 w 15" name="T6"/>
                <a:gd fmla="*/ 0 h 15" name="T7"/>
                <a:gd fmla="*/ 0 w 15" name="T8"/>
                <a:gd fmla="*/ 96046202 h 15" name="T9"/>
                <a:gd fmla="*/ 14516100 w 15" name="T10"/>
                <a:gd fmla="*/ 137210976 h 15" name="T11"/>
                <a:gd fmla="*/ 87096600 w 15" name="T12"/>
                <a:gd fmla="*/ 192096108 h 15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5" name="T21"/>
                <a:gd fmla="*/ 0 h 15" name="T22"/>
                <a:gd fmla="*/ 15 w 15" name="T23"/>
                <a:gd fmla="*/ 15 h 15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5" w="15">
                  <a:moveTo>
                    <a:pt x="6" y="14"/>
                  </a:moveTo>
                  <a:cubicBezTo>
                    <a:pt x="6" y="14"/>
                    <a:pt x="7" y="15"/>
                    <a:pt x="7" y="15"/>
                  </a:cubicBezTo>
                  <a:cubicBezTo>
                    <a:pt x="11" y="15"/>
                    <a:pt x="15" y="11"/>
                    <a:pt x="15" y="7"/>
                  </a:cubicBezTo>
                  <a:cubicBezTo>
                    <a:pt x="15" y="3"/>
                    <a:pt x="11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8"/>
                    <a:pt x="0" y="9"/>
                    <a:pt x="1" y="10"/>
                  </a:cubicBezTo>
                  <a:cubicBezTo>
                    <a:pt x="2" y="12"/>
                    <a:pt x="3" y="14"/>
                    <a:pt x="6" y="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658" name="Freeform 925"/>
            <p:cNvSpPr>
              <a:spLocks noChangeArrowheads="1"/>
            </p:cNvSpPr>
            <p:nvPr/>
          </p:nvSpPr>
          <p:spPr bwMode="auto">
            <a:xfrm>
              <a:off x="106362" y="277813"/>
              <a:ext cx="55563" cy="55563"/>
            </a:xfrm>
            <a:custGeom>
              <a:gdLst>
                <a:gd fmla="*/ 96046202 w 15" name="T0"/>
                <a:gd fmla="*/ 205816465 h 15" name="T1"/>
                <a:gd fmla="*/ 205816465 w 15" name="T2"/>
                <a:gd fmla="*/ 109770263 h 15" name="T3"/>
                <a:gd fmla="*/ 192096108 w 15" name="T4"/>
                <a:gd fmla="*/ 82325845 h 15" name="T5"/>
                <a:gd fmla="*/ 150931333 w 15" name="T6"/>
                <a:gd fmla="*/ 13720357 h 15" name="T7"/>
                <a:gd fmla="*/ 96046202 w 15" name="T8"/>
                <a:gd fmla="*/ 0 h 15" name="T9"/>
                <a:gd fmla="*/ 0 w 15" name="T10"/>
                <a:gd fmla="*/ 109770263 h 15" name="T11"/>
                <a:gd fmla="*/ 96046202 w 15" name="T12"/>
                <a:gd fmla="*/ 205816465 h 15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5" name="T21"/>
                <a:gd fmla="*/ 0 h 15" name="T22"/>
                <a:gd fmla="*/ 15 w 15" name="T23"/>
                <a:gd fmla="*/ 15 h 15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5" w="15">
                  <a:moveTo>
                    <a:pt x="7" y="15"/>
                  </a:moveTo>
                  <a:cubicBezTo>
                    <a:pt x="11" y="15"/>
                    <a:pt x="15" y="12"/>
                    <a:pt x="15" y="8"/>
                  </a:cubicBezTo>
                  <a:cubicBezTo>
                    <a:pt x="15" y="7"/>
                    <a:pt x="15" y="6"/>
                    <a:pt x="14" y="6"/>
                  </a:cubicBezTo>
                  <a:cubicBezTo>
                    <a:pt x="14" y="4"/>
                    <a:pt x="13" y="2"/>
                    <a:pt x="11" y="1"/>
                  </a:cubicBezTo>
                  <a:cubicBezTo>
                    <a:pt x="10" y="1"/>
                    <a:pt x="9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2"/>
                    <a:pt x="3" y="15"/>
                    <a:pt x="7" y="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26643" name="矩形 64"/>
          <p:cNvSpPr>
            <a:spLocks noChangeArrowheads="1"/>
          </p:cNvSpPr>
          <p:nvPr/>
        </p:nvSpPr>
        <p:spPr bwMode="auto">
          <a:xfrm>
            <a:off x="879475" y="2617788"/>
            <a:ext cx="3025775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LOREM IPSUM 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 euismod tincidunt</a:t>
            </a:r>
          </a:p>
        </p:txBody>
      </p:sp>
      <p:sp>
        <p:nvSpPr>
          <p:cNvPr id="26644" name="矩形 65"/>
          <p:cNvSpPr>
            <a:spLocks noChangeArrowheads="1"/>
          </p:cNvSpPr>
          <p:nvPr/>
        </p:nvSpPr>
        <p:spPr bwMode="auto">
          <a:xfrm>
            <a:off x="893763" y="4849812"/>
            <a:ext cx="3027362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LOREM IPSUM 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 euismod tincidunt</a:t>
            </a:r>
          </a:p>
        </p:txBody>
      </p:sp>
      <p:sp>
        <p:nvSpPr>
          <p:cNvPr id="26645" name="矩形 66"/>
          <p:cNvSpPr>
            <a:spLocks noChangeArrowheads="1"/>
          </p:cNvSpPr>
          <p:nvPr/>
        </p:nvSpPr>
        <p:spPr bwMode="auto">
          <a:xfrm>
            <a:off x="4594225" y="2617788"/>
            <a:ext cx="3025775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LOREM IPSUM 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 euismod tincidunt</a:t>
            </a:r>
          </a:p>
        </p:txBody>
      </p:sp>
      <p:sp>
        <p:nvSpPr>
          <p:cNvPr id="26646" name="矩形 67"/>
          <p:cNvSpPr>
            <a:spLocks noChangeArrowheads="1"/>
          </p:cNvSpPr>
          <p:nvPr/>
        </p:nvSpPr>
        <p:spPr bwMode="auto">
          <a:xfrm>
            <a:off x="4610100" y="4849812"/>
            <a:ext cx="3025775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LOREM IPSUM 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 euismod tincidunt</a:t>
            </a:r>
          </a:p>
        </p:txBody>
      </p:sp>
      <p:sp>
        <p:nvSpPr>
          <p:cNvPr id="26647" name="矩形 68"/>
          <p:cNvSpPr>
            <a:spLocks noChangeArrowheads="1"/>
          </p:cNvSpPr>
          <p:nvPr/>
        </p:nvSpPr>
        <p:spPr bwMode="auto">
          <a:xfrm>
            <a:off x="8280399" y="2617788"/>
            <a:ext cx="3027363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LOREM IPSUM 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 euismod tincidunt</a:t>
            </a:r>
          </a:p>
        </p:txBody>
      </p:sp>
      <p:sp>
        <p:nvSpPr>
          <p:cNvPr id="26648" name="矩形 69"/>
          <p:cNvSpPr>
            <a:spLocks noChangeArrowheads="1"/>
          </p:cNvSpPr>
          <p:nvPr/>
        </p:nvSpPr>
        <p:spPr bwMode="auto">
          <a:xfrm>
            <a:off x="8296274" y="4849812"/>
            <a:ext cx="3027363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LOREM IPSUM 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 euismod tincidunt</a:t>
            </a: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50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7651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27652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sp>
        <p:nvSpPr>
          <p:cNvPr id="27653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71B9C457-E574-46F0-A46E-9DF6E550559B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12</a:t>
            </a:fld>
          </a:p>
        </p:txBody>
      </p:sp>
      <p:sp>
        <p:nvSpPr>
          <p:cNvPr id="27654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pic>
        <p:nvPicPr>
          <p:cNvPr id="27655" name="图表 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248025" y="1549400"/>
            <a:ext cx="569595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656" name="Group 8"/>
          <p:cNvGrpSpPr/>
          <p:nvPr/>
        </p:nvGrpSpPr>
        <p:grpSpPr>
          <a:xfrm>
            <a:off x="8534400" y="1450975"/>
            <a:ext cx="1082675" cy="1082675"/>
            <a:chExt cx="2132807" cy="2132807"/>
          </a:xfrm>
        </p:grpSpPr>
        <p:sp useBgFill="1">
          <p:nvSpPr>
            <p:cNvPr id="27679" name="椭圆 9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7680" name="椭圆 10"/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7657" name="Group 11"/>
          <p:cNvGrpSpPr/>
          <p:nvPr/>
        </p:nvGrpSpPr>
        <p:grpSpPr>
          <a:xfrm>
            <a:off x="2674938" y="1450975"/>
            <a:ext cx="1084262" cy="1082675"/>
            <a:chExt cx="2132807" cy="2132807"/>
          </a:xfrm>
        </p:grpSpPr>
        <p:sp useBgFill="1">
          <p:nvSpPr>
            <p:cNvPr id="27677" name="椭圆 12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7678" name="椭圆 13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7658" name="Group 14"/>
          <p:cNvGrpSpPr/>
          <p:nvPr/>
        </p:nvGrpSpPr>
        <p:grpSpPr>
          <a:xfrm>
            <a:off x="2674938" y="3960813"/>
            <a:ext cx="1084262" cy="1082675"/>
            <a:chExt cx="2132807" cy="2132807"/>
          </a:xfrm>
        </p:grpSpPr>
        <p:sp useBgFill="1">
          <p:nvSpPr>
            <p:cNvPr id="27675" name="椭圆 15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424242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7676" name="椭圆 16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7659" name="Group 17"/>
          <p:cNvGrpSpPr/>
          <p:nvPr/>
        </p:nvGrpSpPr>
        <p:grpSpPr>
          <a:xfrm>
            <a:off x="8534400" y="3960813"/>
            <a:ext cx="1082675" cy="1082675"/>
            <a:chExt cx="1957893" cy="1957893"/>
          </a:xfrm>
        </p:grpSpPr>
        <p:sp useBgFill="1">
          <p:nvSpPr>
            <p:cNvPr id="27673" name="椭圆 17"/>
            <p:cNvSpPr>
              <a:spLocks noChangeArrowheads="1"/>
            </p:cNvSpPr>
            <p:nvPr/>
          </p:nvSpPr>
          <p:spPr bwMode="auto">
            <a:xfrm>
              <a:off x="0" y="0"/>
              <a:ext cx="1957893" cy="1957893"/>
            </a:xfrm>
            <a:prstGeom prst="ellipse">
              <a:avLst/>
            </a:prstGeom>
            <a:ln w="25400">
              <a:solidFill>
                <a:schemeClr val="bg1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7674" name="椭圆 18"/>
            <p:cNvSpPr>
              <a:spLocks noChangeArrowheads="1"/>
            </p:cNvSpPr>
            <p:nvPr/>
          </p:nvSpPr>
          <p:spPr bwMode="auto">
            <a:xfrm>
              <a:off x="103106" y="103107"/>
              <a:ext cx="1751683" cy="175168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>
              <a:solidFill>
                <a:srgbClr val="42719B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>
        <p:nvSpPr>
          <p:cNvPr id="27660" name="Freeform 676"/>
          <p:cNvSpPr>
            <a:spLocks noChangeArrowheads="1" noEditPoints="1"/>
          </p:cNvSpPr>
          <p:nvPr/>
        </p:nvSpPr>
        <p:spPr bwMode="auto">
          <a:xfrm>
            <a:off x="5599113" y="3084513"/>
            <a:ext cx="1022350" cy="682625"/>
          </a:xfrm>
          <a:custGeom>
            <a:gdLst>
              <a:gd fmla="*/ 2147483646 w 199" name="T0"/>
              <a:gd fmla="*/ 2147483646 h 133" name="T1"/>
              <a:gd fmla="*/ 2147483646 w 199" name="T2"/>
              <a:gd fmla="*/ 2147483646 h 133" name="T3"/>
              <a:gd fmla="*/ 2147483646 w 199" name="T4"/>
              <a:gd fmla="*/ 2147483646 h 133" name="T5"/>
              <a:gd fmla="*/ 2147483646 w 199" name="T6"/>
              <a:gd fmla="*/ 447827663 h 133" name="T7"/>
              <a:gd fmla="*/ 2147483646 w 199" name="T8"/>
              <a:gd fmla="*/ 421482444 h 133" name="T9"/>
              <a:gd fmla="*/ 2147483646 w 199" name="T10"/>
              <a:gd fmla="*/ 395142357 h 133" name="T11"/>
              <a:gd fmla="*/ 2147483646 w 199" name="T12"/>
              <a:gd fmla="*/ 368797138 h 133" name="T13"/>
              <a:gd fmla="*/ 2147483646 w 199" name="T14"/>
              <a:gd fmla="*/ 368797138 h 133" name="T15"/>
              <a:gd fmla="*/ 2147483646 w 199" name="T16"/>
              <a:gd fmla="*/ 368797138 h 133" name="T17"/>
              <a:gd fmla="*/ 2147483646 w 199" name="T18"/>
              <a:gd fmla="*/ 0 h 133" name="T19"/>
              <a:gd fmla="*/ 2147483646 w 199" name="T20"/>
              <a:gd fmla="*/ 368797138 h 133" name="T21"/>
              <a:gd fmla="*/ 1161302264 w 199" name="T22"/>
              <a:gd fmla="*/ 368797138 h 133" name="T23"/>
              <a:gd fmla="*/ 1108515096 w 199" name="T24"/>
              <a:gd fmla="*/ 368797138 h 133" name="T25"/>
              <a:gd fmla="*/ 1055733067 w 199" name="T26"/>
              <a:gd fmla="*/ 395142357 h 133" name="T27"/>
              <a:gd fmla="*/ 1029336915 w 199" name="T28"/>
              <a:gd fmla="*/ 421482444 h 133" name="T29"/>
              <a:gd fmla="*/ 1002945900 w 199" name="T30"/>
              <a:gd fmla="*/ 474167749 h 133" name="T31"/>
              <a:gd fmla="*/ 26391015 w 199" name="T32"/>
              <a:gd fmla="*/ 2147483646 h 133" name="T33"/>
              <a:gd fmla="*/ 0 w 199" name="T34"/>
              <a:gd fmla="*/ 2147483646 h 133" name="T35"/>
              <a:gd fmla="*/ 0 w 199" name="T36"/>
              <a:gd fmla="*/ 2147483646 h 133" name="T37"/>
              <a:gd fmla="*/ 1161302264 w 199" name="T38"/>
              <a:gd fmla="*/ 2147483646 h 133" name="T39"/>
              <a:gd fmla="*/ 2147483646 w 199" name="T40"/>
              <a:gd fmla="*/ 2147483646 h 133" name="T41"/>
              <a:gd fmla="*/ 2147483646 w 199" name="T42"/>
              <a:gd fmla="*/ 2147483646 h 133" name="T43"/>
              <a:gd fmla="*/ 2147483646 w 199" name="T44"/>
              <a:gd fmla="*/ 2147483646 h 133" name="T45"/>
              <a:gd fmla="*/ 1451629114 w 199" name="T46"/>
              <a:gd fmla="*/ 711254190 h 133" name="T47"/>
              <a:gd fmla="*/ 2147483646 w 199" name="T48"/>
              <a:gd fmla="*/ 1159081852 h 133" name="T49"/>
              <a:gd fmla="*/ 2147483646 w 199" name="T50"/>
              <a:gd fmla="*/ 1159081852 h 133" name="T51"/>
              <a:gd fmla="*/ 2147483646 w 199" name="T52"/>
              <a:gd fmla="*/ 711254190 h 133" name="T53"/>
              <a:gd fmla="*/ 2147483646 w 199" name="T54"/>
              <a:gd fmla="*/ 2147483646 h 133" name="T55"/>
              <a:gd fmla="*/ 2147483646 w 199" name="T56"/>
              <a:gd fmla="*/ 2147483646 h 133" name="T57"/>
              <a:gd fmla="*/ 2147483646 w 199" name="T58"/>
              <a:gd fmla="*/ 2147483646 h 133" name="T59"/>
              <a:gd fmla="*/ 2147483646 w 199" name="T60"/>
              <a:gd fmla="*/ 2147483646 h 133" name="T61"/>
              <a:gd fmla="*/ 2147483646 w 199" name="T62"/>
              <a:gd fmla="*/ 2147483646 h 133" name="T63"/>
              <a:gd fmla="*/ 1847530298 w 199" name="T64"/>
              <a:gd fmla="*/ 2147483646 h 133" name="T65"/>
              <a:gd fmla="*/ 1161302264 w 199" name="T66"/>
              <a:gd fmla="*/ 948340631 h 133" name="T67"/>
              <a:gd fmla="*/ 395901184 w 199" name="T68"/>
              <a:gd fmla="*/ 2147483646 h 133" name="T69"/>
              <a:gd fmla="*/ 1161302264 w 199" name="T70"/>
              <a:gd fmla="*/ 2147483646 h 133" name="T71"/>
              <a:gd fmla="*/ 2147483646 w 199" name="T72"/>
              <a:gd fmla="*/ 2147483646 h 133" name="T73"/>
              <a:gd fmla="*/ 2147483646 w 199" name="T74"/>
              <a:gd fmla="*/ 2147483646 h 133" name="T75"/>
              <a:gd fmla="*/ 2147483646 w 199" name="T76"/>
              <a:gd fmla="*/ 2147483646 h 133" name="T77"/>
              <a:gd fmla="*/ 2147483646 w 199" name="T78"/>
              <a:gd fmla="*/ 2147483646 h 133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w 199" name="T120"/>
              <a:gd fmla="*/ 0 h 133" name="T121"/>
              <a:gd fmla="*/ 199 w 199" name="T122"/>
              <a:gd fmla="*/ 133 h 133" name="T123"/>
            </a:gdLst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b="T123" l="T120" r="T122" t="T121"/>
            <a:pathLst>
              <a:path h="133" w="199">
                <a:moveTo>
                  <a:pt x="199" y="95"/>
                </a:moveTo>
                <a:cubicBezTo>
                  <a:pt x="199" y="95"/>
                  <a:pt x="198" y="95"/>
                  <a:pt x="198" y="95"/>
                </a:cubicBezTo>
                <a:cubicBezTo>
                  <a:pt x="198" y="94"/>
                  <a:pt x="198" y="94"/>
                  <a:pt x="198" y="94"/>
                </a:cubicBezTo>
                <a:cubicBezTo>
                  <a:pt x="198" y="94"/>
                  <a:pt x="198" y="94"/>
                  <a:pt x="198" y="93"/>
                </a:cubicBezTo>
                <a:cubicBezTo>
                  <a:pt x="198" y="93"/>
                  <a:pt x="198" y="93"/>
                  <a:pt x="198" y="93"/>
                </a:cubicBezTo>
                <a:cubicBezTo>
                  <a:pt x="198" y="93"/>
                  <a:pt x="198" y="93"/>
                  <a:pt x="198" y="93"/>
                </a:cubicBezTo>
                <a:cubicBezTo>
                  <a:pt x="161" y="18"/>
                  <a:pt x="161" y="18"/>
                  <a:pt x="161" y="18"/>
                </a:cubicBezTo>
                <a:cubicBezTo>
                  <a:pt x="161" y="17"/>
                  <a:pt x="161" y="17"/>
                  <a:pt x="161" y="17"/>
                </a:cubicBezTo>
                <a:cubicBezTo>
                  <a:pt x="160" y="17"/>
                  <a:pt x="160" y="17"/>
                  <a:pt x="160" y="16"/>
                </a:cubicBezTo>
                <a:cubicBezTo>
                  <a:pt x="160" y="16"/>
                  <a:pt x="160" y="16"/>
                  <a:pt x="160" y="16"/>
                </a:cubicBezTo>
                <a:cubicBezTo>
                  <a:pt x="159" y="16"/>
                  <a:pt x="159" y="15"/>
                  <a:pt x="158" y="15"/>
                </a:cubicBezTo>
                <a:cubicBezTo>
                  <a:pt x="158" y="15"/>
                  <a:pt x="158" y="15"/>
                  <a:pt x="158" y="15"/>
                </a:cubicBezTo>
                <a:cubicBezTo>
                  <a:pt x="158" y="15"/>
                  <a:pt x="157" y="14"/>
                  <a:pt x="157" y="14"/>
                </a:cubicBezTo>
                <a:cubicBezTo>
                  <a:pt x="157" y="14"/>
                  <a:pt x="157" y="14"/>
                  <a:pt x="157" y="14"/>
                </a:cubicBezTo>
                <a:cubicBezTo>
                  <a:pt x="156" y="14"/>
                  <a:pt x="155" y="14"/>
                  <a:pt x="155" y="14"/>
                </a:cubicBezTo>
                <a:cubicBezTo>
                  <a:pt x="155" y="14"/>
                  <a:pt x="155" y="14"/>
                  <a:pt x="155" y="14"/>
                </a:cubicBezTo>
                <a:cubicBezTo>
                  <a:pt x="155" y="14"/>
                  <a:pt x="155" y="14"/>
                  <a:pt x="155" y="14"/>
                </a:cubicBezTo>
                <a:cubicBezTo>
                  <a:pt x="106" y="14"/>
                  <a:pt x="106" y="14"/>
                  <a:pt x="106" y="14"/>
                </a:cubicBezTo>
                <a:cubicBezTo>
                  <a:pt x="106" y="6"/>
                  <a:pt x="106" y="6"/>
                  <a:pt x="106" y="6"/>
                </a:cubicBezTo>
                <a:cubicBezTo>
                  <a:pt x="106" y="3"/>
                  <a:pt x="103" y="0"/>
                  <a:pt x="99" y="0"/>
                </a:cubicBezTo>
                <a:cubicBezTo>
                  <a:pt x="96" y="0"/>
                  <a:pt x="93" y="3"/>
                  <a:pt x="93" y="6"/>
                </a:cubicBezTo>
                <a:cubicBezTo>
                  <a:pt x="93" y="14"/>
                  <a:pt x="93" y="14"/>
                  <a:pt x="93" y="14"/>
                </a:cubicBezTo>
                <a:cubicBezTo>
                  <a:pt x="44" y="14"/>
                  <a:pt x="44" y="14"/>
                  <a:pt x="44" y="14"/>
                </a:cubicBezTo>
                <a:cubicBezTo>
                  <a:pt x="44" y="14"/>
                  <a:pt x="44" y="14"/>
                  <a:pt x="44" y="14"/>
                </a:cubicBezTo>
                <a:cubicBezTo>
                  <a:pt x="43" y="14"/>
                  <a:pt x="43" y="14"/>
                  <a:pt x="42" y="14"/>
                </a:cubicBezTo>
                <a:cubicBezTo>
                  <a:pt x="42" y="14"/>
                  <a:pt x="42" y="14"/>
                  <a:pt x="42" y="14"/>
                </a:cubicBezTo>
                <a:cubicBezTo>
                  <a:pt x="41" y="14"/>
                  <a:pt x="41" y="15"/>
                  <a:pt x="41" y="15"/>
                </a:cubicBezTo>
                <a:cubicBezTo>
                  <a:pt x="41" y="15"/>
                  <a:pt x="40" y="15"/>
                  <a:pt x="40" y="15"/>
                </a:cubicBezTo>
                <a:cubicBezTo>
                  <a:pt x="40" y="15"/>
                  <a:pt x="40" y="16"/>
                  <a:pt x="39" y="16"/>
                </a:cubicBezTo>
                <a:cubicBezTo>
                  <a:pt x="39" y="16"/>
                  <a:pt x="39" y="16"/>
                  <a:pt x="39" y="16"/>
                </a:cubicBezTo>
                <a:cubicBezTo>
                  <a:pt x="39" y="17"/>
                  <a:pt x="38" y="17"/>
                  <a:pt x="38" y="17"/>
                </a:cubicBezTo>
                <a:cubicBezTo>
                  <a:pt x="38" y="17"/>
                  <a:pt x="38" y="17"/>
                  <a:pt x="38" y="18"/>
                </a:cubicBezTo>
                <a:cubicBezTo>
                  <a:pt x="1" y="93"/>
                  <a:pt x="1" y="93"/>
                  <a:pt x="1" y="93"/>
                </a:cubicBezTo>
                <a:cubicBezTo>
                  <a:pt x="1" y="93"/>
                  <a:pt x="1" y="93"/>
                  <a:pt x="1" y="93"/>
                </a:cubicBezTo>
                <a:cubicBezTo>
                  <a:pt x="1" y="93"/>
                  <a:pt x="1" y="93"/>
                  <a:pt x="0" y="93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94"/>
                  <a:pt x="0" y="94"/>
                  <a:pt x="0" y="95"/>
                </a:cubicBezTo>
                <a:cubicBezTo>
                  <a:pt x="0" y="95"/>
                  <a:pt x="0" y="95"/>
                  <a:pt x="0" y="95"/>
                </a:cubicBezTo>
                <a:cubicBezTo>
                  <a:pt x="0" y="95"/>
                  <a:pt x="0" y="95"/>
                  <a:pt x="0" y="95"/>
                </a:cubicBezTo>
                <a:cubicBezTo>
                  <a:pt x="0" y="116"/>
                  <a:pt x="20" y="133"/>
                  <a:pt x="44" y="133"/>
                </a:cubicBezTo>
                <a:cubicBezTo>
                  <a:pt x="68" y="133"/>
                  <a:pt x="88" y="116"/>
                  <a:pt x="88" y="95"/>
                </a:cubicBezTo>
                <a:cubicBezTo>
                  <a:pt x="88" y="95"/>
                  <a:pt x="88" y="95"/>
                  <a:pt x="88" y="95"/>
                </a:cubicBezTo>
                <a:cubicBezTo>
                  <a:pt x="88" y="95"/>
                  <a:pt x="88" y="95"/>
                  <a:pt x="88" y="95"/>
                </a:cubicBezTo>
                <a:cubicBezTo>
                  <a:pt x="88" y="94"/>
                  <a:pt x="88" y="94"/>
                  <a:pt x="87" y="94"/>
                </a:cubicBezTo>
                <a:cubicBezTo>
                  <a:pt x="87" y="94"/>
                  <a:pt x="87" y="94"/>
                  <a:pt x="87" y="93"/>
                </a:cubicBezTo>
                <a:cubicBezTo>
                  <a:pt x="87" y="93"/>
                  <a:pt x="87" y="93"/>
                  <a:pt x="87" y="93"/>
                </a:cubicBezTo>
                <a:cubicBezTo>
                  <a:pt x="87" y="93"/>
                  <a:pt x="87" y="93"/>
                  <a:pt x="87" y="93"/>
                </a:cubicBezTo>
                <a:cubicBezTo>
                  <a:pt x="55" y="27"/>
                  <a:pt x="55" y="27"/>
                  <a:pt x="55" y="27"/>
                </a:cubicBezTo>
                <a:cubicBezTo>
                  <a:pt x="93" y="27"/>
                  <a:pt x="93" y="27"/>
                  <a:pt x="93" y="27"/>
                </a:cubicBezTo>
                <a:cubicBezTo>
                  <a:pt x="93" y="44"/>
                  <a:pt x="93" y="44"/>
                  <a:pt x="93" y="44"/>
                </a:cubicBezTo>
                <a:cubicBezTo>
                  <a:pt x="93" y="47"/>
                  <a:pt x="96" y="50"/>
                  <a:pt x="99" y="50"/>
                </a:cubicBezTo>
                <a:cubicBezTo>
                  <a:pt x="103" y="50"/>
                  <a:pt x="106" y="47"/>
                  <a:pt x="106" y="44"/>
                </a:cubicBezTo>
                <a:cubicBezTo>
                  <a:pt x="106" y="27"/>
                  <a:pt x="106" y="27"/>
                  <a:pt x="106" y="27"/>
                </a:cubicBezTo>
                <a:cubicBezTo>
                  <a:pt x="144" y="27"/>
                  <a:pt x="144" y="27"/>
                  <a:pt x="144" y="27"/>
                </a:cubicBezTo>
                <a:cubicBezTo>
                  <a:pt x="112" y="93"/>
                  <a:pt x="112" y="93"/>
                  <a:pt x="112" y="93"/>
                </a:cubicBezTo>
                <a:cubicBezTo>
                  <a:pt x="112" y="93"/>
                  <a:pt x="112" y="93"/>
                  <a:pt x="112" y="93"/>
                </a:cubicBezTo>
                <a:cubicBezTo>
                  <a:pt x="111" y="93"/>
                  <a:pt x="111" y="93"/>
                  <a:pt x="111" y="93"/>
                </a:cubicBezTo>
                <a:cubicBezTo>
                  <a:pt x="111" y="94"/>
                  <a:pt x="111" y="94"/>
                  <a:pt x="111" y="94"/>
                </a:cubicBezTo>
                <a:cubicBezTo>
                  <a:pt x="111" y="94"/>
                  <a:pt x="111" y="94"/>
                  <a:pt x="111" y="95"/>
                </a:cubicBezTo>
                <a:cubicBezTo>
                  <a:pt x="111" y="95"/>
                  <a:pt x="111" y="95"/>
                  <a:pt x="111" y="95"/>
                </a:cubicBezTo>
                <a:cubicBezTo>
                  <a:pt x="111" y="95"/>
                  <a:pt x="111" y="95"/>
                  <a:pt x="111" y="95"/>
                </a:cubicBezTo>
                <a:cubicBezTo>
                  <a:pt x="111" y="116"/>
                  <a:pt x="131" y="133"/>
                  <a:pt x="155" y="133"/>
                </a:cubicBezTo>
                <a:cubicBezTo>
                  <a:pt x="179" y="133"/>
                  <a:pt x="199" y="116"/>
                  <a:pt x="199" y="95"/>
                </a:cubicBezTo>
                <a:cubicBezTo>
                  <a:pt x="199" y="95"/>
                  <a:pt x="199" y="95"/>
                  <a:pt x="199" y="95"/>
                </a:cubicBezTo>
                <a:close/>
                <a:moveTo>
                  <a:pt x="44" y="36"/>
                </a:moveTo>
                <a:cubicBezTo>
                  <a:pt x="70" y="89"/>
                  <a:pt x="70" y="89"/>
                  <a:pt x="70" y="89"/>
                </a:cubicBezTo>
                <a:cubicBezTo>
                  <a:pt x="17" y="89"/>
                  <a:pt x="17" y="89"/>
                  <a:pt x="17" y="89"/>
                </a:cubicBezTo>
                <a:lnTo>
                  <a:pt x="44" y="36"/>
                </a:lnTo>
                <a:close/>
                <a:moveTo>
                  <a:pt x="44" y="119"/>
                </a:moveTo>
                <a:cubicBezTo>
                  <a:pt x="30" y="119"/>
                  <a:pt x="18" y="112"/>
                  <a:pt x="15" y="102"/>
                </a:cubicBezTo>
                <a:cubicBezTo>
                  <a:pt x="73" y="102"/>
                  <a:pt x="73" y="102"/>
                  <a:pt x="73" y="102"/>
                </a:cubicBezTo>
                <a:cubicBezTo>
                  <a:pt x="69" y="112"/>
                  <a:pt x="58" y="119"/>
                  <a:pt x="44" y="119"/>
                </a:cubicBezTo>
                <a:close/>
                <a:moveTo>
                  <a:pt x="181" y="89"/>
                </a:moveTo>
                <a:cubicBezTo>
                  <a:pt x="128" y="89"/>
                  <a:pt x="128" y="89"/>
                  <a:pt x="128" y="89"/>
                </a:cubicBezTo>
                <a:cubicBezTo>
                  <a:pt x="155" y="36"/>
                  <a:pt x="155" y="36"/>
                  <a:pt x="155" y="36"/>
                </a:cubicBezTo>
                <a:lnTo>
                  <a:pt x="181" y="89"/>
                </a:lnTo>
                <a:close/>
                <a:moveTo>
                  <a:pt x="155" y="119"/>
                </a:moveTo>
                <a:cubicBezTo>
                  <a:pt x="141" y="119"/>
                  <a:pt x="129" y="112"/>
                  <a:pt x="125" y="102"/>
                </a:cubicBezTo>
                <a:cubicBezTo>
                  <a:pt x="184" y="102"/>
                  <a:pt x="184" y="102"/>
                  <a:pt x="184" y="102"/>
                </a:cubicBezTo>
                <a:cubicBezTo>
                  <a:pt x="180" y="112"/>
                  <a:pt x="169" y="119"/>
                  <a:pt x="155" y="119"/>
                </a:cubicBez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7661" name="矩形 21"/>
          <p:cNvSpPr>
            <a:spLocks noChangeArrowheads="1"/>
          </p:cNvSpPr>
          <p:nvPr/>
        </p:nvSpPr>
        <p:spPr bwMode="auto">
          <a:xfrm>
            <a:off x="8680449" y="1676400"/>
            <a:ext cx="97980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600">
                <a:solidFill>
                  <a:schemeClr val="bg1"/>
                </a:solidFill>
              </a:rPr>
              <a:t>27%</a:t>
            </a:r>
          </a:p>
        </p:txBody>
      </p:sp>
      <p:sp>
        <p:nvSpPr>
          <p:cNvPr id="27662" name="矩形 22"/>
          <p:cNvSpPr>
            <a:spLocks noChangeArrowheads="1"/>
          </p:cNvSpPr>
          <p:nvPr/>
        </p:nvSpPr>
        <p:spPr bwMode="auto">
          <a:xfrm>
            <a:off x="8666164" y="4206874"/>
            <a:ext cx="97980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600">
                <a:solidFill>
                  <a:srgbClr val="000000"/>
                </a:solidFill>
              </a:rPr>
              <a:t>25%</a:t>
            </a:r>
          </a:p>
        </p:txBody>
      </p:sp>
      <p:sp>
        <p:nvSpPr>
          <p:cNvPr id="27663" name="矩形 23"/>
          <p:cNvSpPr>
            <a:spLocks noChangeArrowheads="1"/>
          </p:cNvSpPr>
          <p:nvPr/>
        </p:nvSpPr>
        <p:spPr bwMode="auto">
          <a:xfrm>
            <a:off x="2792413" y="4206874"/>
            <a:ext cx="97980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600">
                <a:solidFill>
                  <a:schemeClr val="bg1"/>
                </a:solidFill>
              </a:rPr>
              <a:t>26%</a:t>
            </a:r>
          </a:p>
        </p:txBody>
      </p:sp>
      <p:sp>
        <p:nvSpPr>
          <p:cNvPr id="27664" name="矩形 24"/>
          <p:cNvSpPr>
            <a:spLocks noChangeArrowheads="1"/>
          </p:cNvSpPr>
          <p:nvPr/>
        </p:nvSpPr>
        <p:spPr bwMode="auto">
          <a:xfrm>
            <a:off x="2790825" y="1682750"/>
            <a:ext cx="97980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600">
                <a:solidFill>
                  <a:schemeClr val="bg1"/>
                </a:solidFill>
              </a:rPr>
              <a:t>22%</a:t>
            </a:r>
          </a:p>
        </p:txBody>
      </p:sp>
      <p:sp>
        <p:nvSpPr>
          <p:cNvPr id="27665" name="矩形 25"/>
          <p:cNvSpPr>
            <a:spLocks noChangeArrowheads="1"/>
          </p:cNvSpPr>
          <p:nvPr/>
        </p:nvSpPr>
        <p:spPr bwMode="auto">
          <a:xfrm>
            <a:off x="8220074" y="2974976"/>
            <a:ext cx="1709738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consectetuer adipiscing</a:t>
            </a:r>
          </a:p>
        </p:txBody>
      </p:sp>
      <p:sp>
        <p:nvSpPr>
          <p:cNvPr id="27666" name="圆角矩形 26"/>
          <p:cNvSpPr>
            <a:spLocks noChangeArrowheads="1"/>
          </p:cNvSpPr>
          <p:nvPr/>
        </p:nvSpPr>
        <p:spPr bwMode="auto">
          <a:xfrm>
            <a:off x="8410575" y="2724150"/>
            <a:ext cx="1390650" cy="100013"/>
          </a:xfrm>
          <a:prstGeom prst="roundRect">
            <a:avLst>
              <a:gd fmla="val 50000" name="adj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7667" name="矩形 27"/>
          <p:cNvSpPr>
            <a:spLocks noChangeArrowheads="1"/>
          </p:cNvSpPr>
          <p:nvPr/>
        </p:nvSpPr>
        <p:spPr bwMode="auto">
          <a:xfrm>
            <a:off x="8220074" y="5456238"/>
            <a:ext cx="1709738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consectetuer adipiscing</a:t>
            </a:r>
          </a:p>
        </p:txBody>
      </p:sp>
      <p:sp>
        <p:nvSpPr>
          <p:cNvPr id="27668" name="圆角矩形 28"/>
          <p:cNvSpPr>
            <a:spLocks noChangeArrowheads="1"/>
          </p:cNvSpPr>
          <p:nvPr/>
        </p:nvSpPr>
        <p:spPr bwMode="auto">
          <a:xfrm>
            <a:off x="8410575" y="5205413"/>
            <a:ext cx="1390650" cy="100012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7669" name="矩形 29"/>
          <p:cNvSpPr>
            <a:spLocks noChangeArrowheads="1"/>
          </p:cNvSpPr>
          <p:nvPr/>
        </p:nvSpPr>
        <p:spPr bwMode="auto">
          <a:xfrm>
            <a:off x="2311400" y="5456238"/>
            <a:ext cx="1711325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consectetuer adipiscing</a:t>
            </a:r>
          </a:p>
        </p:txBody>
      </p:sp>
      <p:sp>
        <p:nvSpPr>
          <p:cNvPr id="27670" name="圆角矩形 30"/>
          <p:cNvSpPr>
            <a:spLocks noChangeArrowheads="1"/>
          </p:cNvSpPr>
          <p:nvPr/>
        </p:nvSpPr>
        <p:spPr bwMode="auto">
          <a:xfrm>
            <a:off x="2503488" y="5205413"/>
            <a:ext cx="1389062" cy="100012"/>
          </a:xfrm>
          <a:prstGeom prst="roundRect">
            <a:avLst>
              <a:gd fmla="val 50000" name="adj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7671" name="矩形 31"/>
          <p:cNvSpPr>
            <a:spLocks noChangeArrowheads="1"/>
          </p:cNvSpPr>
          <p:nvPr/>
        </p:nvSpPr>
        <p:spPr bwMode="auto">
          <a:xfrm>
            <a:off x="2308225" y="2974976"/>
            <a:ext cx="1709738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consectetuer adipiscing</a:t>
            </a:r>
          </a:p>
        </p:txBody>
      </p:sp>
      <p:sp>
        <p:nvSpPr>
          <p:cNvPr id="27672" name="圆角矩形 32"/>
          <p:cNvSpPr>
            <a:spLocks noChangeArrowheads="1"/>
          </p:cNvSpPr>
          <p:nvPr/>
        </p:nvSpPr>
        <p:spPr bwMode="auto">
          <a:xfrm>
            <a:off x="2498725" y="2724150"/>
            <a:ext cx="1390650" cy="100013"/>
          </a:xfrm>
          <a:prstGeom prst="roundRect">
            <a:avLst>
              <a:gd fmla="val 50000" name="adj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4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8675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28676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sp>
        <p:nvSpPr>
          <p:cNvPr id="28677" name="直接连接符 50"/>
          <p:cNvSpPr>
            <a:spLocks noChangeShapeType="1"/>
          </p:cNvSpPr>
          <p:nvPr/>
        </p:nvSpPr>
        <p:spPr bwMode="auto">
          <a:xfrm flipV="1">
            <a:off x="2628900" y="1971675"/>
            <a:ext cx="1600200" cy="1085850"/>
          </a:xfrm>
          <a:prstGeom prst="line">
            <a:avLst/>
          </a:prstGeom>
          <a:noFill/>
          <a:ln w="12700">
            <a:solidFill>
              <a:srgbClr val="424242"/>
            </a:solidFill>
            <a:bevel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78" name="直接连接符 51"/>
          <p:cNvSpPr>
            <a:spLocks noChangeShapeType="1"/>
          </p:cNvSpPr>
          <p:nvPr/>
        </p:nvSpPr>
        <p:spPr bwMode="auto">
          <a:xfrm flipV="1">
            <a:off x="2628900" y="2909888"/>
            <a:ext cx="2606675" cy="617537"/>
          </a:xfrm>
          <a:prstGeom prst="line">
            <a:avLst/>
          </a:prstGeom>
          <a:noFill/>
          <a:ln w="12700">
            <a:solidFill>
              <a:srgbClr val="424242"/>
            </a:solidFill>
            <a:bevel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79" name="直接连接符 54"/>
          <p:cNvSpPr>
            <a:spLocks noChangeShapeType="1"/>
          </p:cNvSpPr>
          <p:nvPr/>
        </p:nvSpPr>
        <p:spPr bwMode="auto">
          <a:xfrm>
            <a:off x="2628900" y="3906838"/>
            <a:ext cx="2663825" cy="428625"/>
          </a:xfrm>
          <a:prstGeom prst="line">
            <a:avLst/>
          </a:prstGeom>
          <a:noFill/>
          <a:ln w="12700">
            <a:solidFill>
              <a:srgbClr val="424242"/>
            </a:solidFill>
            <a:bevel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80" name="直接连接符 59"/>
          <p:cNvSpPr>
            <a:spLocks noChangeShapeType="1"/>
          </p:cNvSpPr>
          <p:nvPr/>
        </p:nvSpPr>
        <p:spPr bwMode="auto">
          <a:xfrm>
            <a:off x="2460625" y="4214813"/>
            <a:ext cx="2006600" cy="1268412"/>
          </a:xfrm>
          <a:prstGeom prst="line">
            <a:avLst/>
          </a:prstGeom>
          <a:noFill/>
          <a:ln w="12700">
            <a:solidFill>
              <a:srgbClr val="424242"/>
            </a:solidFill>
            <a:bevel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8681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2E582C48-851E-4982-9D93-D0C1B8FA3003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13</a:t>
            </a:fld>
          </a:p>
        </p:txBody>
      </p:sp>
      <p:sp>
        <p:nvSpPr>
          <p:cNvPr id="28682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sp>
        <p:nvSpPr>
          <p:cNvPr id="28683" name="矩形 12"/>
          <p:cNvSpPr>
            <a:spLocks noChangeArrowheads="1"/>
          </p:cNvSpPr>
          <p:nvPr/>
        </p:nvSpPr>
        <p:spPr bwMode="auto">
          <a:xfrm>
            <a:off x="6911974" y="1562100"/>
            <a:ext cx="4394200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LOREM IPSUM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 euismod tincidunt ut laoreet dolore magna aliquam erat volutpat. </a:t>
            </a:r>
          </a:p>
        </p:txBody>
      </p:sp>
      <p:sp>
        <p:nvSpPr>
          <p:cNvPr id="28684" name="矩形 13"/>
          <p:cNvSpPr>
            <a:spLocks noChangeArrowheads="1"/>
          </p:cNvSpPr>
          <p:nvPr/>
        </p:nvSpPr>
        <p:spPr bwMode="auto">
          <a:xfrm>
            <a:off x="6911974" y="2640013"/>
            <a:ext cx="4394200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LOREM IPSUM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 euismod tincidunt ut laoreet dolore magna aliquam erat volutpat. </a:t>
            </a:r>
          </a:p>
        </p:txBody>
      </p:sp>
      <p:sp>
        <p:nvSpPr>
          <p:cNvPr id="28685" name="矩形 14"/>
          <p:cNvSpPr>
            <a:spLocks noChangeArrowheads="1"/>
          </p:cNvSpPr>
          <p:nvPr/>
        </p:nvSpPr>
        <p:spPr bwMode="auto">
          <a:xfrm>
            <a:off x="6908799" y="3717924"/>
            <a:ext cx="4394200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LOREM IPSUM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 euismod tincidunt ut laoreet dolore magna aliquam erat volutpat. </a:t>
            </a:r>
          </a:p>
        </p:txBody>
      </p:sp>
      <p:sp>
        <p:nvSpPr>
          <p:cNvPr id="28686" name="矩形 15"/>
          <p:cNvSpPr>
            <a:spLocks noChangeArrowheads="1"/>
          </p:cNvSpPr>
          <p:nvPr/>
        </p:nvSpPr>
        <p:spPr bwMode="auto">
          <a:xfrm>
            <a:off x="6908799" y="4797424"/>
            <a:ext cx="4394200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LOREM IPSUM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 euismod tincidunt ut laoreet dolore magna aliquam erat volutpat. </a:t>
            </a:r>
          </a:p>
        </p:txBody>
      </p:sp>
      <p:grpSp>
        <p:nvGrpSpPr>
          <p:cNvPr id="28687" name="Group 15"/>
          <p:cNvGrpSpPr/>
          <p:nvPr/>
        </p:nvGrpSpPr>
        <p:grpSpPr>
          <a:xfrm>
            <a:off x="1073150" y="2705100"/>
            <a:ext cx="1906588" cy="1919288"/>
            <a:chExt cx="2132807" cy="2132807"/>
          </a:xfrm>
        </p:grpSpPr>
        <p:sp useBgFill="1">
          <p:nvSpPr>
            <p:cNvPr id="28709" name="椭圆 35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424242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8710" name="椭圆 36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8688" name="Group 18"/>
          <p:cNvGrpSpPr/>
          <p:nvPr/>
        </p:nvGrpSpPr>
        <p:grpSpPr>
          <a:xfrm>
            <a:off x="3925888" y="1317625"/>
            <a:ext cx="1084262" cy="1082675"/>
            <a:chExt cx="2132807" cy="2132807"/>
          </a:xfrm>
        </p:grpSpPr>
        <p:sp useBgFill="1">
          <p:nvSpPr>
            <p:cNvPr id="28707" name="椭圆 38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8708" name="椭圆 39"/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8689" name="Group 21"/>
          <p:cNvGrpSpPr/>
          <p:nvPr/>
        </p:nvGrpSpPr>
        <p:grpSpPr>
          <a:xfrm>
            <a:off x="4751388" y="2346325"/>
            <a:ext cx="1084262" cy="1082675"/>
            <a:chExt cx="2132807" cy="2132807"/>
          </a:xfrm>
        </p:grpSpPr>
        <p:sp useBgFill="1">
          <p:nvSpPr>
            <p:cNvPr id="28705" name="椭圆 41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8706" name="椭圆 42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8690" name="Group 24"/>
          <p:cNvGrpSpPr/>
          <p:nvPr/>
        </p:nvGrpSpPr>
        <p:grpSpPr>
          <a:xfrm>
            <a:off x="4751388" y="3906838"/>
            <a:ext cx="1084262" cy="1082675"/>
            <a:chExt cx="2132807" cy="2132807"/>
          </a:xfrm>
        </p:grpSpPr>
        <p:sp useBgFill="1">
          <p:nvSpPr>
            <p:cNvPr id="28703" name="椭圆 44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424242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8704" name="椭圆 45"/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8691" name="Group 27"/>
          <p:cNvGrpSpPr/>
          <p:nvPr/>
        </p:nvGrpSpPr>
        <p:grpSpPr>
          <a:xfrm>
            <a:off x="3906838" y="4941888"/>
            <a:ext cx="1082675" cy="1084262"/>
            <a:chExt cx="1957893" cy="1957893"/>
          </a:xfrm>
        </p:grpSpPr>
        <p:sp useBgFill="1">
          <p:nvSpPr>
            <p:cNvPr id="28701" name="椭圆 47"/>
            <p:cNvSpPr>
              <a:spLocks noChangeArrowheads="1"/>
            </p:cNvSpPr>
            <p:nvPr/>
          </p:nvSpPr>
          <p:spPr bwMode="auto">
            <a:xfrm>
              <a:off x="0" y="0"/>
              <a:ext cx="1957893" cy="1957893"/>
            </a:xfrm>
            <a:prstGeom prst="ellipse">
              <a:avLst/>
            </a:prstGeom>
            <a:ln w="25400">
              <a:solidFill>
                <a:schemeClr val="bg1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8702" name="椭圆 48"/>
            <p:cNvSpPr>
              <a:spLocks noChangeArrowheads="1"/>
            </p:cNvSpPr>
            <p:nvPr/>
          </p:nvSpPr>
          <p:spPr bwMode="auto">
            <a:xfrm>
              <a:off x="103106" y="103107"/>
              <a:ext cx="1751683" cy="175168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>
              <a:solidFill>
                <a:srgbClr val="42719B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>
        <p:nvSpPr>
          <p:cNvPr id="28692" name="矩形 62"/>
          <p:cNvSpPr>
            <a:spLocks noChangeArrowheads="1"/>
          </p:cNvSpPr>
          <p:nvPr/>
        </p:nvSpPr>
        <p:spPr bwMode="auto">
          <a:xfrm>
            <a:off x="1152525" y="3178175"/>
            <a:ext cx="17097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28693" name="矩形 69"/>
          <p:cNvSpPr>
            <a:spLocks noChangeArrowheads="1"/>
          </p:cNvSpPr>
          <p:nvPr/>
        </p:nvSpPr>
        <p:spPr bwMode="auto">
          <a:xfrm>
            <a:off x="4094773" y="1619250"/>
            <a:ext cx="75760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IPSUM </a:t>
            </a:r>
          </a:p>
        </p:txBody>
      </p:sp>
      <p:sp>
        <p:nvSpPr>
          <p:cNvPr id="28694" name="矩形 70"/>
          <p:cNvSpPr>
            <a:spLocks noChangeArrowheads="1"/>
          </p:cNvSpPr>
          <p:nvPr/>
        </p:nvSpPr>
        <p:spPr bwMode="auto">
          <a:xfrm>
            <a:off x="4925035" y="2633663"/>
            <a:ext cx="75760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IPSUM </a:t>
            </a:r>
          </a:p>
        </p:txBody>
      </p:sp>
      <p:sp>
        <p:nvSpPr>
          <p:cNvPr id="28695" name="矩形 71"/>
          <p:cNvSpPr>
            <a:spLocks noChangeArrowheads="1"/>
          </p:cNvSpPr>
          <p:nvPr/>
        </p:nvSpPr>
        <p:spPr bwMode="auto">
          <a:xfrm>
            <a:off x="4925035" y="4206875"/>
            <a:ext cx="75760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IPSUM </a:t>
            </a:r>
          </a:p>
        </p:txBody>
      </p:sp>
      <p:sp>
        <p:nvSpPr>
          <p:cNvPr id="28696" name="矩形 72"/>
          <p:cNvSpPr>
            <a:spLocks noChangeArrowheads="1"/>
          </p:cNvSpPr>
          <p:nvPr/>
        </p:nvSpPr>
        <p:spPr bwMode="auto">
          <a:xfrm>
            <a:off x="4085248" y="5222875"/>
            <a:ext cx="75760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IPSUM </a:t>
            </a:r>
          </a:p>
        </p:txBody>
      </p:sp>
      <p:sp>
        <p:nvSpPr>
          <p:cNvPr id="28697" name="圆角矩形 73"/>
          <p:cNvSpPr>
            <a:spLocks noChangeArrowheads="1"/>
          </p:cNvSpPr>
          <p:nvPr/>
        </p:nvSpPr>
        <p:spPr bwMode="auto">
          <a:xfrm rot="-5400000">
            <a:off x="6413500" y="2085975"/>
            <a:ext cx="768350" cy="95250"/>
          </a:xfrm>
          <a:prstGeom prst="roundRect">
            <a:avLst>
              <a:gd fmla="val 50000" name="adj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8698" name="圆角矩形 74"/>
          <p:cNvSpPr>
            <a:spLocks noChangeArrowheads="1"/>
          </p:cNvSpPr>
          <p:nvPr/>
        </p:nvSpPr>
        <p:spPr bwMode="auto">
          <a:xfrm rot="-5400000">
            <a:off x="6413500" y="3116263"/>
            <a:ext cx="768350" cy="95250"/>
          </a:xfrm>
          <a:prstGeom prst="roundRect">
            <a:avLst>
              <a:gd fmla="val 50000" name="adj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8699" name="圆角矩形 75"/>
          <p:cNvSpPr>
            <a:spLocks noChangeArrowheads="1"/>
          </p:cNvSpPr>
          <p:nvPr/>
        </p:nvSpPr>
        <p:spPr bwMode="auto">
          <a:xfrm rot="-5400000">
            <a:off x="6413500" y="4216400"/>
            <a:ext cx="768350" cy="95250"/>
          </a:xfrm>
          <a:prstGeom prst="roundRect">
            <a:avLst>
              <a:gd fmla="val 50000" name="adj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8700" name="圆角矩形 76"/>
          <p:cNvSpPr>
            <a:spLocks noChangeArrowheads="1"/>
          </p:cNvSpPr>
          <p:nvPr/>
        </p:nvSpPr>
        <p:spPr bwMode="auto">
          <a:xfrm rot="-5400000">
            <a:off x="6413500" y="5287963"/>
            <a:ext cx="768350" cy="95250"/>
          </a:xfrm>
          <a:prstGeom prst="roundRect">
            <a:avLst>
              <a:gd fmla="val 50000" name="adj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8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9699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29700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grpSp>
        <p:nvGrpSpPr>
          <p:cNvPr id="29701" name="Group 5"/>
          <p:cNvGrpSpPr/>
          <p:nvPr/>
        </p:nvGrpSpPr>
        <p:grpSpPr>
          <a:xfrm>
            <a:off x="6086475" y="1435100"/>
            <a:ext cx="2241550" cy="4240213"/>
            <a:chExt cx="957262" cy="1811338"/>
          </a:xfrm>
        </p:grpSpPr>
        <p:sp>
          <p:nvSpPr>
            <p:cNvPr id="29732" name="Freeform 5"/>
            <p:cNvSpPr>
              <a:spLocks noChangeArrowheads="1"/>
            </p:cNvSpPr>
            <p:nvPr/>
          </p:nvSpPr>
          <p:spPr bwMode="auto">
            <a:xfrm>
              <a:off x="0" y="320675"/>
              <a:ext cx="957262" cy="1490663"/>
            </a:xfrm>
            <a:custGeom>
              <a:gdLst>
                <a:gd fmla="*/ 2147483646 w 254" name="T0"/>
                <a:gd fmla="*/ 0 h 395" name="T1"/>
                <a:gd fmla="*/ 2147483646 w 254" name="T2"/>
                <a:gd fmla="*/ 498462612 h 395" name="T3"/>
                <a:gd fmla="*/ 2147483646 w 254" name="T4"/>
                <a:gd fmla="*/ 2050820191 h 395" name="T5"/>
                <a:gd fmla="*/ 2147483646 w 254" name="T6"/>
                <a:gd fmla="*/ 2147483646 h 395" name="T7"/>
                <a:gd fmla="*/ 2147483646 w 254" name="T8"/>
                <a:gd fmla="*/ 769057572 h 395" name="T9"/>
                <a:gd fmla="*/ 2147483646 w 254" name="T10"/>
                <a:gd fmla="*/ 769057572 h 395" name="T11"/>
                <a:gd fmla="*/ 2147483646 w 254" name="T12"/>
                <a:gd fmla="*/ 2147483646 h 395" name="T13"/>
                <a:gd fmla="*/ 2147483646 w 254" name="T14"/>
                <a:gd fmla="*/ 2147483646 h 395" name="T15"/>
                <a:gd fmla="*/ 2147483646 w 254" name="T16"/>
                <a:gd fmla="*/ 2147483646 h 395" name="T17"/>
                <a:gd fmla="*/ 1931671804 w 254" name="T18"/>
                <a:gd fmla="*/ 2147483646 h 395" name="T19"/>
                <a:gd fmla="*/ 1931671804 w 254" name="T20"/>
                <a:gd fmla="*/ 2147483646 h 395" name="T21"/>
                <a:gd fmla="*/ 1676007475 w 254" name="T22"/>
                <a:gd fmla="*/ 2147483646 h 395" name="T23"/>
                <a:gd fmla="*/ 1676007475 w 254" name="T24"/>
                <a:gd fmla="*/ 2147483646 h 395" name="T25"/>
                <a:gd fmla="*/ 1164682585 w 254" name="T26"/>
                <a:gd fmla="*/ 2147483646 h 395" name="T27"/>
                <a:gd fmla="*/ 1164682585 w 254" name="T28"/>
                <a:gd fmla="*/ 2147483646 h 395" name="T29"/>
                <a:gd fmla="*/ 497120478 w 254" name="T30"/>
                <a:gd fmla="*/ 2147483646 h 395" name="T31"/>
                <a:gd fmla="*/ 1193091408 w 254" name="T32"/>
                <a:gd fmla="*/ 769057572 h 395" name="T33"/>
                <a:gd fmla="*/ 965835902 w 254" name="T34"/>
                <a:gd fmla="*/ 769057572 h 395" name="T35"/>
                <a:gd fmla="*/ 539729943 w 254" name="T36"/>
                <a:gd fmla="*/ 2147483646 h 395" name="T37"/>
                <a:gd fmla="*/ 99423342 w 254" name="T38"/>
                <a:gd fmla="*/ 2050820191 h 395" name="T39"/>
                <a:gd fmla="*/ 582343177 w 254" name="T40"/>
                <a:gd fmla="*/ 498462612 h 395" name="T41"/>
                <a:gd fmla="*/ 1235700873 w 254" name="T42"/>
                <a:gd fmla="*/ 0 h 395" name="T43"/>
                <a:gd fmla="*/ 2147483646 w 254" name="T44"/>
                <a:gd fmla="*/ 0 h 395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254" name="T69"/>
                <a:gd fmla="*/ 0 h 395" name="T70"/>
                <a:gd fmla="*/ 254 w 254" name="T71"/>
                <a:gd fmla="*/ 395 h 395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395" w="254">
                  <a:moveTo>
                    <a:pt x="163" y="0"/>
                  </a:moveTo>
                  <a:cubicBezTo>
                    <a:pt x="190" y="0"/>
                    <a:pt x="210" y="23"/>
                    <a:pt x="214" y="35"/>
                  </a:cubicBezTo>
                  <a:cubicBezTo>
                    <a:pt x="247" y="144"/>
                    <a:pt x="247" y="144"/>
                    <a:pt x="247" y="144"/>
                  </a:cubicBezTo>
                  <a:cubicBezTo>
                    <a:pt x="254" y="167"/>
                    <a:pt x="224" y="177"/>
                    <a:pt x="217" y="154"/>
                  </a:cubicBezTo>
                  <a:cubicBezTo>
                    <a:pt x="187" y="54"/>
                    <a:pt x="187" y="54"/>
                    <a:pt x="187" y="54"/>
                  </a:cubicBezTo>
                  <a:cubicBezTo>
                    <a:pt x="170" y="54"/>
                    <a:pt x="170" y="54"/>
                    <a:pt x="170" y="54"/>
                  </a:cubicBezTo>
                  <a:cubicBezTo>
                    <a:pt x="220" y="232"/>
                    <a:pt x="220" y="232"/>
                    <a:pt x="220" y="232"/>
                  </a:cubicBezTo>
                  <a:cubicBezTo>
                    <a:pt x="172" y="232"/>
                    <a:pt x="172" y="232"/>
                    <a:pt x="172" y="232"/>
                  </a:cubicBezTo>
                  <a:cubicBezTo>
                    <a:pt x="172" y="371"/>
                    <a:pt x="172" y="371"/>
                    <a:pt x="172" y="371"/>
                  </a:cubicBezTo>
                  <a:cubicBezTo>
                    <a:pt x="172" y="395"/>
                    <a:pt x="136" y="395"/>
                    <a:pt x="136" y="371"/>
                  </a:cubicBezTo>
                  <a:cubicBezTo>
                    <a:pt x="136" y="231"/>
                    <a:pt x="136" y="231"/>
                    <a:pt x="136" y="231"/>
                  </a:cubicBezTo>
                  <a:cubicBezTo>
                    <a:pt x="118" y="231"/>
                    <a:pt x="118" y="231"/>
                    <a:pt x="118" y="231"/>
                  </a:cubicBezTo>
                  <a:cubicBezTo>
                    <a:pt x="118" y="371"/>
                    <a:pt x="118" y="371"/>
                    <a:pt x="118" y="371"/>
                  </a:cubicBezTo>
                  <a:cubicBezTo>
                    <a:pt x="118" y="395"/>
                    <a:pt x="82" y="395"/>
                    <a:pt x="82" y="371"/>
                  </a:cubicBezTo>
                  <a:cubicBezTo>
                    <a:pt x="82" y="232"/>
                    <a:pt x="82" y="232"/>
                    <a:pt x="82" y="232"/>
                  </a:cubicBezTo>
                  <a:cubicBezTo>
                    <a:pt x="35" y="232"/>
                    <a:pt x="35" y="232"/>
                    <a:pt x="35" y="232"/>
                  </a:cubicBezTo>
                  <a:cubicBezTo>
                    <a:pt x="84" y="54"/>
                    <a:pt x="84" y="54"/>
                    <a:pt x="84" y="54"/>
                  </a:cubicBezTo>
                  <a:cubicBezTo>
                    <a:pt x="68" y="54"/>
                    <a:pt x="68" y="54"/>
                    <a:pt x="68" y="54"/>
                  </a:cubicBezTo>
                  <a:cubicBezTo>
                    <a:pt x="38" y="155"/>
                    <a:pt x="38" y="155"/>
                    <a:pt x="38" y="155"/>
                  </a:cubicBezTo>
                  <a:cubicBezTo>
                    <a:pt x="31" y="176"/>
                    <a:pt x="0" y="168"/>
                    <a:pt x="7" y="144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44" y="22"/>
                    <a:pt x="60" y="0"/>
                    <a:pt x="87" y="0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9733" name="Oval 6"/>
            <p:cNvSpPr>
              <a:spLocks noChangeArrowheads="1"/>
            </p:cNvSpPr>
            <p:nvPr/>
          </p:nvSpPr>
          <p:spPr bwMode="auto">
            <a:xfrm>
              <a:off x="336550" y="0"/>
              <a:ext cx="288925" cy="290513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</p:grpSp>
      <p:grpSp>
        <p:nvGrpSpPr>
          <p:cNvPr id="29702" name="Group 8"/>
          <p:cNvGrpSpPr/>
          <p:nvPr/>
        </p:nvGrpSpPr>
        <p:grpSpPr>
          <a:xfrm flipH="1">
            <a:off x="7448550" y="2116138"/>
            <a:ext cx="2935288" cy="2884487"/>
            <a:chExt cx="2935449" cy="2884196"/>
          </a:xfrm>
        </p:grpSpPr>
        <p:sp>
          <p:nvSpPr>
            <p:cNvPr id="29729" name="直接连接符 38"/>
            <p:cNvSpPr>
              <a:spLocks noChangeShapeType="1"/>
            </p:cNvSpPr>
            <p:nvPr/>
          </p:nvSpPr>
          <p:spPr bwMode="auto">
            <a:xfrm flipH="1" flipV="1">
              <a:off x="1032751" y="0"/>
              <a:ext cx="1441450" cy="503776"/>
            </a:xfrm>
            <a:prstGeom prst="line">
              <a:avLst/>
            </a:prstGeom>
            <a:noFill/>
            <a:ln w="25400">
              <a:solidFill>
                <a:srgbClr val="21AFE6"/>
              </a:solidFill>
              <a:bevel/>
              <a:headEnd len="lg" type="oval" w="lg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9730" name="直接连接符 39"/>
            <p:cNvSpPr>
              <a:spLocks noChangeShapeType="1"/>
            </p:cNvSpPr>
            <p:nvPr/>
          </p:nvSpPr>
          <p:spPr bwMode="auto">
            <a:xfrm flipH="1">
              <a:off x="0" y="1531775"/>
              <a:ext cx="2935449" cy="1"/>
            </a:xfrm>
            <a:prstGeom prst="line">
              <a:avLst/>
            </a:prstGeom>
            <a:noFill/>
            <a:ln w="25400">
              <a:solidFill>
                <a:srgbClr val="AEDC46"/>
              </a:solidFill>
              <a:bevel/>
              <a:headEnd len="lg" type="oval" w="lg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9731" name="直接连接符 40"/>
            <p:cNvSpPr>
              <a:spLocks noChangeShapeType="1"/>
            </p:cNvSpPr>
            <p:nvPr/>
          </p:nvSpPr>
          <p:spPr bwMode="auto">
            <a:xfrm flipH="1">
              <a:off x="1032751" y="2401661"/>
              <a:ext cx="1902698" cy="482535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bevel/>
              <a:headEnd len="lg" type="oval" w="lg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9703" name="Group 12"/>
          <p:cNvGrpSpPr/>
          <p:nvPr/>
        </p:nvGrpSpPr>
        <p:grpSpPr>
          <a:xfrm>
            <a:off x="4229100" y="1435100"/>
            <a:ext cx="1790700" cy="4200525"/>
            <a:chExt cx="765175" cy="1793876"/>
          </a:xfrm>
        </p:grpSpPr>
        <p:sp>
          <p:nvSpPr>
            <p:cNvPr id="29727" name="Oval 7"/>
            <p:cNvSpPr>
              <a:spLocks noChangeArrowheads="1"/>
            </p:cNvSpPr>
            <p:nvPr/>
          </p:nvSpPr>
          <p:spPr bwMode="auto">
            <a:xfrm>
              <a:off x="238125" y="0"/>
              <a:ext cx="288925" cy="290513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29728" name="Freeform 8"/>
            <p:cNvSpPr>
              <a:spLocks noChangeArrowheads="1"/>
            </p:cNvSpPr>
            <p:nvPr/>
          </p:nvSpPr>
          <p:spPr bwMode="auto">
            <a:xfrm>
              <a:off x="0" y="322263"/>
              <a:ext cx="765175" cy="1471613"/>
            </a:xfrm>
            <a:custGeom>
              <a:gdLst>
                <a:gd fmla="*/ 696184862 w 203" name="T0"/>
                <a:gd fmla="*/ 2147483646 h 390" name="T1"/>
                <a:gd fmla="*/ 1008760734 w 203" name="T2"/>
                <a:gd fmla="*/ 2147483646 h 390" name="T3"/>
                <a:gd fmla="*/ 1307126213 w 203" name="T4"/>
                <a:gd fmla="*/ 2147483646 h 390" name="T5"/>
                <a:gd fmla="*/ 1307126213 w 203" name="T6"/>
                <a:gd fmla="*/ 2147483646 h 390" name="T7"/>
                <a:gd fmla="*/ 1577074676 w 203" name="T8"/>
                <a:gd fmla="*/ 2147483646 h 390" name="T9"/>
                <a:gd fmla="*/ 1577074676 w 203" name="T10"/>
                <a:gd fmla="*/ 2147483646 h 390" name="T11"/>
                <a:gd fmla="*/ 1875440156 w 203" name="T12"/>
                <a:gd fmla="*/ 2147483646 h 390" name="T13"/>
                <a:gd fmla="*/ 2147483646 w 203" name="T14"/>
                <a:gd fmla="*/ 2147483646 h 390" name="T15"/>
                <a:gd fmla="*/ 2147483646 w 203" name="T16"/>
                <a:gd fmla="*/ 768868739 h 390" name="T17"/>
                <a:gd fmla="*/ 2147483646 w 203" name="T18"/>
                <a:gd fmla="*/ 768868739 h 390" name="T19"/>
                <a:gd fmla="*/ 2147483646 w 203" name="T20"/>
                <a:gd fmla="*/ 2147483646 h 390" name="T21"/>
                <a:gd fmla="*/ 2147483646 w 203" name="T22"/>
                <a:gd fmla="*/ 2147483646 h 390" name="T23"/>
                <a:gd fmla="*/ 2147483646 w 203" name="T24"/>
                <a:gd fmla="*/ 726154228 h 390" name="T25"/>
                <a:gd fmla="*/ 2147483646 w 203" name="T26"/>
                <a:gd fmla="*/ 14236912 h 390" name="T27"/>
                <a:gd fmla="*/ 710395255 w 203" name="T28"/>
                <a:gd fmla="*/ 0 h 390" name="T29"/>
                <a:gd fmla="*/ 0 w 203" name="T30"/>
                <a:gd fmla="*/ 726154228 h 390" name="T31"/>
                <a:gd fmla="*/ 0 w 203" name="T32"/>
                <a:gd fmla="*/ 2147483646 h 390" name="T33"/>
                <a:gd fmla="*/ 440443023 w 203" name="T34"/>
                <a:gd fmla="*/ 2147483646 h 390" name="T35"/>
                <a:gd fmla="*/ 440443023 w 203" name="T36"/>
                <a:gd fmla="*/ 768868739 h 390" name="T37"/>
                <a:gd fmla="*/ 696184862 w 203" name="T38"/>
                <a:gd fmla="*/ 768868739 h 390" name="T39"/>
                <a:gd fmla="*/ 696184862 w 203" name="T40"/>
                <a:gd fmla="*/ 2147483646 h 390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203" name="T63"/>
                <a:gd fmla="*/ 0 h 390" name="T64"/>
                <a:gd fmla="*/ 203 w 203" name="T65"/>
                <a:gd fmla="*/ 390 h 390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390" w="203">
                  <a:moveTo>
                    <a:pt x="49" y="368"/>
                  </a:moveTo>
                  <a:cubicBezTo>
                    <a:pt x="49" y="380"/>
                    <a:pt x="59" y="390"/>
                    <a:pt x="71" y="390"/>
                  </a:cubicBezTo>
                  <a:cubicBezTo>
                    <a:pt x="83" y="390"/>
                    <a:pt x="92" y="380"/>
                    <a:pt x="92" y="368"/>
                  </a:cubicBezTo>
                  <a:cubicBezTo>
                    <a:pt x="92" y="186"/>
                    <a:pt x="92" y="186"/>
                    <a:pt x="92" y="186"/>
                  </a:cubicBezTo>
                  <a:cubicBezTo>
                    <a:pt x="111" y="186"/>
                    <a:pt x="111" y="186"/>
                    <a:pt x="111" y="186"/>
                  </a:cubicBezTo>
                  <a:cubicBezTo>
                    <a:pt x="111" y="368"/>
                    <a:pt x="111" y="368"/>
                    <a:pt x="111" y="368"/>
                  </a:cubicBezTo>
                  <a:cubicBezTo>
                    <a:pt x="111" y="380"/>
                    <a:pt x="120" y="390"/>
                    <a:pt x="132" y="390"/>
                  </a:cubicBezTo>
                  <a:cubicBezTo>
                    <a:pt x="144" y="390"/>
                    <a:pt x="154" y="380"/>
                    <a:pt x="154" y="368"/>
                  </a:cubicBezTo>
                  <a:cubicBezTo>
                    <a:pt x="154" y="54"/>
                    <a:pt x="154" y="54"/>
                    <a:pt x="154" y="54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72" y="170"/>
                    <a:pt x="172" y="170"/>
                    <a:pt x="172" y="170"/>
                  </a:cubicBezTo>
                  <a:cubicBezTo>
                    <a:pt x="172" y="193"/>
                    <a:pt x="203" y="193"/>
                    <a:pt x="202" y="170"/>
                  </a:cubicBezTo>
                  <a:cubicBezTo>
                    <a:pt x="202" y="51"/>
                    <a:pt x="202" y="51"/>
                    <a:pt x="202" y="51"/>
                  </a:cubicBezTo>
                  <a:cubicBezTo>
                    <a:pt x="202" y="26"/>
                    <a:pt x="183" y="1"/>
                    <a:pt x="152" y="1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22" y="0"/>
                    <a:pt x="0" y="23"/>
                    <a:pt x="0" y="51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0" y="193"/>
                    <a:pt x="31" y="193"/>
                    <a:pt x="31" y="170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49" y="54"/>
                    <a:pt x="49" y="54"/>
                    <a:pt x="49" y="54"/>
                  </a:cubicBezTo>
                  <a:lnTo>
                    <a:pt x="49" y="368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29704" name="直接连接符 30"/>
          <p:cNvSpPr>
            <a:spLocks noChangeShapeType="1"/>
          </p:cNvSpPr>
          <p:nvPr/>
        </p:nvSpPr>
        <p:spPr bwMode="auto">
          <a:xfrm flipH="1" flipV="1">
            <a:off x="2921000" y="2116138"/>
            <a:ext cx="1441450" cy="503237"/>
          </a:xfrm>
          <a:prstGeom prst="line">
            <a:avLst/>
          </a:prstGeom>
          <a:noFill/>
          <a:ln w="25400">
            <a:solidFill>
              <a:srgbClr val="21AFE6"/>
            </a:solidFill>
            <a:bevel/>
            <a:headEnd len="lg" type="oval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9705" name="直接连接符 32"/>
          <p:cNvSpPr>
            <a:spLocks noChangeShapeType="1"/>
          </p:cNvSpPr>
          <p:nvPr/>
        </p:nvSpPr>
        <p:spPr bwMode="auto">
          <a:xfrm flipH="1">
            <a:off x="1889125" y="3648075"/>
            <a:ext cx="2935288" cy="0"/>
          </a:xfrm>
          <a:prstGeom prst="line">
            <a:avLst/>
          </a:prstGeom>
          <a:noFill/>
          <a:ln w="25400">
            <a:solidFill>
              <a:srgbClr val="AEDC46"/>
            </a:solidFill>
            <a:bevel/>
            <a:headEnd len="lg" type="oval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9706" name="直接连接符 35"/>
          <p:cNvSpPr>
            <a:spLocks noChangeShapeType="1"/>
          </p:cNvSpPr>
          <p:nvPr/>
        </p:nvSpPr>
        <p:spPr bwMode="auto">
          <a:xfrm flipH="1">
            <a:off x="2921000" y="4518025"/>
            <a:ext cx="1901825" cy="482600"/>
          </a:xfrm>
          <a:prstGeom prst="line">
            <a:avLst/>
          </a:prstGeom>
          <a:noFill/>
          <a:ln w="25400">
            <a:solidFill>
              <a:schemeClr val="bg1"/>
            </a:solidFill>
            <a:bevel/>
            <a:headEnd len="lg" type="oval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9707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6E1E254C-D703-4CE9-B6E1-EADA18B72A0E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14</a:t>
            </a:fld>
          </a:p>
        </p:txBody>
      </p:sp>
      <p:sp>
        <p:nvSpPr>
          <p:cNvPr id="29708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sp useBgFill="1">
        <p:nvSpPr>
          <p:cNvPr id="29709" name="椭圆 10"/>
          <p:cNvSpPr>
            <a:spLocks noChangeArrowheads="1"/>
          </p:cNvSpPr>
          <p:nvPr/>
        </p:nvSpPr>
        <p:spPr bwMode="auto">
          <a:xfrm>
            <a:off x="1878013" y="1270000"/>
            <a:ext cx="1497012" cy="1508125"/>
          </a:xfrm>
          <a:prstGeom prst="ellipse">
            <a:avLst/>
          </a:prstGeom>
          <a:ln w="25400">
            <a:solidFill>
              <a:srgbClr val="21AFE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9710" name="椭圆 11"/>
          <p:cNvSpPr>
            <a:spLocks noChangeArrowheads="1"/>
          </p:cNvSpPr>
          <p:nvPr/>
        </p:nvSpPr>
        <p:spPr bwMode="auto">
          <a:xfrm>
            <a:off x="1955800" y="1349375"/>
            <a:ext cx="1339850" cy="13493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29711" name="椭圆 13"/>
          <p:cNvSpPr>
            <a:spLocks noChangeArrowheads="1"/>
          </p:cNvSpPr>
          <p:nvPr/>
        </p:nvSpPr>
        <p:spPr bwMode="auto">
          <a:xfrm>
            <a:off x="803275" y="2790825"/>
            <a:ext cx="1497013" cy="1508125"/>
          </a:xfrm>
          <a:prstGeom prst="ellipse">
            <a:avLst/>
          </a:prstGeom>
          <a:ln w="25400">
            <a:solidFill>
              <a:srgbClr val="AEDC4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9712" name="椭圆 14"/>
          <p:cNvSpPr>
            <a:spLocks noChangeArrowheads="1"/>
          </p:cNvSpPr>
          <p:nvPr/>
        </p:nvSpPr>
        <p:spPr bwMode="auto">
          <a:xfrm>
            <a:off x="882650" y="2870200"/>
            <a:ext cx="1338263" cy="13493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29713" name="椭圆 16"/>
          <p:cNvSpPr>
            <a:spLocks noChangeArrowheads="1"/>
          </p:cNvSpPr>
          <p:nvPr/>
        </p:nvSpPr>
        <p:spPr bwMode="auto">
          <a:xfrm>
            <a:off x="1878013" y="4279900"/>
            <a:ext cx="1497012" cy="1508125"/>
          </a:xfrm>
          <a:prstGeom prst="ellipse">
            <a:avLst/>
          </a:prstGeom>
          <a:ln w="25400">
            <a:solidFill>
              <a:schemeClr val="bg1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9714" name="椭圆 17"/>
          <p:cNvSpPr>
            <a:spLocks noChangeArrowheads="1"/>
          </p:cNvSpPr>
          <p:nvPr/>
        </p:nvSpPr>
        <p:spPr bwMode="auto">
          <a:xfrm>
            <a:off x="1955800" y="4359275"/>
            <a:ext cx="1339850" cy="13493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>
            <a:solidFill>
              <a:srgbClr val="42719B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29715" name="椭圆 27"/>
          <p:cNvSpPr>
            <a:spLocks noChangeArrowheads="1"/>
          </p:cNvSpPr>
          <p:nvPr/>
        </p:nvSpPr>
        <p:spPr bwMode="auto">
          <a:xfrm flipH="1">
            <a:off x="8847138" y="1270000"/>
            <a:ext cx="1497012" cy="1508125"/>
          </a:xfrm>
          <a:prstGeom prst="ellipse">
            <a:avLst/>
          </a:prstGeom>
          <a:ln w="25400">
            <a:solidFill>
              <a:srgbClr val="21AFE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9716" name="椭圆 28"/>
          <p:cNvSpPr>
            <a:spLocks noChangeArrowheads="1"/>
          </p:cNvSpPr>
          <p:nvPr/>
        </p:nvSpPr>
        <p:spPr bwMode="auto">
          <a:xfrm flipH="1">
            <a:off x="8926513" y="1349375"/>
            <a:ext cx="1338262" cy="13493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29717" name="椭圆 25"/>
          <p:cNvSpPr>
            <a:spLocks noChangeArrowheads="1"/>
          </p:cNvSpPr>
          <p:nvPr/>
        </p:nvSpPr>
        <p:spPr bwMode="auto">
          <a:xfrm flipH="1">
            <a:off x="9921875" y="2790825"/>
            <a:ext cx="1495425" cy="1508125"/>
          </a:xfrm>
          <a:prstGeom prst="ellipse">
            <a:avLst/>
          </a:prstGeom>
          <a:ln w="25400">
            <a:solidFill>
              <a:srgbClr val="AEDC4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9718" name="椭圆 26"/>
          <p:cNvSpPr>
            <a:spLocks noChangeArrowheads="1"/>
          </p:cNvSpPr>
          <p:nvPr/>
        </p:nvSpPr>
        <p:spPr bwMode="auto">
          <a:xfrm flipH="1">
            <a:off x="10001250" y="2870200"/>
            <a:ext cx="1338263" cy="13493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29719" name="椭圆 23"/>
          <p:cNvSpPr>
            <a:spLocks noChangeArrowheads="1"/>
          </p:cNvSpPr>
          <p:nvPr/>
        </p:nvSpPr>
        <p:spPr bwMode="auto">
          <a:xfrm flipH="1">
            <a:off x="8847138" y="4279900"/>
            <a:ext cx="1497012" cy="1508125"/>
          </a:xfrm>
          <a:prstGeom prst="ellipse">
            <a:avLst/>
          </a:prstGeom>
          <a:ln w="25400">
            <a:solidFill>
              <a:schemeClr val="bg1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9720" name="椭圆 24"/>
          <p:cNvSpPr>
            <a:spLocks noChangeArrowheads="1"/>
          </p:cNvSpPr>
          <p:nvPr/>
        </p:nvSpPr>
        <p:spPr bwMode="auto">
          <a:xfrm flipH="1">
            <a:off x="8926513" y="4359275"/>
            <a:ext cx="1338262" cy="13493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>
            <a:solidFill>
              <a:srgbClr val="42719B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9721" name="矩形 42"/>
          <p:cNvSpPr>
            <a:spLocks noChangeArrowheads="1"/>
          </p:cNvSpPr>
          <p:nvPr/>
        </p:nvSpPr>
        <p:spPr bwMode="auto">
          <a:xfrm>
            <a:off x="9090024" y="1619250"/>
            <a:ext cx="124650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4800">
                <a:solidFill>
                  <a:schemeClr val="bg1"/>
                </a:solidFill>
              </a:rPr>
              <a:t>49%</a:t>
            </a:r>
          </a:p>
        </p:txBody>
      </p:sp>
      <p:sp>
        <p:nvSpPr>
          <p:cNvPr id="29722" name="矩形 43"/>
          <p:cNvSpPr>
            <a:spLocks noChangeArrowheads="1"/>
          </p:cNvSpPr>
          <p:nvPr/>
        </p:nvSpPr>
        <p:spPr bwMode="auto">
          <a:xfrm>
            <a:off x="2108200" y="1604963"/>
            <a:ext cx="124650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4800">
                <a:solidFill>
                  <a:schemeClr val="bg1"/>
                </a:solidFill>
              </a:rPr>
              <a:t>51%</a:t>
            </a:r>
          </a:p>
        </p:txBody>
      </p:sp>
      <p:sp>
        <p:nvSpPr>
          <p:cNvPr id="29723" name="矩形 44"/>
          <p:cNvSpPr>
            <a:spLocks noChangeArrowheads="1"/>
          </p:cNvSpPr>
          <p:nvPr/>
        </p:nvSpPr>
        <p:spPr bwMode="auto">
          <a:xfrm>
            <a:off x="684213" y="3251199"/>
            <a:ext cx="1711325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DOLOR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SIT AMET</a:t>
            </a:r>
          </a:p>
        </p:txBody>
      </p:sp>
      <p:sp>
        <p:nvSpPr>
          <p:cNvPr id="29724" name="矩形 45"/>
          <p:cNvSpPr>
            <a:spLocks noChangeArrowheads="1"/>
          </p:cNvSpPr>
          <p:nvPr/>
        </p:nvSpPr>
        <p:spPr bwMode="auto">
          <a:xfrm>
            <a:off x="9829799" y="3278188"/>
            <a:ext cx="1709738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DOLOR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SIT AMET</a:t>
            </a:r>
          </a:p>
        </p:txBody>
      </p:sp>
      <p:sp>
        <p:nvSpPr>
          <p:cNvPr id="29725" name="矩形 46"/>
          <p:cNvSpPr>
            <a:spLocks noChangeArrowheads="1"/>
          </p:cNvSpPr>
          <p:nvPr/>
        </p:nvSpPr>
        <p:spPr bwMode="auto">
          <a:xfrm>
            <a:off x="8745539" y="4703763"/>
            <a:ext cx="1711325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DOLOR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SIT AMET</a:t>
            </a:r>
          </a:p>
        </p:txBody>
      </p:sp>
      <p:sp>
        <p:nvSpPr>
          <p:cNvPr id="29726" name="矩形 47"/>
          <p:cNvSpPr>
            <a:spLocks noChangeArrowheads="1"/>
          </p:cNvSpPr>
          <p:nvPr/>
        </p:nvSpPr>
        <p:spPr bwMode="auto">
          <a:xfrm>
            <a:off x="1755775" y="4718050"/>
            <a:ext cx="1711325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DOLOR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SIT AMET</a:t>
            </a:r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2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30723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30724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sp>
        <p:nvSpPr>
          <p:cNvPr id="30725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230EF69A-5F80-4B52-A6E3-9D3506916F74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15</a:t>
            </a:fld>
          </a:p>
        </p:txBody>
      </p:sp>
      <p:sp>
        <p:nvSpPr>
          <p:cNvPr id="30726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grpSp>
        <p:nvGrpSpPr>
          <p:cNvPr id="30727" name="Group 7"/>
          <p:cNvGrpSpPr/>
          <p:nvPr/>
        </p:nvGrpSpPr>
        <p:grpSpPr>
          <a:xfrm>
            <a:off x="8043863" y="987425"/>
            <a:ext cx="2462212" cy="2478088"/>
            <a:chExt cx="1496766" cy="1507336"/>
          </a:xfrm>
        </p:grpSpPr>
        <p:sp useBgFill="1">
          <p:nvSpPr>
            <p:cNvPr id="30762" name="椭圆 3"/>
            <p:cNvSpPr>
              <a:spLocks noChangeArrowheads="1"/>
            </p:cNvSpPr>
            <p:nvPr/>
          </p:nvSpPr>
          <p:spPr bwMode="auto">
            <a:xfrm>
              <a:off x="0" y="0"/>
              <a:ext cx="1496766" cy="1507336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30763" name="椭圆 4"/>
            <p:cNvSpPr>
              <a:spLocks noChangeArrowheads="1"/>
            </p:cNvSpPr>
            <p:nvPr/>
          </p:nvSpPr>
          <p:spPr bwMode="auto">
            <a:xfrm>
              <a:off x="78822" y="79379"/>
              <a:ext cx="1339123" cy="1348580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30728" name="Group 10"/>
          <p:cNvGrpSpPr/>
          <p:nvPr/>
        </p:nvGrpSpPr>
        <p:grpSpPr>
          <a:xfrm>
            <a:off x="5086350" y="2125663"/>
            <a:ext cx="1928813" cy="1943100"/>
            <a:chExt cx="1496766" cy="1507336"/>
          </a:xfrm>
        </p:grpSpPr>
        <p:sp useBgFill="1">
          <p:nvSpPr>
            <p:cNvPr id="30760" name="椭圆 5"/>
            <p:cNvSpPr>
              <a:spLocks noChangeArrowheads="1"/>
            </p:cNvSpPr>
            <p:nvPr/>
          </p:nvSpPr>
          <p:spPr bwMode="auto">
            <a:xfrm>
              <a:off x="0" y="0"/>
              <a:ext cx="1496766" cy="1507336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30761" name="椭圆 6"/>
            <p:cNvSpPr>
              <a:spLocks noChangeArrowheads="1"/>
            </p:cNvSpPr>
            <p:nvPr/>
          </p:nvSpPr>
          <p:spPr bwMode="auto">
            <a:xfrm>
              <a:off x="78822" y="79379"/>
              <a:ext cx="1339123" cy="1348580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30729" name="Group 13"/>
          <p:cNvGrpSpPr/>
          <p:nvPr/>
        </p:nvGrpSpPr>
        <p:grpSpPr>
          <a:xfrm>
            <a:off x="7064375" y="3717925"/>
            <a:ext cx="1784350" cy="1797050"/>
            <a:chExt cx="1496766" cy="1507336"/>
          </a:xfrm>
        </p:grpSpPr>
        <p:sp useBgFill="1">
          <p:nvSpPr>
            <p:cNvPr id="30758" name="椭圆 7"/>
            <p:cNvSpPr>
              <a:spLocks noChangeArrowheads="1"/>
            </p:cNvSpPr>
            <p:nvPr/>
          </p:nvSpPr>
          <p:spPr bwMode="auto">
            <a:xfrm>
              <a:off x="0" y="0"/>
              <a:ext cx="1496766" cy="1507336"/>
            </a:xfrm>
            <a:prstGeom prst="ellipse">
              <a:avLst/>
            </a:prstGeom>
            <a:ln w="25400">
              <a:solidFill>
                <a:schemeClr val="bg1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30759" name="椭圆 8"/>
            <p:cNvSpPr>
              <a:spLocks noChangeArrowheads="1"/>
            </p:cNvSpPr>
            <p:nvPr/>
          </p:nvSpPr>
          <p:spPr bwMode="auto">
            <a:xfrm>
              <a:off x="78822" y="79379"/>
              <a:ext cx="1339123" cy="13485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>
              <a:solidFill>
                <a:srgbClr val="42719B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30730" name="Group 16"/>
          <p:cNvGrpSpPr/>
          <p:nvPr/>
        </p:nvGrpSpPr>
        <p:grpSpPr>
          <a:xfrm>
            <a:off x="2446338" y="3122613"/>
            <a:ext cx="1484312" cy="1493837"/>
            <a:chExt cx="1496766" cy="1507336"/>
          </a:xfrm>
        </p:grpSpPr>
        <p:sp useBgFill="1">
          <p:nvSpPr>
            <p:cNvPr id="30756" name="椭圆 13"/>
            <p:cNvSpPr>
              <a:spLocks noChangeArrowheads="1"/>
            </p:cNvSpPr>
            <p:nvPr/>
          </p:nvSpPr>
          <p:spPr bwMode="auto">
            <a:xfrm>
              <a:off x="0" y="0"/>
              <a:ext cx="1496766" cy="1507336"/>
            </a:xfrm>
            <a:prstGeom prst="ellipse">
              <a:avLst/>
            </a:prstGeom>
            <a:ln w="25400">
              <a:solidFill>
                <a:srgbClr val="424242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30757" name="椭圆 14"/>
            <p:cNvSpPr>
              <a:spLocks noChangeArrowheads="1"/>
            </p:cNvSpPr>
            <p:nvPr/>
          </p:nvSpPr>
          <p:spPr bwMode="auto">
            <a:xfrm>
              <a:off x="78822" y="79379"/>
              <a:ext cx="1339123" cy="1348580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30731" name="Group 19"/>
          <p:cNvGrpSpPr/>
          <p:nvPr/>
        </p:nvGrpSpPr>
        <p:grpSpPr>
          <a:xfrm>
            <a:off x="3983038" y="4302125"/>
            <a:ext cx="1782762" cy="1795463"/>
            <a:chExt cx="1496766" cy="1507336"/>
          </a:xfrm>
        </p:grpSpPr>
        <p:sp useBgFill="1">
          <p:nvSpPr>
            <p:cNvPr id="30754" name="椭圆 16"/>
            <p:cNvSpPr>
              <a:spLocks noChangeArrowheads="1"/>
            </p:cNvSpPr>
            <p:nvPr/>
          </p:nvSpPr>
          <p:spPr bwMode="auto">
            <a:xfrm>
              <a:off x="0" y="0"/>
              <a:ext cx="1496766" cy="1507336"/>
            </a:xfrm>
            <a:prstGeom prst="ellipse">
              <a:avLst/>
            </a:prstGeom>
            <a:ln w="25400">
              <a:solidFill>
                <a:schemeClr val="bg1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30755" name="椭圆 17"/>
            <p:cNvSpPr>
              <a:spLocks noChangeArrowheads="1"/>
            </p:cNvSpPr>
            <p:nvPr/>
          </p:nvSpPr>
          <p:spPr bwMode="auto">
            <a:xfrm>
              <a:off x="78822" y="79379"/>
              <a:ext cx="1339123" cy="134858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>
              <a:solidFill>
                <a:srgbClr val="42719B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>
        <p:nvSpPr>
          <p:cNvPr id="30732" name="矩形 19"/>
          <p:cNvSpPr>
            <a:spLocks noChangeArrowheads="1"/>
          </p:cNvSpPr>
          <p:nvPr/>
        </p:nvSpPr>
        <p:spPr bwMode="auto">
          <a:xfrm>
            <a:off x="2308225" y="3657600"/>
            <a:ext cx="1711325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DOLOR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SIT AMET</a:t>
            </a:r>
          </a:p>
        </p:txBody>
      </p:sp>
      <p:sp>
        <p:nvSpPr>
          <p:cNvPr id="30733" name="矩形 20"/>
          <p:cNvSpPr>
            <a:spLocks noChangeArrowheads="1"/>
          </p:cNvSpPr>
          <p:nvPr/>
        </p:nvSpPr>
        <p:spPr bwMode="auto">
          <a:xfrm>
            <a:off x="5189538" y="2774950"/>
            <a:ext cx="1711325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DOLOR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SIT AMET</a:t>
            </a:r>
          </a:p>
        </p:txBody>
      </p:sp>
      <p:sp>
        <p:nvSpPr>
          <p:cNvPr id="30734" name="矩形 21"/>
          <p:cNvSpPr>
            <a:spLocks noChangeArrowheads="1"/>
          </p:cNvSpPr>
          <p:nvPr/>
        </p:nvSpPr>
        <p:spPr bwMode="auto">
          <a:xfrm>
            <a:off x="8420099" y="2093913"/>
            <a:ext cx="1711325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DOLOR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SIT AMET</a:t>
            </a:r>
          </a:p>
        </p:txBody>
      </p:sp>
      <p:grpSp>
        <p:nvGrpSpPr>
          <p:cNvPr id="30735" name="Group 25"/>
          <p:cNvGrpSpPr/>
          <p:nvPr/>
        </p:nvGrpSpPr>
        <p:grpSpPr>
          <a:xfrm>
            <a:off x="9091613" y="1485900"/>
            <a:ext cx="366712" cy="381000"/>
            <a:chExt cx="735013" cy="765175"/>
          </a:xfrm>
        </p:grpSpPr>
        <p:sp>
          <p:nvSpPr>
            <p:cNvPr id="30752" name="Freeform 549"/>
            <p:cNvSpPr>
              <a:spLocks noChangeArrowheads="1"/>
            </p:cNvSpPr>
            <p:nvPr/>
          </p:nvSpPr>
          <p:spPr bwMode="auto">
            <a:xfrm>
              <a:off x="90487" y="454025"/>
              <a:ext cx="393700" cy="311150"/>
            </a:xfrm>
            <a:custGeom>
              <a:gdLst>
                <a:gd fmla="*/ 1377773772 w 105" name="T0"/>
                <a:gd fmla="*/ 969689603 h 83" name="T1"/>
                <a:gd fmla="*/ 829477156 w 105" name="T2"/>
                <a:gd fmla="*/ 969689603 h 83" name="T3"/>
                <a:gd fmla="*/ 829477156 w 105" name="T4"/>
                <a:gd fmla="*/ 0 h 83" name="T5"/>
                <a:gd fmla="*/ 632653403 w 105" name="T6"/>
                <a:gd fmla="*/ 126480601 h 83" name="T7"/>
                <a:gd fmla="*/ 632653403 w 105" name="T8"/>
                <a:gd fmla="*/ 969689603 h 83" name="T9"/>
                <a:gd fmla="*/ 112470716 w 105" name="T10"/>
                <a:gd fmla="*/ 969689603 h 83" name="T11"/>
                <a:gd fmla="*/ 0 w 105" name="T12"/>
                <a:gd fmla="*/ 1068061737 h 83" name="T13"/>
                <a:gd fmla="*/ 112470716 w 105" name="T14"/>
                <a:gd fmla="*/ 1166437620 h 83" name="T15"/>
                <a:gd fmla="*/ 1377773772 w 105" name="T16"/>
                <a:gd fmla="*/ 1166437620 h 83" name="T17"/>
                <a:gd fmla="*/ 1476187524 w 105" name="T18"/>
                <a:gd fmla="*/ 1068061737 h 83" name="T19"/>
                <a:gd fmla="*/ 1377773772 w 105" name="T20"/>
                <a:gd fmla="*/ 969689603 h 83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105" name="T33"/>
                <a:gd fmla="*/ 0 h 83" name="T34"/>
                <a:gd fmla="*/ 105 w 105" name="T35"/>
                <a:gd fmla="*/ 83 h 83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83" w="105">
                  <a:moveTo>
                    <a:pt x="98" y="69"/>
                  </a:moveTo>
                  <a:cubicBezTo>
                    <a:pt x="59" y="69"/>
                    <a:pt x="59" y="69"/>
                    <a:pt x="59" y="69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45" y="9"/>
                    <a:pt x="45" y="9"/>
                    <a:pt x="45" y="9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4" y="69"/>
                    <a:pt x="0" y="72"/>
                    <a:pt x="0" y="76"/>
                  </a:cubicBezTo>
                  <a:cubicBezTo>
                    <a:pt x="0" y="80"/>
                    <a:pt x="4" y="83"/>
                    <a:pt x="8" y="83"/>
                  </a:cubicBezTo>
                  <a:cubicBezTo>
                    <a:pt x="98" y="83"/>
                    <a:pt x="98" y="83"/>
                    <a:pt x="98" y="83"/>
                  </a:cubicBezTo>
                  <a:cubicBezTo>
                    <a:pt x="102" y="83"/>
                    <a:pt x="105" y="80"/>
                    <a:pt x="105" y="76"/>
                  </a:cubicBezTo>
                  <a:cubicBezTo>
                    <a:pt x="105" y="72"/>
                    <a:pt x="102" y="69"/>
                    <a:pt x="98" y="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0753" name="Freeform 550"/>
            <p:cNvSpPr>
              <a:spLocks noChangeArrowheads="1"/>
            </p:cNvSpPr>
            <p:nvPr/>
          </p:nvSpPr>
          <p:spPr bwMode="auto">
            <a:xfrm>
              <a:off x="0" y="0"/>
              <a:ext cx="735013" cy="574675"/>
            </a:xfrm>
            <a:custGeom>
              <a:gdLst>
                <a:gd fmla="*/ 2147483646 w 196" name="T0"/>
                <a:gd fmla="*/ 493777287 h 153" name="T1"/>
                <a:gd fmla="*/ 2147483646 w 196" name="T2"/>
                <a:gd fmla="*/ 155188542 h 153" name="T3"/>
                <a:gd fmla="*/ 2067261563 w 196" name="T4"/>
                <a:gd fmla="*/ 84646247 h 153" name="T5"/>
                <a:gd fmla="*/ 1321920881 w 196" name="T6"/>
                <a:gd fmla="*/ 592531242 h 153" name="T7"/>
                <a:gd fmla="*/ 1223481639 w 196" name="T8"/>
                <a:gd fmla="*/ 888796862 h 153" name="T9"/>
                <a:gd fmla="*/ 1251607137 w 196" name="T10"/>
                <a:gd fmla="*/ 973443109 h 153" name="T11"/>
                <a:gd fmla="*/ 42188246 w 196" name="T12"/>
                <a:gd fmla="*/ 1805809140 h 153" name="T13"/>
                <a:gd fmla="*/ 14062749 w 196" name="T14"/>
                <a:gd fmla="*/ 1904563095 h 153" name="T15"/>
                <a:gd fmla="*/ 168756735 w 196" name="T16"/>
                <a:gd fmla="*/ 2116182469 h 153" name="T17"/>
                <a:gd fmla="*/ 210944981 w 196" name="T18"/>
                <a:gd fmla="*/ 2147483646 h 153" name="T19"/>
                <a:gd fmla="*/ 225007730 w 196" name="T20"/>
                <a:gd fmla="*/ 2147483646 h 153" name="T21"/>
                <a:gd fmla="*/ 239070478 w 196" name="T22"/>
                <a:gd fmla="*/ 2147483646 h 153" name="T23"/>
                <a:gd fmla="*/ 267195976 w 196" name="T24"/>
                <a:gd fmla="*/ 2144397884 h 153" name="T25"/>
                <a:gd fmla="*/ 1490677615 w 196" name="T26"/>
                <a:gd fmla="*/ 1312031854 h 153" name="T27"/>
                <a:gd fmla="*/ 1546928610 w 196" name="T28"/>
                <a:gd fmla="*/ 1368462685 h 153" name="T29"/>
                <a:gd fmla="*/ 1856316582 w 196" name="T30"/>
                <a:gd fmla="*/ 1382570393 h 153" name="T31"/>
                <a:gd fmla="*/ 2147483646 w 196" name="T32"/>
                <a:gd fmla="*/ 860581447 h 153" name="T33"/>
                <a:gd fmla="*/ 2147483646 w 196" name="T34"/>
                <a:gd fmla="*/ 493777287 h 153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196" name="T54"/>
                <a:gd fmla="*/ 0 h 153" name="T55"/>
                <a:gd fmla="*/ 196 w 196" name="T56"/>
                <a:gd fmla="*/ 153 h 153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153" w="196">
                  <a:moveTo>
                    <a:pt x="190" y="35"/>
                  </a:moveTo>
                  <a:cubicBezTo>
                    <a:pt x="173" y="11"/>
                    <a:pt x="173" y="11"/>
                    <a:pt x="173" y="11"/>
                  </a:cubicBezTo>
                  <a:cubicBezTo>
                    <a:pt x="167" y="2"/>
                    <a:pt x="156" y="0"/>
                    <a:pt x="147" y="6"/>
                  </a:cubicBezTo>
                  <a:cubicBezTo>
                    <a:pt x="94" y="42"/>
                    <a:pt x="94" y="42"/>
                    <a:pt x="94" y="42"/>
                  </a:cubicBezTo>
                  <a:cubicBezTo>
                    <a:pt x="87" y="47"/>
                    <a:pt x="84" y="56"/>
                    <a:pt x="87" y="63"/>
                  </a:cubicBezTo>
                  <a:cubicBezTo>
                    <a:pt x="87" y="65"/>
                    <a:pt x="88" y="67"/>
                    <a:pt x="89" y="69"/>
                  </a:cubicBezTo>
                  <a:cubicBezTo>
                    <a:pt x="3" y="128"/>
                    <a:pt x="3" y="128"/>
                    <a:pt x="3" y="128"/>
                  </a:cubicBezTo>
                  <a:cubicBezTo>
                    <a:pt x="0" y="129"/>
                    <a:pt x="0" y="133"/>
                    <a:pt x="1" y="135"/>
                  </a:cubicBezTo>
                  <a:cubicBezTo>
                    <a:pt x="12" y="150"/>
                    <a:pt x="12" y="150"/>
                    <a:pt x="12" y="150"/>
                  </a:cubicBezTo>
                  <a:cubicBezTo>
                    <a:pt x="13" y="152"/>
                    <a:pt x="14" y="152"/>
                    <a:pt x="15" y="153"/>
                  </a:cubicBezTo>
                  <a:cubicBezTo>
                    <a:pt x="16" y="153"/>
                    <a:pt x="16" y="153"/>
                    <a:pt x="16" y="153"/>
                  </a:cubicBezTo>
                  <a:cubicBezTo>
                    <a:pt x="16" y="153"/>
                    <a:pt x="17" y="153"/>
                    <a:pt x="17" y="153"/>
                  </a:cubicBezTo>
                  <a:cubicBezTo>
                    <a:pt x="18" y="153"/>
                    <a:pt x="19" y="152"/>
                    <a:pt x="19" y="152"/>
                  </a:cubicBezTo>
                  <a:cubicBezTo>
                    <a:pt x="106" y="93"/>
                    <a:pt x="106" y="93"/>
                    <a:pt x="106" y="93"/>
                  </a:cubicBezTo>
                  <a:cubicBezTo>
                    <a:pt x="107" y="94"/>
                    <a:pt x="108" y="96"/>
                    <a:pt x="110" y="97"/>
                  </a:cubicBezTo>
                  <a:cubicBezTo>
                    <a:pt x="116" y="102"/>
                    <a:pt x="125" y="102"/>
                    <a:pt x="132" y="98"/>
                  </a:cubicBezTo>
                  <a:cubicBezTo>
                    <a:pt x="185" y="61"/>
                    <a:pt x="185" y="61"/>
                    <a:pt x="185" y="61"/>
                  </a:cubicBezTo>
                  <a:cubicBezTo>
                    <a:pt x="194" y="55"/>
                    <a:pt x="196" y="44"/>
                    <a:pt x="190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30736" name="Group 28"/>
          <p:cNvGrpSpPr/>
          <p:nvPr/>
        </p:nvGrpSpPr>
        <p:grpSpPr>
          <a:xfrm>
            <a:off x="7800975" y="4013200"/>
            <a:ext cx="368300" cy="377825"/>
            <a:chExt cx="739775" cy="754063"/>
          </a:xfrm>
        </p:grpSpPr>
        <p:sp>
          <p:nvSpPr>
            <p:cNvPr id="30749" name="Freeform 619"/>
            <p:cNvSpPr>
              <a:spLocks noChangeArrowheads="1" noEditPoints="1"/>
            </p:cNvSpPr>
            <p:nvPr/>
          </p:nvSpPr>
          <p:spPr bwMode="auto">
            <a:xfrm>
              <a:off x="0" y="150813"/>
              <a:ext cx="600075" cy="603250"/>
            </a:xfrm>
            <a:custGeom>
              <a:gdLst>
                <a:gd fmla="*/ 1237808457 w 160" name="T0"/>
                <a:gd fmla="*/ 42118840 h 161" name="T1"/>
                <a:gd fmla="*/ 1153411658 w 160" name="T2"/>
                <a:gd fmla="*/ 14039613 h 161" name="T3"/>
                <a:gd fmla="*/ 1083082868 w 160" name="T4"/>
                <a:gd fmla="*/ 70194320 h 161" name="T5"/>
                <a:gd fmla="*/ 365715709 w 160" name="T6"/>
                <a:gd fmla="*/ 1516237026 h 161" name="T7"/>
                <a:gd fmla="*/ 225058129 w 160" name="T8"/>
                <a:gd fmla="*/ 1642589800 h 161" name="T9"/>
                <a:gd fmla="*/ 42196524 w 160" name="T10"/>
                <a:gd fmla="*/ 1768942573 h 161" name="T11"/>
                <a:gd fmla="*/ 0 w 160" name="T12"/>
                <a:gd fmla="*/ 1839136893 h 161" name="T13"/>
                <a:gd fmla="*/ 28132266 w 160" name="T14"/>
                <a:gd fmla="*/ 1923374573 h 161" name="T15"/>
                <a:gd fmla="*/ 337583443 w 160" name="T16"/>
                <a:gd fmla="*/ 2147483646 h 161" name="T17"/>
                <a:gd fmla="*/ 407915983 w 160" name="T18"/>
                <a:gd fmla="*/ 2147483646 h 161" name="T19"/>
                <a:gd fmla="*/ 407915983 w 160" name="T20"/>
                <a:gd fmla="*/ 2147483646 h 161" name="T21"/>
                <a:gd fmla="*/ 478244773 w 160" name="T22"/>
                <a:gd fmla="*/ 2147483646 h 161" name="T23"/>
                <a:gd fmla="*/ 618906104 w 160" name="T24"/>
                <a:gd fmla="*/ 2021648120 h 161" name="T25"/>
                <a:gd fmla="*/ 731431418 w 160" name="T26"/>
                <a:gd fmla="*/ 1895295346 h 161" name="T27"/>
                <a:gd fmla="*/ 745499426 w 160" name="T28"/>
                <a:gd fmla="*/ 1923374573 h 161" name="T29"/>
                <a:gd fmla="*/ 1054950602 w 160" name="T30"/>
                <a:gd fmla="*/ 2147483646 h 161" name="T31"/>
                <a:gd fmla="*/ 1125283143 w 160" name="T32"/>
                <a:gd fmla="*/ 2147483646 h 161" name="T33"/>
                <a:gd fmla="*/ 1195611933 w 160" name="T34"/>
                <a:gd fmla="*/ 2147483646 h 161" name="T35"/>
                <a:gd fmla="*/ 1251876465 w 160" name="T36"/>
                <a:gd fmla="*/ 2147483646 h 161" name="T37"/>
                <a:gd fmla="*/ 1237808457 w 160" name="T38"/>
                <a:gd fmla="*/ 2049727346 h 161" name="T39"/>
                <a:gd fmla="*/ 970553804 w 160" name="T40"/>
                <a:gd fmla="*/ 1782982186 h 161" name="T41"/>
                <a:gd fmla="*/ 2147483646 w 160" name="T42"/>
                <a:gd fmla="*/ 1179293800 h 161" name="T43"/>
                <a:gd fmla="*/ 2147483646 w 160" name="T44"/>
                <a:gd fmla="*/ 1109099480 h 161" name="T45"/>
                <a:gd fmla="*/ 2147483646 w 160" name="T46"/>
                <a:gd fmla="*/ 1024861800 h 161" name="T47"/>
                <a:gd fmla="*/ 1237808457 w 160" name="T48"/>
                <a:gd fmla="*/ 42118840 h 161" name="T49"/>
                <a:gd fmla="*/ 393847975 w 160" name="T50"/>
                <a:gd fmla="*/ 2077802826 h 161" name="T51"/>
                <a:gd fmla="*/ 182857854 w 160" name="T52"/>
                <a:gd fmla="*/ 1853176506 h 161" name="T53"/>
                <a:gd fmla="*/ 365715709 w 160" name="T54"/>
                <a:gd fmla="*/ 1754902960 h 161" name="T55"/>
                <a:gd fmla="*/ 506377039 w 160" name="T56"/>
                <a:gd fmla="*/ 1895295346 h 161" name="T57"/>
                <a:gd fmla="*/ 393847975 w 160" name="T58"/>
                <a:gd fmla="*/ 2077802826 h 161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w 160" name="T90"/>
                <a:gd fmla="*/ 0 h 161" name="T91"/>
                <a:gd fmla="*/ 160 w 160" name="T92"/>
                <a:gd fmla="*/ 161 h 161" name="T93"/>
              </a:gdLst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b="T93" l="T90" r="T92" t="T91"/>
              <a:pathLst>
                <a:path h="161" w="160">
                  <a:moveTo>
                    <a:pt x="88" y="3"/>
                  </a:moveTo>
                  <a:cubicBezTo>
                    <a:pt x="87" y="1"/>
                    <a:pt x="84" y="0"/>
                    <a:pt x="82" y="1"/>
                  </a:cubicBezTo>
                  <a:cubicBezTo>
                    <a:pt x="80" y="1"/>
                    <a:pt x="78" y="3"/>
                    <a:pt x="77" y="5"/>
                  </a:cubicBezTo>
                  <a:cubicBezTo>
                    <a:pt x="26" y="108"/>
                    <a:pt x="26" y="108"/>
                    <a:pt x="26" y="108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3" y="126"/>
                    <a:pt x="3" y="126"/>
                    <a:pt x="3" y="126"/>
                  </a:cubicBezTo>
                  <a:cubicBezTo>
                    <a:pt x="1" y="127"/>
                    <a:pt x="0" y="129"/>
                    <a:pt x="0" y="131"/>
                  </a:cubicBezTo>
                  <a:cubicBezTo>
                    <a:pt x="0" y="133"/>
                    <a:pt x="0" y="136"/>
                    <a:pt x="2" y="137"/>
                  </a:cubicBezTo>
                  <a:cubicBezTo>
                    <a:pt x="24" y="159"/>
                    <a:pt x="24" y="159"/>
                    <a:pt x="24" y="159"/>
                  </a:cubicBezTo>
                  <a:cubicBezTo>
                    <a:pt x="25" y="160"/>
                    <a:pt x="27" y="161"/>
                    <a:pt x="29" y="161"/>
                  </a:cubicBezTo>
                  <a:cubicBezTo>
                    <a:pt x="29" y="161"/>
                    <a:pt x="29" y="161"/>
                    <a:pt x="29" y="161"/>
                  </a:cubicBezTo>
                  <a:cubicBezTo>
                    <a:pt x="31" y="161"/>
                    <a:pt x="33" y="160"/>
                    <a:pt x="34" y="158"/>
                  </a:cubicBezTo>
                  <a:cubicBezTo>
                    <a:pt x="44" y="144"/>
                    <a:pt x="44" y="144"/>
                    <a:pt x="44" y="144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52" y="136"/>
                    <a:pt x="53" y="136"/>
                    <a:pt x="53" y="137"/>
                  </a:cubicBezTo>
                  <a:cubicBezTo>
                    <a:pt x="75" y="159"/>
                    <a:pt x="75" y="159"/>
                    <a:pt x="75" y="159"/>
                  </a:cubicBezTo>
                  <a:cubicBezTo>
                    <a:pt x="77" y="160"/>
                    <a:pt x="79" y="161"/>
                    <a:pt x="80" y="161"/>
                  </a:cubicBezTo>
                  <a:cubicBezTo>
                    <a:pt x="82" y="161"/>
                    <a:pt x="84" y="160"/>
                    <a:pt x="85" y="159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1" y="153"/>
                    <a:pt x="91" y="149"/>
                    <a:pt x="88" y="146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156" y="84"/>
                    <a:pt x="156" y="84"/>
                    <a:pt x="156" y="84"/>
                  </a:cubicBezTo>
                  <a:cubicBezTo>
                    <a:pt x="158" y="83"/>
                    <a:pt x="160" y="81"/>
                    <a:pt x="160" y="79"/>
                  </a:cubicBezTo>
                  <a:cubicBezTo>
                    <a:pt x="160" y="76"/>
                    <a:pt x="160" y="74"/>
                    <a:pt x="158" y="73"/>
                  </a:cubicBezTo>
                  <a:lnTo>
                    <a:pt x="88" y="3"/>
                  </a:lnTo>
                  <a:close/>
                  <a:moveTo>
                    <a:pt x="28" y="148"/>
                  </a:moveTo>
                  <a:cubicBezTo>
                    <a:pt x="13" y="132"/>
                    <a:pt x="13" y="132"/>
                    <a:pt x="13" y="132"/>
                  </a:cubicBezTo>
                  <a:cubicBezTo>
                    <a:pt x="26" y="125"/>
                    <a:pt x="26" y="125"/>
                    <a:pt x="26" y="125"/>
                  </a:cubicBezTo>
                  <a:cubicBezTo>
                    <a:pt x="36" y="135"/>
                    <a:pt x="36" y="135"/>
                    <a:pt x="36" y="135"/>
                  </a:cubicBezTo>
                  <a:lnTo>
                    <a:pt x="28" y="148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0750" name="Freeform 620"/>
            <p:cNvSpPr>
              <a:spLocks noChangeArrowheads="1"/>
            </p:cNvSpPr>
            <p:nvPr/>
          </p:nvSpPr>
          <p:spPr bwMode="auto">
            <a:xfrm>
              <a:off x="420687" y="0"/>
              <a:ext cx="319088" cy="322263"/>
            </a:xfrm>
            <a:custGeom>
              <a:gdLst>
                <a:gd fmla="*/ 1197848844 w 85" name="T0"/>
                <a:gd fmla="*/ 1081222343 h 86" name="T1"/>
                <a:gd fmla="*/ 845541906 w 85" name="T2"/>
                <a:gd fmla="*/ 365086507 h 86" name="T3"/>
                <a:gd fmla="*/ 112739421 w 85" name="T4"/>
                <a:gd fmla="*/ 14040924 h 86" name="T5"/>
                <a:gd fmla="*/ 14092428 w 85" name="T6"/>
                <a:gd fmla="*/ 70208367 h 86" name="T7"/>
                <a:gd fmla="*/ 42277283 w 85" name="T8"/>
                <a:gd fmla="*/ 154461405 h 86" name="T9"/>
                <a:gd fmla="*/ 42277283 w 85" name="T10"/>
                <a:gd fmla="*/ 154461405 h 86" name="T11"/>
                <a:gd fmla="*/ 718710057 w 85" name="T12"/>
                <a:gd fmla="*/ 491466064 h 86" name="T13"/>
                <a:gd fmla="*/ 1056924567 w 85" name="T14"/>
                <a:gd fmla="*/ 1165471634 h 86" name="T15"/>
                <a:gd fmla="*/ 1141479133 w 85" name="T16"/>
                <a:gd fmla="*/ 1179516305 h 86" name="T17"/>
                <a:gd fmla="*/ 1169663989 w 85" name="T18"/>
                <a:gd fmla="*/ 1165471634 h 86" name="T19"/>
                <a:gd fmla="*/ 1197848844 w 85" name="T20"/>
                <a:gd fmla="*/ 1081222343 h 8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85" name="T33"/>
                <a:gd fmla="*/ 0 h 86" name="T34"/>
                <a:gd fmla="*/ 85 w 85" name="T35"/>
                <a:gd fmla="*/ 86 h 86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86" w="85">
                  <a:moveTo>
                    <a:pt x="85" y="77"/>
                  </a:moveTo>
                  <a:cubicBezTo>
                    <a:pt x="81" y="57"/>
                    <a:pt x="73" y="39"/>
                    <a:pt x="60" y="26"/>
                  </a:cubicBezTo>
                  <a:cubicBezTo>
                    <a:pt x="46" y="13"/>
                    <a:pt x="29" y="4"/>
                    <a:pt x="8" y="1"/>
                  </a:cubicBezTo>
                  <a:cubicBezTo>
                    <a:pt x="6" y="0"/>
                    <a:pt x="3" y="2"/>
                    <a:pt x="1" y="5"/>
                  </a:cubicBezTo>
                  <a:cubicBezTo>
                    <a:pt x="0" y="8"/>
                    <a:pt x="1" y="10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3" y="14"/>
                    <a:pt x="39" y="22"/>
                    <a:pt x="51" y="35"/>
                  </a:cubicBezTo>
                  <a:cubicBezTo>
                    <a:pt x="63" y="47"/>
                    <a:pt x="72" y="63"/>
                    <a:pt x="75" y="83"/>
                  </a:cubicBezTo>
                  <a:cubicBezTo>
                    <a:pt x="75" y="85"/>
                    <a:pt x="78" y="86"/>
                    <a:pt x="81" y="84"/>
                  </a:cubicBezTo>
                  <a:cubicBezTo>
                    <a:pt x="82" y="84"/>
                    <a:pt x="82" y="83"/>
                    <a:pt x="83" y="83"/>
                  </a:cubicBezTo>
                  <a:cubicBezTo>
                    <a:pt x="85" y="81"/>
                    <a:pt x="85" y="79"/>
                    <a:pt x="85" y="7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0751" name="Freeform 621"/>
            <p:cNvSpPr>
              <a:spLocks noChangeArrowheads="1"/>
            </p:cNvSpPr>
            <p:nvPr/>
          </p:nvSpPr>
          <p:spPr bwMode="auto">
            <a:xfrm>
              <a:off x="417512" y="120650"/>
              <a:ext cx="206375" cy="206375"/>
            </a:xfrm>
            <a:custGeom>
              <a:gdLst>
                <a:gd fmla="*/ 520943032 w 55" name="T0"/>
                <a:gd fmla="*/ 253432252 h 55" name="T1"/>
                <a:gd fmla="*/ 112635723 w 55" name="T2"/>
                <a:gd fmla="*/ 14078527 h 55" name="T3"/>
                <a:gd fmla="*/ 14078527 w 55" name="T4"/>
                <a:gd fmla="*/ 56317861 h 55" name="T5"/>
                <a:gd fmla="*/ 28160807 w 55" name="T6"/>
                <a:gd fmla="*/ 140796530 h 55" name="T7"/>
                <a:gd fmla="*/ 394228782 w 55" name="T8"/>
                <a:gd fmla="*/ 366067975 h 55" name="T9"/>
                <a:gd fmla="*/ 619500227 w 55" name="T10"/>
                <a:gd fmla="*/ 746214477 h 55" name="T11"/>
                <a:gd fmla="*/ 718057423 w 55" name="T12"/>
                <a:gd fmla="*/ 760296757 h 55" name="T13"/>
                <a:gd fmla="*/ 732135950 w 55" name="T14"/>
                <a:gd fmla="*/ 732135950 h 55" name="T15"/>
                <a:gd fmla="*/ 760296757 w 55" name="T16"/>
                <a:gd fmla="*/ 647661034 h 55" name="T17"/>
                <a:gd fmla="*/ 520943032 w 55" name="T18"/>
                <a:gd fmla="*/ 253432252 h 55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55" name="T30"/>
                <a:gd fmla="*/ 0 h 55" name="T31"/>
                <a:gd fmla="*/ 55 w 55" name="T32"/>
                <a:gd fmla="*/ 55 h 55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55" w="55">
                  <a:moveTo>
                    <a:pt x="37" y="18"/>
                  </a:moveTo>
                  <a:cubicBezTo>
                    <a:pt x="29" y="10"/>
                    <a:pt x="20" y="4"/>
                    <a:pt x="8" y="1"/>
                  </a:cubicBezTo>
                  <a:cubicBezTo>
                    <a:pt x="6" y="0"/>
                    <a:pt x="3" y="2"/>
                    <a:pt x="1" y="4"/>
                  </a:cubicBezTo>
                  <a:cubicBezTo>
                    <a:pt x="0" y="7"/>
                    <a:pt x="0" y="10"/>
                    <a:pt x="2" y="10"/>
                  </a:cubicBezTo>
                  <a:cubicBezTo>
                    <a:pt x="12" y="14"/>
                    <a:pt x="21" y="19"/>
                    <a:pt x="28" y="26"/>
                  </a:cubicBezTo>
                  <a:cubicBezTo>
                    <a:pt x="36" y="33"/>
                    <a:pt x="41" y="42"/>
                    <a:pt x="44" y="53"/>
                  </a:cubicBezTo>
                  <a:cubicBezTo>
                    <a:pt x="45" y="55"/>
                    <a:pt x="48" y="55"/>
                    <a:pt x="51" y="54"/>
                  </a:cubicBezTo>
                  <a:cubicBezTo>
                    <a:pt x="51" y="53"/>
                    <a:pt x="52" y="53"/>
                    <a:pt x="52" y="52"/>
                  </a:cubicBezTo>
                  <a:cubicBezTo>
                    <a:pt x="54" y="51"/>
                    <a:pt x="55" y="48"/>
                    <a:pt x="54" y="46"/>
                  </a:cubicBezTo>
                  <a:cubicBezTo>
                    <a:pt x="51" y="35"/>
                    <a:pt x="45" y="26"/>
                    <a:pt x="37" y="18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30737" name="Freeform 697"/>
          <p:cNvSpPr>
            <a:spLocks noChangeArrowheads="1"/>
          </p:cNvSpPr>
          <p:nvPr/>
        </p:nvSpPr>
        <p:spPr bwMode="auto">
          <a:xfrm>
            <a:off x="5921375" y="2411413"/>
            <a:ext cx="304800" cy="363537"/>
          </a:xfrm>
          <a:custGeom>
            <a:gdLst>
              <a:gd fmla="*/ 552473374 w 163" name="T0"/>
              <a:gd fmla="*/ 421380609 h 194" name="T1"/>
              <a:gd fmla="*/ 552473374 w 163" name="T2"/>
              <a:gd fmla="*/ 28091666 h 194" name="T3"/>
              <a:gd fmla="*/ 552473374 w 163" name="T4"/>
              <a:gd fmla="*/ 28091666 h 194" name="T5"/>
              <a:gd fmla="*/ 552473374 w 163" name="T6"/>
              <a:gd fmla="*/ 14046770 h 194" name="T7"/>
              <a:gd fmla="*/ 548976589 w 163" name="T8"/>
              <a:gd fmla="*/ 0 h 194" name="T9"/>
              <a:gd fmla="*/ 534991318 w 163" name="T10"/>
              <a:gd fmla="*/ 0 h 194" name="T11"/>
              <a:gd fmla="*/ 150356157 w 163" name="T12"/>
              <a:gd fmla="*/ 21068281 h 194" name="T13"/>
              <a:gd fmla="*/ 139867671 w 163" name="T14"/>
              <a:gd fmla="*/ 35115051 h 194" name="T15"/>
              <a:gd fmla="*/ 139867671 w 163" name="T16"/>
              <a:gd fmla="*/ 305500379 h 194" name="T17"/>
              <a:gd fmla="*/ 139867671 w 163" name="T18"/>
              <a:gd fmla="*/ 495122403 h 194" name="T19"/>
              <a:gd fmla="*/ 45456339 w 163" name="T20"/>
              <a:gd fmla="*/ 533749146 h 194" name="T21"/>
              <a:gd fmla="*/ 6993571 w 163" name="T22"/>
              <a:gd fmla="*/ 600467555 h 194" name="T23"/>
              <a:gd fmla="*/ 20980712 w 163" name="T24"/>
              <a:gd fmla="*/ 663674272 h 194" name="T25"/>
              <a:gd fmla="*/ 62940265 w 163" name="T26"/>
              <a:gd fmla="*/ 681232734 h 194" name="T27"/>
              <a:gd fmla="*/ 150356157 w 163" name="T28"/>
              <a:gd fmla="*/ 639094298 h 194" name="T29"/>
              <a:gd fmla="*/ 185324010 w 163" name="T30"/>
              <a:gd fmla="*/ 523214069 h 194" name="T31"/>
              <a:gd fmla="*/ 185324010 w 163" name="T32"/>
              <a:gd fmla="*/ 112368537 h 194" name="T33"/>
              <a:gd fmla="*/ 507017036 w 163" name="T34"/>
              <a:gd fmla="*/ 112368537 h 194" name="T35"/>
              <a:gd fmla="*/ 507017036 w 163" name="T36"/>
              <a:gd fmla="*/ 389777251 h 194" name="T37"/>
              <a:gd fmla="*/ 416104358 w 163" name="T38"/>
              <a:gd fmla="*/ 428403994 h 194" name="T39"/>
              <a:gd fmla="*/ 388130076 w 163" name="T40"/>
              <a:gd fmla="*/ 558329119 h 194" name="T41"/>
              <a:gd fmla="*/ 430089629 w 163" name="T42"/>
              <a:gd fmla="*/ 575887582 h 194" name="T43"/>
              <a:gd fmla="*/ 517507391 w 163" name="T44"/>
              <a:gd fmla="*/ 533749146 h 194" name="T45"/>
              <a:gd fmla="*/ 552473374 w 163" name="T46"/>
              <a:gd fmla="*/ 421380609 h 194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w 163" name="T72"/>
              <a:gd fmla="*/ 0 h 194" name="T73"/>
              <a:gd fmla="*/ 163 w 163" name="T74"/>
              <a:gd fmla="*/ 194 h 194" name="T75"/>
            </a:gdLst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b="T75" l="T72" r="T74" t="T73"/>
            <a:pathLst>
              <a:path h="194" w="163">
                <a:moveTo>
                  <a:pt x="158" y="120"/>
                </a:moveTo>
                <a:cubicBezTo>
                  <a:pt x="158" y="8"/>
                  <a:pt x="158" y="8"/>
                  <a:pt x="158" y="8"/>
                </a:cubicBezTo>
                <a:cubicBezTo>
                  <a:pt x="158" y="8"/>
                  <a:pt x="158" y="8"/>
                  <a:pt x="158" y="8"/>
                </a:cubicBezTo>
                <a:cubicBezTo>
                  <a:pt x="158" y="4"/>
                  <a:pt x="158" y="4"/>
                  <a:pt x="158" y="4"/>
                </a:cubicBezTo>
                <a:cubicBezTo>
                  <a:pt x="158" y="2"/>
                  <a:pt x="158" y="1"/>
                  <a:pt x="157" y="0"/>
                </a:cubicBezTo>
                <a:cubicBezTo>
                  <a:pt x="156" y="0"/>
                  <a:pt x="154" y="0"/>
                  <a:pt x="153" y="0"/>
                </a:cubicBezTo>
                <a:cubicBezTo>
                  <a:pt x="43" y="6"/>
                  <a:pt x="43" y="6"/>
                  <a:pt x="43" y="6"/>
                </a:cubicBezTo>
                <a:cubicBezTo>
                  <a:pt x="41" y="6"/>
                  <a:pt x="40" y="8"/>
                  <a:pt x="40" y="10"/>
                </a:cubicBezTo>
                <a:cubicBezTo>
                  <a:pt x="40" y="29"/>
                  <a:pt x="40" y="68"/>
                  <a:pt x="40" y="87"/>
                </a:cubicBezTo>
                <a:cubicBezTo>
                  <a:pt x="40" y="105"/>
                  <a:pt x="40" y="123"/>
                  <a:pt x="40" y="141"/>
                </a:cubicBezTo>
                <a:cubicBezTo>
                  <a:pt x="32" y="140"/>
                  <a:pt x="21" y="144"/>
                  <a:pt x="13" y="152"/>
                </a:cubicBezTo>
                <a:cubicBezTo>
                  <a:pt x="8" y="158"/>
                  <a:pt x="4" y="164"/>
                  <a:pt x="2" y="171"/>
                </a:cubicBezTo>
                <a:cubicBezTo>
                  <a:pt x="0" y="178"/>
                  <a:pt x="2" y="185"/>
                  <a:pt x="6" y="189"/>
                </a:cubicBezTo>
                <a:cubicBezTo>
                  <a:pt x="9" y="192"/>
                  <a:pt x="13" y="194"/>
                  <a:pt x="18" y="194"/>
                </a:cubicBezTo>
                <a:cubicBezTo>
                  <a:pt x="26" y="194"/>
                  <a:pt x="35" y="189"/>
                  <a:pt x="43" y="182"/>
                </a:cubicBezTo>
                <a:cubicBezTo>
                  <a:pt x="53" y="172"/>
                  <a:pt x="57" y="158"/>
                  <a:pt x="53" y="149"/>
                </a:cubicBezTo>
                <a:cubicBezTo>
                  <a:pt x="53" y="32"/>
                  <a:pt x="53" y="32"/>
                  <a:pt x="53" y="32"/>
                </a:cubicBezTo>
                <a:cubicBezTo>
                  <a:pt x="145" y="32"/>
                  <a:pt x="145" y="32"/>
                  <a:pt x="145" y="32"/>
                </a:cubicBezTo>
                <a:cubicBezTo>
                  <a:pt x="145" y="111"/>
                  <a:pt x="145" y="111"/>
                  <a:pt x="145" y="111"/>
                </a:cubicBezTo>
                <a:cubicBezTo>
                  <a:pt x="137" y="110"/>
                  <a:pt x="127" y="115"/>
                  <a:pt x="119" y="122"/>
                </a:cubicBezTo>
                <a:cubicBezTo>
                  <a:pt x="106" y="135"/>
                  <a:pt x="103" y="151"/>
                  <a:pt x="111" y="159"/>
                </a:cubicBezTo>
                <a:cubicBezTo>
                  <a:pt x="114" y="162"/>
                  <a:pt x="118" y="164"/>
                  <a:pt x="123" y="164"/>
                </a:cubicBezTo>
                <a:cubicBezTo>
                  <a:pt x="131" y="164"/>
                  <a:pt x="141" y="159"/>
                  <a:pt x="148" y="152"/>
                </a:cubicBezTo>
                <a:cubicBezTo>
                  <a:pt x="158" y="142"/>
                  <a:pt x="163" y="129"/>
                  <a:pt x="158" y="1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30738" name="Freeform 698"/>
          <p:cNvSpPr>
            <a:spLocks noChangeArrowheads="1"/>
          </p:cNvSpPr>
          <p:nvPr/>
        </p:nvSpPr>
        <p:spPr bwMode="auto">
          <a:xfrm>
            <a:off x="3114675" y="3305175"/>
            <a:ext cx="200025" cy="368300"/>
          </a:xfrm>
          <a:custGeom>
            <a:gdLst>
              <a:gd fmla="*/ 288430389 w 106" name="T0"/>
              <a:gd fmla="*/ 171265109 h 197" name="T1"/>
              <a:gd fmla="*/ 188727362 w 106" name="T2"/>
              <a:gd fmla="*/ 13980444 h 197" name="T3"/>
              <a:gd fmla="*/ 170921363 w 106" name="T4"/>
              <a:gd fmla="*/ 3496046 h 197" name="T5"/>
              <a:gd fmla="*/ 156678073 w 106" name="T6"/>
              <a:gd fmla="*/ 17476489 h 197" name="T7"/>
              <a:gd fmla="*/ 163799718 w 106" name="T8"/>
              <a:gd fmla="*/ 87380577 h 197" name="T9"/>
              <a:gd fmla="*/ 163799718 w 106" name="T10"/>
              <a:gd fmla="*/ 492822791 h 197" name="T11"/>
              <a:gd fmla="*/ 60533981 w 106" name="T12"/>
              <a:gd fmla="*/ 534764122 h 197" name="T13"/>
              <a:gd fmla="*/ 32047402 w 106" name="T14"/>
              <a:gd fmla="*/ 671076252 h 197" name="T15"/>
              <a:gd fmla="*/ 78339980 w 106" name="T16"/>
              <a:gd fmla="*/ 688552741 h 197" name="T17"/>
              <a:gd fmla="*/ 170921363 w 106" name="T18"/>
              <a:gd fmla="*/ 646609541 h 197" name="T19"/>
              <a:gd fmla="*/ 210092296 w 106" name="T20"/>
              <a:gd fmla="*/ 524277854 h 197" name="T21"/>
              <a:gd fmla="*/ 210092296 w 106" name="T22"/>
              <a:gd fmla="*/ 213206440 h 197" name="T23"/>
              <a:gd fmla="*/ 277747922 w 106" name="T24"/>
              <a:gd fmla="*/ 272624260 h 197" name="T25"/>
              <a:gd fmla="*/ 341844612 w 106" name="T26"/>
              <a:gd fmla="*/ 356508791 h 197" name="T27"/>
              <a:gd fmla="*/ 356087902 w 106" name="T28"/>
              <a:gd fmla="*/ 370491105 h 197" name="T29"/>
              <a:gd fmla="*/ 356087902 w 106" name="T30"/>
              <a:gd fmla="*/ 370491105 h 197" name="T31"/>
              <a:gd fmla="*/ 370331191 w 106" name="T32"/>
              <a:gd fmla="*/ 356508791 h 197" name="T33"/>
              <a:gd fmla="*/ 288430389 w 106" name="T34"/>
              <a:gd fmla="*/ 171265109 h 197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106" name="T54"/>
              <a:gd fmla="*/ 0 h 197" name="T55"/>
              <a:gd fmla="*/ 106 w 106" name="T56"/>
              <a:gd fmla="*/ 197 h 197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197" w="105">
                <a:moveTo>
                  <a:pt x="81" y="49"/>
                </a:moveTo>
                <a:cubicBezTo>
                  <a:pt x="71" y="37"/>
                  <a:pt x="60" y="25"/>
                  <a:pt x="53" y="4"/>
                </a:cubicBezTo>
                <a:cubicBezTo>
                  <a:pt x="52" y="2"/>
                  <a:pt x="50" y="0"/>
                  <a:pt x="48" y="1"/>
                </a:cubicBezTo>
                <a:cubicBezTo>
                  <a:pt x="46" y="1"/>
                  <a:pt x="44" y="3"/>
                  <a:pt x="44" y="5"/>
                </a:cubicBezTo>
                <a:cubicBezTo>
                  <a:pt x="45" y="12"/>
                  <a:pt x="45" y="19"/>
                  <a:pt x="46" y="25"/>
                </a:cubicBezTo>
                <a:cubicBezTo>
                  <a:pt x="46" y="141"/>
                  <a:pt x="46" y="141"/>
                  <a:pt x="46" y="141"/>
                </a:cubicBezTo>
                <a:cubicBezTo>
                  <a:pt x="37" y="140"/>
                  <a:pt x="26" y="145"/>
                  <a:pt x="17" y="153"/>
                </a:cubicBezTo>
                <a:cubicBezTo>
                  <a:pt x="4" y="166"/>
                  <a:pt x="0" y="183"/>
                  <a:pt x="9" y="192"/>
                </a:cubicBezTo>
                <a:cubicBezTo>
                  <a:pt x="12" y="195"/>
                  <a:pt x="17" y="197"/>
                  <a:pt x="22" y="197"/>
                </a:cubicBezTo>
                <a:cubicBezTo>
                  <a:pt x="31" y="197"/>
                  <a:pt x="40" y="192"/>
                  <a:pt x="48" y="185"/>
                </a:cubicBezTo>
                <a:cubicBezTo>
                  <a:pt x="59" y="174"/>
                  <a:pt x="64" y="159"/>
                  <a:pt x="59" y="150"/>
                </a:cubicBezTo>
                <a:cubicBezTo>
                  <a:pt x="59" y="61"/>
                  <a:pt x="59" y="61"/>
                  <a:pt x="59" y="61"/>
                </a:cubicBezTo>
                <a:cubicBezTo>
                  <a:pt x="65" y="69"/>
                  <a:pt x="72" y="74"/>
                  <a:pt x="78" y="78"/>
                </a:cubicBezTo>
                <a:cubicBezTo>
                  <a:pt x="88" y="85"/>
                  <a:pt x="94" y="89"/>
                  <a:pt x="96" y="102"/>
                </a:cubicBezTo>
                <a:cubicBezTo>
                  <a:pt x="96" y="104"/>
                  <a:pt x="98" y="106"/>
                  <a:pt x="100" y="106"/>
                </a:cubicBezTo>
                <a:cubicBezTo>
                  <a:pt x="100" y="106"/>
                  <a:pt x="100" y="106"/>
                  <a:pt x="100" y="106"/>
                </a:cubicBezTo>
                <a:cubicBezTo>
                  <a:pt x="102" y="106"/>
                  <a:pt x="104" y="104"/>
                  <a:pt x="104" y="102"/>
                </a:cubicBezTo>
                <a:cubicBezTo>
                  <a:pt x="106" y="76"/>
                  <a:pt x="94" y="63"/>
                  <a:pt x="81" y="4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30739" name="矩形 31"/>
          <p:cNvSpPr>
            <a:spLocks noChangeArrowheads="1"/>
          </p:cNvSpPr>
          <p:nvPr/>
        </p:nvSpPr>
        <p:spPr bwMode="auto">
          <a:xfrm>
            <a:off x="7110414" y="4483100"/>
            <a:ext cx="1711325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LOREM IPSUM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DOLOR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SIT AMET</a:t>
            </a:r>
          </a:p>
        </p:txBody>
      </p:sp>
      <p:grpSp>
        <p:nvGrpSpPr>
          <p:cNvPr id="30740" name="Group 35"/>
          <p:cNvGrpSpPr/>
          <p:nvPr/>
        </p:nvGrpSpPr>
        <p:grpSpPr>
          <a:xfrm>
            <a:off x="4760913" y="4616450"/>
            <a:ext cx="315912" cy="363538"/>
            <a:chExt cx="638175" cy="735013"/>
          </a:xfrm>
        </p:grpSpPr>
        <p:sp>
          <p:nvSpPr>
            <p:cNvPr id="30746" name="Freeform 725"/>
            <p:cNvSpPr>
              <a:spLocks noChangeArrowheads="1"/>
            </p:cNvSpPr>
            <p:nvPr/>
          </p:nvSpPr>
          <p:spPr bwMode="auto">
            <a:xfrm>
              <a:off x="446087" y="325437"/>
              <a:ext cx="46038" cy="68263"/>
            </a:xfrm>
            <a:custGeom>
              <a:gdLst>
                <a:gd fmla="*/ 0 w 12" name="T0"/>
                <a:gd fmla="*/ 57530539 h 18" name="T1"/>
                <a:gd fmla="*/ 44158115 w 12" name="T2"/>
                <a:gd fmla="*/ 201349303 h 18" name="T3"/>
                <a:gd fmla="*/ 103029208 w 12" name="T4"/>
                <a:gd fmla="*/ 258879843 h 18" name="T5"/>
                <a:gd fmla="*/ 103029208 w 12" name="T6"/>
                <a:gd fmla="*/ 258879843 h 18" name="T7"/>
                <a:gd fmla="*/ 161907973 w 12" name="T8"/>
                <a:gd fmla="*/ 201349303 h 18" name="T9"/>
                <a:gd fmla="*/ 161907973 w 12" name="T10"/>
                <a:gd fmla="*/ 0 h 18" name="T11"/>
                <a:gd fmla="*/ 0 w 12" name="T12"/>
                <a:gd fmla="*/ 57530539 h 1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2" name="T21"/>
                <a:gd fmla="*/ 0 h 18" name="T22"/>
                <a:gd fmla="*/ 12 w 12" name="T23"/>
                <a:gd fmla="*/ 18 h 1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8" w="12">
                  <a:moveTo>
                    <a:pt x="0" y="4"/>
                  </a:moveTo>
                  <a:cubicBezTo>
                    <a:pt x="2" y="7"/>
                    <a:pt x="3" y="10"/>
                    <a:pt x="3" y="14"/>
                  </a:cubicBezTo>
                  <a:cubicBezTo>
                    <a:pt x="3" y="16"/>
                    <a:pt x="5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0" y="18"/>
                    <a:pt x="11" y="16"/>
                    <a:pt x="11" y="14"/>
                  </a:cubicBezTo>
                  <a:cubicBezTo>
                    <a:pt x="12" y="9"/>
                    <a:pt x="12" y="4"/>
                    <a:pt x="11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0747" name="Freeform 726"/>
            <p:cNvSpPr>
              <a:spLocks noChangeArrowheads="1"/>
            </p:cNvSpPr>
            <p:nvPr/>
          </p:nvSpPr>
          <p:spPr bwMode="auto">
            <a:xfrm>
              <a:off x="101600" y="400050"/>
              <a:ext cx="236538" cy="334963"/>
            </a:xfrm>
            <a:custGeom>
              <a:gdLst>
                <a:gd fmla="*/ 831712663 w 63" name="T0"/>
                <a:gd fmla="*/ 0 h 89" name="T1"/>
                <a:gd fmla="*/ 634357370 w 63" name="T2"/>
                <a:gd fmla="*/ 84990275 h 89" name="T3"/>
                <a:gd fmla="*/ 634357370 w 63" name="T4"/>
                <a:gd fmla="*/ 467442748 h 89" name="T5"/>
                <a:gd fmla="*/ 239646785 w 63" name="T6"/>
                <a:gd fmla="*/ 637419534 h 89" name="T7"/>
                <a:gd fmla="*/ 126870723 w 63" name="T8"/>
                <a:gd fmla="*/ 1189852558 h 89" name="T9"/>
                <a:gd fmla="*/ 310131355 w 63" name="T10"/>
                <a:gd fmla="*/ 1260676532 h 89" name="T11"/>
                <a:gd fmla="*/ 676645108 w 63" name="T12"/>
                <a:gd fmla="*/ 1090695982 h 89" name="T13"/>
                <a:gd fmla="*/ 831712663 w 63" name="T14"/>
                <a:gd fmla="*/ 594924397 h 89" name="T15"/>
                <a:gd fmla="*/ 831712663 w 63" name="T16"/>
                <a:gd fmla="*/ 0 h 89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63" name="T27"/>
                <a:gd fmla="*/ 0 h 89" name="T28"/>
                <a:gd fmla="*/ 63 w 63" name="T29"/>
                <a:gd fmla="*/ 89 h 89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89" w="62">
                  <a:moveTo>
                    <a:pt x="59" y="0"/>
                  </a:moveTo>
                  <a:cubicBezTo>
                    <a:pt x="45" y="6"/>
                    <a:pt x="45" y="6"/>
                    <a:pt x="45" y="6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36" y="32"/>
                    <a:pt x="25" y="37"/>
                    <a:pt x="17" y="45"/>
                  </a:cubicBezTo>
                  <a:cubicBezTo>
                    <a:pt x="3" y="58"/>
                    <a:pt x="0" y="75"/>
                    <a:pt x="9" y="84"/>
                  </a:cubicBezTo>
                  <a:cubicBezTo>
                    <a:pt x="12" y="87"/>
                    <a:pt x="16" y="89"/>
                    <a:pt x="22" y="89"/>
                  </a:cubicBezTo>
                  <a:cubicBezTo>
                    <a:pt x="30" y="89"/>
                    <a:pt x="40" y="84"/>
                    <a:pt x="48" y="77"/>
                  </a:cubicBezTo>
                  <a:cubicBezTo>
                    <a:pt x="59" y="66"/>
                    <a:pt x="63" y="51"/>
                    <a:pt x="59" y="42"/>
                  </a:cubicBezTo>
                  <a:lnTo>
                    <a:pt x="59" y="0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0748" name="Freeform 727"/>
            <p:cNvSpPr>
              <a:spLocks noChangeArrowheads="1" noEditPoints="1"/>
            </p:cNvSpPr>
            <p:nvPr/>
          </p:nvSpPr>
          <p:spPr bwMode="auto">
            <a:xfrm>
              <a:off x="0" y="0"/>
              <a:ext cx="638175" cy="487363"/>
            </a:xfrm>
            <a:custGeom>
              <a:gdLst>
                <a:gd fmla="*/ 2147483646 w 170" name="T0"/>
                <a:gd fmla="*/ 758947906 h 130" name="T1"/>
                <a:gd fmla="*/ 2147483646 w 170" name="T2"/>
                <a:gd fmla="*/ 590294066 h 130" name="T3"/>
                <a:gd fmla="*/ 2147483646 w 170" name="T4"/>
                <a:gd fmla="*/ 562184467 h 130" name="T5"/>
                <a:gd fmla="*/ 2147483646 w 170" name="T6"/>
                <a:gd fmla="*/ 562184467 h 130" name="T7"/>
                <a:gd fmla="*/ 1662888844 w 170" name="T8"/>
                <a:gd fmla="*/ 843276701 h 130" name="T9"/>
                <a:gd fmla="*/ 1507876136 w 170" name="T10"/>
                <a:gd fmla="*/ 674619111 h 130" name="T11"/>
                <a:gd fmla="*/ 1113292534 w 170" name="T12"/>
                <a:gd fmla="*/ 42164397 h 130" name="T13"/>
                <a:gd fmla="*/ 1042830506 w 170" name="T14"/>
                <a:gd fmla="*/ 0 h 130" name="T15"/>
                <a:gd fmla="*/ 1000553289 w 170" name="T16"/>
                <a:gd fmla="*/ 56219197 h 130" name="T17"/>
                <a:gd fmla="*/ 1014645694 w 170" name="T18"/>
                <a:gd fmla="*/ 337311430 h 130" name="T19"/>
                <a:gd fmla="*/ 1014645694 w 170" name="T20"/>
                <a:gd fmla="*/ 1138423734 h 130" name="T21"/>
                <a:gd fmla="*/ 28184811 w 170" name="T22"/>
                <a:gd fmla="*/ 1588169808 h 130" name="T23"/>
                <a:gd fmla="*/ 14092406 w 170" name="T24"/>
                <a:gd fmla="*/ 1602224607 h 130" name="T25"/>
                <a:gd fmla="*/ 14092406 w 170" name="T26"/>
                <a:gd fmla="*/ 1630334205 h 130" name="T27"/>
                <a:gd fmla="*/ 84554434 w 170" name="T28"/>
                <a:gd fmla="*/ 1798988046 h 130" name="T29"/>
                <a:gd fmla="*/ 126831650 w 170" name="T30"/>
                <a:gd fmla="*/ 1827097644 h 130" name="T31"/>
                <a:gd fmla="*/ 140924056 w 170" name="T32"/>
                <a:gd fmla="*/ 1813042845 h 130" name="T33"/>
                <a:gd fmla="*/ 2147483646 w 170" name="T34"/>
                <a:gd fmla="*/ 801112304 h 130" name="T35"/>
                <a:gd fmla="*/ 2147483646 w 170" name="T36"/>
                <a:gd fmla="*/ 758947906 h 130" name="T37"/>
                <a:gd fmla="*/ 1211935619 w 170" name="T38"/>
                <a:gd fmla="*/ 857331500 h 130" name="T39"/>
                <a:gd fmla="*/ 1338767269 w 170" name="T40"/>
                <a:gd fmla="*/ 983820943 h 130" name="T41"/>
                <a:gd fmla="*/ 1211935619 w 170" name="T42"/>
                <a:gd fmla="*/ 1054094939 h 130" name="T43"/>
                <a:gd fmla="*/ 1211935619 w 170" name="T44"/>
                <a:gd fmla="*/ 857331500 h 130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170" name="T69"/>
                <a:gd fmla="*/ 0 h 130" name="T70"/>
                <a:gd fmla="*/ 170 w 170" name="T71"/>
                <a:gd fmla="*/ 130 h 130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130" w="170">
                  <a:moveTo>
                    <a:pt x="170" y="54"/>
                  </a:moveTo>
                  <a:cubicBezTo>
                    <a:pt x="164" y="42"/>
                    <a:pt x="164" y="42"/>
                    <a:pt x="164" y="42"/>
                  </a:cubicBezTo>
                  <a:cubicBezTo>
                    <a:pt x="164" y="41"/>
                    <a:pt x="163" y="41"/>
                    <a:pt x="163" y="40"/>
                  </a:cubicBezTo>
                  <a:cubicBezTo>
                    <a:pt x="162" y="40"/>
                    <a:pt x="161" y="40"/>
                    <a:pt x="161" y="40"/>
                  </a:cubicBezTo>
                  <a:cubicBezTo>
                    <a:pt x="118" y="60"/>
                    <a:pt x="118" y="60"/>
                    <a:pt x="118" y="60"/>
                  </a:cubicBezTo>
                  <a:cubicBezTo>
                    <a:pt x="114" y="56"/>
                    <a:pt x="111" y="52"/>
                    <a:pt x="107" y="48"/>
                  </a:cubicBezTo>
                  <a:cubicBezTo>
                    <a:pt x="97" y="37"/>
                    <a:pt x="86" y="24"/>
                    <a:pt x="79" y="3"/>
                  </a:cubicBezTo>
                  <a:cubicBezTo>
                    <a:pt x="78" y="1"/>
                    <a:pt x="77" y="0"/>
                    <a:pt x="74" y="0"/>
                  </a:cubicBezTo>
                  <a:cubicBezTo>
                    <a:pt x="72" y="0"/>
                    <a:pt x="71" y="2"/>
                    <a:pt x="71" y="4"/>
                  </a:cubicBezTo>
                  <a:cubicBezTo>
                    <a:pt x="71" y="11"/>
                    <a:pt x="71" y="18"/>
                    <a:pt x="72" y="24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1" y="113"/>
                    <a:pt x="1" y="114"/>
                    <a:pt x="1" y="114"/>
                  </a:cubicBezTo>
                  <a:cubicBezTo>
                    <a:pt x="0" y="115"/>
                    <a:pt x="0" y="116"/>
                    <a:pt x="1" y="116"/>
                  </a:cubicBezTo>
                  <a:cubicBezTo>
                    <a:pt x="6" y="128"/>
                    <a:pt x="6" y="128"/>
                    <a:pt x="6" y="128"/>
                  </a:cubicBezTo>
                  <a:cubicBezTo>
                    <a:pt x="7" y="129"/>
                    <a:pt x="8" y="130"/>
                    <a:pt x="9" y="130"/>
                  </a:cubicBezTo>
                  <a:cubicBezTo>
                    <a:pt x="9" y="130"/>
                    <a:pt x="9" y="130"/>
                    <a:pt x="10" y="129"/>
                  </a:cubicBezTo>
                  <a:cubicBezTo>
                    <a:pt x="168" y="57"/>
                    <a:pt x="168" y="57"/>
                    <a:pt x="168" y="57"/>
                  </a:cubicBezTo>
                  <a:cubicBezTo>
                    <a:pt x="170" y="56"/>
                    <a:pt x="170" y="55"/>
                    <a:pt x="170" y="54"/>
                  </a:cubicBezTo>
                  <a:close/>
                  <a:moveTo>
                    <a:pt x="86" y="61"/>
                  </a:moveTo>
                  <a:cubicBezTo>
                    <a:pt x="89" y="64"/>
                    <a:pt x="92" y="68"/>
                    <a:pt x="95" y="70"/>
                  </a:cubicBezTo>
                  <a:cubicBezTo>
                    <a:pt x="86" y="75"/>
                    <a:pt x="86" y="75"/>
                    <a:pt x="86" y="75"/>
                  </a:cubicBezTo>
                  <a:lnTo>
                    <a:pt x="86" y="61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30741" name="矩形 36"/>
          <p:cNvSpPr>
            <a:spLocks noChangeArrowheads="1"/>
          </p:cNvSpPr>
          <p:nvPr/>
        </p:nvSpPr>
        <p:spPr bwMode="auto">
          <a:xfrm>
            <a:off x="4032250" y="5070475"/>
            <a:ext cx="1711325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LOREM IPSUM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DOLOR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SIT AMET</a:t>
            </a:r>
          </a:p>
        </p:txBody>
      </p:sp>
      <p:sp>
        <p:nvSpPr>
          <p:cNvPr id="30742" name="矩形 37"/>
          <p:cNvSpPr>
            <a:spLocks noChangeArrowheads="1"/>
          </p:cNvSpPr>
          <p:nvPr/>
        </p:nvSpPr>
        <p:spPr bwMode="auto">
          <a:xfrm>
            <a:off x="9293224" y="4144963"/>
            <a:ext cx="25844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LOREM IPSUM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 euismod tincidunt ut laoreet dolore magna aliquam erat volutpat. </a:t>
            </a:r>
          </a:p>
        </p:txBody>
      </p:sp>
      <p:sp>
        <p:nvSpPr>
          <p:cNvPr id="30743" name="圆角矩形 38"/>
          <p:cNvSpPr>
            <a:spLocks noChangeArrowheads="1"/>
          </p:cNvSpPr>
          <p:nvPr/>
        </p:nvSpPr>
        <p:spPr bwMode="auto">
          <a:xfrm rot="-5400000">
            <a:off x="8572500" y="4875213"/>
            <a:ext cx="1216025" cy="63500"/>
          </a:xfrm>
          <a:prstGeom prst="roundRect">
            <a:avLst>
              <a:gd fmla="val 50000" name="adj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30744" name="矩形 39"/>
          <p:cNvSpPr>
            <a:spLocks noChangeArrowheads="1"/>
          </p:cNvSpPr>
          <p:nvPr/>
        </p:nvSpPr>
        <p:spPr bwMode="auto">
          <a:xfrm>
            <a:off x="2146300" y="1833563"/>
            <a:ext cx="2027238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LOREM IPSUM 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6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30745" name="圆角矩形 40"/>
          <p:cNvSpPr>
            <a:spLocks noChangeArrowheads="1"/>
          </p:cNvSpPr>
          <p:nvPr/>
        </p:nvSpPr>
        <p:spPr bwMode="auto">
          <a:xfrm>
            <a:off x="2555875" y="2841625"/>
            <a:ext cx="1216025" cy="63500"/>
          </a:xfrm>
          <a:prstGeom prst="roundRect">
            <a:avLst>
              <a:gd fmla="val 50000" name="adj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1746" name="Group 2"/>
          <p:cNvGrpSpPr/>
          <p:nvPr/>
        </p:nvGrpSpPr>
        <p:grpSpPr>
          <a:xfrm>
            <a:off x="3727450" y="3681413"/>
            <a:ext cx="4737100" cy="4770437"/>
            <a:chExt cx="1496766" cy="1507336"/>
          </a:xfrm>
        </p:grpSpPr>
        <p:sp useBgFill="1">
          <p:nvSpPr>
            <p:cNvPr id="31778" name="椭圆 7"/>
            <p:cNvSpPr>
              <a:spLocks noChangeArrowheads="1"/>
            </p:cNvSpPr>
            <p:nvPr/>
          </p:nvSpPr>
          <p:spPr bwMode="auto">
            <a:xfrm>
              <a:off x="0" y="0"/>
              <a:ext cx="1496766" cy="1507336"/>
            </a:xfrm>
            <a:prstGeom prst="ellipse">
              <a:avLst/>
            </a:prstGeom>
            <a:ln w="25400">
              <a:solidFill>
                <a:srgbClr val="424242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31779" name="椭圆 8"/>
            <p:cNvSpPr>
              <a:spLocks noChangeArrowheads="1"/>
            </p:cNvSpPr>
            <p:nvPr/>
          </p:nvSpPr>
          <p:spPr bwMode="auto">
            <a:xfrm>
              <a:off x="78822" y="79379"/>
              <a:ext cx="1339123" cy="1348580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>
        <p:nvSpPr>
          <p:cNvPr id="31747" name="灯片编号占位符 2"/>
          <p:cNvSpPr>
            <a:spLocks noChangeArrowheads="1" noGrp="1"/>
          </p:cNvSpPr>
          <p:nvPr/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1E8A9030-6EB5-4587-9F1B-291A4E4BC4D4}" type="slidenum">
              <a:rPr altLang="en-US" lang="zh-CN" sz="1800"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16</a:t>
            </a:fld>
          </a:p>
        </p:txBody>
      </p:sp>
      <p:sp>
        <p:nvSpPr>
          <p:cNvPr id="31748" name="灯片编号占位符 1"/>
          <p:cNvSpPr>
            <a:spLocks noChangeArrowheads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DA0EC21E-5A76-439B-A4FE-FE30954FD55E}" type="slidenum">
              <a:rPr altLang="en-US" lang="zh-CN" sz="1800">
                <a:solidFill>
                  <a:srgbClr val="000000"/>
                </a:solidFill>
                <a:sym charset="-122" panose="02010600030101010101" pitchFamily="2" typeface="宋体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16</a:t>
            </a:fld>
          </a:p>
        </p:txBody>
      </p:sp>
      <p:sp>
        <p:nvSpPr>
          <p:cNvPr id="31749" name="矩形 4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sp useBgFill="1">
        <p:nvSpPr>
          <p:cNvPr id="31750" name="矩形 5"/>
          <p:cNvSpPr>
            <a:spLocks noChangeArrowheads="1"/>
          </p:cNvSpPr>
          <p:nvPr/>
        </p:nvSpPr>
        <p:spPr bwMode="auto">
          <a:xfrm>
            <a:off x="0" y="5994400"/>
            <a:ext cx="12192000" cy="8636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31751" name="矩形 9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31752" name="矩形 10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31753" name="矩形 11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200">
                <a:solidFill>
                  <a:srgbClr val="424242"/>
                </a:solidFill>
              </a:rPr>
              <a:t>your company / logo / date</a:t>
            </a:r>
          </a:p>
        </p:txBody>
      </p:sp>
      <p:sp useBgFill="1">
        <p:nvSpPr>
          <p:cNvPr id="31754" name="椭圆 16"/>
          <p:cNvSpPr>
            <a:spLocks noChangeArrowheads="1"/>
          </p:cNvSpPr>
          <p:nvPr/>
        </p:nvSpPr>
        <p:spPr bwMode="auto">
          <a:xfrm>
            <a:off x="1592263" y="3570288"/>
            <a:ext cx="1957387" cy="1957387"/>
          </a:xfrm>
          <a:prstGeom prst="ellipse">
            <a:avLst/>
          </a:prstGeom>
          <a:ln w="25400">
            <a:solidFill>
              <a:srgbClr val="21AFE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grpSp>
        <p:nvGrpSpPr>
          <p:cNvPr id="31755" name="Group 13"/>
          <p:cNvGrpSpPr/>
          <p:nvPr/>
        </p:nvGrpSpPr>
        <p:grpSpPr>
          <a:xfrm>
            <a:off x="7526338" y="2330450"/>
            <a:ext cx="1292225" cy="1292225"/>
            <a:chExt cx="1957893" cy="1957893"/>
          </a:xfrm>
        </p:grpSpPr>
        <p:sp useBgFill="1">
          <p:nvSpPr>
            <p:cNvPr id="31776" name="椭圆 17"/>
            <p:cNvSpPr>
              <a:spLocks noChangeArrowheads="1"/>
            </p:cNvSpPr>
            <p:nvPr/>
          </p:nvSpPr>
          <p:spPr bwMode="auto">
            <a:xfrm>
              <a:off x="0" y="0"/>
              <a:ext cx="1957893" cy="1957893"/>
            </a:xfrm>
            <a:prstGeom prst="ellipse">
              <a:avLst/>
            </a:prstGeom>
            <a:ln w="25400">
              <a:solidFill>
                <a:schemeClr val="bg1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31777" name="椭圆 18"/>
            <p:cNvSpPr>
              <a:spLocks noChangeArrowheads="1"/>
            </p:cNvSpPr>
            <p:nvPr/>
          </p:nvSpPr>
          <p:spPr bwMode="auto">
            <a:xfrm>
              <a:off x="103106" y="103107"/>
              <a:ext cx="1751683" cy="175168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>
              <a:solidFill>
                <a:srgbClr val="42719B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>
        <p:nvSpPr>
          <p:cNvPr id="31756" name="椭圆 19"/>
          <p:cNvSpPr>
            <a:spLocks noChangeArrowheads="1"/>
          </p:cNvSpPr>
          <p:nvPr/>
        </p:nvSpPr>
        <p:spPr bwMode="auto">
          <a:xfrm>
            <a:off x="1695450" y="3673475"/>
            <a:ext cx="1752600" cy="1752600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31757" name="椭圆 20"/>
          <p:cNvSpPr>
            <a:spLocks noChangeArrowheads="1"/>
          </p:cNvSpPr>
          <p:nvPr/>
        </p:nvSpPr>
        <p:spPr bwMode="auto">
          <a:xfrm>
            <a:off x="5116513" y="1296988"/>
            <a:ext cx="1957387" cy="1957387"/>
          </a:xfrm>
          <a:prstGeom prst="ellipse">
            <a:avLst/>
          </a:prstGeom>
          <a:ln w="25400">
            <a:solidFill>
              <a:srgbClr val="AEDC4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31758" name="椭圆 21"/>
          <p:cNvSpPr>
            <a:spLocks noChangeArrowheads="1"/>
          </p:cNvSpPr>
          <p:nvPr/>
        </p:nvSpPr>
        <p:spPr bwMode="auto">
          <a:xfrm>
            <a:off x="5219700" y="1400175"/>
            <a:ext cx="1752600" cy="1752600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31759" name="椭圆 22"/>
          <p:cNvSpPr>
            <a:spLocks noChangeArrowheads="1"/>
          </p:cNvSpPr>
          <p:nvPr/>
        </p:nvSpPr>
        <p:spPr bwMode="auto">
          <a:xfrm>
            <a:off x="8715375" y="3571875"/>
            <a:ext cx="1957388" cy="1957388"/>
          </a:xfrm>
          <a:prstGeom prst="ellipse">
            <a:avLst/>
          </a:prstGeom>
          <a:ln w="25400">
            <a:solidFill>
              <a:srgbClr val="424242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31760" name="椭圆 23"/>
          <p:cNvSpPr>
            <a:spLocks noChangeArrowheads="1"/>
          </p:cNvSpPr>
          <p:nvPr/>
        </p:nvSpPr>
        <p:spPr bwMode="auto">
          <a:xfrm>
            <a:off x="8818563" y="3675063"/>
            <a:ext cx="1751012" cy="1751012"/>
          </a:xfrm>
          <a:prstGeom prst="ellipse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grpSp>
        <p:nvGrpSpPr>
          <p:cNvPr id="31761" name="Group 21"/>
          <p:cNvGrpSpPr/>
          <p:nvPr/>
        </p:nvGrpSpPr>
        <p:grpSpPr>
          <a:xfrm>
            <a:off x="3378200" y="2389188"/>
            <a:ext cx="1292225" cy="1292225"/>
            <a:chExt cx="1957893" cy="1957893"/>
          </a:xfrm>
        </p:grpSpPr>
        <p:sp useBgFill="1">
          <p:nvSpPr>
            <p:cNvPr id="31774" name="椭圆 26"/>
            <p:cNvSpPr>
              <a:spLocks noChangeArrowheads="1"/>
            </p:cNvSpPr>
            <p:nvPr/>
          </p:nvSpPr>
          <p:spPr bwMode="auto">
            <a:xfrm>
              <a:off x="0" y="0"/>
              <a:ext cx="1957893" cy="1957893"/>
            </a:xfrm>
            <a:prstGeom prst="ellipse">
              <a:avLst/>
            </a:prstGeom>
            <a:ln w="25400">
              <a:solidFill>
                <a:schemeClr val="bg1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31775" name="椭圆 27"/>
            <p:cNvSpPr>
              <a:spLocks noChangeArrowheads="1"/>
            </p:cNvSpPr>
            <p:nvPr/>
          </p:nvSpPr>
          <p:spPr bwMode="auto">
            <a:xfrm>
              <a:off x="103106" y="103107"/>
              <a:ext cx="1751683" cy="175168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>
              <a:solidFill>
                <a:srgbClr val="42719B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>
        <p:nvSpPr>
          <p:cNvPr id="31762" name="矩形 28"/>
          <p:cNvSpPr>
            <a:spLocks noChangeArrowheads="1"/>
          </p:cNvSpPr>
          <p:nvPr/>
        </p:nvSpPr>
        <p:spPr bwMode="auto">
          <a:xfrm>
            <a:off x="4802188" y="5076825"/>
            <a:ext cx="2587625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grpSp>
        <p:nvGrpSpPr>
          <p:cNvPr id="31763" name="Group 25"/>
          <p:cNvGrpSpPr/>
          <p:nvPr/>
        </p:nvGrpSpPr>
        <p:grpSpPr>
          <a:xfrm>
            <a:off x="5737225" y="4271963"/>
            <a:ext cx="588963" cy="587375"/>
            <a:chExt cx="742951" cy="739775"/>
          </a:xfrm>
        </p:grpSpPr>
        <p:sp>
          <p:nvSpPr>
            <p:cNvPr id="31769" name="Freeform 737"/>
            <p:cNvSpPr>
              <a:spLocks noChangeArrowheads="1"/>
            </p:cNvSpPr>
            <p:nvPr/>
          </p:nvSpPr>
          <p:spPr bwMode="auto">
            <a:xfrm>
              <a:off x="0" y="0"/>
              <a:ext cx="706438" cy="588963"/>
            </a:xfrm>
            <a:custGeom>
              <a:gdLst>
                <a:gd fmla="*/ 225917369 w 188" name="T0"/>
                <a:gd fmla="*/ 703634471 h 157" name="T1"/>
                <a:gd fmla="*/ 2117987550 w 188" name="T2"/>
                <a:gd fmla="*/ 225163931 h 157" name="T3"/>
                <a:gd fmla="*/ 2147483646 w 188" name="T4"/>
                <a:gd fmla="*/ 1477629389 h 157" name="T5"/>
                <a:gd fmla="*/ 2147483646 w 188" name="T6"/>
                <a:gd fmla="*/ 1576140015 h 157" name="T7"/>
                <a:gd fmla="*/ 2147483646 w 188" name="T8"/>
                <a:gd fmla="*/ 1576140015 h 157" name="T9"/>
                <a:gd fmla="*/ 2147483646 w 188" name="T10"/>
                <a:gd fmla="*/ 1576140015 h 157" name="T11"/>
                <a:gd fmla="*/ 2147483646 w 188" name="T12"/>
                <a:gd fmla="*/ 1576140015 h 157" name="T13"/>
                <a:gd fmla="*/ 2147483646 w 188" name="T14"/>
                <a:gd fmla="*/ 1576140015 h 157" name="T15"/>
                <a:gd fmla="*/ 2147483646 w 188" name="T16"/>
                <a:gd fmla="*/ 84435536 h 157" name="T17"/>
                <a:gd fmla="*/ 2147483646 w 188" name="T18"/>
                <a:gd fmla="*/ 14071339 h 157" name="T19"/>
                <a:gd fmla="*/ 84719953 w 188" name="T20"/>
                <a:gd fmla="*/ 534763399 h 157" name="T21"/>
                <a:gd fmla="*/ 14121245 w 188" name="T22"/>
                <a:gd fmla="*/ 576981167 h 157" name="T23"/>
                <a:gd fmla="*/ 14121245 w 188" name="T24"/>
                <a:gd fmla="*/ 647341613 h 157" name="T25"/>
                <a:gd fmla="*/ 381239788 w 188" name="T26"/>
                <a:gd fmla="*/ 2139046092 h 157" name="T27"/>
                <a:gd fmla="*/ 480077228 w 188" name="T28"/>
                <a:gd fmla="*/ 2147483646 h 157" name="T29"/>
                <a:gd fmla="*/ 494198473 w 188" name="T30"/>
                <a:gd fmla="*/ 2147483646 h 157" name="T31"/>
                <a:gd fmla="*/ 917794480 w 188" name="T32"/>
                <a:gd fmla="*/ 2110903414 h 157" name="T33"/>
                <a:gd fmla="*/ 917794480 w 188" name="T34"/>
                <a:gd fmla="*/ 1998321448 h 157" name="T35"/>
                <a:gd fmla="*/ 917794480 w 188" name="T36"/>
                <a:gd fmla="*/ 1899810822 h 157" name="T37"/>
                <a:gd fmla="*/ 550675936 w 188" name="T38"/>
                <a:gd fmla="*/ 1998321448 h 157" name="T39"/>
                <a:gd fmla="*/ 225917369 w 188" name="T40"/>
                <a:gd fmla="*/ 703634471 h 157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188" name="T63"/>
                <a:gd fmla="*/ 0 h 157" name="T64"/>
                <a:gd fmla="*/ 188 w 188" name="T65"/>
                <a:gd fmla="*/ 157 h 157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157" w="188">
                  <a:moveTo>
                    <a:pt x="16" y="50"/>
                  </a:moveTo>
                  <a:cubicBezTo>
                    <a:pt x="150" y="16"/>
                    <a:pt x="150" y="16"/>
                    <a:pt x="150" y="16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73" y="107"/>
                    <a:pt x="174" y="109"/>
                    <a:pt x="175" y="112"/>
                  </a:cubicBezTo>
                  <a:cubicBezTo>
                    <a:pt x="181" y="112"/>
                    <a:pt x="181" y="112"/>
                    <a:pt x="181" y="112"/>
                  </a:cubicBezTo>
                  <a:cubicBezTo>
                    <a:pt x="185" y="112"/>
                    <a:pt x="185" y="112"/>
                    <a:pt x="185" y="112"/>
                  </a:cubicBezTo>
                  <a:cubicBezTo>
                    <a:pt x="186" y="112"/>
                    <a:pt x="187" y="112"/>
                    <a:pt x="188" y="112"/>
                  </a:cubicBezTo>
                  <a:cubicBezTo>
                    <a:pt x="188" y="112"/>
                    <a:pt x="188" y="112"/>
                    <a:pt x="188" y="112"/>
                  </a:cubicBezTo>
                  <a:cubicBezTo>
                    <a:pt x="162" y="6"/>
                    <a:pt x="162" y="6"/>
                    <a:pt x="162" y="6"/>
                  </a:cubicBezTo>
                  <a:cubicBezTo>
                    <a:pt x="161" y="2"/>
                    <a:pt x="157" y="0"/>
                    <a:pt x="154" y="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4" y="38"/>
                    <a:pt x="2" y="39"/>
                    <a:pt x="1" y="41"/>
                  </a:cubicBezTo>
                  <a:cubicBezTo>
                    <a:pt x="0" y="42"/>
                    <a:pt x="0" y="44"/>
                    <a:pt x="1" y="46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28" y="155"/>
                    <a:pt x="31" y="157"/>
                    <a:pt x="34" y="157"/>
                  </a:cubicBezTo>
                  <a:cubicBezTo>
                    <a:pt x="34" y="157"/>
                    <a:pt x="35" y="157"/>
                    <a:pt x="35" y="157"/>
                  </a:cubicBezTo>
                  <a:cubicBezTo>
                    <a:pt x="65" y="150"/>
                    <a:pt x="65" y="150"/>
                    <a:pt x="65" y="150"/>
                  </a:cubicBezTo>
                  <a:cubicBezTo>
                    <a:pt x="65" y="142"/>
                    <a:pt x="65" y="142"/>
                    <a:pt x="65" y="142"/>
                  </a:cubicBezTo>
                  <a:cubicBezTo>
                    <a:pt x="65" y="135"/>
                    <a:pt x="65" y="135"/>
                    <a:pt x="65" y="135"/>
                  </a:cubicBezTo>
                  <a:cubicBezTo>
                    <a:pt x="39" y="142"/>
                    <a:pt x="39" y="142"/>
                    <a:pt x="39" y="142"/>
                  </a:cubicBezTo>
                  <a:lnTo>
                    <a:pt x="16" y="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1770" name="Freeform 738"/>
            <p:cNvSpPr>
              <a:spLocks noChangeArrowheads="1"/>
            </p:cNvSpPr>
            <p:nvPr/>
          </p:nvSpPr>
          <p:spPr bwMode="auto">
            <a:xfrm>
              <a:off x="161925" y="211137"/>
              <a:ext cx="109538" cy="111125"/>
            </a:xfrm>
            <a:custGeom>
              <a:gdLst>
                <a:gd fmla="*/ 171204117 w 29" name="T0"/>
                <a:gd fmla="*/ 27440467 h 30" name="T1"/>
                <a:gd fmla="*/ 28532760 w 29" name="T2"/>
                <a:gd fmla="*/ 246975313 h 30" name="T3"/>
                <a:gd fmla="*/ 256806175 w 29" name="T4"/>
                <a:gd fmla="*/ 384185054 h 30" name="T5"/>
                <a:gd fmla="*/ 399477532 w 29" name="T6"/>
                <a:gd fmla="*/ 164650208 h 30" name="T7"/>
                <a:gd fmla="*/ 171204117 w 29" name="T8"/>
                <a:gd fmla="*/ 27440467 h 3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9" name="T15"/>
                <a:gd fmla="*/ 0 h 30" name="T16"/>
                <a:gd fmla="*/ 29 w 29" name="T17"/>
                <a:gd fmla="*/ 30 h 3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0" w="28">
                  <a:moveTo>
                    <a:pt x="12" y="2"/>
                  </a:moveTo>
                  <a:cubicBezTo>
                    <a:pt x="4" y="4"/>
                    <a:pt x="0" y="11"/>
                    <a:pt x="2" y="18"/>
                  </a:cubicBezTo>
                  <a:cubicBezTo>
                    <a:pt x="4" y="25"/>
                    <a:pt x="11" y="30"/>
                    <a:pt x="18" y="28"/>
                  </a:cubicBezTo>
                  <a:cubicBezTo>
                    <a:pt x="25" y="26"/>
                    <a:pt x="29" y="19"/>
                    <a:pt x="28" y="12"/>
                  </a:cubicBezTo>
                  <a:cubicBezTo>
                    <a:pt x="26" y="4"/>
                    <a:pt x="19" y="0"/>
                    <a:pt x="12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1771" name="Freeform 739"/>
            <p:cNvSpPr>
              <a:spLocks noChangeArrowheads="1"/>
            </p:cNvSpPr>
            <p:nvPr/>
          </p:nvSpPr>
          <p:spPr bwMode="auto">
            <a:xfrm>
              <a:off x="169863" y="214312"/>
              <a:ext cx="415925" cy="277813"/>
            </a:xfrm>
            <a:custGeom>
              <a:gdLst>
                <a:gd fmla="*/ 575662682 w 111" name="T0"/>
                <a:gd fmla="*/ 775184617 h 74" name="T1"/>
                <a:gd fmla="*/ 772230336 w 111" name="T2"/>
                <a:gd fmla="*/ 775184617 h 74" name="T3"/>
                <a:gd fmla="*/ 1024959106 w 111" name="T4"/>
                <a:gd fmla="*/ 507391656 h 74" name="T5"/>
                <a:gd fmla="*/ 1024959106 w 111" name="T6"/>
                <a:gd fmla="*/ 507391656 h 74" name="T7"/>
                <a:gd fmla="*/ 1038999385 w 111" name="T8"/>
                <a:gd fmla="*/ 507391656 h 74" name="T9"/>
                <a:gd fmla="*/ 1038999385 w 111" name="T10"/>
                <a:gd fmla="*/ 507391656 h 74" name="T11"/>
                <a:gd fmla="*/ 1516380114 w 111" name="T12"/>
                <a:gd fmla="*/ 507391656 h 74" name="T13"/>
                <a:gd fmla="*/ 1558500952 w 111" name="T14"/>
                <a:gd fmla="*/ 507391656 h 74" name="T15"/>
                <a:gd fmla="*/ 1291731902 w 111" name="T16"/>
                <a:gd fmla="*/ 84564025 h 74" name="T17"/>
                <a:gd fmla="*/ 1193446202 w 111" name="T18"/>
                <a:gd fmla="*/ 324166474 h 74" name="T19"/>
                <a:gd fmla="*/ 828391452 w 111" name="T20"/>
                <a:gd fmla="*/ 0 h 74" name="T21"/>
                <a:gd fmla="*/ 617783520 w 111" name="T22"/>
                <a:gd fmla="*/ 620146192 h 74" name="T23"/>
                <a:gd fmla="*/ 14040279 w 111" name="T24"/>
                <a:gd fmla="*/ 1042973824 h 74" name="T25"/>
                <a:gd fmla="*/ 294853354 w 111" name="T26"/>
                <a:gd fmla="*/ 972503178 h 74" name="T27"/>
                <a:gd fmla="*/ 575662682 w 111" name="T28"/>
                <a:gd fmla="*/ 775184617 h 74" name="T29"/>
                <a:gd fmla="*/ 575662682 w 111" name="T30"/>
                <a:gd fmla="*/ 775184617 h 74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11" name="T48"/>
                <a:gd fmla="*/ 0 h 74" name="T49"/>
                <a:gd fmla="*/ 111 w 111" name="T50"/>
                <a:gd fmla="*/ 74 h 74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74" w="110">
                  <a:moveTo>
                    <a:pt x="41" y="55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59" y="38"/>
                    <a:pt x="71" y="36"/>
                    <a:pt x="73" y="36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4" y="36"/>
                    <a:pt x="74" y="36"/>
                    <a:pt x="74" y="36"/>
                  </a:cubicBezTo>
                  <a:cubicBezTo>
                    <a:pt x="74" y="36"/>
                    <a:pt x="74" y="36"/>
                    <a:pt x="74" y="36"/>
                  </a:cubicBezTo>
                  <a:cubicBezTo>
                    <a:pt x="108" y="36"/>
                    <a:pt x="108" y="36"/>
                    <a:pt x="108" y="36"/>
                  </a:cubicBezTo>
                  <a:cubicBezTo>
                    <a:pt x="109" y="36"/>
                    <a:pt x="110" y="36"/>
                    <a:pt x="111" y="36"/>
                  </a:cubicBezTo>
                  <a:cubicBezTo>
                    <a:pt x="92" y="6"/>
                    <a:pt x="92" y="6"/>
                    <a:pt x="92" y="6"/>
                  </a:cubicBezTo>
                  <a:cubicBezTo>
                    <a:pt x="85" y="23"/>
                    <a:pt x="85" y="23"/>
                    <a:pt x="85" y="23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4" y="44"/>
                    <a:pt x="0" y="44"/>
                    <a:pt x="1" y="74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25" y="60"/>
                    <a:pt x="33" y="55"/>
                    <a:pt x="41" y="55"/>
                  </a:cubicBezTo>
                  <a:cubicBezTo>
                    <a:pt x="41" y="55"/>
                    <a:pt x="41" y="55"/>
                    <a:pt x="41" y="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1772" name="Oval 740"/>
            <p:cNvSpPr>
              <a:spLocks noChangeArrowheads="1"/>
            </p:cNvSpPr>
            <p:nvPr/>
          </p:nvSpPr>
          <p:spPr bwMode="auto">
            <a:xfrm>
              <a:off x="431800" y="514350"/>
              <a:ext cx="150813" cy="1492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31773" name="Freeform 741"/>
            <p:cNvSpPr>
              <a:spLocks noChangeArrowheads="1" noEditPoints="1"/>
            </p:cNvSpPr>
            <p:nvPr/>
          </p:nvSpPr>
          <p:spPr bwMode="auto">
            <a:xfrm>
              <a:off x="274638" y="379412"/>
              <a:ext cx="468313" cy="360363"/>
            </a:xfrm>
            <a:custGeom>
              <a:gdLst>
                <a:gd fmla="*/ 1754536528 w 125" name="T0"/>
                <a:gd fmla="*/ 436816263 h 96" name="T1"/>
                <a:gd fmla="*/ 1572063050 w 125" name="T2"/>
                <a:gd fmla="*/ 267727186 h 96" name="T3"/>
                <a:gd fmla="*/ 1543990496 w 125" name="T4"/>
                <a:gd fmla="*/ 267727186 h 96" name="T5"/>
                <a:gd fmla="*/ 1333448211 w 125" name="T6"/>
                <a:gd fmla="*/ 267727186 h 96" name="T7"/>
                <a:gd fmla="*/ 1319410060 w 125" name="T8"/>
                <a:gd fmla="*/ 225455856 h 96" name="T9"/>
                <a:gd fmla="*/ 1305375656 w 125" name="T10"/>
                <a:gd fmla="*/ 126817746 h 96" name="T11"/>
                <a:gd fmla="*/ 1207119842 w 125" name="T12"/>
                <a:gd fmla="*/ 28183390 h 96" name="T13"/>
                <a:gd fmla="*/ 1122902179 w 125" name="T14"/>
                <a:gd fmla="*/ 0 h 96" name="T15"/>
                <a:gd fmla="*/ 645668753 w 125" name="T16"/>
                <a:gd fmla="*/ 0 h 96" name="T17"/>
                <a:gd fmla="*/ 645668753 w 125" name="T18"/>
                <a:gd fmla="*/ 0 h 96" name="T19"/>
                <a:gd fmla="*/ 491271577 w 125" name="T20"/>
                <a:gd fmla="*/ 197272466 h 96" name="T21"/>
                <a:gd fmla="*/ 477233426 w 125" name="T22"/>
                <a:gd fmla="*/ 267727186 h 96" name="T23"/>
                <a:gd fmla="*/ 210546032 w 125" name="T24"/>
                <a:gd fmla="*/ 267727186 h 96" name="T25"/>
                <a:gd fmla="*/ 182473477 w 125" name="T26"/>
                <a:gd fmla="*/ 267727186 h 96" name="T27"/>
                <a:gd fmla="*/ 98255814 w 125" name="T28"/>
                <a:gd fmla="*/ 295906822 h 96" name="T29"/>
                <a:gd fmla="*/ 0 w 125" name="T30"/>
                <a:gd fmla="*/ 450907958 h 96" name="T31"/>
                <a:gd fmla="*/ 0 w 125" name="T32"/>
                <a:gd fmla="*/ 464999652 h 96" name="T33"/>
                <a:gd fmla="*/ 0 w 125" name="T34"/>
                <a:gd fmla="*/ 549542314 h 96" name="T35"/>
                <a:gd fmla="*/ 0 w 125" name="T36"/>
                <a:gd fmla="*/ 662272118 h 96" name="T37"/>
                <a:gd fmla="*/ 0 w 125" name="T38"/>
                <a:gd fmla="*/ 1169543101 h 96" name="T39"/>
                <a:gd fmla="*/ 42110705 w 125" name="T40"/>
                <a:gd fmla="*/ 1296360847 h 96" name="T41"/>
                <a:gd fmla="*/ 182473477 w 125" name="T42"/>
                <a:gd fmla="*/ 1352723873 h 96" name="T43"/>
                <a:gd fmla="*/ 1572063050 w 125" name="T44"/>
                <a:gd fmla="*/ 1352723873 h 96" name="T45"/>
                <a:gd fmla="*/ 1572063050 w 125" name="T46"/>
                <a:gd fmla="*/ 1352723873 h 96" name="T47"/>
                <a:gd fmla="*/ 1754536528 w 125" name="T48"/>
                <a:gd fmla="*/ 1169543101 h 96" name="T49"/>
                <a:gd fmla="*/ 1754536528 w 125" name="T50"/>
                <a:gd fmla="*/ 450907958 h 96" name="T51"/>
                <a:gd fmla="*/ 1754536528 w 125" name="T52"/>
                <a:gd fmla="*/ 436816263 h 96" name="T53"/>
                <a:gd fmla="*/ 870249189 w 125" name="T54"/>
                <a:gd fmla="*/ 1169543101 h 96" name="T55"/>
                <a:gd fmla="*/ 491271577 w 125" name="T56"/>
                <a:gd fmla="*/ 789089864 h 96" name="T57"/>
                <a:gd fmla="*/ 617596198 w 125" name="T58"/>
                <a:gd fmla="*/ 507270983 h 96" name="T59"/>
                <a:gd fmla="*/ 870249189 w 125" name="T60"/>
                <a:gd fmla="*/ 408636627 h 96" name="T61"/>
                <a:gd fmla="*/ 954466852 w 125" name="T62"/>
                <a:gd fmla="*/ 422724568 h 96" name="T63"/>
                <a:gd fmla="*/ 1249230547 w 125" name="T64"/>
                <a:gd fmla="*/ 789089864 h 96" name="T65"/>
                <a:gd fmla="*/ 870249189 w 125" name="T66"/>
                <a:gd fmla="*/ 1169543101 h 96" name="T67"/>
                <a:gd fmla="*/ 1445738429 w 125" name="T68"/>
                <a:gd fmla="*/ 634088729 h 96" name="T69"/>
                <a:gd fmla="*/ 1361520765 w 125" name="T70"/>
                <a:gd fmla="*/ 563634008 h 96" name="T71"/>
                <a:gd fmla="*/ 1445738429 w 125" name="T72"/>
                <a:gd fmla="*/ 493179288 h 96" name="T73"/>
                <a:gd fmla="*/ 1515917941 w 125" name="T74"/>
                <a:gd fmla="*/ 563634008 h 96" name="T75"/>
                <a:gd fmla="*/ 1445738429 w 125" name="T76"/>
                <a:gd fmla="*/ 634088729 h 9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w 125" name="T117"/>
                <a:gd fmla="*/ 0 h 96" name="T118"/>
                <a:gd fmla="*/ 125 w 125" name="T119"/>
                <a:gd fmla="*/ 96 h 96" name="T120"/>
              </a:gdLst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b="T120" l="T117" r="T119" t="T118"/>
              <a:pathLst>
                <a:path h="96" w="125">
                  <a:moveTo>
                    <a:pt x="125" y="31"/>
                  </a:moveTo>
                  <a:cubicBezTo>
                    <a:pt x="124" y="27"/>
                    <a:pt x="121" y="19"/>
                    <a:pt x="112" y="19"/>
                  </a:cubicBezTo>
                  <a:cubicBezTo>
                    <a:pt x="110" y="19"/>
                    <a:pt x="110" y="19"/>
                    <a:pt x="110" y="19"/>
                  </a:cubicBezTo>
                  <a:cubicBezTo>
                    <a:pt x="95" y="19"/>
                    <a:pt x="95" y="19"/>
                    <a:pt x="95" y="19"/>
                  </a:cubicBezTo>
                  <a:cubicBezTo>
                    <a:pt x="95" y="18"/>
                    <a:pt x="95" y="17"/>
                    <a:pt x="94" y="16"/>
                  </a:cubicBezTo>
                  <a:cubicBezTo>
                    <a:pt x="94" y="14"/>
                    <a:pt x="93" y="11"/>
                    <a:pt x="93" y="9"/>
                  </a:cubicBezTo>
                  <a:cubicBezTo>
                    <a:pt x="91" y="6"/>
                    <a:pt x="89" y="3"/>
                    <a:pt x="86" y="2"/>
                  </a:cubicBezTo>
                  <a:cubicBezTo>
                    <a:pt x="84" y="1"/>
                    <a:pt x="82" y="0"/>
                    <a:pt x="8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37" y="1"/>
                    <a:pt x="35" y="14"/>
                  </a:cubicBezTo>
                  <a:cubicBezTo>
                    <a:pt x="34" y="16"/>
                    <a:pt x="34" y="17"/>
                    <a:pt x="3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2" y="19"/>
                    <a:pt x="9" y="20"/>
                    <a:pt x="7" y="21"/>
                  </a:cubicBezTo>
                  <a:cubicBezTo>
                    <a:pt x="3" y="23"/>
                    <a:pt x="0" y="27"/>
                    <a:pt x="0" y="32"/>
                  </a:cubicBezTo>
                  <a:cubicBezTo>
                    <a:pt x="0" y="32"/>
                    <a:pt x="0" y="33"/>
                    <a:pt x="0" y="33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8"/>
                    <a:pt x="3" y="92"/>
                  </a:cubicBezTo>
                  <a:cubicBezTo>
                    <a:pt x="5" y="94"/>
                    <a:pt x="9" y="96"/>
                    <a:pt x="13" y="96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7" y="95"/>
                    <a:pt x="125" y="92"/>
                    <a:pt x="125" y="83"/>
                  </a:cubicBezTo>
                  <a:cubicBezTo>
                    <a:pt x="125" y="32"/>
                    <a:pt x="125" y="32"/>
                    <a:pt x="125" y="32"/>
                  </a:cubicBezTo>
                  <a:lnTo>
                    <a:pt x="125" y="31"/>
                  </a:lnTo>
                  <a:close/>
                  <a:moveTo>
                    <a:pt x="62" y="83"/>
                  </a:moveTo>
                  <a:cubicBezTo>
                    <a:pt x="47" y="83"/>
                    <a:pt x="35" y="71"/>
                    <a:pt x="35" y="56"/>
                  </a:cubicBezTo>
                  <a:cubicBezTo>
                    <a:pt x="35" y="48"/>
                    <a:pt x="39" y="41"/>
                    <a:pt x="44" y="36"/>
                  </a:cubicBezTo>
                  <a:cubicBezTo>
                    <a:pt x="49" y="32"/>
                    <a:pt x="55" y="29"/>
                    <a:pt x="62" y="29"/>
                  </a:cubicBezTo>
                  <a:cubicBezTo>
                    <a:pt x="64" y="29"/>
                    <a:pt x="66" y="29"/>
                    <a:pt x="68" y="30"/>
                  </a:cubicBezTo>
                  <a:cubicBezTo>
                    <a:pt x="80" y="32"/>
                    <a:pt x="89" y="43"/>
                    <a:pt x="89" y="56"/>
                  </a:cubicBezTo>
                  <a:cubicBezTo>
                    <a:pt x="89" y="71"/>
                    <a:pt x="77" y="83"/>
                    <a:pt x="62" y="83"/>
                  </a:cubicBezTo>
                  <a:close/>
                  <a:moveTo>
                    <a:pt x="103" y="45"/>
                  </a:moveTo>
                  <a:cubicBezTo>
                    <a:pt x="100" y="45"/>
                    <a:pt x="97" y="43"/>
                    <a:pt x="97" y="40"/>
                  </a:cubicBezTo>
                  <a:cubicBezTo>
                    <a:pt x="97" y="37"/>
                    <a:pt x="100" y="35"/>
                    <a:pt x="103" y="35"/>
                  </a:cubicBezTo>
                  <a:cubicBezTo>
                    <a:pt x="105" y="35"/>
                    <a:pt x="108" y="37"/>
                    <a:pt x="108" y="40"/>
                  </a:cubicBezTo>
                  <a:cubicBezTo>
                    <a:pt x="108" y="43"/>
                    <a:pt x="105" y="45"/>
                    <a:pt x="103" y="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31764" name="Freeform 27"/>
          <p:cNvSpPr>
            <a:spLocks noChangeArrowheads="1" noEditPoints="1"/>
          </p:cNvSpPr>
          <p:nvPr/>
        </p:nvSpPr>
        <p:spPr bwMode="auto">
          <a:xfrm>
            <a:off x="3733800" y="2790825"/>
            <a:ext cx="601663" cy="482600"/>
          </a:xfrm>
          <a:custGeom>
            <a:gdLst>
              <a:gd fmla="*/ 793839993 w 227" name="T0"/>
              <a:gd fmla="*/ 1117966765 h 182" name="T1"/>
              <a:gd fmla="*/ 316130173 w 227" name="T2"/>
              <a:gd fmla="*/ 639842747 h 182" name="T3"/>
              <a:gd fmla="*/ 477709820 w 227" name="T4"/>
              <a:gd fmla="*/ 639842747 h 182" name="T5"/>
              <a:gd fmla="*/ 238854910 w 227" name="T6"/>
              <a:gd fmla="*/ 400780738 h 182" name="T7"/>
              <a:gd fmla="*/ 0 w 227" name="T8"/>
              <a:gd fmla="*/ 639842747 h 182" name="T9"/>
              <a:gd fmla="*/ 154553177 w 227" name="T10"/>
              <a:gd fmla="*/ 639842747 h 182" name="T11"/>
              <a:gd fmla="*/ 793839993 w 227" name="T12"/>
              <a:gd fmla="*/ 1279685495 h 182" name="T13"/>
              <a:gd fmla="*/ 1285600102 w 227" name="T14"/>
              <a:gd fmla="*/ 1047655657 h 182" name="T15"/>
              <a:gd fmla="*/ 1173197792 w 227" name="T16"/>
              <a:gd fmla="*/ 935154173 h 182" name="T17"/>
              <a:gd fmla="*/ 793839993 w 227" name="T18"/>
              <a:gd fmla="*/ 1117966765 h 182" name="T19"/>
              <a:gd fmla="*/ 1433129460 w 227" name="T20"/>
              <a:gd fmla="*/ 639842747 h 182" name="T21"/>
              <a:gd fmla="*/ 793839993 w 227" name="T22"/>
              <a:gd fmla="*/ 0 h 182" name="T23"/>
              <a:gd fmla="*/ 309106354 w 227" name="T24"/>
              <a:gd fmla="*/ 225000318 h 182" name="T25"/>
              <a:gd fmla="*/ 421508665 w 227" name="T26"/>
              <a:gd fmla="*/ 344531322 h 182" name="T27"/>
              <a:gd fmla="*/ 793839993 w 227" name="T28"/>
              <a:gd fmla="*/ 161718730 h 182" name="T29"/>
              <a:gd fmla="*/ 1271549813 w 227" name="T30"/>
              <a:gd fmla="*/ 639842747 h 182" name="T31"/>
              <a:gd fmla="*/ 1116996636 w 227" name="T32"/>
              <a:gd fmla="*/ 639842747 h 182" name="T33"/>
              <a:gd fmla="*/ 1355851546 w 227" name="T34"/>
              <a:gd fmla="*/ 878904756 h 182" name="T35"/>
              <a:gd fmla="*/ 1594706456 w 227" name="T36"/>
              <a:gd fmla="*/ 639842747 h 182" name="T37"/>
              <a:gd fmla="*/ 1433129460 w 227" name="T38"/>
              <a:gd fmla="*/ 639842747 h 182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w 227" name="T60"/>
              <a:gd fmla="*/ 0 h 182" name="T61"/>
              <a:gd fmla="*/ 227 w 227" name="T62"/>
              <a:gd fmla="*/ 182 h 182" name="T63"/>
            </a:gdLst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b="T63" l="T60" r="T62" t="T61"/>
            <a:pathLst>
              <a:path h="182" w="226">
                <a:moveTo>
                  <a:pt x="113" y="159"/>
                </a:moveTo>
                <a:cubicBezTo>
                  <a:pt x="76" y="159"/>
                  <a:pt x="45" y="128"/>
                  <a:pt x="45" y="91"/>
                </a:cubicBezTo>
                <a:cubicBezTo>
                  <a:pt x="68" y="91"/>
                  <a:pt x="68" y="91"/>
                  <a:pt x="68" y="91"/>
                </a:cubicBezTo>
                <a:cubicBezTo>
                  <a:pt x="34" y="57"/>
                  <a:pt x="34" y="57"/>
                  <a:pt x="34" y="57"/>
                </a:cubicBezTo>
                <a:cubicBezTo>
                  <a:pt x="0" y="91"/>
                  <a:pt x="0" y="91"/>
                  <a:pt x="0" y="91"/>
                </a:cubicBezTo>
                <a:cubicBezTo>
                  <a:pt x="22" y="91"/>
                  <a:pt x="22" y="91"/>
                  <a:pt x="22" y="91"/>
                </a:cubicBezTo>
                <a:cubicBezTo>
                  <a:pt x="22" y="141"/>
                  <a:pt x="63" y="182"/>
                  <a:pt x="113" y="182"/>
                </a:cubicBezTo>
                <a:cubicBezTo>
                  <a:pt x="141" y="182"/>
                  <a:pt x="166" y="169"/>
                  <a:pt x="183" y="149"/>
                </a:cubicBezTo>
                <a:cubicBezTo>
                  <a:pt x="167" y="133"/>
                  <a:pt x="167" y="133"/>
                  <a:pt x="167" y="133"/>
                </a:cubicBezTo>
                <a:cubicBezTo>
                  <a:pt x="154" y="149"/>
                  <a:pt x="135" y="159"/>
                  <a:pt x="113" y="159"/>
                </a:cubicBezTo>
                <a:close/>
                <a:moveTo>
                  <a:pt x="204" y="91"/>
                </a:moveTo>
                <a:cubicBezTo>
                  <a:pt x="204" y="41"/>
                  <a:pt x="163" y="0"/>
                  <a:pt x="113" y="0"/>
                </a:cubicBezTo>
                <a:cubicBezTo>
                  <a:pt x="85" y="0"/>
                  <a:pt x="60" y="13"/>
                  <a:pt x="44" y="32"/>
                </a:cubicBezTo>
                <a:cubicBezTo>
                  <a:pt x="60" y="49"/>
                  <a:pt x="60" y="49"/>
                  <a:pt x="60" y="49"/>
                </a:cubicBezTo>
                <a:cubicBezTo>
                  <a:pt x="72" y="33"/>
                  <a:pt x="92" y="23"/>
                  <a:pt x="113" y="23"/>
                </a:cubicBezTo>
                <a:cubicBezTo>
                  <a:pt x="151" y="23"/>
                  <a:pt x="181" y="53"/>
                  <a:pt x="181" y="91"/>
                </a:cubicBezTo>
                <a:cubicBezTo>
                  <a:pt x="159" y="91"/>
                  <a:pt x="159" y="91"/>
                  <a:pt x="159" y="91"/>
                </a:cubicBezTo>
                <a:cubicBezTo>
                  <a:pt x="193" y="125"/>
                  <a:pt x="193" y="125"/>
                  <a:pt x="193" y="125"/>
                </a:cubicBezTo>
                <a:cubicBezTo>
                  <a:pt x="227" y="91"/>
                  <a:pt x="227" y="91"/>
                  <a:pt x="227" y="91"/>
                </a:cubicBezTo>
                <a:lnTo>
                  <a:pt x="204" y="91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31765" name="Freeform 27"/>
          <p:cNvSpPr>
            <a:spLocks noChangeArrowheads="1" noEditPoints="1"/>
          </p:cNvSpPr>
          <p:nvPr/>
        </p:nvSpPr>
        <p:spPr bwMode="auto">
          <a:xfrm>
            <a:off x="7877175" y="2760663"/>
            <a:ext cx="603250" cy="482600"/>
          </a:xfrm>
          <a:custGeom>
            <a:gdLst>
              <a:gd fmla="*/ 798033313 w 227" name="T0"/>
              <a:gd fmla="*/ 1117966765 h 182" name="T1"/>
              <a:gd fmla="*/ 317801135 w 227" name="T2"/>
              <a:gd fmla="*/ 639842747 h 182" name="T3"/>
              <a:gd fmla="*/ 480232177 w 227" name="T4"/>
              <a:gd fmla="*/ 639842747 h 182" name="T5"/>
              <a:gd fmla="*/ 240117417 w 227" name="T6"/>
              <a:gd fmla="*/ 400780738 h 182" name="T7"/>
              <a:gd fmla="*/ 0 w 227" name="T8"/>
              <a:gd fmla="*/ 639842747 h 182" name="T9"/>
              <a:gd fmla="*/ 155370094 w 227" name="T10"/>
              <a:gd fmla="*/ 639842747 h 182" name="T11"/>
              <a:gd fmla="*/ 798033313 w 227" name="T12"/>
              <a:gd fmla="*/ 1279685495 h 182" name="T13"/>
              <a:gd fmla="*/ 1292392702 w 227" name="T14"/>
              <a:gd fmla="*/ 1047655657 h 182" name="T15"/>
              <a:gd fmla="*/ 1179396270 w 227" name="T16"/>
              <a:gd fmla="*/ 935154173 h 182" name="T17"/>
              <a:gd fmla="*/ 798033313 w 227" name="T18"/>
              <a:gd fmla="*/ 1117966765 h 182" name="T19"/>
              <a:gd fmla="*/ 1440699189 w 227" name="T20"/>
              <a:gd fmla="*/ 639842747 h 182" name="T21"/>
              <a:gd fmla="*/ 798033313 w 227" name="T22"/>
              <a:gd fmla="*/ 0 h 182" name="T23"/>
              <a:gd fmla="*/ 310740187 w 227" name="T24"/>
              <a:gd fmla="*/ 225000318 h 182" name="T25"/>
              <a:gd fmla="*/ 423733961 w 227" name="T26"/>
              <a:gd fmla="*/ 344531322 h 182" name="T27"/>
              <a:gd fmla="*/ 798033313 w 227" name="T28"/>
              <a:gd fmla="*/ 161718730 h 182" name="T29"/>
              <a:gd fmla="*/ 1278268148 w 227" name="T30"/>
              <a:gd fmla="*/ 639842747 h 182" name="T31"/>
              <a:gd fmla="*/ 1122898054 w 227" name="T32"/>
              <a:gd fmla="*/ 639842747 h 182" name="T33"/>
              <a:gd fmla="*/ 1363012814 w 227" name="T34"/>
              <a:gd fmla="*/ 878904756 h 182" name="T35"/>
              <a:gd fmla="*/ 1603130231 w 227" name="T36"/>
              <a:gd fmla="*/ 639842747 h 182" name="T37"/>
              <a:gd fmla="*/ 1440699189 w 227" name="T38"/>
              <a:gd fmla="*/ 639842747 h 182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w 227" name="T60"/>
              <a:gd fmla="*/ 0 h 182" name="T61"/>
              <a:gd fmla="*/ 227 w 227" name="T62"/>
              <a:gd fmla="*/ 182 h 182" name="T63"/>
            </a:gdLst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b="T63" l="T60" r="T62" t="T61"/>
            <a:pathLst>
              <a:path h="182" w="226">
                <a:moveTo>
                  <a:pt x="113" y="159"/>
                </a:moveTo>
                <a:cubicBezTo>
                  <a:pt x="76" y="159"/>
                  <a:pt x="45" y="128"/>
                  <a:pt x="45" y="91"/>
                </a:cubicBezTo>
                <a:cubicBezTo>
                  <a:pt x="68" y="91"/>
                  <a:pt x="68" y="91"/>
                  <a:pt x="68" y="91"/>
                </a:cubicBezTo>
                <a:cubicBezTo>
                  <a:pt x="34" y="57"/>
                  <a:pt x="34" y="57"/>
                  <a:pt x="34" y="57"/>
                </a:cubicBezTo>
                <a:cubicBezTo>
                  <a:pt x="0" y="91"/>
                  <a:pt x="0" y="91"/>
                  <a:pt x="0" y="91"/>
                </a:cubicBezTo>
                <a:cubicBezTo>
                  <a:pt x="22" y="91"/>
                  <a:pt x="22" y="91"/>
                  <a:pt x="22" y="91"/>
                </a:cubicBezTo>
                <a:cubicBezTo>
                  <a:pt x="22" y="141"/>
                  <a:pt x="63" y="182"/>
                  <a:pt x="113" y="182"/>
                </a:cubicBezTo>
                <a:cubicBezTo>
                  <a:pt x="141" y="182"/>
                  <a:pt x="166" y="169"/>
                  <a:pt x="183" y="149"/>
                </a:cubicBezTo>
                <a:cubicBezTo>
                  <a:pt x="167" y="133"/>
                  <a:pt x="167" y="133"/>
                  <a:pt x="167" y="133"/>
                </a:cubicBezTo>
                <a:cubicBezTo>
                  <a:pt x="154" y="149"/>
                  <a:pt x="135" y="159"/>
                  <a:pt x="113" y="159"/>
                </a:cubicBezTo>
                <a:close/>
                <a:moveTo>
                  <a:pt x="204" y="91"/>
                </a:moveTo>
                <a:cubicBezTo>
                  <a:pt x="204" y="41"/>
                  <a:pt x="163" y="0"/>
                  <a:pt x="113" y="0"/>
                </a:cubicBezTo>
                <a:cubicBezTo>
                  <a:pt x="85" y="0"/>
                  <a:pt x="60" y="13"/>
                  <a:pt x="44" y="32"/>
                </a:cubicBezTo>
                <a:cubicBezTo>
                  <a:pt x="60" y="49"/>
                  <a:pt x="60" y="49"/>
                  <a:pt x="60" y="49"/>
                </a:cubicBezTo>
                <a:cubicBezTo>
                  <a:pt x="72" y="33"/>
                  <a:pt x="92" y="23"/>
                  <a:pt x="113" y="23"/>
                </a:cubicBezTo>
                <a:cubicBezTo>
                  <a:pt x="151" y="23"/>
                  <a:pt x="181" y="53"/>
                  <a:pt x="181" y="91"/>
                </a:cubicBezTo>
                <a:cubicBezTo>
                  <a:pt x="159" y="91"/>
                  <a:pt x="159" y="91"/>
                  <a:pt x="159" y="91"/>
                </a:cubicBezTo>
                <a:cubicBezTo>
                  <a:pt x="193" y="125"/>
                  <a:pt x="193" y="125"/>
                  <a:pt x="193" y="125"/>
                </a:cubicBezTo>
                <a:cubicBezTo>
                  <a:pt x="227" y="91"/>
                  <a:pt x="227" y="91"/>
                  <a:pt x="227" y="91"/>
                </a:cubicBezTo>
                <a:lnTo>
                  <a:pt x="204" y="91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31766" name="矩形 38"/>
          <p:cNvSpPr>
            <a:spLocks noChangeArrowheads="1"/>
          </p:cNvSpPr>
          <p:nvPr/>
        </p:nvSpPr>
        <p:spPr bwMode="auto">
          <a:xfrm>
            <a:off x="1695450" y="4056063"/>
            <a:ext cx="1711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31767" name="矩形 39"/>
          <p:cNvSpPr>
            <a:spLocks noChangeArrowheads="1"/>
          </p:cNvSpPr>
          <p:nvPr/>
        </p:nvSpPr>
        <p:spPr bwMode="auto">
          <a:xfrm>
            <a:off x="8850314" y="4056063"/>
            <a:ext cx="170973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31768" name="矩形 40"/>
          <p:cNvSpPr>
            <a:spLocks noChangeArrowheads="1"/>
          </p:cNvSpPr>
          <p:nvPr/>
        </p:nvSpPr>
        <p:spPr bwMode="auto">
          <a:xfrm>
            <a:off x="5241925" y="1758950"/>
            <a:ext cx="1711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 useBgFill="1">
        <p:nvSpPr>
          <p:cNvPr id="32770" name="椭圆 3"/>
          <p:cNvSpPr>
            <a:spLocks noChangeArrowheads="1"/>
          </p:cNvSpPr>
          <p:nvPr/>
        </p:nvSpPr>
        <p:spPr bwMode="auto">
          <a:xfrm>
            <a:off x="4546600" y="1854200"/>
            <a:ext cx="3116263" cy="3149600"/>
          </a:xfrm>
          <a:prstGeom prst="ellipse">
            <a:avLst/>
          </a:prstGeom>
          <a:ln w="25400">
            <a:solidFill>
              <a:srgbClr val="21AFE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32771" name="同心圆 4"/>
          <p:cNvSpPr>
            <a:spLocks noChangeArrowheads="1"/>
          </p:cNvSpPr>
          <p:nvPr/>
        </p:nvSpPr>
        <p:spPr bwMode="auto">
          <a:xfrm>
            <a:off x="585788" y="-2079625"/>
            <a:ext cx="11020425" cy="11018838"/>
          </a:xfrm>
          <a:custGeom>
            <a:gdLst>
              <a:gd fmla="*/ 2147483646 w 21600" name="T0"/>
              <a:gd fmla="*/ 0 h 21600" name="T1"/>
              <a:gd fmla="*/ 823357380 w 21600" name="T2"/>
              <a:gd fmla="*/ 823119952 h 21600" name="T3"/>
              <a:gd fmla="*/ 0 w 21600" name="T4"/>
              <a:gd fmla="*/ 2147483646 h 21600" name="T5"/>
              <a:gd fmla="*/ 823357380 w 21600" name="T6"/>
              <a:gd fmla="*/ 2147483646 h 21600" name="T7"/>
              <a:gd fmla="*/ 2147483646 w 21600" name="T8"/>
              <a:gd fmla="*/ 2147483646 h 21600" name="T9"/>
              <a:gd fmla="*/ 2147483646 w 21600" name="T10"/>
              <a:gd fmla="*/ 2147483646 h 21600" name="T11"/>
              <a:gd fmla="*/ 2147483646 w 21600" name="T12"/>
              <a:gd fmla="*/ 2147483646 h 21600" name="T13"/>
              <a:gd fmla="*/ 2147483646 w 21600" name="T14"/>
              <a:gd fmla="*/ 823119952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50" y="10800"/>
                </a:moveTo>
                <a:cubicBezTo>
                  <a:pt x="450" y="16516"/>
                  <a:pt x="5084" y="21150"/>
                  <a:pt x="10800" y="21150"/>
                </a:cubicBezTo>
                <a:cubicBezTo>
                  <a:pt x="16516" y="21150"/>
                  <a:pt x="21150" y="16516"/>
                  <a:pt x="21150" y="10800"/>
                </a:cubicBezTo>
                <a:cubicBezTo>
                  <a:pt x="21150" y="5084"/>
                  <a:pt x="16516" y="450"/>
                  <a:pt x="10800" y="450"/>
                </a:cubicBezTo>
                <a:cubicBezTo>
                  <a:pt x="5084" y="450"/>
                  <a:pt x="450" y="5084"/>
                  <a:pt x="450" y="10800"/>
                </a:cubicBezTo>
                <a:close/>
              </a:path>
            </a:pathLst>
          </a:custGeom>
          <a:solidFill>
            <a:srgbClr val="AEDC46">
              <a:alpha val="14117"/>
            </a:srgbClr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32772" name="同心圆 5"/>
          <p:cNvSpPr>
            <a:spLocks noChangeArrowheads="1"/>
          </p:cNvSpPr>
          <p:nvPr/>
        </p:nvSpPr>
        <p:spPr bwMode="auto">
          <a:xfrm>
            <a:off x="1301750" y="-1362075"/>
            <a:ext cx="9586913" cy="9585325"/>
          </a:xfrm>
          <a:custGeom>
            <a:gdLst>
              <a:gd fmla="*/ 2127521075 w 21600" name="T0"/>
              <a:gd fmla="*/ 0 h 21600" name="T1"/>
              <a:gd fmla="*/ 623087651 w 21600" name="T2"/>
              <a:gd fmla="*/ 622881488 h 21600" name="T3"/>
              <a:gd fmla="*/ 0 w 21600" name="T4"/>
              <a:gd fmla="*/ 2126816318 h 21600" name="T5"/>
              <a:gd fmla="*/ 623087651 w 21600" name="T6"/>
              <a:gd fmla="*/ 2147483646 h 21600" name="T7"/>
              <a:gd fmla="*/ 2127521075 w 21600" name="T8"/>
              <a:gd fmla="*/ 2147483646 h 21600" name="T9"/>
              <a:gd fmla="*/ 2147483646 w 21600" name="T10"/>
              <a:gd fmla="*/ 2147483646 h 21600" name="T11"/>
              <a:gd fmla="*/ 2147483646 w 21600" name="T12"/>
              <a:gd fmla="*/ 2126816318 h 21600" name="T13"/>
              <a:gd fmla="*/ 2147483646 w 21600" name="T14"/>
              <a:gd fmla="*/ 622881488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50" y="10800"/>
                </a:moveTo>
                <a:cubicBezTo>
                  <a:pt x="450" y="16516"/>
                  <a:pt x="5084" y="21150"/>
                  <a:pt x="10800" y="21150"/>
                </a:cubicBezTo>
                <a:cubicBezTo>
                  <a:pt x="16516" y="21150"/>
                  <a:pt x="21150" y="16516"/>
                  <a:pt x="21150" y="10800"/>
                </a:cubicBezTo>
                <a:cubicBezTo>
                  <a:pt x="21150" y="5084"/>
                  <a:pt x="16516" y="450"/>
                  <a:pt x="10800" y="450"/>
                </a:cubicBezTo>
                <a:cubicBezTo>
                  <a:pt x="5084" y="450"/>
                  <a:pt x="450" y="5084"/>
                  <a:pt x="450" y="10800"/>
                </a:cubicBezTo>
                <a:close/>
              </a:path>
            </a:pathLst>
          </a:custGeom>
          <a:solidFill>
            <a:srgbClr val="21AFE6">
              <a:alpha val="14117"/>
            </a:srgbClr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32773" name="同心圆 6"/>
          <p:cNvSpPr>
            <a:spLocks noChangeArrowheads="1"/>
          </p:cNvSpPr>
          <p:nvPr/>
        </p:nvSpPr>
        <p:spPr bwMode="auto">
          <a:xfrm>
            <a:off x="1870075" y="-793750"/>
            <a:ext cx="8451850" cy="8448675"/>
          </a:xfrm>
          <a:custGeom>
            <a:gdLst>
              <a:gd fmla="*/ 1653559454 w 21600" name="T0"/>
              <a:gd fmla="*/ 0 h 21600" name="T1"/>
              <a:gd fmla="*/ 484278484 w 21600" name="T2"/>
              <a:gd fmla="*/ 483914680 h 21600" name="T3"/>
              <a:gd fmla="*/ 0 w 21600" name="T4"/>
              <a:gd fmla="*/ 1652317539 h 21600" name="T5"/>
              <a:gd fmla="*/ 484278484 w 21600" name="T6"/>
              <a:gd fmla="*/ 2147483646 h 21600" name="T7"/>
              <a:gd fmla="*/ 1653559454 w 21600" name="T8"/>
              <a:gd fmla="*/ 2147483646 h 21600" name="T9"/>
              <a:gd fmla="*/ 2147483646 w 21600" name="T10"/>
              <a:gd fmla="*/ 2147483646 h 21600" name="T11"/>
              <a:gd fmla="*/ 2147483646 w 21600" name="T12"/>
              <a:gd fmla="*/ 1652317539 h 21600" name="T13"/>
              <a:gd fmla="*/ 2147483646 w 21600" name="T14"/>
              <a:gd fmla="*/ 483914680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4" y="10800"/>
                </a:moveTo>
                <a:cubicBezTo>
                  <a:pt x="544" y="16464"/>
                  <a:pt x="5136" y="21056"/>
                  <a:pt x="10800" y="21056"/>
                </a:cubicBezTo>
                <a:cubicBezTo>
                  <a:pt x="16464" y="21056"/>
                  <a:pt x="21056" y="16464"/>
                  <a:pt x="21056" y="10800"/>
                </a:cubicBezTo>
                <a:cubicBezTo>
                  <a:pt x="21056" y="5136"/>
                  <a:pt x="16464" y="544"/>
                  <a:pt x="10800" y="544"/>
                </a:cubicBezTo>
                <a:cubicBezTo>
                  <a:pt x="5136" y="544"/>
                  <a:pt x="544" y="5136"/>
                  <a:pt x="544" y="10800"/>
                </a:cubicBezTo>
                <a:close/>
              </a:path>
            </a:pathLst>
          </a:custGeom>
          <a:solidFill>
            <a:srgbClr val="424242">
              <a:alpha val="14117"/>
            </a:srgbClr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32774" name="同心圆 7"/>
          <p:cNvSpPr>
            <a:spLocks noChangeArrowheads="1"/>
          </p:cNvSpPr>
          <p:nvPr/>
        </p:nvSpPr>
        <p:spPr bwMode="auto">
          <a:xfrm>
            <a:off x="2568575" y="-96838"/>
            <a:ext cx="7054850" cy="7054851"/>
          </a:xfrm>
          <a:custGeom>
            <a:gdLst>
              <a:gd fmla="*/ 1152104364 w 21600" name="T0"/>
              <a:gd fmla="*/ 0 h 21600" name="T1"/>
              <a:gd fmla="*/ 337417145 w 21600" name="T2"/>
              <a:gd fmla="*/ 337417193 h 21600" name="T3"/>
              <a:gd fmla="*/ 0 w 21600" name="T4"/>
              <a:gd fmla="*/ 1152104854 h 21600" name="T5"/>
              <a:gd fmla="*/ 337417145 w 21600" name="T6"/>
              <a:gd fmla="*/ 1966792188 h 21600" name="T7"/>
              <a:gd fmla="*/ 1152104364 w 21600" name="T8"/>
              <a:gd fmla="*/ 2147483646 h 21600" name="T9"/>
              <a:gd fmla="*/ 1966791583 w 21600" name="T10"/>
              <a:gd fmla="*/ 1966792188 h 21600" name="T11"/>
              <a:gd fmla="*/ 2147483646 w 21600" name="T12"/>
              <a:gd fmla="*/ 1152104854 h 21600" name="T13"/>
              <a:gd fmla="*/ 1966791583 w 21600" name="T14"/>
              <a:gd fmla="*/ 337417193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660" y="10800"/>
                </a:moveTo>
                <a:cubicBezTo>
                  <a:pt x="660" y="16400"/>
                  <a:pt x="5200" y="20940"/>
                  <a:pt x="10800" y="20940"/>
                </a:cubicBezTo>
                <a:cubicBezTo>
                  <a:pt x="16400" y="20940"/>
                  <a:pt x="20940" y="16400"/>
                  <a:pt x="20940" y="10800"/>
                </a:cubicBezTo>
                <a:cubicBezTo>
                  <a:pt x="20940" y="5200"/>
                  <a:pt x="16400" y="660"/>
                  <a:pt x="10800" y="660"/>
                </a:cubicBezTo>
                <a:cubicBezTo>
                  <a:pt x="5200" y="660"/>
                  <a:pt x="660" y="5200"/>
                  <a:pt x="660" y="10800"/>
                </a:cubicBezTo>
                <a:close/>
              </a:path>
            </a:pathLst>
          </a:custGeom>
          <a:solidFill>
            <a:srgbClr val="AEDC46">
              <a:alpha val="14117"/>
            </a:srgbClr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32775" name="同心圆 8"/>
          <p:cNvSpPr>
            <a:spLocks noChangeArrowheads="1"/>
          </p:cNvSpPr>
          <p:nvPr/>
        </p:nvSpPr>
        <p:spPr bwMode="auto">
          <a:xfrm>
            <a:off x="3278188" y="611188"/>
            <a:ext cx="5635625" cy="5635625"/>
          </a:xfrm>
          <a:custGeom>
            <a:gdLst>
              <a:gd fmla="*/ 735191546 w 21600" name="T0"/>
              <a:gd fmla="*/ 0 h 21600" name="T1"/>
              <a:gd fmla="*/ 215315837 w 21600" name="T2"/>
              <a:gd fmla="*/ 215315837 h 21600" name="T3"/>
              <a:gd fmla="*/ 0 w 21600" name="T4"/>
              <a:gd fmla="*/ 735191546 h 21600" name="T5"/>
              <a:gd fmla="*/ 215315837 w 21600" name="T6"/>
              <a:gd fmla="*/ 1255067255 h 21600" name="T7"/>
              <a:gd fmla="*/ 735191546 w 21600" name="T8"/>
              <a:gd fmla="*/ 1470382831 h 21600" name="T9"/>
              <a:gd fmla="*/ 1255067255 w 21600" name="T10"/>
              <a:gd fmla="*/ 1255067255 h 21600" name="T11"/>
              <a:gd fmla="*/ 1470382831 w 21600" name="T12"/>
              <a:gd fmla="*/ 735191546 h 21600" name="T13"/>
              <a:gd fmla="*/ 1255067255 w 21600" name="T14"/>
              <a:gd fmla="*/ 215315837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844" y="10800"/>
                </a:moveTo>
                <a:cubicBezTo>
                  <a:pt x="844" y="16299"/>
                  <a:pt x="5301" y="20756"/>
                  <a:pt x="10800" y="20756"/>
                </a:cubicBezTo>
                <a:cubicBezTo>
                  <a:pt x="16299" y="20756"/>
                  <a:pt x="20756" y="16299"/>
                  <a:pt x="20756" y="10800"/>
                </a:cubicBezTo>
                <a:cubicBezTo>
                  <a:pt x="20756" y="5301"/>
                  <a:pt x="16299" y="844"/>
                  <a:pt x="10800" y="844"/>
                </a:cubicBezTo>
                <a:cubicBezTo>
                  <a:pt x="5301" y="844"/>
                  <a:pt x="844" y="5301"/>
                  <a:pt x="844" y="10800"/>
                </a:cubicBezTo>
                <a:close/>
              </a:path>
            </a:pathLst>
          </a:custGeom>
          <a:solidFill>
            <a:srgbClr val="21AFE6">
              <a:alpha val="14117"/>
            </a:srgbClr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32776" name="同心圆 9"/>
          <p:cNvSpPr>
            <a:spLocks noChangeArrowheads="1"/>
          </p:cNvSpPr>
          <p:nvPr/>
        </p:nvSpPr>
        <p:spPr bwMode="auto">
          <a:xfrm>
            <a:off x="4019550" y="1352550"/>
            <a:ext cx="4152900" cy="4152900"/>
          </a:xfrm>
          <a:custGeom>
            <a:gdLst>
              <a:gd fmla="*/ 399226352 w 21600" name="T0"/>
              <a:gd fmla="*/ 0 h 21600" name="T1"/>
              <a:gd fmla="*/ 116921631 w 21600" name="T2"/>
              <a:gd fmla="*/ 116921631 h 21600" name="T3"/>
              <a:gd fmla="*/ 0 w 21600" name="T4"/>
              <a:gd fmla="*/ 399226352 h 21600" name="T5"/>
              <a:gd fmla="*/ 116921631 w 21600" name="T6"/>
              <a:gd fmla="*/ 681531265 h 21600" name="T7"/>
              <a:gd fmla="*/ 399226352 w 21600" name="T8"/>
              <a:gd fmla="*/ 798452704 h 21600" name="T9"/>
              <a:gd fmla="*/ 681531265 w 21600" name="T10"/>
              <a:gd fmla="*/ 681531265 h 21600" name="T11"/>
              <a:gd fmla="*/ 798452704 w 21600" name="T12"/>
              <a:gd fmla="*/ 399226352 h 21600" name="T13"/>
              <a:gd fmla="*/ 681531265 w 21600" name="T14"/>
              <a:gd fmla="*/ 116921631 h 2160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3163 w 21600" name="T24"/>
              <a:gd fmla="*/ 3163 h 21600" name="T25"/>
              <a:gd fmla="*/ 18437 w 21600" name="T26"/>
              <a:gd fmla="*/ 18437 h 2160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39" y="10800"/>
                </a:moveTo>
                <a:cubicBezTo>
                  <a:pt x="1039" y="16191"/>
                  <a:pt x="5409" y="20561"/>
                  <a:pt x="10800" y="20561"/>
                </a:cubicBezTo>
                <a:cubicBezTo>
                  <a:pt x="16191" y="20561"/>
                  <a:pt x="20561" y="16191"/>
                  <a:pt x="20561" y="10800"/>
                </a:cubicBezTo>
                <a:cubicBezTo>
                  <a:pt x="20561" y="5409"/>
                  <a:pt x="16191" y="1039"/>
                  <a:pt x="10800" y="1039"/>
                </a:cubicBezTo>
                <a:cubicBezTo>
                  <a:pt x="5409" y="1039"/>
                  <a:pt x="1039" y="5409"/>
                  <a:pt x="1039" y="10800"/>
                </a:cubicBezTo>
                <a:close/>
              </a:path>
            </a:pathLst>
          </a:custGeom>
          <a:solidFill>
            <a:srgbClr val="424242">
              <a:alpha val="14117"/>
            </a:srgbClr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32777" name="椭圆 10"/>
          <p:cNvSpPr>
            <a:spLocks noChangeArrowheads="1"/>
          </p:cNvSpPr>
          <p:nvPr/>
        </p:nvSpPr>
        <p:spPr bwMode="auto">
          <a:xfrm>
            <a:off x="4733925" y="2066925"/>
            <a:ext cx="2724150" cy="2724150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32778" name="矩形 11"/>
          <p:cNvSpPr>
            <a:spLocks noChangeArrowheads="1"/>
          </p:cNvSpPr>
          <p:nvPr/>
        </p:nvSpPr>
        <p:spPr bwMode="auto">
          <a:xfrm>
            <a:off x="9361488" y="5238750"/>
            <a:ext cx="252888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i="1" lang="zh-CN">
                <a:solidFill>
                  <a:srgbClr val="21AFE6"/>
                </a:solidFill>
                <a:sym charset="-122" panose="02010600030101010101" pitchFamily="2" typeface="宋体"/>
              </a:rPr>
              <a:t>SIMPLY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i="1" lang="zh-CN">
                <a:solidFill>
                  <a:srgbClr val="21AFE6"/>
                </a:solidFill>
                <a:sym charset="-122" panose="02010600030101010101" pitchFamily="2" typeface="宋体"/>
              </a:rPr>
              <a:t>EFFECTIVE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i="1" lang="zh-CN">
                <a:solidFill>
                  <a:srgbClr val="21AFE6"/>
                </a:solidFill>
                <a:sym charset="-122" panose="02010600030101010101" pitchFamily="2" typeface="宋体"/>
              </a:rPr>
              <a:t>PRESENTATION</a:t>
            </a:r>
          </a:p>
        </p:txBody>
      </p:sp>
      <p:sp>
        <p:nvSpPr>
          <p:cNvPr id="32779" name="文本框 12"/>
          <p:cNvSpPr>
            <a:spLocks noChangeArrowheads="1"/>
          </p:cNvSpPr>
          <p:nvPr/>
        </p:nvSpPr>
        <p:spPr bwMode="auto">
          <a:xfrm>
            <a:off x="4841875" y="2987675"/>
            <a:ext cx="251783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5400">
                <a:solidFill>
                  <a:schemeClr val="bg1"/>
                </a:solidFill>
              </a:rPr>
              <a:t>THANKS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6387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16388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sp useBgFill="1">
        <p:nvSpPr>
          <p:cNvPr id="16389" name="椭圆 4"/>
          <p:cNvSpPr>
            <a:spLocks noChangeArrowheads="1"/>
          </p:cNvSpPr>
          <p:nvPr/>
        </p:nvSpPr>
        <p:spPr bwMode="auto">
          <a:xfrm>
            <a:off x="1087438" y="1795463"/>
            <a:ext cx="2133600" cy="2132012"/>
          </a:xfrm>
          <a:prstGeom prst="ellipse">
            <a:avLst/>
          </a:prstGeom>
          <a:ln w="25400">
            <a:solidFill>
              <a:srgbClr val="AEDC4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16390" name="椭圆 11"/>
          <p:cNvSpPr>
            <a:spLocks noChangeArrowheads="1"/>
          </p:cNvSpPr>
          <p:nvPr/>
        </p:nvSpPr>
        <p:spPr bwMode="auto">
          <a:xfrm>
            <a:off x="3698875" y="1795463"/>
            <a:ext cx="2133600" cy="2132012"/>
          </a:xfrm>
          <a:prstGeom prst="ellipse">
            <a:avLst/>
          </a:prstGeom>
          <a:ln w="25400">
            <a:solidFill>
              <a:srgbClr val="21AFE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16391" name="椭圆 12"/>
          <p:cNvSpPr>
            <a:spLocks noChangeArrowheads="1"/>
          </p:cNvSpPr>
          <p:nvPr/>
        </p:nvSpPr>
        <p:spPr bwMode="auto">
          <a:xfrm>
            <a:off x="6345238" y="1795463"/>
            <a:ext cx="2133600" cy="2132012"/>
          </a:xfrm>
          <a:prstGeom prst="ellipse">
            <a:avLst/>
          </a:prstGeom>
          <a:ln w="25400">
            <a:solidFill>
              <a:srgbClr val="424242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16392" name="椭圆 13"/>
          <p:cNvSpPr>
            <a:spLocks noChangeArrowheads="1"/>
          </p:cNvSpPr>
          <p:nvPr/>
        </p:nvSpPr>
        <p:spPr bwMode="auto">
          <a:xfrm>
            <a:off x="8956675" y="1795463"/>
            <a:ext cx="2133600" cy="2132012"/>
          </a:xfrm>
          <a:prstGeom prst="ellipse">
            <a:avLst/>
          </a:prstGeom>
          <a:ln w="25400">
            <a:solidFill>
              <a:schemeClr val="bg1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6393" name="椭圆 835"/>
          <p:cNvSpPr>
            <a:spLocks noChangeArrowheads="1"/>
          </p:cNvSpPr>
          <p:nvPr/>
        </p:nvSpPr>
        <p:spPr bwMode="auto">
          <a:xfrm>
            <a:off x="1200150" y="1908175"/>
            <a:ext cx="1908175" cy="19081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6394" name="椭圆 838"/>
          <p:cNvSpPr>
            <a:spLocks noChangeArrowheads="1"/>
          </p:cNvSpPr>
          <p:nvPr/>
        </p:nvSpPr>
        <p:spPr bwMode="auto">
          <a:xfrm>
            <a:off x="6457950" y="1908175"/>
            <a:ext cx="1908175" cy="1908175"/>
          </a:xfrm>
          <a:prstGeom prst="ellipse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6395" name="椭圆 840"/>
          <p:cNvSpPr>
            <a:spLocks noChangeArrowheads="1"/>
          </p:cNvSpPr>
          <p:nvPr/>
        </p:nvSpPr>
        <p:spPr bwMode="auto">
          <a:xfrm>
            <a:off x="3811588" y="1908175"/>
            <a:ext cx="1908175" cy="19081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6396" name="椭圆 5"/>
          <p:cNvSpPr>
            <a:spLocks noChangeArrowheads="1"/>
          </p:cNvSpPr>
          <p:nvPr/>
        </p:nvSpPr>
        <p:spPr bwMode="auto">
          <a:xfrm>
            <a:off x="9086850" y="1933575"/>
            <a:ext cx="1873250" cy="187325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>
            <a:solidFill>
              <a:srgbClr val="42719B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6397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sp>
        <p:nvSpPr>
          <p:cNvPr id="16398" name="灯片编号占位符 3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18194807-9616-48D2-9390-419EBCCC5C77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1</a:t>
            </a:fld>
          </a:p>
        </p:txBody>
      </p:sp>
      <p:sp>
        <p:nvSpPr>
          <p:cNvPr id="16399" name="矩形 6"/>
          <p:cNvSpPr>
            <a:spLocks noChangeArrowheads="1"/>
          </p:cNvSpPr>
          <p:nvPr/>
        </p:nvSpPr>
        <p:spPr bwMode="auto">
          <a:xfrm>
            <a:off x="1257300" y="4614863"/>
            <a:ext cx="1711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16400" name="圆角矩形 7"/>
          <p:cNvSpPr>
            <a:spLocks noChangeArrowheads="1"/>
          </p:cNvSpPr>
          <p:nvPr/>
        </p:nvSpPr>
        <p:spPr bwMode="auto">
          <a:xfrm>
            <a:off x="1449388" y="4364038"/>
            <a:ext cx="1389062" cy="100012"/>
          </a:xfrm>
          <a:prstGeom prst="roundRect">
            <a:avLst>
              <a:gd fmla="val 50000" name="adj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6401" name="矩形 16"/>
          <p:cNvSpPr>
            <a:spLocks noChangeArrowheads="1"/>
          </p:cNvSpPr>
          <p:nvPr/>
        </p:nvSpPr>
        <p:spPr bwMode="auto">
          <a:xfrm>
            <a:off x="3862388" y="4614863"/>
            <a:ext cx="170973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16402" name="圆角矩形 17"/>
          <p:cNvSpPr>
            <a:spLocks noChangeArrowheads="1"/>
          </p:cNvSpPr>
          <p:nvPr/>
        </p:nvSpPr>
        <p:spPr bwMode="auto">
          <a:xfrm>
            <a:off x="4052888" y="4364038"/>
            <a:ext cx="1390650" cy="100012"/>
          </a:xfrm>
          <a:prstGeom prst="roundRect">
            <a:avLst>
              <a:gd fmla="val 50000" name="adj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6403" name="矩形 18"/>
          <p:cNvSpPr>
            <a:spLocks noChangeArrowheads="1"/>
          </p:cNvSpPr>
          <p:nvPr/>
        </p:nvSpPr>
        <p:spPr bwMode="auto">
          <a:xfrm>
            <a:off x="6503989" y="4608513"/>
            <a:ext cx="1711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16404" name="圆角矩形 19"/>
          <p:cNvSpPr>
            <a:spLocks noChangeArrowheads="1"/>
          </p:cNvSpPr>
          <p:nvPr/>
        </p:nvSpPr>
        <p:spPr bwMode="auto">
          <a:xfrm>
            <a:off x="6696075" y="4357688"/>
            <a:ext cx="1389063" cy="100012"/>
          </a:xfrm>
          <a:prstGeom prst="roundRect">
            <a:avLst>
              <a:gd fmla="val 50000" name="adj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6405" name="矩形 20"/>
          <p:cNvSpPr>
            <a:spLocks noChangeArrowheads="1"/>
          </p:cNvSpPr>
          <p:nvPr/>
        </p:nvSpPr>
        <p:spPr bwMode="auto">
          <a:xfrm>
            <a:off x="9134474" y="4608513"/>
            <a:ext cx="17097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16406" name="圆角矩形 21"/>
          <p:cNvSpPr>
            <a:spLocks noChangeArrowheads="1"/>
          </p:cNvSpPr>
          <p:nvPr/>
        </p:nvSpPr>
        <p:spPr bwMode="auto">
          <a:xfrm>
            <a:off x="9324975" y="4357688"/>
            <a:ext cx="1390650" cy="100012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6407" name="Freeform 441"/>
          <p:cNvSpPr>
            <a:spLocks noChangeArrowheads="1" noEditPoints="1"/>
          </p:cNvSpPr>
          <p:nvPr/>
        </p:nvSpPr>
        <p:spPr bwMode="auto">
          <a:xfrm>
            <a:off x="1784350" y="2479675"/>
            <a:ext cx="739775" cy="742950"/>
          </a:xfrm>
          <a:custGeom>
            <a:gdLst>
              <a:gd fmla="*/ 1396053060 w 197" name="T0"/>
              <a:gd fmla="*/ 0 h 198" name="T1"/>
              <a:gd fmla="*/ 0 w 197" name="T2"/>
              <a:gd fmla="*/ 1393875511 h 198" name="T3"/>
              <a:gd fmla="*/ 1396053060 w 197" name="T4"/>
              <a:gd fmla="*/ 2147483646 h 198" name="T5"/>
              <a:gd fmla="*/ 2147483646 w 197" name="T6"/>
              <a:gd fmla="*/ 1393875511 h 198" name="T7"/>
              <a:gd fmla="*/ 1396053060 w 197" name="T8"/>
              <a:gd fmla="*/ 0 h 198" name="T9"/>
              <a:gd fmla="*/ 1396053060 w 197" name="T10"/>
              <a:gd fmla="*/ 2147483646 h 198" name="T11"/>
              <a:gd fmla="*/ 507654634 w 197" name="T12"/>
              <a:gd fmla="*/ 2147483646 h 198" name="T13"/>
              <a:gd fmla="*/ 620468444 w 197" name="T14"/>
              <a:gd fmla="*/ 1914818543 h 198" name="T15"/>
              <a:gd fmla="*/ 761483829 w 197" name="T16"/>
              <a:gd fmla="*/ 1731786432 h 198" name="T17"/>
              <a:gd fmla="*/ 507654634 w 197" name="T18"/>
              <a:gd fmla="*/ 1548750568 h 198" name="T19"/>
              <a:gd fmla="*/ 338437674 w 197" name="T20"/>
              <a:gd fmla="*/ 1422036318 h 198" name="T21"/>
              <a:gd fmla="*/ 225623865 w 197" name="T22"/>
              <a:gd fmla="*/ 1675464818 h 198" name="T23"/>
              <a:gd fmla="*/ 197422290 w 197" name="T24"/>
              <a:gd fmla="*/ 1393875511 h 198" name="T25"/>
              <a:gd fmla="*/ 408945367 w 197" name="T26"/>
              <a:gd fmla="*/ 718057423 h 198" name="T27"/>
              <a:gd fmla="*/ 479453059 w 197" name="T28"/>
              <a:gd fmla="*/ 943328868 h 198" name="T29"/>
              <a:gd fmla="*/ 662774562 w 197" name="T30"/>
              <a:gd fmla="*/ 830693145 h 198" name="T31"/>
              <a:gd fmla="*/ 761483829 w 197" name="T32"/>
              <a:gd fmla="*/ 661739561 h 198" name="T33"/>
              <a:gd fmla="*/ 789685404 w 197" name="T34"/>
              <a:gd fmla="*/ 929250341 h 198" name="T35"/>
              <a:gd fmla="*/ 916600001 w 197" name="T36"/>
              <a:gd fmla="*/ 915171814 h 198" name="T37"/>
              <a:gd fmla="*/ 1071716173 w 197" name="T38"/>
              <a:gd fmla="*/ 605421700 h 198" name="T39"/>
              <a:gd fmla="*/ 1367851485 w 197" name="T40"/>
              <a:gd fmla="*/ 760296757 h 198" name="T41"/>
              <a:gd fmla="*/ 1226836101 w 197" name="T42"/>
              <a:gd fmla="*/ 901089534 h 198" name="T43"/>
              <a:gd fmla="*/ 1184529983 w 197" name="T44"/>
              <a:gd fmla="*/ 1182682593 h 198" name="T45"/>
              <a:gd fmla="*/ 1551169232 w 197" name="T46"/>
              <a:gd fmla="*/ 1309396843 h 198" name="T47"/>
              <a:gd fmla="*/ 1663983042 w 197" name="T48"/>
              <a:gd fmla="*/ 1450193373 h 198" name="T49"/>
              <a:gd fmla="*/ 1706289160 w 197" name="T50"/>
              <a:gd fmla="*/ 1590989902 h 198" name="T51"/>
              <a:gd fmla="*/ 1734490735 w 197" name="T52"/>
              <a:gd fmla="*/ 1774022014 h 198" name="T53"/>
              <a:gd fmla="*/ 1734490735 w 197" name="T54"/>
              <a:gd fmla="*/ 1928897070 h 198" name="T55"/>
              <a:gd fmla="*/ 1847304545 w 197" name="T56"/>
              <a:gd fmla="*/ 2147483646 h 198" name="T57"/>
              <a:gd fmla="*/ 2147483646 w 197" name="T58"/>
              <a:gd fmla="*/ 1436114845 h 198" name="T59"/>
              <a:gd fmla="*/ 2147483646 w 197" name="T60"/>
              <a:gd fmla="*/ 1182682593 h 198" name="T61"/>
              <a:gd fmla="*/ 2147483646 w 197" name="T62"/>
              <a:gd fmla="*/ 957411148 h 198" name="T63"/>
              <a:gd fmla="*/ 2147483646 w 197" name="T64"/>
              <a:gd fmla="*/ 816614618 h 198" name="T65"/>
              <a:gd fmla="*/ 2147483646 w 197" name="T66"/>
              <a:gd fmla="*/ 1393875511 h 198" name="T67"/>
              <a:gd fmla="*/ 1396053060 w 197" name="T68"/>
              <a:gd fmla="*/ 2147483646 h 198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w 197" name="T105"/>
              <a:gd fmla="*/ 0 h 198" name="T106"/>
              <a:gd fmla="*/ 197 w 197" name="T107"/>
              <a:gd fmla="*/ 198 h 198" name="T108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T108" l="T105" r="T107" t="T106"/>
            <a:pathLst>
              <a:path h="198" w="197">
                <a:moveTo>
                  <a:pt x="99" y="0"/>
                </a:moveTo>
                <a:cubicBezTo>
                  <a:pt x="44" y="0"/>
                  <a:pt x="0" y="45"/>
                  <a:pt x="0" y="99"/>
                </a:cubicBezTo>
                <a:cubicBezTo>
                  <a:pt x="0" y="153"/>
                  <a:pt x="44" y="198"/>
                  <a:pt x="99" y="198"/>
                </a:cubicBezTo>
                <a:cubicBezTo>
                  <a:pt x="153" y="198"/>
                  <a:pt x="197" y="153"/>
                  <a:pt x="197" y="99"/>
                </a:cubicBezTo>
                <a:cubicBezTo>
                  <a:pt x="197" y="45"/>
                  <a:pt x="153" y="0"/>
                  <a:pt x="99" y="0"/>
                </a:cubicBezTo>
                <a:close/>
                <a:moveTo>
                  <a:pt x="99" y="184"/>
                </a:moveTo>
                <a:cubicBezTo>
                  <a:pt x="74" y="184"/>
                  <a:pt x="51" y="173"/>
                  <a:pt x="36" y="156"/>
                </a:cubicBezTo>
                <a:cubicBezTo>
                  <a:pt x="37" y="154"/>
                  <a:pt x="41" y="142"/>
                  <a:pt x="44" y="136"/>
                </a:cubicBezTo>
                <a:cubicBezTo>
                  <a:pt x="47" y="130"/>
                  <a:pt x="48" y="129"/>
                  <a:pt x="54" y="123"/>
                </a:cubicBezTo>
                <a:cubicBezTo>
                  <a:pt x="61" y="117"/>
                  <a:pt x="41" y="115"/>
                  <a:pt x="36" y="110"/>
                </a:cubicBezTo>
                <a:cubicBezTo>
                  <a:pt x="31" y="105"/>
                  <a:pt x="29" y="105"/>
                  <a:pt x="24" y="101"/>
                </a:cubicBezTo>
                <a:cubicBezTo>
                  <a:pt x="20" y="98"/>
                  <a:pt x="17" y="112"/>
                  <a:pt x="16" y="119"/>
                </a:cubicBezTo>
                <a:cubicBezTo>
                  <a:pt x="15" y="113"/>
                  <a:pt x="14" y="106"/>
                  <a:pt x="14" y="99"/>
                </a:cubicBezTo>
                <a:cubicBezTo>
                  <a:pt x="14" y="81"/>
                  <a:pt x="20" y="64"/>
                  <a:pt x="29" y="51"/>
                </a:cubicBezTo>
                <a:cubicBezTo>
                  <a:pt x="26" y="59"/>
                  <a:pt x="24" y="71"/>
                  <a:pt x="34" y="67"/>
                </a:cubicBezTo>
                <a:cubicBezTo>
                  <a:pt x="46" y="63"/>
                  <a:pt x="47" y="59"/>
                  <a:pt x="47" y="59"/>
                </a:cubicBezTo>
                <a:cubicBezTo>
                  <a:pt x="54" y="47"/>
                  <a:pt x="54" y="47"/>
                  <a:pt x="54" y="47"/>
                </a:cubicBezTo>
                <a:cubicBezTo>
                  <a:pt x="54" y="47"/>
                  <a:pt x="55" y="63"/>
                  <a:pt x="56" y="66"/>
                </a:cubicBezTo>
                <a:cubicBezTo>
                  <a:pt x="58" y="68"/>
                  <a:pt x="63" y="75"/>
                  <a:pt x="65" y="65"/>
                </a:cubicBezTo>
                <a:cubicBezTo>
                  <a:pt x="69" y="48"/>
                  <a:pt x="69" y="43"/>
                  <a:pt x="76" y="43"/>
                </a:cubicBezTo>
                <a:cubicBezTo>
                  <a:pt x="82" y="43"/>
                  <a:pt x="95" y="38"/>
                  <a:pt x="97" y="54"/>
                </a:cubicBezTo>
                <a:cubicBezTo>
                  <a:pt x="98" y="69"/>
                  <a:pt x="95" y="60"/>
                  <a:pt x="87" y="64"/>
                </a:cubicBezTo>
                <a:cubicBezTo>
                  <a:pt x="79" y="68"/>
                  <a:pt x="76" y="82"/>
                  <a:pt x="84" y="84"/>
                </a:cubicBezTo>
                <a:cubicBezTo>
                  <a:pt x="92" y="86"/>
                  <a:pt x="110" y="93"/>
                  <a:pt x="110" y="93"/>
                </a:cubicBezTo>
                <a:cubicBezTo>
                  <a:pt x="118" y="103"/>
                  <a:pt x="118" y="103"/>
                  <a:pt x="118" y="103"/>
                </a:cubicBezTo>
                <a:cubicBezTo>
                  <a:pt x="121" y="113"/>
                  <a:pt x="121" y="113"/>
                  <a:pt x="121" y="113"/>
                </a:cubicBezTo>
                <a:cubicBezTo>
                  <a:pt x="121" y="113"/>
                  <a:pt x="123" y="125"/>
                  <a:pt x="123" y="126"/>
                </a:cubicBezTo>
                <a:cubicBezTo>
                  <a:pt x="123" y="127"/>
                  <a:pt x="123" y="137"/>
                  <a:pt x="123" y="137"/>
                </a:cubicBezTo>
                <a:cubicBezTo>
                  <a:pt x="123" y="137"/>
                  <a:pt x="123" y="158"/>
                  <a:pt x="131" y="153"/>
                </a:cubicBezTo>
                <a:cubicBezTo>
                  <a:pt x="139" y="148"/>
                  <a:pt x="160" y="115"/>
                  <a:pt x="156" y="102"/>
                </a:cubicBezTo>
                <a:cubicBezTo>
                  <a:pt x="151" y="90"/>
                  <a:pt x="151" y="88"/>
                  <a:pt x="159" y="84"/>
                </a:cubicBezTo>
                <a:cubicBezTo>
                  <a:pt x="167" y="80"/>
                  <a:pt x="173" y="74"/>
                  <a:pt x="173" y="68"/>
                </a:cubicBezTo>
                <a:cubicBezTo>
                  <a:pt x="172" y="64"/>
                  <a:pt x="173" y="61"/>
                  <a:pt x="173" y="58"/>
                </a:cubicBezTo>
                <a:cubicBezTo>
                  <a:pt x="180" y="71"/>
                  <a:pt x="183" y="84"/>
                  <a:pt x="183" y="99"/>
                </a:cubicBezTo>
                <a:cubicBezTo>
                  <a:pt x="183" y="146"/>
                  <a:pt x="145" y="184"/>
                  <a:pt x="99" y="1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16408" name="Group 24"/>
          <p:cNvGrpSpPr/>
          <p:nvPr/>
        </p:nvGrpSpPr>
        <p:grpSpPr>
          <a:xfrm>
            <a:off x="9672638" y="2511425"/>
            <a:ext cx="747712" cy="676275"/>
            <a:chExt cx="747713" cy="674688"/>
          </a:xfrm>
        </p:grpSpPr>
        <p:sp>
          <p:nvSpPr>
            <p:cNvPr id="16414" name="Freeform 411"/>
            <p:cNvSpPr>
              <a:spLocks noChangeArrowheads="1"/>
            </p:cNvSpPr>
            <p:nvPr/>
          </p:nvSpPr>
          <p:spPr bwMode="auto">
            <a:xfrm>
              <a:off x="619125" y="608013"/>
              <a:ext cx="117475" cy="47625"/>
            </a:xfrm>
            <a:custGeom>
              <a:gdLst>
                <a:gd fmla="*/ 344648913 w 31" name="T0"/>
                <a:gd fmla="*/ 0 h 13" name="T1"/>
                <a:gd fmla="*/ 100524494 w 31" name="T2"/>
                <a:gd fmla="*/ 0 h 13" name="T3"/>
                <a:gd fmla="*/ 0 w 31" name="T4"/>
                <a:gd fmla="*/ 93945808 h 13" name="T5"/>
                <a:gd fmla="*/ 100524494 w 31" name="T6"/>
                <a:gd fmla="*/ 174472356 h 13" name="T7"/>
                <a:gd fmla="*/ 344648913 w 31" name="T8"/>
                <a:gd fmla="*/ 174472356 h 13" name="T9"/>
                <a:gd fmla="*/ 445173407 w 31" name="T10"/>
                <a:gd fmla="*/ 93945808 h 13" name="T11"/>
                <a:gd fmla="*/ 344648913 w 31" name="T12"/>
                <a:gd fmla="*/ 0 h 1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1" name="T21"/>
                <a:gd fmla="*/ 0 h 13" name="T22"/>
                <a:gd fmla="*/ 31 w 31" name="T23"/>
                <a:gd fmla="*/ 13 h 1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3" w="31">
                  <a:moveTo>
                    <a:pt x="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10"/>
                    <a:pt x="4" y="13"/>
                    <a:pt x="7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8" y="13"/>
                    <a:pt x="31" y="10"/>
                    <a:pt x="31" y="7"/>
                  </a:cubicBezTo>
                  <a:cubicBezTo>
                    <a:pt x="31" y="3"/>
                    <a:pt x="28" y="0"/>
                    <a:pt x="24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6415" name="Freeform 412"/>
            <p:cNvSpPr>
              <a:spLocks noChangeArrowheads="1"/>
            </p:cNvSpPr>
            <p:nvPr/>
          </p:nvSpPr>
          <p:spPr bwMode="auto">
            <a:xfrm>
              <a:off x="465138" y="608013"/>
              <a:ext cx="112713" cy="47625"/>
            </a:xfrm>
            <a:custGeom>
              <a:gdLst>
                <a:gd fmla="*/ 338777707 w 30" name="T0"/>
                <a:gd fmla="*/ 0 h 13" name="T1"/>
                <a:gd fmla="*/ 98811730 w 30" name="T2"/>
                <a:gd fmla="*/ 0 h 13" name="T3"/>
                <a:gd fmla="*/ 0 w 30" name="T4"/>
                <a:gd fmla="*/ 93945808 h 13" name="T5"/>
                <a:gd fmla="*/ 98811730 w 30" name="T6"/>
                <a:gd fmla="*/ 174472356 h 13" name="T7"/>
                <a:gd fmla="*/ 338777707 w 30" name="T8"/>
                <a:gd fmla="*/ 174472356 h 13" name="T9"/>
                <a:gd fmla="*/ 423474012 w 30" name="T10"/>
                <a:gd fmla="*/ 93945808 h 13" name="T11"/>
                <a:gd fmla="*/ 338777707 w 30" name="T12"/>
                <a:gd fmla="*/ 0 h 1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0" name="T21"/>
                <a:gd fmla="*/ 0 h 13" name="T22"/>
                <a:gd fmla="*/ 30 w 30" name="T23"/>
                <a:gd fmla="*/ 13 h 1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3" w="30">
                  <a:moveTo>
                    <a:pt x="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10"/>
                    <a:pt x="3" y="13"/>
                    <a:pt x="7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7" y="13"/>
                    <a:pt x="30" y="10"/>
                    <a:pt x="30" y="7"/>
                  </a:cubicBezTo>
                  <a:cubicBezTo>
                    <a:pt x="30" y="3"/>
                    <a:pt x="27" y="0"/>
                    <a:pt x="24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6416" name="Freeform 413"/>
            <p:cNvSpPr>
              <a:spLocks noChangeArrowheads="1"/>
            </p:cNvSpPr>
            <p:nvPr/>
          </p:nvSpPr>
          <p:spPr bwMode="auto">
            <a:xfrm>
              <a:off x="157163" y="608013"/>
              <a:ext cx="112713" cy="47625"/>
            </a:xfrm>
            <a:custGeom>
              <a:gdLst>
                <a:gd fmla="*/ 324662282 w 30" name="T0"/>
                <a:gd fmla="*/ 0 h 13" name="T1"/>
                <a:gd fmla="*/ 98811730 w 30" name="T2"/>
                <a:gd fmla="*/ 0 h 13" name="T3"/>
                <a:gd fmla="*/ 0 w 30" name="T4"/>
                <a:gd fmla="*/ 93945808 h 13" name="T5"/>
                <a:gd fmla="*/ 98811730 w 30" name="T6"/>
                <a:gd fmla="*/ 174472356 h 13" name="T7"/>
                <a:gd fmla="*/ 324662282 w 30" name="T8"/>
                <a:gd fmla="*/ 174472356 h 13" name="T9"/>
                <a:gd fmla="*/ 423474012 w 30" name="T10"/>
                <a:gd fmla="*/ 93945808 h 13" name="T11"/>
                <a:gd fmla="*/ 324662282 w 30" name="T12"/>
                <a:gd fmla="*/ 0 h 1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0" name="T21"/>
                <a:gd fmla="*/ 0 h 13" name="T22"/>
                <a:gd fmla="*/ 30 w 30" name="T23"/>
                <a:gd fmla="*/ 13 h 1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3" w="30">
                  <a:moveTo>
                    <a:pt x="23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10"/>
                    <a:pt x="3" y="13"/>
                    <a:pt x="7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7" y="13"/>
                    <a:pt x="30" y="10"/>
                    <a:pt x="30" y="7"/>
                  </a:cubicBezTo>
                  <a:cubicBezTo>
                    <a:pt x="30" y="3"/>
                    <a:pt x="27" y="0"/>
                    <a:pt x="23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6417" name="Freeform 414"/>
            <p:cNvSpPr>
              <a:spLocks noChangeArrowheads="1"/>
            </p:cNvSpPr>
            <p:nvPr/>
          </p:nvSpPr>
          <p:spPr bwMode="auto">
            <a:xfrm>
              <a:off x="4763" y="608013"/>
              <a:ext cx="111125" cy="47625"/>
            </a:xfrm>
            <a:custGeom>
              <a:gdLst>
                <a:gd fmla="*/ 315580183 w 30" name="T0"/>
                <a:gd fmla="*/ 0 h 13" name="T1"/>
                <a:gd fmla="*/ 96045338 w 30" name="T2"/>
                <a:gd fmla="*/ 0 h 13" name="T3"/>
                <a:gd fmla="*/ 0 w 30" name="T4"/>
                <a:gd fmla="*/ 93945808 h 13" name="T5"/>
                <a:gd fmla="*/ 96045338 w 30" name="T6"/>
                <a:gd fmla="*/ 174472356 h 13" name="T7"/>
                <a:gd fmla="*/ 315580183 w 30" name="T8"/>
                <a:gd fmla="*/ 174472356 h 13" name="T9"/>
                <a:gd fmla="*/ 411625521 w 30" name="T10"/>
                <a:gd fmla="*/ 93945808 h 13" name="T11"/>
                <a:gd fmla="*/ 315580183 w 30" name="T12"/>
                <a:gd fmla="*/ 0 h 1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0" name="T21"/>
                <a:gd fmla="*/ 0 h 13" name="T22"/>
                <a:gd fmla="*/ 30 w 30" name="T23"/>
                <a:gd fmla="*/ 13 h 1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3" w="30">
                  <a:moveTo>
                    <a:pt x="23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10"/>
                    <a:pt x="3" y="13"/>
                    <a:pt x="7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7" y="13"/>
                    <a:pt x="30" y="10"/>
                    <a:pt x="30" y="7"/>
                  </a:cubicBezTo>
                  <a:cubicBezTo>
                    <a:pt x="30" y="3"/>
                    <a:pt x="27" y="0"/>
                    <a:pt x="23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6418" name="Freeform 415"/>
            <p:cNvSpPr>
              <a:spLocks noChangeArrowheads="1" noEditPoints="1"/>
            </p:cNvSpPr>
            <p:nvPr/>
          </p:nvSpPr>
          <p:spPr bwMode="auto">
            <a:xfrm>
              <a:off x="0" y="0"/>
              <a:ext cx="747713" cy="674688"/>
            </a:xfrm>
            <a:custGeom>
              <a:gdLst>
                <a:gd fmla="*/ 2147483646 w 199" name="T0"/>
                <a:gd fmla="*/ 337186573 h 180" name="T1"/>
                <a:gd fmla="*/ 2147483646 w 199" name="T2"/>
                <a:gd fmla="*/ 266940307 h 180" name="T3"/>
                <a:gd fmla="*/ 2147483646 w 199" name="T4"/>
                <a:gd fmla="*/ 266940307 h 180" name="T5"/>
                <a:gd fmla="*/ 1129414850 w 199" name="T6"/>
                <a:gd fmla="*/ 266940307 h 180" name="T7"/>
                <a:gd fmla="*/ 1129414850 w 199" name="T8"/>
                <a:gd fmla="*/ 224791049 h 180" name="T9"/>
                <a:gd fmla="*/ 889414007 w 199" name="T10"/>
                <a:gd fmla="*/ 0 h 180" name="T11"/>
                <a:gd fmla="*/ 324706582 w 199" name="T12"/>
                <a:gd fmla="*/ 0 h 180" name="T13"/>
                <a:gd fmla="*/ 98822109 w 199" name="T14"/>
                <a:gd fmla="*/ 224791049 h 180" name="T15"/>
                <a:gd fmla="*/ 98822109 w 199" name="T16"/>
                <a:gd fmla="*/ 309089566 h 180" name="T17"/>
                <a:gd fmla="*/ 0 w 199" name="T18"/>
                <a:gd fmla="*/ 491731356 h 180" name="T19"/>
                <a:gd fmla="*/ 0 w 199" name="T20"/>
                <a:gd fmla="*/ 1770238878 h 180" name="T21"/>
                <a:gd fmla="*/ 0 w 199" name="T22"/>
                <a:gd fmla="*/ 1770238878 h 180" name="T23"/>
                <a:gd fmla="*/ 0 w 199" name="T24"/>
                <a:gd fmla="*/ 1770238878 h 180" name="T25"/>
                <a:gd fmla="*/ 225884473 w 199" name="T26"/>
                <a:gd fmla="*/ 1995029926 h 180" name="T27"/>
                <a:gd fmla="*/ 1298826327 w 199" name="T28"/>
                <a:gd fmla="*/ 1995029926 h 180" name="T29"/>
                <a:gd fmla="*/ 1298826327 w 199" name="T30"/>
                <a:gd fmla="*/ 2147483646 h 180" name="T31"/>
                <a:gd fmla="*/ 1228240716 w 199" name="T32"/>
                <a:gd fmla="*/ 2147483646 h 180" name="T33"/>
                <a:gd fmla="*/ 1383532065 w 199" name="T34"/>
                <a:gd fmla="*/ 2147483646 h 180" name="T35"/>
                <a:gd fmla="*/ 1552947298 w 199" name="T36"/>
                <a:gd fmla="*/ 2147483646 h 180" name="T37"/>
                <a:gd fmla="*/ 1482357931 w 199" name="T38"/>
                <a:gd fmla="*/ 2147483646 h 180" name="T39"/>
                <a:gd fmla="*/ 1482357931 w 199" name="T40"/>
                <a:gd fmla="*/ 1995029926 h 180" name="T41"/>
                <a:gd fmla="*/ 2147483646 w 199" name="T42"/>
                <a:gd fmla="*/ 1995029926 h 180" name="T43"/>
                <a:gd fmla="*/ 2147483646 w 199" name="T44"/>
                <a:gd fmla="*/ 1995029926 h 180" name="T45"/>
                <a:gd fmla="*/ 2147483646 w 199" name="T46"/>
                <a:gd fmla="*/ 1995029926 h 180" name="T47"/>
                <a:gd fmla="*/ 2147483646 w 199" name="T48"/>
                <a:gd fmla="*/ 1995029926 h 180" name="T49"/>
                <a:gd fmla="*/ 2147483646 w 199" name="T50"/>
                <a:gd fmla="*/ 1995029926 h 180" name="T51"/>
                <a:gd fmla="*/ 2147483646 w 199" name="T52"/>
                <a:gd fmla="*/ 1980981423 h 180" name="T53"/>
                <a:gd fmla="*/ 2147483646 w 199" name="T54"/>
                <a:gd fmla="*/ 1980981423 h 180" name="T55"/>
                <a:gd fmla="*/ 2147483646 w 199" name="T56"/>
                <a:gd fmla="*/ 1812384388 h 180" name="T57"/>
                <a:gd fmla="*/ 2147483646 w 199" name="T58"/>
                <a:gd fmla="*/ 1812384388 h 180" name="T59"/>
                <a:gd fmla="*/ 2147483646 w 199" name="T60"/>
                <a:gd fmla="*/ 1798335885 h 180" name="T61"/>
                <a:gd fmla="*/ 2147483646 w 199" name="T62"/>
                <a:gd fmla="*/ 1784287381 h 180" name="T63"/>
                <a:gd fmla="*/ 2147483646 w 199" name="T64"/>
                <a:gd fmla="*/ 1784287381 h 180" name="T65"/>
                <a:gd fmla="*/ 2147483646 w 199" name="T66"/>
                <a:gd fmla="*/ 505783607 h 180" name="T67"/>
                <a:gd fmla="*/ 2147483646 w 199" name="T68"/>
                <a:gd fmla="*/ 505783607 h 180" name="T69"/>
                <a:gd fmla="*/ 2147483646 w 199" name="T70"/>
                <a:gd fmla="*/ 337186573 h 180" name="T71"/>
                <a:gd fmla="*/ 2147483646 w 199" name="T72"/>
                <a:gd fmla="*/ 1756186626 h 180" name="T73"/>
                <a:gd fmla="*/ 2147483646 w 199" name="T74"/>
                <a:gd fmla="*/ 1770238878 h 180" name="T75"/>
                <a:gd fmla="*/ 2147483646 w 199" name="T76"/>
                <a:gd fmla="*/ 1798335885 h 180" name="T77"/>
                <a:gd fmla="*/ 225884473 w 199" name="T78"/>
                <a:gd fmla="*/ 1798335885 h 180" name="T79"/>
                <a:gd fmla="*/ 197647975 w 199" name="T80"/>
                <a:gd fmla="*/ 1770238878 h 180" name="T81"/>
                <a:gd fmla="*/ 409412320 w 199" name="T82"/>
                <a:gd fmla="*/ 505783607 h 180" name="T83"/>
                <a:gd fmla="*/ 480001687 w 199" name="T84"/>
                <a:gd fmla="*/ 463634349 h 180" name="T85"/>
                <a:gd fmla="*/ 2147483646 w 199" name="T86"/>
                <a:gd fmla="*/ 463634349 h 180" name="T87"/>
                <a:gd fmla="*/ 2147483646 w 199" name="T88"/>
                <a:gd fmla="*/ 477682852 h 180" name="T89"/>
                <a:gd fmla="*/ 2147483646 w 199" name="T90"/>
                <a:gd fmla="*/ 491731356 h 180" name="T91"/>
                <a:gd fmla="*/ 2147483646 w 199" name="T92"/>
                <a:gd fmla="*/ 1756186626 h 180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w 199" name="T141"/>
                <a:gd fmla="*/ 0 h 180" name="T142"/>
                <a:gd fmla="*/ 199 w 199" name="T143"/>
                <a:gd fmla="*/ 180 h 180" name="T144"/>
              </a:gdLst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b="T144" l="T141" r="T143" t="T142"/>
              <a:pathLst>
                <a:path h="180" w="199">
                  <a:moveTo>
                    <a:pt x="194" y="24"/>
                  </a:moveTo>
                  <a:cubicBezTo>
                    <a:pt x="191" y="21"/>
                    <a:pt x="187" y="19"/>
                    <a:pt x="183" y="19"/>
                  </a:cubicBezTo>
                  <a:cubicBezTo>
                    <a:pt x="167" y="19"/>
                    <a:pt x="167" y="19"/>
                    <a:pt x="167" y="19"/>
                  </a:cubicBezTo>
                  <a:cubicBezTo>
                    <a:pt x="80" y="19"/>
                    <a:pt x="80" y="19"/>
                    <a:pt x="80" y="19"/>
                  </a:cubicBezTo>
                  <a:cubicBezTo>
                    <a:pt x="80" y="16"/>
                    <a:pt x="80" y="16"/>
                    <a:pt x="80" y="16"/>
                  </a:cubicBezTo>
                  <a:cubicBezTo>
                    <a:pt x="80" y="7"/>
                    <a:pt x="72" y="0"/>
                    <a:pt x="6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4" y="0"/>
                    <a:pt x="7" y="7"/>
                    <a:pt x="7" y="16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3" y="25"/>
                    <a:pt x="0" y="30"/>
                    <a:pt x="0" y="35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35"/>
                    <a:pt x="7" y="142"/>
                    <a:pt x="16" y="142"/>
                  </a:cubicBezTo>
                  <a:cubicBezTo>
                    <a:pt x="92" y="142"/>
                    <a:pt x="92" y="142"/>
                    <a:pt x="92" y="142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89" y="162"/>
                    <a:pt x="87" y="165"/>
                    <a:pt x="87" y="169"/>
                  </a:cubicBezTo>
                  <a:cubicBezTo>
                    <a:pt x="87" y="175"/>
                    <a:pt x="92" y="180"/>
                    <a:pt x="98" y="180"/>
                  </a:cubicBezTo>
                  <a:cubicBezTo>
                    <a:pt x="105" y="180"/>
                    <a:pt x="110" y="175"/>
                    <a:pt x="110" y="169"/>
                  </a:cubicBezTo>
                  <a:cubicBezTo>
                    <a:pt x="110" y="165"/>
                    <a:pt x="108" y="162"/>
                    <a:pt x="105" y="160"/>
                  </a:cubicBezTo>
                  <a:cubicBezTo>
                    <a:pt x="105" y="142"/>
                    <a:pt x="105" y="142"/>
                    <a:pt x="105" y="142"/>
                  </a:cubicBezTo>
                  <a:cubicBezTo>
                    <a:pt x="167" y="142"/>
                    <a:pt x="167" y="142"/>
                    <a:pt x="167" y="142"/>
                  </a:cubicBezTo>
                  <a:cubicBezTo>
                    <a:pt x="168" y="142"/>
                    <a:pt x="168" y="142"/>
                    <a:pt x="169" y="142"/>
                  </a:cubicBezTo>
                  <a:cubicBezTo>
                    <a:pt x="169" y="142"/>
                    <a:pt x="169" y="142"/>
                    <a:pt x="169" y="142"/>
                  </a:cubicBezTo>
                  <a:cubicBezTo>
                    <a:pt x="169" y="142"/>
                    <a:pt x="170" y="142"/>
                    <a:pt x="170" y="142"/>
                  </a:cubicBezTo>
                  <a:cubicBezTo>
                    <a:pt x="170" y="142"/>
                    <a:pt x="170" y="142"/>
                    <a:pt x="170" y="142"/>
                  </a:cubicBezTo>
                  <a:cubicBezTo>
                    <a:pt x="171" y="142"/>
                    <a:pt x="171" y="142"/>
                    <a:pt x="172" y="141"/>
                  </a:cubicBezTo>
                  <a:cubicBezTo>
                    <a:pt x="172" y="141"/>
                    <a:pt x="172" y="141"/>
                    <a:pt x="172" y="141"/>
                  </a:cubicBezTo>
                  <a:cubicBezTo>
                    <a:pt x="177" y="140"/>
                    <a:pt x="182" y="135"/>
                    <a:pt x="183" y="129"/>
                  </a:cubicBezTo>
                  <a:cubicBezTo>
                    <a:pt x="183" y="129"/>
                    <a:pt x="183" y="129"/>
                    <a:pt x="183" y="129"/>
                  </a:cubicBezTo>
                  <a:cubicBezTo>
                    <a:pt x="183" y="129"/>
                    <a:pt x="183" y="128"/>
                    <a:pt x="183" y="128"/>
                  </a:cubicBezTo>
                  <a:cubicBezTo>
                    <a:pt x="183" y="128"/>
                    <a:pt x="183" y="127"/>
                    <a:pt x="183" y="127"/>
                  </a:cubicBezTo>
                  <a:cubicBezTo>
                    <a:pt x="183" y="127"/>
                    <a:pt x="183" y="127"/>
                    <a:pt x="183" y="127"/>
                  </a:cubicBezTo>
                  <a:cubicBezTo>
                    <a:pt x="199" y="36"/>
                    <a:pt x="199" y="36"/>
                    <a:pt x="199" y="36"/>
                  </a:cubicBezTo>
                  <a:cubicBezTo>
                    <a:pt x="199" y="36"/>
                    <a:pt x="199" y="36"/>
                    <a:pt x="199" y="36"/>
                  </a:cubicBezTo>
                  <a:cubicBezTo>
                    <a:pt x="199" y="31"/>
                    <a:pt x="197" y="27"/>
                    <a:pt x="194" y="24"/>
                  </a:cubicBezTo>
                  <a:close/>
                  <a:moveTo>
                    <a:pt x="170" y="125"/>
                  </a:moveTo>
                  <a:cubicBezTo>
                    <a:pt x="169" y="126"/>
                    <a:pt x="169" y="126"/>
                    <a:pt x="169" y="126"/>
                  </a:cubicBezTo>
                  <a:cubicBezTo>
                    <a:pt x="169" y="127"/>
                    <a:pt x="168" y="128"/>
                    <a:pt x="167" y="128"/>
                  </a:cubicBezTo>
                  <a:cubicBezTo>
                    <a:pt x="16" y="128"/>
                    <a:pt x="16" y="128"/>
                    <a:pt x="16" y="128"/>
                  </a:cubicBezTo>
                  <a:cubicBezTo>
                    <a:pt x="15" y="128"/>
                    <a:pt x="14" y="128"/>
                    <a:pt x="14" y="12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9" y="35"/>
                    <a:pt x="30" y="33"/>
                    <a:pt x="34" y="33"/>
                  </a:cubicBezTo>
                  <a:cubicBezTo>
                    <a:pt x="183" y="33"/>
                    <a:pt x="183" y="33"/>
                    <a:pt x="183" y="33"/>
                  </a:cubicBezTo>
                  <a:cubicBezTo>
                    <a:pt x="183" y="33"/>
                    <a:pt x="184" y="33"/>
                    <a:pt x="185" y="34"/>
                  </a:cubicBezTo>
                  <a:cubicBezTo>
                    <a:pt x="185" y="34"/>
                    <a:pt x="185" y="34"/>
                    <a:pt x="185" y="35"/>
                  </a:cubicBezTo>
                  <a:lnTo>
                    <a:pt x="170" y="125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6409" name="Group 30"/>
          <p:cNvGrpSpPr/>
          <p:nvPr/>
        </p:nvGrpSpPr>
        <p:grpSpPr>
          <a:xfrm>
            <a:off x="7096125" y="2536825"/>
            <a:ext cx="746125" cy="735013"/>
            <a:chExt cx="746125" cy="735013"/>
          </a:xfrm>
        </p:grpSpPr>
        <p:sp>
          <p:nvSpPr>
            <p:cNvPr id="16411" name="Freeform 464"/>
            <p:cNvSpPr>
              <a:spLocks noChangeArrowheads="1"/>
            </p:cNvSpPr>
            <p:nvPr/>
          </p:nvSpPr>
          <p:spPr bwMode="auto">
            <a:xfrm>
              <a:off x="0" y="0"/>
              <a:ext cx="479425" cy="735013"/>
            </a:xfrm>
            <a:custGeom>
              <a:gdLst>
                <a:gd fmla="*/ 1613313817 w 128" name="T0"/>
                <a:gd fmla="*/ 2147483646 h 196" name="T1"/>
                <a:gd fmla="*/ 1487056494 w 128" name="T2"/>
                <a:gd fmla="*/ 2147483646 h 196" name="T3"/>
                <a:gd fmla="*/ 1248565029 w 128" name="T4"/>
                <a:gd fmla="*/ 2147483646 h 196" name="T5"/>
                <a:gd fmla="*/ 1192449831 w 128" name="T6"/>
                <a:gd fmla="*/ 2147483646 h 196" name="T7"/>
                <a:gd fmla="*/ 1122307706 w 128" name="T8"/>
                <a:gd fmla="*/ 2147483646 h 196" name="T9"/>
                <a:gd fmla="*/ 897846914 w 128" name="T10"/>
                <a:gd fmla="*/ 2147483646 h 196" name="T11"/>
                <a:gd fmla="*/ 673382377 w 128" name="T12"/>
                <a:gd fmla="*/ 2147483646 h 196" name="T13"/>
                <a:gd fmla="*/ 533094381 w 128" name="T14"/>
                <a:gd fmla="*/ 2147483646 h 196" name="T15"/>
                <a:gd fmla="*/ 322664262 w 128" name="T16"/>
                <a:gd fmla="*/ 2147483646 h 196" name="T17"/>
                <a:gd fmla="*/ 182376266 w 128" name="T18"/>
                <a:gd fmla="*/ 2147483646 h 196" name="T19"/>
                <a:gd fmla="*/ 182376266 w 128" name="T20"/>
                <a:gd fmla="*/ 182819483 h 196" name="T21"/>
                <a:gd fmla="*/ 1613313817 w 128" name="T22"/>
                <a:gd fmla="*/ 182819483 h 196" name="T23"/>
                <a:gd fmla="*/ 1613313817 w 128" name="T24"/>
                <a:gd fmla="*/ 267195976 h 196" name="T25"/>
                <a:gd fmla="*/ 1795690083 w 128" name="T26"/>
                <a:gd fmla="*/ 365638967 h 196" name="T27"/>
                <a:gd fmla="*/ 1795690083 w 128" name="T28"/>
                <a:gd fmla="*/ 84376492 h 196" name="T29"/>
                <a:gd fmla="*/ 1697486614 w 128" name="T30"/>
                <a:gd fmla="*/ 0 h 196" name="T31"/>
                <a:gd fmla="*/ 84172797 w 128" name="T32"/>
                <a:gd fmla="*/ 0 h 196" name="T33"/>
                <a:gd fmla="*/ 0 w 128" name="T34"/>
                <a:gd fmla="*/ 84376492 h 196" name="T35"/>
                <a:gd fmla="*/ 0 w 128" name="T36"/>
                <a:gd fmla="*/ 2147483646 h 196" name="T37"/>
                <a:gd fmla="*/ 28057599 w 128" name="T38"/>
                <a:gd fmla="*/ 2147483646 h 196" name="T39"/>
                <a:gd fmla="*/ 252518391 w 128" name="T40"/>
                <a:gd fmla="*/ 2147483646 h 196" name="T41"/>
                <a:gd fmla="*/ 378779460 w 128" name="T42"/>
                <a:gd fmla="*/ 2147483646 h 196" name="T43"/>
                <a:gd fmla="*/ 603240252 w 128" name="T44"/>
                <a:gd fmla="*/ 2147483646 h 196" name="T45"/>
                <a:gd fmla="*/ 827701044 w 128" name="T46"/>
                <a:gd fmla="*/ 2147483646 h 196" name="T47"/>
                <a:gd fmla="*/ 953962112 w 128" name="T48"/>
                <a:gd fmla="*/ 2147483646 h 196" name="T49"/>
                <a:gd fmla="*/ 1192449831 w 128" name="T50"/>
                <a:gd fmla="*/ 2147483646 h 196" name="T51"/>
                <a:gd fmla="*/ 1416910623 w 128" name="T52"/>
                <a:gd fmla="*/ 2147483646 h 196" name="T53"/>
                <a:gd fmla="*/ 1487056494 w 128" name="T54"/>
                <a:gd fmla="*/ 2147483646 h 196" name="T55"/>
                <a:gd fmla="*/ 1543171692 w 128" name="T56"/>
                <a:gd fmla="*/ 2147483646 h 196" name="T57"/>
                <a:gd fmla="*/ 1767632484 w 128" name="T58"/>
                <a:gd fmla="*/ 2147483646 h 196" name="T59"/>
                <a:gd fmla="*/ 1795690083 w 128" name="T60"/>
                <a:gd fmla="*/ 2147483646 h 196" name="T61"/>
                <a:gd fmla="*/ 1795690083 w 128" name="T62"/>
                <a:gd fmla="*/ 1870379331 h 196" name="T63"/>
                <a:gd fmla="*/ 1613313817 w 128" name="T64"/>
                <a:gd fmla="*/ 1968818572 h 196" name="T65"/>
                <a:gd fmla="*/ 1613313817 w 128" name="T66"/>
                <a:gd fmla="*/ 2147483646 h 19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w 128" name="T102"/>
                <a:gd fmla="*/ 0 h 196" name="T103"/>
                <a:gd fmla="*/ 128 w 128" name="T104"/>
                <a:gd fmla="*/ 196 h 196" name="T105"/>
              </a:gdLst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b="T105" l="T102" r="T104" t="T103"/>
              <a:pathLst>
                <a:path h="196" w="128">
                  <a:moveTo>
                    <a:pt x="115" y="170"/>
                  </a:moveTo>
                  <a:cubicBezTo>
                    <a:pt x="106" y="179"/>
                    <a:pt x="106" y="179"/>
                    <a:pt x="106" y="179"/>
                  </a:cubicBezTo>
                  <a:cubicBezTo>
                    <a:pt x="89" y="163"/>
                    <a:pt x="89" y="163"/>
                    <a:pt x="89" y="163"/>
                  </a:cubicBezTo>
                  <a:cubicBezTo>
                    <a:pt x="88" y="162"/>
                    <a:pt x="86" y="161"/>
                    <a:pt x="85" y="161"/>
                  </a:cubicBezTo>
                  <a:cubicBezTo>
                    <a:pt x="83" y="161"/>
                    <a:pt x="81" y="162"/>
                    <a:pt x="80" y="163"/>
                  </a:cubicBezTo>
                  <a:cubicBezTo>
                    <a:pt x="64" y="179"/>
                    <a:pt x="64" y="179"/>
                    <a:pt x="64" y="179"/>
                  </a:cubicBezTo>
                  <a:cubicBezTo>
                    <a:pt x="48" y="163"/>
                    <a:pt x="48" y="163"/>
                    <a:pt x="48" y="163"/>
                  </a:cubicBezTo>
                  <a:cubicBezTo>
                    <a:pt x="45" y="161"/>
                    <a:pt x="41" y="161"/>
                    <a:pt x="38" y="163"/>
                  </a:cubicBezTo>
                  <a:cubicBezTo>
                    <a:pt x="23" y="179"/>
                    <a:pt x="23" y="179"/>
                    <a:pt x="23" y="17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15" y="13"/>
                    <a:pt x="115" y="13"/>
                    <a:pt x="115" y="13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9" y="21"/>
                    <a:pt x="124" y="23"/>
                    <a:pt x="128" y="26"/>
                  </a:cubicBezTo>
                  <a:cubicBezTo>
                    <a:pt x="128" y="6"/>
                    <a:pt x="128" y="6"/>
                    <a:pt x="128" y="6"/>
                  </a:cubicBezTo>
                  <a:cubicBezTo>
                    <a:pt x="128" y="3"/>
                    <a:pt x="125" y="0"/>
                    <a:pt x="121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74"/>
                    <a:pt x="1" y="175"/>
                    <a:pt x="2" y="177"/>
                  </a:cubicBezTo>
                  <a:cubicBezTo>
                    <a:pt x="18" y="193"/>
                    <a:pt x="18" y="193"/>
                    <a:pt x="18" y="193"/>
                  </a:cubicBezTo>
                  <a:cubicBezTo>
                    <a:pt x="21" y="195"/>
                    <a:pt x="25" y="195"/>
                    <a:pt x="27" y="193"/>
                  </a:cubicBezTo>
                  <a:cubicBezTo>
                    <a:pt x="43" y="177"/>
                    <a:pt x="43" y="177"/>
                    <a:pt x="43" y="177"/>
                  </a:cubicBezTo>
                  <a:cubicBezTo>
                    <a:pt x="59" y="193"/>
                    <a:pt x="59" y="193"/>
                    <a:pt x="59" y="193"/>
                  </a:cubicBezTo>
                  <a:cubicBezTo>
                    <a:pt x="62" y="196"/>
                    <a:pt x="66" y="196"/>
                    <a:pt x="68" y="193"/>
                  </a:cubicBezTo>
                  <a:cubicBezTo>
                    <a:pt x="85" y="177"/>
                    <a:pt x="85" y="177"/>
                    <a:pt x="85" y="177"/>
                  </a:cubicBezTo>
                  <a:cubicBezTo>
                    <a:pt x="101" y="193"/>
                    <a:pt x="101" y="193"/>
                    <a:pt x="101" y="193"/>
                  </a:cubicBezTo>
                  <a:cubicBezTo>
                    <a:pt x="102" y="194"/>
                    <a:pt x="104" y="195"/>
                    <a:pt x="106" y="195"/>
                  </a:cubicBezTo>
                  <a:cubicBezTo>
                    <a:pt x="107" y="195"/>
                    <a:pt x="109" y="194"/>
                    <a:pt x="110" y="193"/>
                  </a:cubicBezTo>
                  <a:cubicBezTo>
                    <a:pt x="126" y="178"/>
                    <a:pt x="126" y="178"/>
                    <a:pt x="126" y="178"/>
                  </a:cubicBezTo>
                  <a:cubicBezTo>
                    <a:pt x="127" y="177"/>
                    <a:pt x="128" y="175"/>
                    <a:pt x="128" y="173"/>
                  </a:cubicBezTo>
                  <a:cubicBezTo>
                    <a:pt x="128" y="133"/>
                    <a:pt x="128" y="133"/>
                    <a:pt x="128" y="133"/>
                  </a:cubicBezTo>
                  <a:cubicBezTo>
                    <a:pt x="124" y="136"/>
                    <a:pt x="119" y="138"/>
                    <a:pt x="115" y="140"/>
                  </a:cubicBezTo>
                  <a:lnTo>
                    <a:pt x="115" y="17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6412" name="Freeform 465"/>
            <p:cNvSpPr>
              <a:spLocks noChangeArrowheads="1" noEditPoints="1"/>
            </p:cNvSpPr>
            <p:nvPr/>
          </p:nvSpPr>
          <p:spPr bwMode="auto">
            <a:xfrm>
              <a:off x="104775" y="98425"/>
              <a:ext cx="442913" cy="400050"/>
            </a:xfrm>
            <a:custGeom>
              <a:gdLst>
                <a:gd fmla="*/ 1662473946 w 118" name="T0"/>
                <a:gd fmla="*/ 754838268 h 107" name="T1"/>
                <a:gd fmla="*/ 1408876225 w 118" name="T2"/>
                <a:gd fmla="*/ 181719908 h 107" name="T3"/>
                <a:gd fmla="*/ 1225724193 w 118" name="T4"/>
                <a:gd fmla="*/ 69892848 h 107" name="T5"/>
                <a:gd fmla="*/ 915771423 w 118" name="T6"/>
                <a:gd fmla="*/ 0 h 107" name="T7"/>
                <a:gd fmla="*/ 422662868 w 118" name="T8"/>
                <a:gd fmla="*/ 195699226 h 107" name="T9"/>
                <a:gd fmla="*/ 211329557 w 118" name="T10"/>
                <a:gd fmla="*/ 195699226 h 107" name="T11"/>
                <a:gd fmla="*/ 42268164 w 118" name="T12"/>
                <a:gd fmla="*/ 195699226 h 107" name="T13"/>
                <a:gd fmla="*/ 0 w 118" name="T14"/>
                <a:gd fmla="*/ 223657860 h 107" name="T15"/>
                <a:gd fmla="*/ 42268164 w 118" name="T16"/>
                <a:gd fmla="*/ 265592073 h 107" name="T17"/>
                <a:gd fmla="*/ 154978262 w 118" name="T18"/>
                <a:gd fmla="*/ 265592073 h 107" name="T19"/>
                <a:gd fmla="*/ 352220933 w 118" name="T20"/>
                <a:gd fmla="*/ 265592073 h 107" name="T21"/>
                <a:gd fmla="*/ 197242672 w 118" name="T22"/>
                <a:gd fmla="*/ 545163464 h 107" name="T23"/>
                <a:gd fmla="*/ 42268164 w 118" name="T24"/>
                <a:gd fmla="*/ 545163464 h 107" name="T25"/>
                <a:gd fmla="*/ 42268164 w 118" name="T26"/>
                <a:gd fmla="*/ 545163464 h 107" name="T27"/>
                <a:gd fmla="*/ 0 w 118" name="T28"/>
                <a:gd fmla="*/ 587097677 h 107" name="T29"/>
                <a:gd fmla="*/ 28177525 w 118" name="T30"/>
                <a:gd fmla="*/ 615056312 h 107" name="T31"/>
                <a:gd fmla="*/ 42268164 w 118" name="T32"/>
                <a:gd fmla="*/ 629031890 h 107" name="T33"/>
                <a:gd fmla="*/ 183155786 w 118" name="T34"/>
                <a:gd fmla="*/ 629031890 h 107" name="T35"/>
                <a:gd fmla="*/ 169065147 w 118" name="T36"/>
                <a:gd fmla="*/ 754838268 h 107" name="T37"/>
                <a:gd fmla="*/ 183155786 w 118" name="T38"/>
                <a:gd fmla="*/ 908603281 h 107" name="T39"/>
                <a:gd fmla="*/ 42268164 w 118" name="T40"/>
                <a:gd fmla="*/ 908603281 h 107" name="T41"/>
                <a:gd fmla="*/ 28177525 w 118" name="T42"/>
                <a:gd fmla="*/ 908603281 h 107" name="T43"/>
                <a:gd fmla="*/ 0 w 118" name="T44"/>
                <a:gd fmla="*/ 950537494 h 107" name="T45"/>
                <a:gd fmla="*/ 42268164 w 118" name="T46"/>
                <a:gd fmla="*/ 992475446 h 107" name="T47"/>
                <a:gd fmla="*/ 42268164 w 118" name="T48"/>
                <a:gd fmla="*/ 992475446 h 107" name="T49"/>
                <a:gd fmla="*/ 197242672 w 118" name="T50"/>
                <a:gd fmla="*/ 992475446 h 107" name="T51"/>
                <a:gd fmla="*/ 380398458 w 118" name="T52"/>
                <a:gd fmla="*/ 1272043098 h 107" name="T53"/>
                <a:gd fmla="*/ 197242672 w 118" name="T54"/>
                <a:gd fmla="*/ 1272043098 h 107" name="T55"/>
                <a:gd fmla="*/ 42268164 w 118" name="T56"/>
                <a:gd fmla="*/ 1272043098 h 107" name="T57"/>
                <a:gd fmla="*/ 0 w 118" name="T58"/>
                <a:gd fmla="*/ 1313981050 h 107" name="T59"/>
                <a:gd fmla="*/ 42268164 w 118" name="T60"/>
                <a:gd fmla="*/ 1355915263 h 107" name="T61"/>
                <a:gd fmla="*/ 253597721 w 118" name="T62"/>
                <a:gd fmla="*/ 1355915263 h 107" name="T63"/>
                <a:gd fmla="*/ 479017917 w 118" name="T64"/>
                <a:gd fmla="*/ 1355915263 h 107" name="T65"/>
                <a:gd fmla="*/ 915771423 w 118" name="T66"/>
                <a:gd fmla="*/ 1495700958 h 107" name="T67"/>
                <a:gd fmla="*/ 1225724193 w 118" name="T68"/>
                <a:gd fmla="*/ 1425808110 h 107" name="T69"/>
                <a:gd fmla="*/ 1408876225 w 118" name="T70"/>
                <a:gd fmla="*/ 1313981050 h 107" name="T71"/>
                <a:gd fmla="*/ 1662473946 w 118" name="T72"/>
                <a:gd fmla="*/ 754838268 h 107" name="T73"/>
                <a:gd fmla="*/ 1225724193 w 118" name="T74"/>
                <a:gd fmla="*/ 1230108885 h 107" name="T75"/>
                <a:gd fmla="*/ 915771423 w 118" name="T76"/>
                <a:gd fmla="*/ 1327960367 h 107" name="T77"/>
                <a:gd fmla="*/ 450840392 w 118" name="T78"/>
                <a:gd fmla="*/ 1076343872 h 107" name="T79"/>
                <a:gd fmla="*/ 1000303997 w 118" name="T80"/>
                <a:gd fmla="*/ 1076343872 h 107" name="T81"/>
                <a:gd fmla="*/ 1098923456 w 118" name="T82"/>
                <a:gd fmla="*/ 992475446 h 107" name="T83"/>
                <a:gd fmla="*/ 1000303997 w 118" name="T84"/>
                <a:gd fmla="*/ 894623964 h 107" name="T85"/>
                <a:gd fmla="*/ 366307819 w 118" name="T86"/>
                <a:gd fmla="*/ 894623964 h 107" name="T87"/>
                <a:gd fmla="*/ 366307819 w 118" name="T88"/>
                <a:gd fmla="*/ 894623964 h 107" name="T89"/>
                <a:gd fmla="*/ 338130294 w 118" name="T90"/>
                <a:gd fmla="*/ 754838268 h 107" name="T91"/>
                <a:gd fmla="*/ 366307819 w 118" name="T92"/>
                <a:gd fmla="*/ 601076994 h 107" name="T93"/>
                <a:gd fmla="*/ 366307819 w 118" name="T94"/>
                <a:gd fmla="*/ 601076994 h 107" name="T95"/>
                <a:gd fmla="*/ 1000303997 w 118" name="T96"/>
                <a:gd fmla="*/ 601076994 h 107" name="T97"/>
                <a:gd fmla="*/ 1098923456 w 118" name="T98"/>
                <a:gd fmla="*/ 503225512 h 107" name="T99"/>
                <a:gd fmla="*/ 1000303997 w 118" name="T100"/>
                <a:gd fmla="*/ 419357086 h 107" name="T101"/>
                <a:gd fmla="*/ 450840392 w 118" name="T102"/>
                <a:gd fmla="*/ 419357086 h 107" name="T103"/>
                <a:gd fmla="*/ 915771423 w 118" name="T104"/>
                <a:gd fmla="*/ 181719908 h 107" name="T105"/>
                <a:gd fmla="*/ 1225724193 w 118" name="T106"/>
                <a:gd fmla="*/ 265592073 h 107" name="T107"/>
                <a:gd fmla="*/ 1408876225 w 118" name="T108"/>
                <a:gd fmla="*/ 447311982 h 107" name="T109"/>
                <a:gd fmla="*/ 1493408799 w 118" name="T110"/>
                <a:gd fmla="*/ 754838268 h 107" name="T111"/>
                <a:gd fmla="*/ 1408876225 w 118" name="T112"/>
                <a:gd fmla="*/ 1048388976 h 107" name="T113"/>
                <a:gd fmla="*/ 1225724193 w 118" name="T114"/>
                <a:gd fmla="*/ 1230108885 h 107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w 118" name="T174"/>
                <a:gd fmla="*/ 0 h 107" name="T175"/>
                <a:gd fmla="*/ 118 w 118" name="T176"/>
                <a:gd fmla="*/ 107 h 107" name="T177"/>
              </a:gdLst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b="T177" l="T174" r="T176" t="T175"/>
              <a:pathLst>
                <a:path h="107" w="118">
                  <a:moveTo>
                    <a:pt x="118" y="54"/>
                  </a:moveTo>
                  <a:cubicBezTo>
                    <a:pt x="118" y="37"/>
                    <a:pt x="111" y="23"/>
                    <a:pt x="100" y="13"/>
                  </a:cubicBezTo>
                  <a:cubicBezTo>
                    <a:pt x="96" y="10"/>
                    <a:pt x="91" y="7"/>
                    <a:pt x="87" y="5"/>
                  </a:cubicBezTo>
                  <a:cubicBezTo>
                    <a:pt x="80" y="2"/>
                    <a:pt x="73" y="0"/>
                    <a:pt x="65" y="0"/>
                  </a:cubicBezTo>
                  <a:cubicBezTo>
                    <a:pt x="52" y="0"/>
                    <a:pt x="39" y="5"/>
                    <a:pt x="30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1" y="14"/>
                    <a:pt x="0" y="15"/>
                    <a:pt x="0" y="16"/>
                  </a:cubicBezTo>
                  <a:cubicBezTo>
                    <a:pt x="0" y="18"/>
                    <a:pt x="1" y="19"/>
                    <a:pt x="3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0" y="25"/>
                    <a:pt x="16" y="32"/>
                    <a:pt x="14" y="39"/>
                  </a:cubicBezTo>
                  <a:cubicBezTo>
                    <a:pt x="3" y="39"/>
                    <a:pt x="3" y="39"/>
                    <a:pt x="3" y="39"/>
                  </a:cubicBezTo>
                  <a:cubicBezTo>
                    <a:pt x="3" y="39"/>
                    <a:pt x="3" y="39"/>
                    <a:pt x="3" y="39"/>
                  </a:cubicBezTo>
                  <a:cubicBezTo>
                    <a:pt x="1" y="39"/>
                    <a:pt x="0" y="40"/>
                    <a:pt x="0" y="42"/>
                  </a:cubicBezTo>
                  <a:cubicBezTo>
                    <a:pt x="0" y="43"/>
                    <a:pt x="1" y="44"/>
                    <a:pt x="2" y="44"/>
                  </a:cubicBezTo>
                  <a:cubicBezTo>
                    <a:pt x="2" y="44"/>
                    <a:pt x="2" y="45"/>
                    <a:pt x="3" y="45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2" y="47"/>
                    <a:pt x="12" y="50"/>
                    <a:pt x="12" y="54"/>
                  </a:cubicBezTo>
                  <a:cubicBezTo>
                    <a:pt x="12" y="58"/>
                    <a:pt x="12" y="62"/>
                    <a:pt x="13" y="65"/>
                  </a:cubicBezTo>
                  <a:cubicBezTo>
                    <a:pt x="3" y="65"/>
                    <a:pt x="3" y="65"/>
                    <a:pt x="3" y="65"/>
                  </a:cubicBezTo>
                  <a:cubicBezTo>
                    <a:pt x="2" y="65"/>
                    <a:pt x="2" y="65"/>
                    <a:pt x="2" y="65"/>
                  </a:cubicBezTo>
                  <a:cubicBezTo>
                    <a:pt x="1" y="66"/>
                    <a:pt x="0" y="67"/>
                    <a:pt x="0" y="68"/>
                  </a:cubicBezTo>
                  <a:cubicBezTo>
                    <a:pt x="0" y="69"/>
                    <a:pt x="1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14" y="71"/>
                    <a:pt x="14" y="71"/>
                    <a:pt x="14" y="71"/>
                  </a:cubicBezTo>
                  <a:cubicBezTo>
                    <a:pt x="17" y="79"/>
                    <a:pt x="22" y="86"/>
                    <a:pt x="27" y="91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3" y="91"/>
                    <a:pt x="3" y="91"/>
                    <a:pt x="3" y="91"/>
                  </a:cubicBezTo>
                  <a:cubicBezTo>
                    <a:pt x="1" y="91"/>
                    <a:pt x="0" y="93"/>
                    <a:pt x="0" y="94"/>
                  </a:cubicBezTo>
                  <a:cubicBezTo>
                    <a:pt x="0" y="96"/>
                    <a:pt x="1" y="97"/>
                    <a:pt x="3" y="97"/>
                  </a:cubicBezTo>
                  <a:cubicBezTo>
                    <a:pt x="18" y="97"/>
                    <a:pt x="18" y="97"/>
                    <a:pt x="18" y="97"/>
                  </a:cubicBezTo>
                  <a:cubicBezTo>
                    <a:pt x="34" y="97"/>
                    <a:pt x="34" y="97"/>
                    <a:pt x="34" y="97"/>
                  </a:cubicBezTo>
                  <a:cubicBezTo>
                    <a:pt x="42" y="103"/>
                    <a:pt x="53" y="107"/>
                    <a:pt x="65" y="107"/>
                  </a:cubicBezTo>
                  <a:cubicBezTo>
                    <a:pt x="73" y="107"/>
                    <a:pt x="80" y="105"/>
                    <a:pt x="87" y="102"/>
                  </a:cubicBezTo>
                  <a:cubicBezTo>
                    <a:pt x="91" y="100"/>
                    <a:pt x="96" y="98"/>
                    <a:pt x="100" y="94"/>
                  </a:cubicBezTo>
                  <a:cubicBezTo>
                    <a:pt x="111" y="84"/>
                    <a:pt x="118" y="70"/>
                    <a:pt x="118" y="54"/>
                  </a:cubicBezTo>
                  <a:close/>
                  <a:moveTo>
                    <a:pt x="87" y="88"/>
                  </a:moveTo>
                  <a:cubicBezTo>
                    <a:pt x="80" y="92"/>
                    <a:pt x="73" y="94"/>
                    <a:pt x="65" y="95"/>
                  </a:cubicBezTo>
                  <a:cubicBezTo>
                    <a:pt x="51" y="94"/>
                    <a:pt x="39" y="88"/>
                    <a:pt x="32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5" y="77"/>
                    <a:pt x="78" y="74"/>
                    <a:pt x="78" y="71"/>
                  </a:cubicBezTo>
                  <a:cubicBezTo>
                    <a:pt x="78" y="67"/>
                    <a:pt x="75" y="64"/>
                    <a:pt x="71" y="64"/>
                  </a:cubicBezTo>
                  <a:cubicBezTo>
                    <a:pt x="26" y="64"/>
                    <a:pt x="26" y="64"/>
                    <a:pt x="26" y="64"/>
                  </a:cubicBezTo>
                  <a:cubicBezTo>
                    <a:pt x="26" y="64"/>
                    <a:pt x="26" y="64"/>
                    <a:pt x="26" y="64"/>
                  </a:cubicBezTo>
                  <a:cubicBezTo>
                    <a:pt x="25" y="61"/>
                    <a:pt x="24" y="57"/>
                    <a:pt x="24" y="54"/>
                  </a:cubicBezTo>
                  <a:cubicBezTo>
                    <a:pt x="24" y="50"/>
                    <a:pt x="25" y="46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71" y="43"/>
                    <a:pt x="71" y="43"/>
                    <a:pt x="71" y="43"/>
                  </a:cubicBezTo>
                  <a:cubicBezTo>
                    <a:pt x="75" y="43"/>
                    <a:pt x="78" y="40"/>
                    <a:pt x="78" y="36"/>
                  </a:cubicBezTo>
                  <a:cubicBezTo>
                    <a:pt x="78" y="33"/>
                    <a:pt x="75" y="30"/>
                    <a:pt x="71" y="30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39" y="19"/>
                    <a:pt x="51" y="13"/>
                    <a:pt x="65" y="13"/>
                  </a:cubicBezTo>
                  <a:cubicBezTo>
                    <a:pt x="73" y="13"/>
                    <a:pt x="80" y="15"/>
                    <a:pt x="87" y="19"/>
                  </a:cubicBezTo>
                  <a:cubicBezTo>
                    <a:pt x="92" y="22"/>
                    <a:pt x="96" y="27"/>
                    <a:pt x="100" y="32"/>
                  </a:cubicBezTo>
                  <a:cubicBezTo>
                    <a:pt x="104" y="38"/>
                    <a:pt x="106" y="46"/>
                    <a:pt x="106" y="54"/>
                  </a:cubicBezTo>
                  <a:cubicBezTo>
                    <a:pt x="106" y="62"/>
                    <a:pt x="104" y="69"/>
                    <a:pt x="100" y="75"/>
                  </a:cubicBezTo>
                  <a:cubicBezTo>
                    <a:pt x="96" y="81"/>
                    <a:pt x="92" y="85"/>
                    <a:pt x="87" y="8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6413" name="Freeform 466"/>
            <p:cNvSpPr>
              <a:spLocks noChangeArrowheads="1"/>
            </p:cNvSpPr>
            <p:nvPr/>
          </p:nvSpPr>
          <p:spPr bwMode="auto">
            <a:xfrm>
              <a:off x="479425" y="420687"/>
              <a:ext cx="266700" cy="269875"/>
            </a:xfrm>
            <a:custGeom>
              <a:gdLst>
                <a:gd fmla="*/ 945376373 w 71" name="T0"/>
                <a:gd fmla="*/ 660324153 h 72" name="T1"/>
                <a:gd fmla="*/ 282202407 w 71" name="T2"/>
                <a:gd fmla="*/ 14048493 h 72" name="T3"/>
                <a:gd fmla="*/ 282202407 w 71" name="T4"/>
                <a:gd fmla="*/ 0 h 72" name="T5"/>
                <a:gd fmla="*/ 0 w 71" name="T6"/>
                <a:gd fmla="*/ 295040844 h 72" name="T7"/>
                <a:gd fmla="*/ 0 w 71" name="T8"/>
                <a:gd fmla="*/ 295040844 h 72" name="T9"/>
                <a:gd fmla="*/ 663173966 w 71" name="T10"/>
                <a:gd fmla="*/ 941316503 h 72" name="T11"/>
                <a:gd fmla="*/ 888933638 w 71" name="T12"/>
                <a:gd fmla="*/ 941316503 h 72" name="T13"/>
                <a:gd fmla="*/ 945376373 w 71" name="T14"/>
                <a:gd fmla="*/ 899167276 h 72" name="T15"/>
                <a:gd fmla="*/ 945376373 w 71" name="T16"/>
                <a:gd fmla="*/ 660324153 h 72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71" name="T27"/>
                <a:gd fmla="*/ 0 h 72" name="T28"/>
                <a:gd fmla="*/ 71 w 71" name="T29"/>
                <a:gd fmla="*/ 72 h 72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72" w="71">
                  <a:moveTo>
                    <a:pt x="67" y="47"/>
                  </a:moveTo>
                  <a:cubicBezTo>
                    <a:pt x="20" y="1"/>
                    <a:pt x="20" y="1"/>
                    <a:pt x="20" y="1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9"/>
                    <a:pt x="8" y="16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47" y="67"/>
                    <a:pt x="47" y="67"/>
                    <a:pt x="47" y="67"/>
                  </a:cubicBezTo>
                  <a:cubicBezTo>
                    <a:pt x="51" y="72"/>
                    <a:pt x="59" y="72"/>
                    <a:pt x="63" y="67"/>
                  </a:cubicBezTo>
                  <a:cubicBezTo>
                    <a:pt x="67" y="64"/>
                    <a:pt x="67" y="64"/>
                    <a:pt x="67" y="64"/>
                  </a:cubicBezTo>
                  <a:cubicBezTo>
                    <a:pt x="71" y="59"/>
                    <a:pt x="71" y="52"/>
                    <a:pt x="67" y="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6410" name="Freeform 419"/>
          <p:cNvSpPr>
            <a:spLocks noChangeArrowheads="1" noEditPoints="1"/>
          </p:cNvSpPr>
          <p:nvPr/>
        </p:nvSpPr>
        <p:spPr bwMode="auto">
          <a:xfrm>
            <a:off x="4375150" y="2498725"/>
            <a:ext cx="747713" cy="742950"/>
          </a:xfrm>
          <a:custGeom>
            <a:gdLst>
              <a:gd fmla="*/ 2147483646 w 199" name="T0"/>
              <a:gd fmla="*/ 718057423 h 198" name="T1"/>
              <a:gd fmla="*/ 2075301854 w 199" name="T2"/>
              <a:gd fmla="*/ 56317861 h 198" name="T3"/>
              <a:gd fmla="*/ 1863537509 w 199" name="T4"/>
              <a:gd fmla="*/ 56317861 h 198" name="T5"/>
              <a:gd fmla="*/ 1821180883 w 199" name="T6"/>
              <a:gd fmla="*/ 225271445 h 198" name="T7"/>
              <a:gd fmla="*/ 804708269 w 199" name="T8"/>
              <a:gd fmla="*/ 619500227 h 198" name="T9"/>
              <a:gd fmla="*/ 748239029 w 199" name="T10"/>
              <a:gd fmla="*/ 718057423 h 198" name="T11"/>
              <a:gd fmla="*/ 42352869 w 199" name="T12"/>
              <a:gd fmla="*/ 2147483646 h 198" name="T13"/>
              <a:gd fmla="*/ 42352869 w 199" name="T14"/>
              <a:gd fmla="*/ 2147483646 h 198" name="T15"/>
              <a:gd fmla="*/ 352943080 w 199" name="T16"/>
              <a:gd fmla="*/ 2147483646 h 198" name="T17"/>
              <a:gd fmla="*/ 423532448 w 199" name="T18"/>
              <a:gd fmla="*/ 2147483646 h 198" name="T19"/>
              <a:gd fmla="*/ 494118058 w 199" name="T20"/>
              <a:gd fmla="*/ 2147483646 h 198" name="T21"/>
              <a:gd fmla="*/ 2032948985 w 199" name="T22"/>
              <a:gd fmla="*/ 2055615073 h 198" name="T23"/>
              <a:gd fmla="*/ 2089418225 w 199" name="T24"/>
              <a:gd fmla="*/ 2055615073 h 198" name="T25"/>
              <a:gd fmla="*/ 2147483646 w 199" name="T26"/>
              <a:gd fmla="*/ 1985218684 h 198" name="T27"/>
              <a:gd fmla="*/ 2147483646 w 199" name="T28"/>
              <a:gd fmla="*/ 985568202 h 198" name="T29"/>
              <a:gd fmla="*/ 2147483646 w 199" name="T30"/>
              <a:gd fmla="*/ 985568202 h 198" name="T31"/>
              <a:gd fmla="*/ 2147483646 w 199" name="T32"/>
              <a:gd fmla="*/ 943328868 h 198" name="T33"/>
              <a:gd fmla="*/ 2147483646 w 199" name="T34"/>
              <a:gd fmla="*/ 718057423 h 198" name="T35"/>
              <a:gd fmla="*/ 2032948985 w 199" name="T36"/>
              <a:gd fmla="*/ 1858500682 h 198" name="T37"/>
              <a:gd fmla="*/ 2032948985 w 199" name="T38"/>
              <a:gd fmla="*/ 1858500682 h 198" name="T39"/>
              <a:gd fmla="*/ 423532448 w 199" name="T40"/>
              <a:gd fmla="*/ 2147483646 h 198" name="T41"/>
              <a:gd fmla="*/ 381175821 w 199" name="T42"/>
              <a:gd fmla="*/ 2147483646 h 198" name="T43"/>
              <a:gd fmla="*/ 1454121432 w 199" name="T44"/>
              <a:gd fmla="*/ 1422036318 h 198" name="T45"/>
              <a:gd fmla="*/ 1524710800 w 199" name="T46"/>
              <a:gd fmla="*/ 1450193373 h 198" name="T47"/>
              <a:gd fmla="*/ 1651769407 w 199" name="T48"/>
              <a:gd fmla="*/ 1393875511 h 198" name="T49"/>
              <a:gd fmla="*/ 1651769407 w 199" name="T50"/>
              <a:gd fmla="*/ 1154521786 h 198" name="T51"/>
              <a:gd fmla="*/ 1524710800 w 199" name="T52"/>
              <a:gd fmla="*/ 1098203925 h 198" name="T53"/>
              <a:gd fmla="*/ 1411768563 w 199" name="T54"/>
              <a:gd fmla="*/ 1154521786 h 198" name="T55"/>
              <a:gd fmla="*/ 1369415694 w 199" name="T56"/>
              <a:gd fmla="*/ 1351636177 h 198" name="T57"/>
              <a:gd fmla="*/ 296470083 w 199" name="T58"/>
              <a:gd fmla="*/ 2147483646 h 198" name="T59"/>
              <a:gd fmla="*/ 240000844 w 199" name="T60"/>
              <a:gd fmla="*/ 2147483646 h 198" name="T61"/>
              <a:gd fmla="*/ 945887004 w 199" name="T62"/>
              <a:gd fmla="*/ 774375284 h 198" name="T63"/>
              <a:gd fmla="*/ 1849417381 w 199" name="T64"/>
              <a:gd fmla="*/ 408307309 h 198" name="T65"/>
              <a:gd fmla="*/ 2147483646 w 199" name="T66"/>
              <a:gd fmla="*/ 943328868 h 198" name="T67"/>
              <a:gd fmla="*/ 2032948985 w 199" name="T68"/>
              <a:gd fmla="*/ 1858500682 h 198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w 199" name="T105"/>
              <a:gd fmla="*/ 0 h 198" name="T106"/>
              <a:gd fmla="*/ 199 w 199" name="T107"/>
              <a:gd fmla="*/ 198 h 198" name="T108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T108" l="T105" r="T107" t="T106"/>
            <a:pathLst>
              <a:path h="198" w="199">
                <a:moveTo>
                  <a:pt x="194" y="51"/>
                </a:moveTo>
                <a:cubicBezTo>
                  <a:pt x="147" y="4"/>
                  <a:pt x="147" y="4"/>
                  <a:pt x="147" y="4"/>
                </a:cubicBezTo>
                <a:cubicBezTo>
                  <a:pt x="143" y="0"/>
                  <a:pt x="136" y="0"/>
                  <a:pt x="132" y="4"/>
                </a:cubicBezTo>
                <a:cubicBezTo>
                  <a:pt x="128" y="7"/>
                  <a:pt x="128" y="12"/>
                  <a:pt x="129" y="16"/>
                </a:cubicBezTo>
                <a:cubicBezTo>
                  <a:pt x="57" y="44"/>
                  <a:pt x="57" y="44"/>
                  <a:pt x="57" y="44"/>
                </a:cubicBezTo>
                <a:cubicBezTo>
                  <a:pt x="54" y="45"/>
                  <a:pt x="52" y="48"/>
                  <a:pt x="53" y="51"/>
                </a:cubicBezTo>
                <a:cubicBezTo>
                  <a:pt x="53" y="51"/>
                  <a:pt x="58" y="99"/>
                  <a:pt x="3" y="164"/>
                </a:cubicBezTo>
                <a:cubicBezTo>
                  <a:pt x="0" y="167"/>
                  <a:pt x="0" y="171"/>
                  <a:pt x="3" y="174"/>
                </a:cubicBezTo>
                <a:cubicBezTo>
                  <a:pt x="25" y="196"/>
                  <a:pt x="25" y="196"/>
                  <a:pt x="25" y="196"/>
                </a:cubicBezTo>
                <a:cubicBezTo>
                  <a:pt x="26" y="197"/>
                  <a:pt x="28" y="198"/>
                  <a:pt x="30" y="198"/>
                </a:cubicBezTo>
                <a:cubicBezTo>
                  <a:pt x="32" y="198"/>
                  <a:pt x="33" y="197"/>
                  <a:pt x="35" y="196"/>
                </a:cubicBezTo>
                <a:cubicBezTo>
                  <a:pt x="89" y="149"/>
                  <a:pt x="132" y="146"/>
                  <a:pt x="144" y="146"/>
                </a:cubicBezTo>
                <a:cubicBezTo>
                  <a:pt x="146" y="146"/>
                  <a:pt x="148" y="146"/>
                  <a:pt x="148" y="146"/>
                </a:cubicBezTo>
                <a:cubicBezTo>
                  <a:pt x="151" y="146"/>
                  <a:pt x="154" y="144"/>
                  <a:pt x="155" y="141"/>
                </a:cubicBezTo>
                <a:cubicBezTo>
                  <a:pt x="183" y="70"/>
                  <a:pt x="183" y="70"/>
                  <a:pt x="183" y="70"/>
                </a:cubicBezTo>
                <a:cubicBezTo>
                  <a:pt x="184" y="70"/>
                  <a:pt x="185" y="70"/>
                  <a:pt x="186" y="70"/>
                </a:cubicBezTo>
                <a:cubicBezTo>
                  <a:pt x="189" y="70"/>
                  <a:pt x="192" y="69"/>
                  <a:pt x="194" y="67"/>
                </a:cubicBezTo>
                <a:cubicBezTo>
                  <a:pt x="199" y="62"/>
                  <a:pt x="199" y="55"/>
                  <a:pt x="194" y="51"/>
                </a:cubicBezTo>
                <a:close/>
                <a:moveTo>
                  <a:pt x="144" y="132"/>
                </a:moveTo>
                <a:cubicBezTo>
                  <a:pt x="144" y="132"/>
                  <a:pt x="144" y="132"/>
                  <a:pt x="144" y="132"/>
                </a:cubicBezTo>
                <a:cubicBezTo>
                  <a:pt x="128" y="132"/>
                  <a:pt x="85" y="137"/>
                  <a:pt x="30" y="181"/>
                </a:cubicBezTo>
                <a:cubicBezTo>
                  <a:pt x="27" y="178"/>
                  <a:pt x="27" y="178"/>
                  <a:pt x="27" y="178"/>
                </a:cubicBezTo>
                <a:cubicBezTo>
                  <a:pt x="103" y="101"/>
                  <a:pt x="103" y="101"/>
                  <a:pt x="103" y="101"/>
                </a:cubicBezTo>
                <a:cubicBezTo>
                  <a:pt x="105" y="102"/>
                  <a:pt x="106" y="103"/>
                  <a:pt x="108" y="103"/>
                </a:cubicBezTo>
                <a:cubicBezTo>
                  <a:pt x="112" y="103"/>
                  <a:pt x="115" y="101"/>
                  <a:pt x="117" y="99"/>
                </a:cubicBezTo>
                <a:cubicBezTo>
                  <a:pt x="122" y="94"/>
                  <a:pt x="122" y="86"/>
                  <a:pt x="117" y="82"/>
                </a:cubicBezTo>
                <a:cubicBezTo>
                  <a:pt x="115" y="79"/>
                  <a:pt x="112" y="78"/>
                  <a:pt x="108" y="78"/>
                </a:cubicBezTo>
                <a:cubicBezTo>
                  <a:pt x="105" y="78"/>
                  <a:pt x="102" y="79"/>
                  <a:pt x="100" y="82"/>
                </a:cubicBezTo>
                <a:cubicBezTo>
                  <a:pt x="96" y="85"/>
                  <a:pt x="95" y="91"/>
                  <a:pt x="97" y="96"/>
                </a:cubicBezTo>
                <a:cubicBezTo>
                  <a:pt x="21" y="172"/>
                  <a:pt x="21" y="172"/>
                  <a:pt x="21" y="172"/>
                </a:cubicBezTo>
                <a:cubicBezTo>
                  <a:pt x="17" y="168"/>
                  <a:pt x="17" y="168"/>
                  <a:pt x="17" y="168"/>
                </a:cubicBezTo>
                <a:cubicBezTo>
                  <a:pt x="63" y="113"/>
                  <a:pt x="67" y="70"/>
                  <a:pt x="67" y="55"/>
                </a:cubicBezTo>
                <a:cubicBezTo>
                  <a:pt x="131" y="29"/>
                  <a:pt x="131" y="29"/>
                  <a:pt x="131" y="29"/>
                </a:cubicBezTo>
                <a:cubicBezTo>
                  <a:pt x="169" y="67"/>
                  <a:pt x="169" y="67"/>
                  <a:pt x="169" y="67"/>
                </a:cubicBezTo>
                <a:lnTo>
                  <a:pt x="144" y="13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灯片编号占位符 4"/>
          <p:cNvSpPr>
            <a:spLocks noGrp="1"/>
          </p:cNvSpPr>
          <p:nvPr>
            <p:ph idx="12" sz="quarter" type="sldNum"/>
          </p:nvPr>
        </p:nvSpPr>
        <p:spPr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F6717689-EF94-44A1-BF0B-060C53137C76}" type="slidenum">
              <a:rPr altLang="en-US" lang="zh-CN" sz="1200">
                <a:solidFill>
                  <a:srgbClr val="898989"/>
                </a:solidFill>
                <a:latin charset="0" panose="020b0604020202020204" pitchFamily="34" typeface="Arial"/>
              </a:rPr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2</a:t>
            </a:fld>
          </a:p>
        </p:txBody>
      </p:sp>
      <p:sp>
        <p:nvSpPr>
          <p:cNvPr id="17411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7412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17413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sp>
        <p:nvSpPr>
          <p:cNvPr id="17414" name="直接连接符 16"/>
          <p:cNvSpPr>
            <a:spLocks noChangeShapeType="1"/>
          </p:cNvSpPr>
          <p:nvPr/>
        </p:nvSpPr>
        <p:spPr bwMode="auto">
          <a:xfrm flipH="1">
            <a:off x="6523038" y="3803650"/>
            <a:ext cx="923925" cy="1009650"/>
          </a:xfrm>
          <a:prstGeom prst="line">
            <a:avLst/>
          </a:prstGeom>
          <a:noFill/>
          <a:ln w="25400">
            <a:solidFill>
              <a:schemeClr val="accent1"/>
            </a:solidFill>
            <a:bevel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15" name="直接连接符 15"/>
          <p:cNvSpPr>
            <a:spLocks noChangeShapeType="1"/>
          </p:cNvSpPr>
          <p:nvPr/>
        </p:nvSpPr>
        <p:spPr bwMode="auto">
          <a:xfrm flipH="1" flipV="1">
            <a:off x="6413500" y="2171700"/>
            <a:ext cx="2857500" cy="2641600"/>
          </a:xfrm>
          <a:prstGeom prst="line">
            <a:avLst/>
          </a:prstGeom>
          <a:noFill/>
          <a:ln w="25400">
            <a:solidFill>
              <a:schemeClr val="accent1"/>
            </a:solidFill>
            <a:bevel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7416" name="直接连接符 11"/>
          <p:cNvSpPr>
            <a:spLocks noChangeShapeType="1"/>
          </p:cNvSpPr>
          <p:nvPr/>
        </p:nvSpPr>
        <p:spPr bwMode="auto">
          <a:xfrm flipH="1">
            <a:off x="2928938" y="2195513"/>
            <a:ext cx="2762250" cy="2601912"/>
          </a:xfrm>
          <a:prstGeom prst="line">
            <a:avLst/>
          </a:prstGeom>
          <a:noFill/>
          <a:ln w="25400">
            <a:solidFill>
              <a:schemeClr val="accent1"/>
            </a:solidFill>
            <a:bevel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 useBgFill="1">
        <p:nvSpPr>
          <p:cNvPr id="17417" name="椭圆 20"/>
          <p:cNvSpPr>
            <a:spLocks noChangeArrowheads="1"/>
          </p:cNvSpPr>
          <p:nvPr/>
        </p:nvSpPr>
        <p:spPr bwMode="auto">
          <a:xfrm>
            <a:off x="6831013" y="2362200"/>
            <a:ext cx="2132012" cy="2133600"/>
          </a:xfrm>
          <a:prstGeom prst="ellipse">
            <a:avLst/>
          </a:prstGeom>
          <a:ln w="25400">
            <a:solidFill>
              <a:srgbClr val="21AFE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17418" name="椭圆 22"/>
          <p:cNvSpPr>
            <a:spLocks noChangeArrowheads="1"/>
          </p:cNvSpPr>
          <p:nvPr/>
        </p:nvSpPr>
        <p:spPr bwMode="auto">
          <a:xfrm>
            <a:off x="5226050" y="4264025"/>
            <a:ext cx="1739900" cy="1739900"/>
          </a:xfrm>
          <a:prstGeom prst="ellipse">
            <a:avLst/>
          </a:prstGeom>
          <a:ln w="25400">
            <a:solidFill>
              <a:srgbClr val="424242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17419" name="椭圆 23"/>
          <p:cNvSpPr>
            <a:spLocks noChangeArrowheads="1"/>
          </p:cNvSpPr>
          <p:nvPr/>
        </p:nvSpPr>
        <p:spPr bwMode="auto">
          <a:xfrm>
            <a:off x="8793163" y="4268788"/>
            <a:ext cx="1739900" cy="1739900"/>
          </a:xfrm>
          <a:prstGeom prst="ellipse">
            <a:avLst/>
          </a:prstGeom>
          <a:ln w="25400">
            <a:solidFill>
              <a:schemeClr val="bg1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17420" name="椭圆 24"/>
          <p:cNvSpPr>
            <a:spLocks noChangeArrowheads="1"/>
          </p:cNvSpPr>
          <p:nvPr/>
        </p:nvSpPr>
        <p:spPr bwMode="auto">
          <a:xfrm>
            <a:off x="1622425" y="4268788"/>
            <a:ext cx="1739900" cy="1739900"/>
          </a:xfrm>
          <a:prstGeom prst="ellipse">
            <a:avLst/>
          </a:prstGeom>
          <a:ln w="25400">
            <a:solidFill>
              <a:schemeClr val="bg1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17421" name="椭圆 19"/>
          <p:cNvSpPr>
            <a:spLocks noChangeArrowheads="1"/>
          </p:cNvSpPr>
          <p:nvPr/>
        </p:nvSpPr>
        <p:spPr bwMode="auto">
          <a:xfrm>
            <a:off x="3221038" y="2362200"/>
            <a:ext cx="2132012" cy="2133600"/>
          </a:xfrm>
          <a:prstGeom prst="ellipse">
            <a:avLst/>
          </a:prstGeom>
          <a:ln w="25400">
            <a:solidFill>
              <a:srgbClr val="21AFE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17422" name="椭圆 21"/>
          <p:cNvSpPr>
            <a:spLocks noChangeArrowheads="1"/>
          </p:cNvSpPr>
          <p:nvPr/>
        </p:nvSpPr>
        <p:spPr bwMode="auto">
          <a:xfrm>
            <a:off x="5208588" y="1076325"/>
            <a:ext cx="1739900" cy="1739900"/>
          </a:xfrm>
          <a:prstGeom prst="ellipse">
            <a:avLst/>
          </a:prstGeom>
          <a:ln w="25400">
            <a:solidFill>
              <a:srgbClr val="AEDC4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7423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66D25CD5-CA4B-410F-9046-E92CF493D062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2</a:t>
            </a:fld>
          </a:p>
        </p:txBody>
      </p:sp>
      <p:sp>
        <p:nvSpPr>
          <p:cNvPr id="17424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sp>
        <p:nvSpPr>
          <p:cNvPr id="17425" name="椭圆 3"/>
          <p:cNvSpPr>
            <a:spLocks noChangeArrowheads="1"/>
          </p:cNvSpPr>
          <p:nvPr/>
        </p:nvSpPr>
        <p:spPr bwMode="auto">
          <a:xfrm>
            <a:off x="5318125" y="1184275"/>
            <a:ext cx="1522413" cy="1524000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7426" name="椭圆 5"/>
          <p:cNvSpPr>
            <a:spLocks noChangeArrowheads="1"/>
          </p:cNvSpPr>
          <p:nvPr/>
        </p:nvSpPr>
        <p:spPr bwMode="auto">
          <a:xfrm>
            <a:off x="3340100" y="2474913"/>
            <a:ext cx="1908175" cy="19081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7427" name="椭圆 6"/>
          <p:cNvSpPr>
            <a:spLocks noChangeArrowheads="1"/>
          </p:cNvSpPr>
          <p:nvPr/>
        </p:nvSpPr>
        <p:spPr bwMode="auto">
          <a:xfrm>
            <a:off x="6943725" y="2474913"/>
            <a:ext cx="1908175" cy="19081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7428" name="椭圆 7"/>
          <p:cNvSpPr>
            <a:spLocks noChangeArrowheads="1"/>
          </p:cNvSpPr>
          <p:nvPr/>
        </p:nvSpPr>
        <p:spPr bwMode="auto">
          <a:xfrm>
            <a:off x="1736725" y="4383088"/>
            <a:ext cx="1522413" cy="152241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>
            <a:solidFill>
              <a:srgbClr val="42719B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7429" name="椭圆 8"/>
          <p:cNvSpPr>
            <a:spLocks noChangeArrowheads="1"/>
          </p:cNvSpPr>
          <p:nvPr/>
        </p:nvSpPr>
        <p:spPr bwMode="auto">
          <a:xfrm>
            <a:off x="8902700" y="4383088"/>
            <a:ext cx="1522413" cy="152241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>
            <a:solidFill>
              <a:srgbClr val="42719B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7430" name="椭圆 9"/>
          <p:cNvSpPr>
            <a:spLocks noChangeArrowheads="1"/>
          </p:cNvSpPr>
          <p:nvPr/>
        </p:nvSpPr>
        <p:spPr bwMode="auto">
          <a:xfrm>
            <a:off x="5334000" y="4383088"/>
            <a:ext cx="1524000" cy="1522412"/>
          </a:xfrm>
          <a:prstGeom prst="ellipse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7431" name="矩形 41"/>
          <p:cNvSpPr>
            <a:spLocks noChangeArrowheads="1"/>
          </p:cNvSpPr>
          <p:nvPr/>
        </p:nvSpPr>
        <p:spPr bwMode="auto">
          <a:xfrm>
            <a:off x="3422650" y="2954338"/>
            <a:ext cx="1711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17432" name="矩形 42"/>
          <p:cNvSpPr>
            <a:spLocks noChangeArrowheads="1"/>
          </p:cNvSpPr>
          <p:nvPr/>
        </p:nvSpPr>
        <p:spPr bwMode="auto">
          <a:xfrm>
            <a:off x="7032624" y="2957513"/>
            <a:ext cx="17097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17433" name="矩形 43"/>
          <p:cNvSpPr>
            <a:spLocks noChangeArrowheads="1"/>
          </p:cNvSpPr>
          <p:nvPr/>
        </p:nvSpPr>
        <p:spPr bwMode="auto">
          <a:xfrm>
            <a:off x="5354454" y="1778000"/>
            <a:ext cx="14449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DOLOR SIT AMET</a:t>
            </a:r>
          </a:p>
        </p:txBody>
      </p:sp>
      <p:sp>
        <p:nvSpPr>
          <p:cNvPr id="17434" name="圆角矩形 44"/>
          <p:cNvSpPr>
            <a:spLocks noChangeArrowheads="1"/>
          </p:cNvSpPr>
          <p:nvPr/>
        </p:nvSpPr>
        <p:spPr bwMode="auto">
          <a:xfrm rot="-5400000">
            <a:off x="3268662" y="5203826"/>
            <a:ext cx="720725" cy="82550"/>
          </a:xfrm>
          <a:prstGeom prst="roundRect">
            <a:avLst>
              <a:gd fmla="val 50000" name="adj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7435" name="圆角矩形 45"/>
          <p:cNvSpPr>
            <a:spLocks noChangeArrowheads="1"/>
          </p:cNvSpPr>
          <p:nvPr/>
        </p:nvSpPr>
        <p:spPr bwMode="auto">
          <a:xfrm rot="-5400000">
            <a:off x="6884194" y="5203032"/>
            <a:ext cx="720725" cy="84137"/>
          </a:xfrm>
          <a:prstGeom prst="roundRect">
            <a:avLst>
              <a:gd fmla="val 50000" name="adj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7436" name="圆角矩形 46"/>
          <p:cNvSpPr>
            <a:spLocks noChangeArrowheads="1"/>
          </p:cNvSpPr>
          <p:nvPr/>
        </p:nvSpPr>
        <p:spPr bwMode="auto">
          <a:xfrm rot="-8357528">
            <a:off x="10004425" y="4222750"/>
            <a:ext cx="720725" cy="84138"/>
          </a:xfrm>
          <a:prstGeom prst="roundRect">
            <a:avLst>
              <a:gd fmla="val 50000" name="adj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grpSp>
        <p:nvGrpSpPr>
          <p:cNvPr id="17437" name="Group 28"/>
          <p:cNvGrpSpPr/>
          <p:nvPr/>
        </p:nvGrpSpPr>
        <p:grpSpPr>
          <a:xfrm>
            <a:off x="2124075" y="4775200"/>
            <a:ext cx="736600" cy="717550"/>
            <a:chExt cx="736600" cy="717550"/>
          </a:xfrm>
        </p:grpSpPr>
        <p:sp>
          <p:nvSpPr>
            <p:cNvPr id="17449" name="Freeform 958"/>
            <p:cNvSpPr>
              <a:spLocks noChangeArrowheads="1"/>
            </p:cNvSpPr>
            <p:nvPr/>
          </p:nvSpPr>
          <p:spPr bwMode="auto">
            <a:xfrm>
              <a:off x="323850" y="571500"/>
              <a:ext cx="88900" cy="141288"/>
            </a:xfrm>
            <a:custGeom>
              <a:gdLst>
                <a:gd fmla="*/ 274415779 w 24" name="T0"/>
                <a:gd fmla="*/ 13823915 h 38" name="T1"/>
                <a:gd fmla="*/ 246975313 w 24" name="T2"/>
                <a:gd fmla="*/ 0 h 38" name="T3"/>
                <a:gd fmla="*/ 219534846 w 24" name="T4"/>
                <a:gd fmla="*/ 13823915 h 38" name="T5"/>
                <a:gd fmla="*/ 164650208 w 24" name="T6"/>
                <a:gd fmla="*/ 13823915 h 38" name="T7"/>
                <a:gd fmla="*/ 109765571 w 24" name="T8"/>
                <a:gd fmla="*/ 13823915 h 38" name="T9"/>
                <a:gd fmla="*/ 82325104 w 24" name="T10"/>
                <a:gd fmla="*/ 0 h 38" name="T11"/>
                <a:gd fmla="*/ 68604871 w 24" name="T12"/>
                <a:gd fmla="*/ 13823915 h 38" name="T13"/>
                <a:gd fmla="*/ 0 w 24" name="T14"/>
                <a:gd fmla="*/ 235013997 h 38" name="T15"/>
                <a:gd fmla="*/ 0 w 24" name="T16"/>
                <a:gd fmla="*/ 235013997 h 38" name="T17"/>
                <a:gd fmla="*/ 54884638 w 24" name="T18"/>
                <a:gd fmla="*/ 511499741 h 38" name="T19"/>
                <a:gd fmla="*/ 68604871 w 24" name="T20"/>
                <a:gd fmla="*/ 525323656 h 38" name="T21"/>
                <a:gd fmla="*/ 260695546 w 24" name="T22"/>
                <a:gd fmla="*/ 525323656 h 38" name="T23"/>
                <a:gd fmla="*/ 274415779 w 24" name="T24"/>
                <a:gd fmla="*/ 511499741 h 38" name="T25"/>
                <a:gd fmla="*/ 329300417 w 24" name="T26"/>
                <a:gd fmla="*/ 235013997 h 38" name="T27"/>
                <a:gd fmla="*/ 329300417 w 24" name="T28"/>
                <a:gd fmla="*/ 221190082 h 38" name="T29"/>
                <a:gd fmla="*/ 274415779 w 24" name="T30"/>
                <a:gd fmla="*/ 13823915 h 38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24" name="T48"/>
                <a:gd fmla="*/ 0 h 38" name="T49"/>
                <a:gd fmla="*/ 24 w 24" name="T50"/>
                <a:gd fmla="*/ 38 h 38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38" w="24">
                  <a:moveTo>
                    <a:pt x="20" y="1"/>
                  </a:moveTo>
                  <a:cubicBezTo>
                    <a:pt x="19" y="1"/>
                    <a:pt x="19" y="0"/>
                    <a:pt x="18" y="0"/>
                  </a:cubicBezTo>
                  <a:cubicBezTo>
                    <a:pt x="17" y="1"/>
                    <a:pt x="17" y="1"/>
                    <a:pt x="16" y="1"/>
                  </a:cubicBezTo>
                  <a:cubicBezTo>
                    <a:pt x="15" y="1"/>
                    <a:pt x="14" y="1"/>
                    <a:pt x="12" y="1"/>
                  </a:cubicBezTo>
                  <a:cubicBezTo>
                    <a:pt x="10" y="1"/>
                    <a:pt x="9" y="1"/>
                    <a:pt x="8" y="1"/>
                  </a:cubicBezTo>
                  <a:cubicBezTo>
                    <a:pt x="8" y="1"/>
                    <a:pt x="7" y="1"/>
                    <a:pt x="6" y="0"/>
                  </a:cubicBezTo>
                  <a:cubicBezTo>
                    <a:pt x="5" y="0"/>
                    <a:pt x="5" y="1"/>
                    <a:pt x="5" y="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8"/>
                    <a:pt x="5" y="38"/>
                    <a:pt x="5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8"/>
                    <a:pt x="20" y="38"/>
                    <a:pt x="20" y="37"/>
                  </a:cubicBezTo>
                  <a:cubicBezTo>
                    <a:pt x="24" y="17"/>
                    <a:pt x="24" y="17"/>
                    <a:pt x="24" y="17"/>
                  </a:cubicBezTo>
                  <a:cubicBezTo>
                    <a:pt x="24" y="17"/>
                    <a:pt x="24" y="16"/>
                    <a:pt x="24" y="16"/>
                  </a:cubicBezTo>
                  <a:lnTo>
                    <a:pt x="20" y="1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450" name="Freeform 959"/>
            <p:cNvSpPr>
              <a:spLocks noChangeArrowheads="1"/>
            </p:cNvSpPr>
            <p:nvPr/>
          </p:nvSpPr>
          <p:spPr bwMode="auto">
            <a:xfrm>
              <a:off x="434975" y="495300"/>
              <a:ext cx="301625" cy="222250"/>
            </a:xfrm>
            <a:custGeom>
              <a:gdLst>
                <a:gd fmla="*/ 1123006430 w 80" name="T0"/>
                <a:gd fmla="*/ 525026072 h 59" name="T1"/>
                <a:gd fmla="*/ 213230023 w 80" name="T2"/>
                <a:gd fmla="*/ 14190097 h 59" name="T3"/>
                <a:gd fmla="*/ 184798097 w 80" name="T4"/>
                <a:gd fmla="*/ 0 h 59" name="T5"/>
                <a:gd fmla="*/ 156366170 w 80" name="T6"/>
                <a:gd fmla="*/ 0 h 59" name="T7"/>
                <a:gd fmla="*/ 156366170 w 80" name="T8"/>
                <a:gd fmla="*/ 0 h 59" name="T9"/>
                <a:gd fmla="*/ 298522033 w 80" name="T10"/>
                <a:gd fmla="*/ 312178377 h 59" name="T11"/>
                <a:gd fmla="*/ 0 w 80" name="T12"/>
                <a:gd fmla="*/ 837204449 h 59" name="T13"/>
                <a:gd fmla="*/ 1080360425 w 80" name="T14"/>
                <a:gd fmla="*/ 837204449 h 59" name="T15"/>
                <a:gd fmla="*/ 1137220508 w 80" name="T16"/>
                <a:gd fmla="*/ 766253962 h 59" name="T17"/>
                <a:gd fmla="*/ 1137220508 w 80" name="T18"/>
                <a:gd fmla="*/ 567596364 h 59" name="T19"/>
                <a:gd fmla="*/ 1123006430 w 80" name="T20"/>
                <a:gd fmla="*/ 525026072 h 59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80" name="T33"/>
                <a:gd fmla="*/ 0 h 59" name="T34"/>
                <a:gd fmla="*/ 80 w 80" name="T35"/>
                <a:gd fmla="*/ 59 h 59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59" w="80">
                  <a:moveTo>
                    <a:pt x="79" y="37"/>
                  </a:moveTo>
                  <a:cubicBezTo>
                    <a:pt x="61" y="19"/>
                    <a:pt x="39" y="7"/>
                    <a:pt x="15" y="1"/>
                  </a:cubicBezTo>
                  <a:cubicBezTo>
                    <a:pt x="15" y="1"/>
                    <a:pt x="14" y="0"/>
                    <a:pt x="13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76" y="59"/>
                    <a:pt x="76" y="59"/>
                    <a:pt x="76" y="59"/>
                  </a:cubicBezTo>
                  <a:cubicBezTo>
                    <a:pt x="78" y="59"/>
                    <a:pt x="80" y="57"/>
                    <a:pt x="80" y="54"/>
                  </a:cubicBezTo>
                  <a:cubicBezTo>
                    <a:pt x="80" y="40"/>
                    <a:pt x="80" y="40"/>
                    <a:pt x="80" y="40"/>
                  </a:cubicBezTo>
                  <a:cubicBezTo>
                    <a:pt x="80" y="39"/>
                    <a:pt x="80" y="38"/>
                    <a:pt x="79" y="3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451" name="Freeform 960"/>
            <p:cNvSpPr>
              <a:spLocks noChangeArrowheads="1"/>
            </p:cNvSpPr>
            <p:nvPr/>
          </p:nvSpPr>
          <p:spPr bwMode="auto">
            <a:xfrm>
              <a:off x="0" y="495300"/>
              <a:ext cx="296863" cy="222250"/>
            </a:xfrm>
            <a:custGeom>
              <a:gdLst>
                <a:gd fmla="*/ 974330670 w 79" name="T0"/>
                <a:gd fmla="*/ 0 h 59" name="T1"/>
                <a:gd fmla="*/ 974330670 w 79" name="T2"/>
                <a:gd fmla="*/ 0 h 59" name="T3"/>
                <a:gd fmla="*/ 960212768 w 79" name="T4"/>
                <a:gd fmla="*/ 0 h 59" name="T5"/>
                <a:gd fmla="*/ 946091108 w 79" name="T6"/>
                <a:gd fmla="*/ 14190097 h 59" name="T7"/>
                <a:gd fmla="*/ 14121660 w 79" name="T8"/>
                <a:gd fmla="*/ 525026072 h 59" name="T9"/>
                <a:gd fmla="*/ 0 w 79" name="T10"/>
                <a:gd fmla="*/ 567596364 h 59" name="T11"/>
                <a:gd fmla="*/ 0 w 79" name="T12"/>
                <a:gd fmla="*/ 766253962 h 59" name="T13"/>
                <a:gd fmla="*/ 56482883 w 79" name="T14"/>
                <a:gd fmla="*/ 837204449 h 59" name="T15"/>
                <a:gd fmla="*/ 1115539757 w 79" name="T16"/>
                <a:gd fmla="*/ 837204449 h 59" name="T17"/>
                <a:gd fmla="*/ 847247002 w 79" name="T18"/>
                <a:gd fmla="*/ 312178377 h 59" name="T19"/>
                <a:gd fmla="*/ 974330670 w 79" name="T20"/>
                <a:gd fmla="*/ 0 h 59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79" name="T33"/>
                <a:gd fmla="*/ 0 h 59" name="T34"/>
                <a:gd fmla="*/ 79 w 79" name="T35"/>
                <a:gd fmla="*/ 59 h 59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59" w="79">
                  <a:moveTo>
                    <a:pt x="69" y="0"/>
                  </a:moveTo>
                  <a:cubicBezTo>
                    <a:pt x="69" y="0"/>
                    <a:pt x="69" y="0"/>
                    <a:pt x="69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7" y="0"/>
                    <a:pt x="67" y="0"/>
                    <a:pt x="67" y="1"/>
                  </a:cubicBezTo>
                  <a:cubicBezTo>
                    <a:pt x="42" y="6"/>
                    <a:pt x="20" y="19"/>
                    <a:pt x="1" y="37"/>
                  </a:cubicBezTo>
                  <a:cubicBezTo>
                    <a:pt x="1" y="38"/>
                    <a:pt x="0" y="39"/>
                    <a:pt x="0" y="40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7"/>
                    <a:pt x="2" y="59"/>
                    <a:pt x="4" y="59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60" y="22"/>
                    <a:pt x="60" y="22"/>
                    <a:pt x="60" y="22"/>
                  </a:cubicBezTo>
                  <a:lnTo>
                    <a:pt x="69" y="0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452" name="Freeform 961"/>
            <p:cNvSpPr>
              <a:spLocks noChangeArrowheads="1"/>
            </p:cNvSpPr>
            <p:nvPr/>
          </p:nvSpPr>
          <p:spPr bwMode="auto">
            <a:xfrm>
              <a:off x="195262" y="0"/>
              <a:ext cx="346075" cy="541338"/>
            </a:xfrm>
            <a:custGeom>
              <a:gdLst>
                <a:gd fmla="*/ 990519314 w 92" name="T0"/>
                <a:gd fmla="*/ 1724138974 h 144" name="T1"/>
                <a:gd fmla="*/ 990519314 w 92" name="T2"/>
                <a:gd fmla="*/ 1540418631 h 144" name="T3"/>
                <a:gd fmla="*/ 1202772377 w 92" name="T4"/>
                <a:gd fmla="*/ 1088183362 h 144" name="T5"/>
                <a:gd fmla="*/ 1202772377 w 92" name="T6"/>
                <a:gd fmla="*/ 1088183362 h 144" name="T7"/>
                <a:gd fmla="*/ 1301825061 w 92" name="T8"/>
                <a:gd fmla="*/ 975126425 h 144" name="T9"/>
                <a:gd fmla="*/ 1245222990 w 92" name="T10"/>
                <a:gd fmla="*/ 876200665 h 144" name="T11"/>
                <a:gd fmla="*/ 1273525907 w 92" name="T12"/>
                <a:gd fmla="*/ 664217967 h 144" name="T13"/>
                <a:gd fmla="*/ 650914411 w 92" name="T14"/>
                <a:gd fmla="*/ 0 h 144" name="T15"/>
                <a:gd fmla="*/ 28299155 w 92" name="T16"/>
                <a:gd fmla="*/ 664217967 h 144" name="T17"/>
                <a:gd fmla="*/ 56602071 w 92" name="T18"/>
                <a:gd fmla="*/ 876200665 h 144" name="T19"/>
                <a:gd fmla="*/ 0 w 92" name="T20"/>
                <a:gd fmla="*/ 975126425 h 144" name="T21"/>
                <a:gd fmla="*/ 99052684 w 92" name="T22"/>
                <a:gd fmla="*/ 1088183362 h 144" name="T23"/>
                <a:gd fmla="*/ 113200380 w 92" name="T24"/>
                <a:gd fmla="*/ 1088183362 h 144" name="T25"/>
                <a:gd fmla="*/ 311305748 w 92" name="T26"/>
                <a:gd fmla="*/ 1540418631 h 144" name="T27"/>
                <a:gd fmla="*/ 311305748 w 92" name="T28"/>
                <a:gd fmla="*/ 1724138974 h 144" name="T29"/>
                <a:gd fmla="*/ 311305748 w 92" name="T30"/>
                <a:gd fmla="*/ 1738270152 h 144" name="T31"/>
                <a:gd fmla="*/ 650914411 w 92" name="T32"/>
                <a:gd fmla="*/ 2035047432 h 144" name="T33"/>
                <a:gd fmla="*/ 650914411 w 92" name="T34"/>
                <a:gd fmla="*/ 2035047432 h 144" name="T35"/>
                <a:gd fmla="*/ 650914411 w 92" name="T36"/>
                <a:gd fmla="*/ 2035047432 h 144" name="T37"/>
                <a:gd fmla="*/ 990519314 w 92" name="T38"/>
                <a:gd fmla="*/ 1738270152 h 144" name="T39"/>
                <a:gd fmla="*/ 990519314 w 92" name="T40"/>
                <a:gd fmla="*/ 1724138974 h 144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92" name="T63"/>
                <a:gd fmla="*/ 0 h 144" name="T64"/>
                <a:gd fmla="*/ 92 w 92" name="T65"/>
                <a:gd fmla="*/ 144 h 144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144" w="92">
                  <a:moveTo>
                    <a:pt x="70" y="122"/>
                  </a:moveTo>
                  <a:cubicBezTo>
                    <a:pt x="70" y="109"/>
                    <a:pt x="70" y="109"/>
                    <a:pt x="70" y="109"/>
                  </a:cubicBezTo>
                  <a:cubicBezTo>
                    <a:pt x="78" y="101"/>
                    <a:pt x="84" y="89"/>
                    <a:pt x="85" y="77"/>
                  </a:cubicBezTo>
                  <a:cubicBezTo>
                    <a:pt x="85" y="77"/>
                    <a:pt x="85" y="77"/>
                    <a:pt x="85" y="77"/>
                  </a:cubicBezTo>
                  <a:cubicBezTo>
                    <a:pt x="89" y="77"/>
                    <a:pt x="92" y="74"/>
                    <a:pt x="92" y="69"/>
                  </a:cubicBezTo>
                  <a:cubicBezTo>
                    <a:pt x="92" y="66"/>
                    <a:pt x="91" y="63"/>
                    <a:pt x="88" y="62"/>
                  </a:cubicBezTo>
                  <a:cubicBezTo>
                    <a:pt x="89" y="57"/>
                    <a:pt x="90" y="52"/>
                    <a:pt x="90" y="47"/>
                  </a:cubicBezTo>
                  <a:cubicBezTo>
                    <a:pt x="90" y="21"/>
                    <a:pt x="71" y="0"/>
                    <a:pt x="46" y="0"/>
                  </a:cubicBezTo>
                  <a:cubicBezTo>
                    <a:pt x="22" y="0"/>
                    <a:pt x="2" y="21"/>
                    <a:pt x="2" y="47"/>
                  </a:cubicBezTo>
                  <a:cubicBezTo>
                    <a:pt x="2" y="52"/>
                    <a:pt x="3" y="57"/>
                    <a:pt x="4" y="62"/>
                  </a:cubicBezTo>
                  <a:cubicBezTo>
                    <a:pt x="2" y="63"/>
                    <a:pt x="0" y="66"/>
                    <a:pt x="0" y="69"/>
                  </a:cubicBezTo>
                  <a:cubicBezTo>
                    <a:pt x="0" y="74"/>
                    <a:pt x="3" y="77"/>
                    <a:pt x="7" y="77"/>
                  </a:cubicBezTo>
                  <a:cubicBezTo>
                    <a:pt x="7" y="77"/>
                    <a:pt x="7" y="77"/>
                    <a:pt x="8" y="77"/>
                  </a:cubicBezTo>
                  <a:cubicBezTo>
                    <a:pt x="8" y="89"/>
                    <a:pt x="14" y="101"/>
                    <a:pt x="22" y="109"/>
                  </a:cubicBezTo>
                  <a:cubicBezTo>
                    <a:pt x="22" y="122"/>
                    <a:pt x="22" y="122"/>
                    <a:pt x="22" y="122"/>
                  </a:cubicBezTo>
                  <a:cubicBezTo>
                    <a:pt x="22" y="122"/>
                    <a:pt x="22" y="123"/>
                    <a:pt x="22" y="123"/>
                  </a:cubicBezTo>
                  <a:cubicBezTo>
                    <a:pt x="23" y="125"/>
                    <a:pt x="33" y="144"/>
                    <a:pt x="46" y="144"/>
                  </a:cubicBezTo>
                  <a:cubicBezTo>
                    <a:pt x="46" y="144"/>
                    <a:pt x="46" y="144"/>
                    <a:pt x="46" y="144"/>
                  </a:cubicBezTo>
                  <a:cubicBezTo>
                    <a:pt x="46" y="144"/>
                    <a:pt x="46" y="144"/>
                    <a:pt x="46" y="144"/>
                  </a:cubicBezTo>
                  <a:cubicBezTo>
                    <a:pt x="59" y="144"/>
                    <a:pt x="68" y="125"/>
                    <a:pt x="70" y="123"/>
                  </a:cubicBezTo>
                  <a:cubicBezTo>
                    <a:pt x="70" y="123"/>
                    <a:pt x="70" y="122"/>
                    <a:pt x="70" y="12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7438" name="Group 33"/>
          <p:cNvGrpSpPr/>
          <p:nvPr/>
        </p:nvGrpSpPr>
        <p:grpSpPr>
          <a:xfrm>
            <a:off x="9290050" y="4797425"/>
            <a:ext cx="735013" cy="676275"/>
            <a:chExt cx="735013" cy="676275"/>
          </a:xfrm>
        </p:grpSpPr>
        <p:sp>
          <p:nvSpPr>
            <p:cNvPr id="17445" name="Freeform 999"/>
            <p:cNvSpPr>
              <a:spLocks noChangeArrowheads="1"/>
            </p:cNvSpPr>
            <p:nvPr/>
          </p:nvSpPr>
          <p:spPr bwMode="auto">
            <a:xfrm>
              <a:off x="506413" y="319087"/>
              <a:ext cx="184150" cy="146050"/>
            </a:xfrm>
            <a:custGeom>
              <a:gdLst>
                <a:gd fmla="*/ 56496468 w 49" name="T0"/>
                <a:gd fmla="*/ 70118979 h 39" name="T1"/>
                <a:gd fmla="*/ 282474826 w 49" name="T2"/>
                <a:gd fmla="*/ 462795001 h 39" name="T3"/>
                <a:gd fmla="*/ 607322942 w 49" name="T4"/>
                <a:gd fmla="*/ 518889436 h 39" name="T5"/>
                <a:gd fmla="*/ 494333763 w 49" name="T6"/>
                <a:gd fmla="*/ 210360683 h 39" name="T7"/>
                <a:gd fmla="*/ 56496468 w 49" name="T8"/>
                <a:gd fmla="*/ 70118979 h 3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49" name="T15"/>
                <a:gd fmla="*/ 0 h 39" name="T16"/>
                <a:gd fmla="*/ 49 w 49" name="T17"/>
                <a:gd fmla="*/ 39 h 3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9" w="49">
                  <a:moveTo>
                    <a:pt x="4" y="5"/>
                  </a:moveTo>
                  <a:cubicBezTo>
                    <a:pt x="0" y="10"/>
                    <a:pt x="5" y="26"/>
                    <a:pt x="20" y="33"/>
                  </a:cubicBezTo>
                  <a:cubicBezTo>
                    <a:pt x="34" y="39"/>
                    <a:pt x="38" y="39"/>
                    <a:pt x="43" y="37"/>
                  </a:cubicBezTo>
                  <a:cubicBezTo>
                    <a:pt x="49" y="35"/>
                    <a:pt x="48" y="26"/>
                    <a:pt x="35" y="15"/>
                  </a:cubicBezTo>
                  <a:cubicBezTo>
                    <a:pt x="22" y="4"/>
                    <a:pt x="9" y="0"/>
                    <a:pt x="4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446" name="Freeform 1000"/>
            <p:cNvSpPr>
              <a:spLocks noChangeArrowheads="1"/>
            </p:cNvSpPr>
            <p:nvPr/>
          </p:nvSpPr>
          <p:spPr bwMode="auto">
            <a:xfrm>
              <a:off x="55563" y="319087"/>
              <a:ext cx="184150" cy="146050"/>
            </a:xfrm>
            <a:custGeom>
              <a:gdLst>
                <a:gd fmla="*/ 84742823 w 49" name="T0"/>
                <a:gd fmla="*/ 518889436 h 39" name="T1"/>
                <a:gd fmla="*/ 409590940 w 49" name="T2"/>
                <a:gd fmla="*/ 462795001 h 39" name="T3"/>
                <a:gd fmla="*/ 635569297 w 49" name="T4"/>
                <a:gd fmla="*/ 70118979 h 39" name="T5"/>
                <a:gd fmla="*/ 197732002 w 49" name="T6"/>
                <a:gd fmla="*/ 210360683 h 39" name="T7"/>
                <a:gd fmla="*/ 84742823 w 49" name="T8"/>
                <a:gd fmla="*/ 518889436 h 3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49" name="T15"/>
                <a:gd fmla="*/ 0 h 39" name="T16"/>
                <a:gd fmla="*/ 49 w 49" name="T17"/>
                <a:gd fmla="*/ 39 h 3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9" w="49">
                  <a:moveTo>
                    <a:pt x="6" y="37"/>
                  </a:moveTo>
                  <a:cubicBezTo>
                    <a:pt x="11" y="39"/>
                    <a:pt x="15" y="39"/>
                    <a:pt x="29" y="33"/>
                  </a:cubicBezTo>
                  <a:cubicBezTo>
                    <a:pt x="44" y="26"/>
                    <a:pt x="49" y="10"/>
                    <a:pt x="45" y="5"/>
                  </a:cubicBezTo>
                  <a:cubicBezTo>
                    <a:pt x="40" y="0"/>
                    <a:pt x="27" y="4"/>
                    <a:pt x="14" y="15"/>
                  </a:cubicBezTo>
                  <a:cubicBezTo>
                    <a:pt x="1" y="26"/>
                    <a:pt x="0" y="35"/>
                    <a:pt x="6" y="3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447" name="Freeform 1001"/>
            <p:cNvSpPr>
              <a:spLocks noChangeArrowheads="1"/>
            </p:cNvSpPr>
            <p:nvPr/>
          </p:nvSpPr>
          <p:spPr bwMode="auto">
            <a:xfrm>
              <a:off x="0" y="458787"/>
              <a:ext cx="735013" cy="217488"/>
            </a:xfrm>
            <a:custGeom>
              <a:gdLst>
                <a:gd fmla="*/ 2147483646 w 196" name="T0"/>
                <a:gd fmla="*/ 506195820 h 58" name="T1"/>
                <a:gd fmla="*/ 1842253834 w 196" name="T2"/>
                <a:gd fmla="*/ 0 h 58" name="T3"/>
                <a:gd fmla="*/ 1842253834 w 196" name="T4"/>
                <a:gd fmla="*/ 0 h 58" name="T5"/>
                <a:gd fmla="*/ 1392238374 w 196" name="T6"/>
                <a:gd fmla="*/ 632743838 h 58" name="T7"/>
                <a:gd fmla="*/ 942219165 w 196" name="T8"/>
                <a:gd fmla="*/ 0 h 58" name="T9"/>
                <a:gd fmla="*/ 942219165 w 196" name="T10"/>
                <a:gd fmla="*/ 0 h 58" name="T11"/>
                <a:gd fmla="*/ 28125497 w 196" name="T12"/>
                <a:gd fmla="*/ 506195820 h 58" name="T13"/>
                <a:gd fmla="*/ 0 w 196" name="T14"/>
                <a:gd fmla="*/ 548377243 h 58" name="T15"/>
                <a:gd fmla="*/ 0 w 196" name="T16"/>
                <a:gd fmla="*/ 745230132 h 58" name="T17"/>
                <a:gd fmla="*/ 70313744 w 196" name="T18"/>
                <a:gd fmla="*/ 815535002 h 58" name="T19"/>
                <a:gd fmla="*/ 2147483646 w 196" name="T20"/>
                <a:gd fmla="*/ 815535002 h 58" name="T21"/>
                <a:gd fmla="*/ 2147483646 w 196" name="T22"/>
                <a:gd fmla="*/ 745230132 h 58" name="T23"/>
                <a:gd fmla="*/ 2147483646 w 196" name="T24"/>
                <a:gd fmla="*/ 548377243 h 58" name="T25"/>
                <a:gd fmla="*/ 2147483646 w 196" name="T26"/>
                <a:gd fmla="*/ 506195820 h 58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w 196" name="T42"/>
                <a:gd fmla="*/ 0 h 58" name="T43"/>
                <a:gd fmla="*/ 196 w 196" name="T44"/>
                <a:gd fmla="*/ 58 h 58" name="T45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T45" l="T42" r="T44" t="T43"/>
              <a:pathLst>
                <a:path h="57" w="196">
                  <a:moveTo>
                    <a:pt x="195" y="36"/>
                  </a:moveTo>
                  <a:cubicBezTo>
                    <a:pt x="177" y="18"/>
                    <a:pt x="155" y="6"/>
                    <a:pt x="131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30" y="25"/>
                    <a:pt x="116" y="45"/>
                    <a:pt x="99" y="45"/>
                  </a:cubicBezTo>
                  <a:cubicBezTo>
                    <a:pt x="82" y="45"/>
                    <a:pt x="69" y="25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43" y="5"/>
                    <a:pt x="20" y="18"/>
                    <a:pt x="2" y="36"/>
                  </a:cubicBezTo>
                  <a:cubicBezTo>
                    <a:pt x="1" y="37"/>
                    <a:pt x="0" y="38"/>
                    <a:pt x="0" y="39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6"/>
                    <a:pt x="2" y="58"/>
                    <a:pt x="5" y="58"/>
                  </a:cubicBezTo>
                  <a:cubicBezTo>
                    <a:pt x="192" y="58"/>
                    <a:pt x="192" y="58"/>
                    <a:pt x="192" y="58"/>
                  </a:cubicBezTo>
                  <a:cubicBezTo>
                    <a:pt x="195" y="58"/>
                    <a:pt x="196" y="56"/>
                    <a:pt x="196" y="53"/>
                  </a:cubicBezTo>
                  <a:cubicBezTo>
                    <a:pt x="196" y="39"/>
                    <a:pt x="196" y="39"/>
                    <a:pt x="196" y="39"/>
                  </a:cubicBezTo>
                  <a:cubicBezTo>
                    <a:pt x="196" y="38"/>
                    <a:pt x="196" y="37"/>
                    <a:pt x="195" y="3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448" name="Freeform 1002"/>
            <p:cNvSpPr>
              <a:spLocks noChangeArrowheads="1"/>
            </p:cNvSpPr>
            <p:nvPr/>
          </p:nvSpPr>
          <p:spPr bwMode="auto">
            <a:xfrm>
              <a:off x="195263" y="0"/>
              <a:ext cx="352425" cy="522288"/>
            </a:xfrm>
            <a:custGeom>
              <a:gdLst>
                <a:gd fmla="*/ 14055759 w 94" name="T0"/>
                <a:gd fmla="*/ 1002417213 h 139" name="T1"/>
                <a:gd fmla="*/ 112453569 w 94" name="T2"/>
                <a:gd fmla="*/ 1115366690 h 139" name="T3"/>
                <a:gd fmla="*/ 112453569 w 94" name="T4"/>
                <a:gd fmla="*/ 1115366690 h 139" name="T5"/>
                <a:gd fmla="*/ 323301198 w 94" name="T6"/>
                <a:gd fmla="*/ 1553040277 h 139" name="T7"/>
                <a:gd fmla="*/ 323301198 w 94" name="T8"/>
                <a:gd fmla="*/ 1651872948 h 139" name="T9"/>
                <a:gd fmla="*/ 323301198 w 94" name="T10"/>
                <a:gd fmla="*/ 1665989753 h 139" name="T11"/>
                <a:gd fmla="*/ 660658155 w 94" name="T12"/>
                <a:gd fmla="*/ 1962480251 h 139" name="T13"/>
                <a:gd fmla="*/ 660658155 w 94" name="T14"/>
                <a:gd fmla="*/ 1962480251 h 139" name="T15"/>
                <a:gd fmla="*/ 660658155 w 94" name="T16"/>
                <a:gd fmla="*/ 1962480251 h 139" name="T17"/>
                <a:gd fmla="*/ 998011362 w 94" name="T18"/>
                <a:gd fmla="*/ 1665989753 h 139" name="T19"/>
                <a:gd fmla="*/ 998011362 w 94" name="T20"/>
                <a:gd fmla="*/ 1651872948 h 139" name="T21"/>
                <a:gd fmla="*/ 998011362 w 94" name="T22"/>
                <a:gd fmla="*/ 1553040277 h 139" name="T23"/>
                <a:gd fmla="*/ 1208858991 w 94" name="T24"/>
                <a:gd fmla="*/ 1115366690 h 139" name="T25"/>
                <a:gd fmla="*/ 1208858991 w 94" name="T26"/>
                <a:gd fmla="*/ 1115366690 h 139" name="T27"/>
                <a:gd fmla="*/ 1307256801 w 94" name="T28"/>
                <a:gd fmla="*/ 1002417213 h 139" name="T29"/>
                <a:gd fmla="*/ 1265085776 w 94" name="T30"/>
                <a:gd fmla="*/ 903588300 h 139" name="T31"/>
                <a:gd fmla="*/ 1321312560 w 94" name="T32"/>
                <a:gd fmla="*/ 663572540 h 139" name="T33"/>
                <a:gd fmla="*/ 660658155 w 94" name="T34"/>
                <a:gd fmla="*/ 0 h 139" name="T35"/>
                <a:gd fmla="*/ 0 w 94" name="T36"/>
                <a:gd fmla="*/ 663572540 h 139" name="T37"/>
                <a:gd fmla="*/ 42171026 w 94" name="T38"/>
                <a:gd fmla="*/ 903588300 h 139" name="T39"/>
                <a:gd fmla="*/ 14055759 w 94" name="T40"/>
                <a:gd fmla="*/ 1002417213 h 139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94" name="T63"/>
                <a:gd fmla="*/ 0 h 139" name="T64"/>
                <a:gd fmla="*/ 94 w 94" name="T65"/>
                <a:gd fmla="*/ 139 h 139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139" w="94">
                  <a:moveTo>
                    <a:pt x="1" y="71"/>
                  </a:moveTo>
                  <a:cubicBezTo>
                    <a:pt x="1" y="75"/>
                    <a:pt x="4" y="79"/>
                    <a:pt x="8" y="79"/>
                  </a:cubicBezTo>
                  <a:cubicBezTo>
                    <a:pt x="8" y="79"/>
                    <a:pt x="8" y="79"/>
                    <a:pt x="8" y="79"/>
                  </a:cubicBezTo>
                  <a:cubicBezTo>
                    <a:pt x="9" y="90"/>
                    <a:pt x="15" y="102"/>
                    <a:pt x="23" y="110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23" y="117"/>
                    <a:pt x="23" y="117"/>
                    <a:pt x="23" y="118"/>
                  </a:cubicBezTo>
                  <a:cubicBezTo>
                    <a:pt x="25" y="120"/>
                    <a:pt x="35" y="139"/>
                    <a:pt x="47" y="139"/>
                  </a:cubicBezTo>
                  <a:cubicBezTo>
                    <a:pt x="47" y="139"/>
                    <a:pt x="47" y="139"/>
                    <a:pt x="47" y="139"/>
                  </a:cubicBezTo>
                  <a:cubicBezTo>
                    <a:pt x="47" y="139"/>
                    <a:pt x="47" y="139"/>
                    <a:pt x="47" y="139"/>
                  </a:cubicBezTo>
                  <a:cubicBezTo>
                    <a:pt x="60" y="139"/>
                    <a:pt x="70" y="120"/>
                    <a:pt x="71" y="118"/>
                  </a:cubicBezTo>
                  <a:cubicBezTo>
                    <a:pt x="71" y="117"/>
                    <a:pt x="71" y="117"/>
                    <a:pt x="71" y="117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9" y="102"/>
                    <a:pt x="85" y="90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90" y="79"/>
                    <a:pt x="93" y="75"/>
                    <a:pt x="93" y="71"/>
                  </a:cubicBezTo>
                  <a:cubicBezTo>
                    <a:pt x="93" y="68"/>
                    <a:pt x="92" y="66"/>
                    <a:pt x="90" y="64"/>
                  </a:cubicBezTo>
                  <a:cubicBezTo>
                    <a:pt x="92" y="59"/>
                    <a:pt x="94" y="53"/>
                    <a:pt x="94" y="47"/>
                  </a:cubicBezTo>
                  <a:cubicBezTo>
                    <a:pt x="94" y="21"/>
                    <a:pt x="73" y="0"/>
                    <a:pt x="47" y="0"/>
                  </a:cubicBezTo>
                  <a:cubicBezTo>
                    <a:pt x="21" y="0"/>
                    <a:pt x="0" y="21"/>
                    <a:pt x="0" y="47"/>
                  </a:cubicBezTo>
                  <a:cubicBezTo>
                    <a:pt x="0" y="53"/>
                    <a:pt x="1" y="59"/>
                    <a:pt x="3" y="64"/>
                  </a:cubicBezTo>
                  <a:cubicBezTo>
                    <a:pt x="2" y="66"/>
                    <a:pt x="1" y="68"/>
                    <a:pt x="1" y="7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7439" name="Group 38"/>
          <p:cNvGrpSpPr/>
          <p:nvPr/>
        </p:nvGrpSpPr>
        <p:grpSpPr>
          <a:xfrm>
            <a:off x="5743575" y="4743450"/>
            <a:ext cx="730250" cy="720725"/>
            <a:chExt cx="728663" cy="719138"/>
          </a:xfrm>
        </p:grpSpPr>
        <p:sp>
          <p:nvSpPr>
            <p:cNvPr id="17443" name="Freeform 351"/>
            <p:cNvSpPr>
              <a:spLocks noChangeArrowheads="1" noEditPoints="1"/>
            </p:cNvSpPr>
            <p:nvPr/>
          </p:nvSpPr>
          <p:spPr bwMode="auto">
            <a:xfrm>
              <a:off x="169862" y="0"/>
              <a:ext cx="385763" cy="479425"/>
            </a:xfrm>
            <a:custGeom>
              <a:gdLst>
                <a:gd fmla="*/ 112215835 w 103" name="T0"/>
                <a:gd fmla="*/ 1206480504 h 128" name="T1"/>
                <a:gd fmla="*/ 729406673 w 103" name="T2"/>
                <a:gd fmla="*/ 1795690083 h 128" name="T3"/>
                <a:gd fmla="*/ 1332571468 w 103" name="T4"/>
                <a:gd fmla="*/ 1206480504 h 128" name="T5"/>
                <a:gd fmla="*/ 1444787303 w 103" name="T6"/>
                <a:gd fmla="*/ 1024104237 h 128" name="T7"/>
                <a:gd fmla="*/ 1388679385 w 103" name="T8"/>
                <a:gd fmla="*/ 897846914 h 128" name="T9"/>
                <a:gd fmla="*/ 1416731471 w 103" name="T10"/>
                <a:gd fmla="*/ 715470648 h 128" name="T11"/>
                <a:gd fmla="*/ 729406673 w 103" name="T12"/>
                <a:gd fmla="*/ 0 h 128" name="T13"/>
                <a:gd fmla="*/ 28055831 w 103" name="T14"/>
                <a:gd fmla="*/ 715470648 h 128" name="T15"/>
                <a:gd fmla="*/ 56107918 w 103" name="T16"/>
                <a:gd fmla="*/ 897846914 h 128" name="T17"/>
                <a:gd fmla="*/ 0 w 103" name="T18"/>
                <a:gd fmla="*/ 1024104237 h 128" name="T19"/>
                <a:gd fmla="*/ 112215835 w 103" name="T20"/>
                <a:gd fmla="*/ 1206480504 h 128" name="T21"/>
                <a:gd fmla="*/ 196379584 w 103" name="T22"/>
                <a:gd fmla="*/ 1010077310 h 128" name="T23"/>
                <a:gd fmla="*/ 252487501 w 103" name="T24"/>
                <a:gd fmla="*/ 897846914 h 128" name="T25"/>
                <a:gd fmla="*/ 224431670 w 103" name="T26"/>
                <a:gd fmla="*/ 715470648 h 128" name="T27"/>
                <a:gd fmla="*/ 729406673 w 103" name="T28"/>
                <a:gd fmla="*/ 182376266 h 128" name="T29"/>
                <a:gd fmla="*/ 1220355633 w 103" name="T30"/>
                <a:gd fmla="*/ 715470648 h 128" name="T31"/>
                <a:gd fmla="*/ 1206325844 w 103" name="T32"/>
                <a:gd fmla="*/ 897846914 h 128" name="T33"/>
                <a:gd fmla="*/ 1248407719 w 103" name="T34"/>
                <a:gd fmla="*/ 1010077310 h 128" name="T35"/>
                <a:gd fmla="*/ 1262433762 w 103" name="T36"/>
                <a:gd fmla="*/ 1024104237 h 128" name="T37"/>
                <a:gd fmla="*/ 1248407719 w 103" name="T38"/>
                <a:gd fmla="*/ 1038134909 h 128" name="T39"/>
                <a:gd fmla="*/ 1248407719 w 103" name="T40"/>
                <a:gd fmla="*/ 1038134909 h 128" name="T41"/>
                <a:gd fmla="*/ 1150217927 w 103" name="T42"/>
                <a:gd fmla="*/ 1122307706 h 128" name="T43"/>
                <a:gd fmla="*/ 729406673 w 103" name="T44"/>
                <a:gd fmla="*/ 1613313817 h 128" name="T45"/>
                <a:gd fmla="*/ 294569376 w 103" name="T46"/>
                <a:gd fmla="*/ 1122307706 h 128" name="T47"/>
                <a:gd fmla="*/ 196379584 w 103" name="T48"/>
                <a:gd fmla="*/ 1038134909 h 128" name="T49"/>
                <a:gd fmla="*/ 196379584 w 103" name="T50"/>
                <a:gd fmla="*/ 1038134909 h 128" name="T51"/>
                <a:gd fmla="*/ 196379584 w 103" name="T52"/>
                <a:gd fmla="*/ 1024104237 h 128" name="T53"/>
                <a:gd fmla="*/ 196379584 w 103" name="T54"/>
                <a:gd fmla="*/ 1010077310 h 128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w 103" name="T84"/>
                <a:gd fmla="*/ 0 h 128" name="T85"/>
                <a:gd fmla="*/ 103 w 103" name="T86"/>
                <a:gd fmla="*/ 128 h 128" name="T87"/>
              </a:gdLst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b="T87" l="T84" r="T86" t="T85"/>
              <a:pathLst>
                <a:path h="128" w="103">
                  <a:moveTo>
                    <a:pt x="8" y="86"/>
                  </a:moveTo>
                  <a:cubicBezTo>
                    <a:pt x="12" y="107"/>
                    <a:pt x="29" y="128"/>
                    <a:pt x="52" y="128"/>
                  </a:cubicBezTo>
                  <a:cubicBezTo>
                    <a:pt x="74" y="128"/>
                    <a:pt x="91" y="107"/>
                    <a:pt x="95" y="86"/>
                  </a:cubicBezTo>
                  <a:cubicBezTo>
                    <a:pt x="99" y="84"/>
                    <a:pt x="103" y="79"/>
                    <a:pt x="103" y="73"/>
                  </a:cubicBezTo>
                  <a:cubicBezTo>
                    <a:pt x="103" y="69"/>
                    <a:pt x="101" y="66"/>
                    <a:pt x="99" y="64"/>
                  </a:cubicBezTo>
                  <a:cubicBezTo>
                    <a:pt x="100" y="60"/>
                    <a:pt x="101" y="55"/>
                    <a:pt x="101" y="51"/>
                  </a:cubicBezTo>
                  <a:cubicBezTo>
                    <a:pt x="101" y="23"/>
                    <a:pt x="79" y="0"/>
                    <a:pt x="52" y="0"/>
                  </a:cubicBezTo>
                  <a:cubicBezTo>
                    <a:pt x="24" y="0"/>
                    <a:pt x="2" y="23"/>
                    <a:pt x="2" y="51"/>
                  </a:cubicBezTo>
                  <a:cubicBezTo>
                    <a:pt x="2" y="55"/>
                    <a:pt x="3" y="60"/>
                    <a:pt x="4" y="64"/>
                  </a:cubicBezTo>
                  <a:cubicBezTo>
                    <a:pt x="2" y="66"/>
                    <a:pt x="0" y="69"/>
                    <a:pt x="0" y="73"/>
                  </a:cubicBezTo>
                  <a:cubicBezTo>
                    <a:pt x="0" y="79"/>
                    <a:pt x="4" y="84"/>
                    <a:pt x="8" y="86"/>
                  </a:cubicBezTo>
                  <a:close/>
                  <a:moveTo>
                    <a:pt x="14" y="72"/>
                  </a:moveTo>
                  <a:cubicBezTo>
                    <a:pt x="17" y="70"/>
                    <a:pt x="19" y="67"/>
                    <a:pt x="18" y="64"/>
                  </a:cubicBezTo>
                  <a:cubicBezTo>
                    <a:pt x="16" y="60"/>
                    <a:pt x="16" y="56"/>
                    <a:pt x="16" y="51"/>
                  </a:cubicBezTo>
                  <a:cubicBezTo>
                    <a:pt x="16" y="30"/>
                    <a:pt x="32" y="13"/>
                    <a:pt x="52" y="13"/>
                  </a:cubicBezTo>
                  <a:cubicBezTo>
                    <a:pt x="71" y="13"/>
                    <a:pt x="87" y="30"/>
                    <a:pt x="87" y="51"/>
                  </a:cubicBezTo>
                  <a:cubicBezTo>
                    <a:pt x="87" y="56"/>
                    <a:pt x="87" y="60"/>
                    <a:pt x="86" y="64"/>
                  </a:cubicBezTo>
                  <a:cubicBezTo>
                    <a:pt x="84" y="67"/>
                    <a:pt x="86" y="70"/>
                    <a:pt x="89" y="72"/>
                  </a:cubicBezTo>
                  <a:cubicBezTo>
                    <a:pt x="89" y="72"/>
                    <a:pt x="90" y="72"/>
                    <a:pt x="90" y="73"/>
                  </a:cubicBezTo>
                  <a:cubicBezTo>
                    <a:pt x="90" y="74"/>
                    <a:pt x="89" y="74"/>
                    <a:pt x="89" y="74"/>
                  </a:cubicBezTo>
                  <a:cubicBezTo>
                    <a:pt x="89" y="74"/>
                    <a:pt x="89" y="74"/>
                    <a:pt x="89" y="74"/>
                  </a:cubicBezTo>
                  <a:cubicBezTo>
                    <a:pt x="85" y="74"/>
                    <a:pt x="82" y="77"/>
                    <a:pt x="82" y="80"/>
                  </a:cubicBezTo>
                  <a:cubicBezTo>
                    <a:pt x="81" y="97"/>
                    <a:pt x="68" y="115"/>
                    <a:pt x="52" y="115"/>
                  </a:cubicBezTo>
                  <a:cubicBezTo>
                    <a:pt x="35" y="115"/>
                    <a:pt x="22" y="97"/>
                    <a:pt x="21" y="80"/>
                  </a:cubicBezTo>
                  <a:cubicBezTo>
                    <a:pt x="21" y="77"/>
                    <a:pt x="18" y="74"/>
                    <a:pt x="14" y="74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14" y="74"/>
                    <a:pt x="14" y="73"/>
                  </a:cubicBezTo>
                  <a:cubicBezTo>
                    <a:pt x="14" y="72"/>
                    <a:pt x="14" y="72"/>
                    <a:pt x="14" y="7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7444" name="Freeform 352"/>
            <p:cNvSpPr>
              <a:spLocks noChangeArrowheads="1" noEditPoints="1"/>
            </p:cNvSpPr>
            <p:nvPr/>
          </p:nvSpPr>
          <p:spPr bwMode="auto">
            <a:xfrm>
              <a:off x="0" y="509588"/>
              <a:ext cx="728663" cy="209550"/>
            </a:xfrm>
            <a:custGeom>
              <a:gdLst>
                <a:gd fmla="*/ 2147483646 w 194" name="T0"/>
                <a:gd fmla="*/ 448074029 h 56" name="T1"/>
                <a:gd fmla="*/ 1819865890 w 194" name="T2"/>
                <a:gd fmla="*/ 14002430 h 56" name="T3"/>
                <a:gd fmla="*/ 1777543341 w 194" name="T4"/>
                <a:gd fmla="*/ 0 h 56" name="T5"/>
                <a:gd fmla="*/ 1749328307 w 194" name="T6"/>
                <a:gd fmla="*/ 0 h 56" name="T7"/>
                <a:gd fmla="*/ 1707005757 w 194" name="T8"/>
                <a:gd fmla="*/ 14002430 h 56" name="T9"/>
                <a:gd fmla="*/ 1368429114 w 194" name="T10"/>
                <a:gd fmla="*/ 84014582 h 56" name="T11"/>
                <a:gd fmla="*/ 1015741198 w 194" name="T12"/>
                <a:gd fmla="*/ 14002430 h 56" name="T13"/>
                <a:gd fmla="*/ 973418648 w 194" name="T14"/>
                <a:gd fmla="*/ 0 h 56" name="T15"/>
                <a:gd fmla="*/ 945203615 w 194" name="T16"/>
                <a:gd fmla="*/ 0 h 56" name="T17"/>
                <a:gd fmla="*/ 931096098 w 194" name="T18"/>
                <a:gd fmla="*/ 14002430 h 56" name="T19"/>
                <a:gd fmla="*/ 28215033 w 194" name="T20"/>
                <a:gd fmla="*/ 448074029 h 56" name="T21"/>
                <a:gd fmla="*/ 0 w 194" name="T22"/>
                <a:gd fmla="*/ 518086181 h 56" name="T23"/>
                <a:gd fmla="*/ 0 w 194" name="T24"/>
                <a:gd fmla="*/ 700114034 h 56" name="T25"/>
                <a:gd fmla="*/ 84645100 w 194" name="T26"/>
                <a:gd fmla="*/ 784128616 h 56" name="T27"/>
                <a:gd fmla="*/ 2147483646 w 194" name="T28"/>
                <a:gd fmla="*/ 784128616 h 56" name="T29"/>
                <a:gd fmla="*/ 2147483646 w 194" name="T30"/>
                <a:gd fmla="*/ 700114034 h 56" name="T31"/>
                <a:gd fmla="*/ 2147483646 w 194" name="T32"/>
                <a:gd fmla="*/ 518086181 h 56" name="T33"/>
                <a:gd fmla="*/ 2147483646 w 194" name="T34"/>
                <a:gd fmla="*/ 448074029 h 56" name="T35"/>
                <a:gd fmla="*/ 2147483646 w 194" name="T36"/>
                <a:gd fmla="*/ 602097021 h 56" name="T37"/>
                <a:gd fmla="*/ 183397716 w 194" name="T38"/>
                <a:gd fmla="*/ 602097021 h 56" name="T39"/>
                <a:gd fmla="*/ 183397716 w 194" name="T40"/>
                <a:gd fmla="*/ 560093472 h 56" name="T41"/>
                <a:gd fmla="*/ 959311131 w 194" name="T42"/>
                <a:gd fmla="*/ 196034025 h 56" name="T43"/>
                <a:gd fmla="*/ 1368429114 w 194" name="T44"/>
                <a:gd fmla="*/ 266042435 h 56" name="T45"/>
                <a:gd fmla="*/ 1777543341 w 194" name="T46"/>
                <a:gd fmla="*/ 196034025 h 56" name="T47"/>
                <a:gd fmla="*/ 2147483646 w 194" name="T48"/>
                <a:gd fmla="*/ 560093472 h 56" name="T49"/>
                <a:gd fmla="*/ 2147483646 w 194" name="T50"/>
                <a:gd fmla="*/ 602097021 h 5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w 194" name="T78"/>
                <a:gd fmla="*/ 0 h 56" name="T79"/>
                <a:gd fmla="*/ 194 w 194" name="T80"/>
                <a:gd fmla="*/ 56 h 56" name="T81"/>
              </a:gdLst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b="T81" l="T78" r="T80" t="T79"/>
              <a:pathLst>
                <a:path h="56" w="194">
                  <a:moveTo>
                    <a:pt x="191" y="32"/>
                  </a:moveTo>
                  <a:cubicBezTo>
                    <a:pt x="174" y="17"/>
                    <a:pt x="152" y="6"/>
                    <a:pt x="129" y="1"/>
                  </a:cubicBezTo>
                  <a:cubicBezTo>
                    <a:pt x="128" y="1"/>
                    <a:pt x="127" y="0"/>
                    <a:pt x="126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3" y="0"/>
                    <a:pt x="122" y="1"/>
                    <a:pt x="121" y="1"/>
                  </a:cubicBezTo>
                  <a:cubicBezTo>
                    <a:pt x="115" y="4"/>
                    <a:pt x="106" y="6"/>
                    <a:pt x="97" y="6"/>
                  </a:cubicBezTo>
                  <a:cubicBezTo>
                    <a:pt x="87" y="6"/>
                    <a:pt x="78" y="4"/>
                    <a:pt x="72" y="1"/>
                  </a:cubicBezTo>
                  <a:cubicBezTo>
                    <a:pt x="71" y="1"/>
                    <a:pt x="70" y="0"/>
                    <a:pt x="69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7" y="0"/>
                    <a:pt x="66" y="0"/>
                    <a:pt x="66" y="1"/>
                  </a:cubicBezTo>
                  <a:cubicBezTo>
                    <a:pt x="42" y="6"/>
                    <a:pt x="20" y="16"/>
                    <a:pt x="2" y="32"/>
                  </a:cubicBezTo>
                  <a:cubicBezTo>
                    <a:pt x="0" y="33"/>
                    <a:pt x="0" y="35"/>
                    <a:pt x="0" y="37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53"/>
                    <a:pt x="2" y="56"/>
                    <a:pt x="6" y="56"/>
                  </a:cubicBezTo>
                  <a:cubicBezTo>
                    <a:pt x="187" y="56"/>
                    <a:pt x="187" y="56"/>
                    <a:pt x="187" y="56"/>
                  </a:cubicBezTo>
                  <a:cubicBezTo>
                    <a:pt x="191" y="56"/>
                    <a:pt x="194" y="53"/>
                    <a:pt x="194" y="50"/>
                  </a:cubicBezTo>
                  <a:cubicBezTo>
                    <a:pt x="194" y="37"/>
                    <a:pt x="194" y="37"/>
                    <a:pt x="194" y="37"/>
                  </a:cubicBezTo>
                  <a:cubicBezTo>
                    <a:pt x="194" y="35"/>
                    <a:pt x="193" y="33"/>
                    <a:pt x="191" y="32"/>
                  </a:cubicBezTo>
                  <a:close/>
                  <a:moveTo>
                    <a:pt x="180" y="43"/>
                  </a:moveTo>
                  <a:cubicBezTo>
                    <a:pt x="13" y="43"/>
                    <a:pt x="13" y="43"/>
                    <a:pt x="13" y="43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28" y="27"/>
                    <a:pt x="47" y="18"/>
                    <a:pt x="68" y="14"/>
                  </a:cubicBezTo>
                  <a:cubicBezTo>
                    <a:pt x="76" y="17"/>
                    <a:pt x="86" y="19"/>
                    <a:pt x="97" y="19"/>
                  </a:cubicBezTo>
                  <a:cubicBezTo>
                    <a:pt x="107" y="19"/>
                    <a:pt x="117" y="17"/>
                    <a:pt x="126" y="14"/>
                  </a:cubicBezTo>
                  <a:cubicBezTo>
                    <a:pt x="146" y="18"/>
                    <a:pt x="165" y="27"/>
                    <a:pt x="180" y="40"/>
                  </a:cubicBezTo>
                  <a:lnTo>
                    <a:pt x="180" y="4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7440" name="矩形 60"/>
          <p:cNvSpPr>
            <a:spLocks noChangeArrowheads="1"/>
          </p:cNvSpPr>
          <p:nvPr/>
        </p:nvSpPr>
        <p:spPr bwMode="auto">
          <a:xfrm>
            <a:off x="3686175" y="4914899"/>
            <a:ext cx="15113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424242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17441" name="矩形 61"/>
          <p:cNvSpPr>
            <a:spLocks noChangeArrowheads="1"/>
          </p:cNvSpPr>
          <p:nvPr/>
        </p:nvSpPr>
        <p:spPr bwMode="auto">
          <a:xfrm>
            <a:off x="7277099" y="4924424"/>
            <a:ext cx="1509713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424242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17442" name="矩形 62"/>
          <p:cNvSpPr>
            <a:spLocks noChangeArrowheads="1"/>
          </p:cNvSpPr>
          <p:nvPr/>
        </p:nvSpPr>
        <p:spPr bwMode="auto">
          <a:xfrm rot="18608832">
            <a:off x="10123563" y="3332441"/>
            <a:ext cx="15113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200">
                <a:solidFill>
                  <a:srgbClr val="424242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8435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18436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sp>
        <p:nvSpPr>
          <p:cNvPr id="18437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8620623C-D37C-475C-B6A3-A96A35057EB1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3</a:t>
            </a:fld>
          </a:p>
        </p:txBody>
      </p:sp>
      <p:sp>
        <p:nvSpPr>
          <p:cNvPr id="18438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sp useBgFill="1">
        <p:nvSpPr>
          <p:cNvPr id="18439" name="椭圆 12"/>
          <p:cNvSpPr>
            <a:spLocks noChangeArrowheads="1"/>
          </p:cNvSpPr>
          <p:nvPr/>
        </p:nvSpPr>
        <p:spPr bwMode="auto">
          <a:xfrm>
            <a:off x="1617663" y="1152525"/>
            <a:ext cx="2133600" cy="2133600"/>
          </a:xfrm>
          <a:prstGeom prst="ellipse">
            <a:avLst/>
          </a:prstGeom>
          <a:ln w="25400">
            <a:solidFill>
              <a:srgbClr val="AEDC4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18440" name="椭圆 13"/>
          <p:cNvSpPr>
            <a:spLocks noChangeArrowheads="1"/>
          </p:cNvSpPr>
          <p:nvPr/>
        </p:nvSpPr>
        <p:spPr bwMode="auto">
          <a:xfrm>
            <a:off x="2317750" y="4014788"/>
            <a:ext cx="2133600" cy="2132012"/>
          </a:xfrm>
          <a:prstGeom prst="ellipse">
            <a:avLst/>
          </a:prstGeom>
          <a:ln w="25400">
            <a:solidFill>
              <a:srgbClr val="21AFE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18441" name="椭圆 14"/>
          <p:cNvSpPr>
            <a:spLocks noChangeArrowheads="1"/>
          </p:cNvSpPr>
          <p:nvPr/>
        </p:nvSpPr>
        <p:spPr bwMode="auto">
          <a:xfrm>
            <a:off x="7939088" y="1152525"/>
            <a:ext cx="2133600" cy="2133600"/>
          </a:xfrm>
          <a:prstGeom prst="ellipse">
            <a:avLst/>
          </a:prstGeom>
          <a:ln w="25400">
            <a:solidFill>
              <a:srgbClr val="424242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8442" name="椭圆 18"/>
          <p:cNvSpPr>
            <a:spLocks noChangeArrowheads="1"/>
          </p:cNvSpPr>
          <p:nvPr/>
        </p:nvSpPr>
        <p:spPr bwMode="auto">
          <a:xfrm>
            <a:off x="1730375" y="1265238"/>
            <a:ext cx="1908175" cy="19081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8443" name="椭圆 19"/>
          <p:cNvSpPr>
            <a:spLocks noChangeArrowheads="1"/>
          </p:cNvSpPr>
          <p:nvPr/>
        </p:nvSpPr>
        <p:spPr bwMode="auto">
          <a:xfrm>
            <a:off x="8051800" y="1265238"/>
            <a:ext cx="1908175" cy="1908175"/>
          </a:xfrm>
          <a:prstGeom prst="ellipse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8444" name="椭圆 20"/>
          <p:cNvSpPr>
            <a:spLocks noChangeArrowheads="1"/>
          </p:cNvSpPr>
          <p:nvPr/>
        </p:nvSpPr>
        <p:spPr bwMode="auto">
          <a:xfrm>
            <a:off x="2430463" y="4127500"/>
            <a:ext cx="1908175" cy="19081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grpSp>
        <p:nvGrpSpPr>
          <p:cNvPr id="18445" name="Group 13"/>
          <p:cNvGrpSpPr/>
          <p:nvPr/>
        </p:nvGrpSpPr>
        <p:grpSpPr>
          <a:xfrm>
            <a:off x="4629150" y="1962150"/>
            <a:ext cx="2933700" cy="2933700"/>
            <a:chExt cx="2132807" cy="2132807"/>
          </a:xfrm>
        </p:grpSpPr>
        <p:sp useBgFill="1">
          <p:nvSpPr>
            <p:cNvPr id="18464" name="椭圆 17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chemeClr val="bg1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18465" name="椭圆 21"/>
            <p:cNvSpPr>
              <a:spLocks noChangeArrowheads="1"/>
            </p:cNvSpPr>
            <p:nvPr/>
          </p:nvSpPr>
          <p:spPr bwMode="auto">
            <a:xfrm>
              <a:off x="129778" y="139305"/>
              <a:ext cx="1873252" cy="187325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8C8C8"/>
                </a:gs>
              </a:gsLst>
              <a:lin ang="19800000" scaled="1"/>
            </a:gradFill>
            <a:ln w="25400">
              <a:solidFill>
                <a:srgbClr val="42719B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 useBgFill="1">
        <p:nvSpPr>
          <p:cNvPr id="18446" name="椭圆 22"/>
          <p:cNvSpPr>
            <a:spLocks noChangeArrowheads="1"/>
          </p:cNvSpPr>
          <p:nvPr/>
        </p:nvSpPr>
        <p:spPr bwMode="auto">
          <a:xfrm>
            <a:off x="8328025" y="4127500"/>
            <a:ext cx="2133600" cy="2132013"/>
          </a:xfrm>
          <a:prstGeom prst="ellipse">
            <a:avLst/>
          </a:prstGeom>
          <a:ln w="25400">
            <a:solidFill>
              <a:srgbClr val="AEDC4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8447" name="椭圆 23"/>
          <p:cNvSpPr>
            <a:spLocks noChangeArrowheads="1"/>
          </p:cNvSpPr>
          <p:nvPr/>
        </p:nvSpPr>
        <p:spPr bwMode="auto">
          <a:xfrm>
            <a:off x="8440738" y="4238625"/>
            <a:ext cx="1908175" cy="19081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8448" name="矩形 24"/>
          <p:cNvSpPr>
            <a:spLocks noChangeArrowheads="1"/>
          </p:cNvSpPr>
          <p:nvPr/>
        </p:nvSpPr>
        <p:spPr bwMode="auto">
          <a:xfrm>
            <a:off x="1844675" y="1782763"/>
            <a:ext cx="17097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18449" name="矩形 25"/>
          <p:cNvSpPr>
            <a:spLocks noChangeArrowheads="1"/>
          </p:cNvSpPr>
          <p:nvPr/>
        </p:nvSpPr>
        <p:spPr bwMode="auto">
          <a:xfrm>
            <a:off x="8529639" y="4745038"/>
            <a:ext cx="170973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18450" name="矩形 26"/>
          <p:cNvSpPr>
            <a:spLocks noChangeArrowheads="1"/>
          </p:cNvSpPr>
          <p:nvPr/>
        </p:nvSpPr>
        <p:spPr bwMode="auto">
          <a:xfrm>
            <a:off x="8150224" y="1704975"/>
            <a:ext cx="1711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18451" name="矩形 27"/>
          <p:cNvSpPr>
            <a:spLocks noChangeArrowheads="1"/>
          </p:cNvSpPr>
          <p:nvPr/>
        </p:nvSpPr>
        <p:spPr bwMode="auto">
          <a:xfrm>
            <a:off x="2506663" y="4600575"/>
            <a:ext cx="1711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18452" name="矩形 28"/>
          <p:cNvSpPr>
            <a:spLocks noChangeArrowheads="1"/>
          </p:cNvSpPr>
          <p:nvPr/>
        </p:nvSpPr>
        <p:spPr bwMode="auto">
          <a:xfrm>
            <a:off x="5406866" y="3490913"/>
            <a:ext cx="1378267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400">
                <a:solidFill>
                  <a:srgbClr val="000000"/>
                </a:solidFill>
                <a:sym charset="-122" panose="02010600030101010101" pitchFamily="2" typeface="宋体"/>
              </a:rPr>
              <a:t>DOLOR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400">
                <a:solidFill>
                  <a:srgbClr val="000000"/>
                </a:solidFill>
                <a:sym charset="-122" panose="02010600030101010101" pitchFamily="2" typeface="宋体"/>
              </a:rPr>
              <a:t>SIT AMET</a:t>
            </a:r>
          </a:p>
        </p:txBody>
      </p:sp>
      <p:grpSp>
        <p:nvGrpSpPr>
          <p:cNvPr id="18453" name="Group 23"/>
          <p:cNvGrpSpPr/>
          <p:nvPr/>
        </p:nvGrpSpPr>
        <p:grpSpPr>
          <a:xfrm>
            <a:off x="5980113" y="2554288"/>
            <a:ext cx="528637" cy="795337"/>
            <a:chExt cx="528638" cy="795338"/>
          </a:xfrm>
        </p:grpSpPr>
        <p:sp>
          <p:nvSpPr>
            <p:cNvPr id="18462" name="Freeform 677"/>
            <p:cNvSpPr>
              <a:spLocks noChangeArrowheads="1"/>
            </p:cNvSpPr>
            <p:nvPr/>
          </p:nvSpPr>
          <p:spPr bwMode="auto">
            <a:xfrm>
              <a:off x="82550" y="0"/>
              <a:ext cx="446088" cy="554038"/>
            </a:xfrm>
            <a:custGeom>
              <a:gdLst>
                <a:gd fmla="*/ 0 w 119" name="T0"/>
                <a:gd fmla="*/ 420413768 h 148" name="T1"/>
                <a:gd fmla="*/ 0 w 119" name="T2"/>
                <a:gd fmla="*/ 1611584237 h 148" name="T3"/>
                <a:gd fmla="*/ 140521469 w 119" name="T4"/>
                <a:gd fmla="*/ 1947918995 h 148" name="T5"/>
                <a:gd fmla="*/ 1672222721 w 119" name="T6"/>
                <a:gd fmla="*/ 1597572317 h 148" name="T7"/>
                <a:gd fmla="*/ 1672222721 w 119" name="T8"/>
                <a:gd fmla="*/ 504496521 h 148" name="T9"/>
                <a:gd fmla="*/ 0 w 119" name="T10"/>
                <a:gd fmla="*/ 420413768 h 14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19" name="T18"/>
                <a:gd fmla="*/ 0 h 148" name="T19"/>
                <a:gd fmla="*/ 119 w 119" name="T20"/>
                <a:gd fmla="*/ 148 h 14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48" w="119">
                  <a:moveTo>
                    <a:pt x="0" y="30"/>
                  </a:moveTo>
                  <a:cubicBezTo>
                    <a:pt x="0" y="115"/>
                    <a:pt x="0" y="115"/>
                    <a:pt x="0" y="115"/>
                  </a:cubicBezTo>
                  <a:cubicBezTo>
                    <a:pt x="3" y="127"/>
                    <a:pt x="6" y="136"/>
                    <a:pt x="10" y="139"/>
                  </a:cubicBezTo>
                  <a:cubicBezTo>
                    <a:pt x="47" y="148"/>
                    <a:pt x="81" y="99"/>
                    <a:pt x="119" y="114"/>
                  </a:cubicBezTo>
                  <a:cubicBezTo>
                    <a:pt x="119" y="36"/>
                    <a:pt x="119" y="36"/>
                    <a:pt x="119" y="36"/>
                  </a:cubicBezTo>
                  <a:cubicBezTo>
                    <a:pt x="78" y="0"/>
                    <a:pt x="41" y="50"/>
                    <a:pt x="0" y="3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8463" name="Freeform 678"/>
            <p:cNvSpPr>
              <a:spLocks noChangeArrowheads="1"/>
            </p:cNvSpPr>
            <p:nvPr/>
          </p:nvSpPr>
          <p:spPr bwMode="auto">
            <a:xfrm>
              <a:off x="0" y="60325"/>
              <a:ext cx="52388" cy="735013"/>
            </a:xfrm>
            <a:custGeom>
              <a:gdLst>
                <a:gd fmla="*/ 98017948 w 14" name="T0"/>
                <a:gd fmla="*/ 0 h 196" name="T1"/>
                <a:gd fmla="*/ 0 w 14" name="T2"/>
                <a:gd fmla="*/ 98439241 h 196" name="T3"/>
                <a:gd fmla="*/ 0 w 14" name="T4"/>
                <a:gd fmla="*/ 2147483646 h 196" name="T5"/>
                <a:gd fmla="*/ 98017948 w 14" name="T6"/>
                <a:gd fmla="*/ 2147483646 h 196" name="T7"/>
                <a:gd fmla="*/ 196035896 w 14" name="T8"/>
                <a:gd fmla="*/ 2147483646 h 196" name="T9"/>
                <a:gd fmla="*/ 196035896 w 14" name="T10"/>
                <a:gd fmla="*/ 98439241 h 196" name="T11"/>
                <a:gd fmla="*/ 98017948 w 14" name="T12"/>
                <a:gd fmla="*/ 0 h 19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4" name="T21"/>
                <a:gd fmla="*/ 0 h 196" name="T22"/>
                <a:gd fmla="*/ 14 w 14" name="T23"/>
                <a:gd fmla="*/ 196 h 196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96" w="14">
                  <a:moveTo>
                    <a:pt x="7" y="0"/>
                  </a:moveTo>
                  <a:cubicBezTo>
                    <a:pt x="3" y="0"/>
                    <a:pt x="0" y="3"/>
                    <a:pt x="0" y="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3"/>
                    <a:pt x="3" y="196"/>
                    <a:pt x="7" y="196"/>
                  </a:cubicBezTo>
                  <a:cubicBezTo>
                    <a:pt x="11" y="196"/>
                    <a:pt x="14" y="193"/>
                    <a:pt x="14" y="189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4" y="3"/>
                    <a:pt x="11" y="0"/>
                    <a:pt x="7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8454" name="圆角矩形 32"/>
          <p:cNvSpPr>
            <a:spLocks noChangeArrowheads="1"/>
          </p:cNvSpPr>
          <p:nvPr/>
        </p:nvSpPr>
        <p:spPr bwMode="auto">
          <a:xfrm rot="-2875521">
            <a:off x="1362075" y="1214438"/>
            <a:ext cx="511175" cy="98425"/>
          </a:xfrm>
          <a:prstGeom prst="roundRect">
            <a:avLst>
              <a:gd fmla="val 50000" name="adj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8455" name="圆角矩形 33"/>
          <p:cNvSpPr>
            <a:spLocks noChangeArrowheads="1"/>
          </p:cNvSpPr>
          <p:nvPr/>
        </p:nvSpPr>
        <p:spPr bwMode="auto">
          <a:xfrm rot="-2875521">
            <a:off x="2072481" y="4010820"/>
            <a:ext cx="511175" cy="100012"/>
          </a:xfrm>
          <a:prstGeom prst="roundRect">
            <a:avLst>
              <a:gd fmla="val 50000" name="adj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8456" name="圆角矩形 34"/>
          <p:cNvSpPr>
            <a:spLocks noChangeArrowheads="1"/>
          </p:cNvSpPr>
          <p:nvPr/>
        </p:nvSpPr>
        <p:spPr bwMode="auto">
          <a:xfrm flipH="1" rot="2875521">
            <a:off x="10149681" y="4150520"/>
            <a:ext cx="511175" cy="100012"/>
          </a:xfrm>
          <a:prstGeom prst="roundRect">
            <a:avLst>
              <a:gd fmla="val 50000" name="adj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8457" name="圆角矩形 35"/>
          <p:cNvSpPr>
            <a:spLocks noChangeArrowheads="1"/>
          </p:cNvSpPr>
          <p:nvPr/>
        </p:nvSpPr>
        <p:spPr bwMode="auto">
          <a:xfrm flipH="1" rot="2875521">
            <a:off x="9829006" y="1210470"/>
            <a:ext cx="511175" cy="100012"/>
          </a:xfrm>
          <a:prstGeom prst="roundRect">
            <a:avLst>
              <a:gd fmla="val 50000" name="adj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8458" name="矩形 36"/>
          <p:cNvSpPr>
            <a:spLocks noChangeArrowheads="1"/>
          </p:cNvSpPr>
          <p:nvPr/>
        </p:nvSpPr>
        <p:spPr bwMode="auto">
          <a:xfrm>
            <a:off x="1152525" y="714375"/>
            <a:ext cx="460693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600">
                <a:solidFill>
                  <a:srgbClr val="AEDC46"/>
                </a:solidFill>
              </a:rPr>
              <a:t>A</a:t>
            </a:r>
          </a:p>
        </p:txBody>
      </p:sp>
      <p:sp>
        <p:nvSpPr>
          <p:cNvPr id="18459" name="矩形 37"/>
          <p:cNvSpPr>
            <a:spLocks noChangeArrowheads="1"/>
          </p:cNvSpPr>
          <p:nvPr/>
        </p:nvSpPr>
        <p:spPr bwMode="auto">
          <a:xfrm>
            <a:off x="1812925" y="3522662"/>
            <a:ext cx="438468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600">
                <a:solidFill>
                  <a:srgbClr val="21AFE6"/>
                </a:solidFill>
              </a:rPr>
              <a:t>B</a:t>
            </a:r>
          </a:p>
        </p:txBody>
      </p:sp>
      <p:sp>
        <p:nvSpPr>
          <p:cNvPr id="18460" name="矩形 38"/>
          <p:cNvSpPr>
            <a:spLocks noChangeArrowheads="1"/>
          </p:cNvSpPr>
          <p:nvPr/>
        </p:nvSpPr>
        <p:spPr bwMode="auto">
          <a:xfrm>
            <a:off x="10437814" y="3630612"/>
            <a:ext cx="47180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600">
                <a:solidFill>
                  <a:srgbClr val="AEDC46"/>
                </a:solidFill>
              </a:rPr>
              <a:t>D</a:t>
            </a:r>
          </a:p>
        </p:txBody>
      </p:sp>
      <p:sp>
        <p:nvSpPr>
          <p:cNvPr id="18461" name="矩形 39"/>
          <p:cNvSpPr>
            <a:spLocks noChangeArrowheads="1"/>
          </p:cNvSpPr>
          <p:nvPr/>
        </p:nvSpPr>
        <p:spPr bwMode="auto">
          <a:xfrm>
            <a:off x="10145714" y="727075"/>
            <a:ext cx="42418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600">
                <a:solidFill>
                  <a:srgbClr val="424242"/>
                </a:solidFill>
              </a:rPr>
              <a:t>C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8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9459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19460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pic>
        <p:nvPicPr>
          <p:cNvPr id="19461" name="图片 15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-4017963"/>
            <a:ext cx="12192000" cy="802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77436C9A-0DDA-4D1B-A312-60A886ABC353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4</a:t>
            </a:fld>
          </a:p>
        </p:txBody>
      </p:sp>
      <p:sp>
        <p:nvSpPr>
          <p:cNvPr id="19463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AEDC46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AEDC46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sp useBgFill="1">
        <p:nvSpPr>
          <p:cNvPr id="19464" name="椭圆 13"/>
          <p:cNvSpPr>
            <a:spLocks noChangeArrowheads="1"/>
          </p:cNvSpPr>
          <p:nvPr/>
        </p:nvSpPr>
        <p:spPr bwMode="auto">
          <a:xfrm>
            <a:off x="1860550" y="2892425"/>
            <a:ext cx="2133600" cy="2133600"/>
          </a:xfrm>
          <a:prstGeom prst="ellipse">
            <a:avLst/>
          </a:prstGeom>
          <a:ln w="25400">
            <a:solidFill>
              <a:srgbClr val="21AFE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19465" name="椭圆 14"/>
          <p:cNvSpPr>
            <a:spLocks noChangeArrowheads="1"/>
          </p:cNvSpPr>
          <p:nvPr/>
        </p:nvSpPr>
        <p:spPr bwMode="auto">
          <a:xfrm>
            <a:off x="8193088" y="2841625"/>
            <a:ext cx="2132012" cy="2133600"/>
          </a:xfrm>
          <a:prstGeom prst="ellipse">
            <a:avLst/>
          </a:prstGeom>
          <a:ln w="25400">
            <a:solidFill>
              <a:srgbClr val="424242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9466" name="椭圆 19"/>
          <p:cNvSpPr>
            <a:spLocks noChangeArrowheads="1"/>
          </p:cNvSpPr>
          <p:nvPr/>
        </p:nvSpPr>
        <p:spPr bwMode="auto">
          <a:xfrm>
            <a:off x="8305800" y="2954338"/>
            <a:ext cx="1908175" cy="1908175"/>
          </a:xfrm>
          <a:prstGeom prst="ellipse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9467" name="椭圆 20"/>
          <p:cNvSpPr>
            <a:spLocks noChangeArrowheads="1"/>
          </p:cNvSpPr>
          <p:nvPr/>
        </p:nvSpPr>
        <p:spPr bwMode="auto">
          <a:xfrm>
            <a:off x="1973263" y="3005138"/>
            <a:ext cx="1908175" cy="1908175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19468" name="椭圆 22"/>
          <p:cNvSpPr>
            <a:spLocks noChangeArrowheads="1"/>
          </p:cNvSpPr>
          <p:nvPr/>
        </p:nvSpPr>
        <p:spPr bwMode="auto">
          <a:xfrm>
            <a:off x="5026025" y="2892425"/>
            <a:ext cx="2133600" cy="2133600"/>
          </a:xfrm>
          <a:prstGeom prst="ellipse">
            <a:avLst/>
          </a:prstGeom>
          <a:ln w="25400">
            <a:solidFill>
              <a:srgbClr val="AEDC4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9469" name="椭圆 23"/>
          <p:cNvSpPr>
            <a:spLocks noChangeArrowheads="1"/>
          </p:cNvSpPr>
          <p:nvPr/>
        </p:nvSpPr>
        <p:spPr bwMode="auto">
          <a:xfrm>
            <a:off x="5138738" y="3005138"/>
            <a:ext cx="1908175" cy="19081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19470" name="矩形 16"/>
          <p:cNvSpPr>
            <a:spLocks noChangeArrowheads="1"/>
          </p:cNvSpPr>
          <p:nvPr/>
        </p:nvSpPr>
        <p:spPr bwMode="auto">
          <a:xfrm>
            <a:off x="2016125" y="5616575"/>
            <a:ext cx="17113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</p:txBody>
      </p:sp>
      <p:sp>
        <p:nvSpPr>
          <p:cNvPr id="19471" name="圆角矩形 24"/>
          <p:cNvSpPr>
            <a:spLocks noChangeArrowheads="1"/>
          </p:cNvSpPr>
          <p:nvPr/>
        </p:nvSpPr>
        <p:spPr bwMode="auto">
          <a:xfrm>
            <a:off x="2208213" y="5365750"/>
            <a:ext cx="1389062" cy="100013"/>
          </a:xfrm>
          <a:prstGeom prst="roundRect">
            <a:avLst>
              <a:gd fmla="val 50000" name="adj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9472" name="矩形 25"/>
          <p:cNvSpPr>
            <a:spLocks noChangeArrowheads="1"/>
          </p:cNvSpPr>
          <p:nvPr/>
        </p:nvSpPr>
        <p:spPr bwMode="auto">
          <a:xfrm>
            <a:off x="5248275" y="5616575"/>
            <a:ext cx="1709738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</p:txBody>
      </p:sp>
      <p:sp>
        <p:nvSpPr>
          <p:cNvPr id="19473" name="圆角矩形 26"/>
          <p:cNvSpPr>
            <a:spLocks noChangeArrowheads="1"/>
          </p:cNvSpPr>
          <p:nvPr/>
        </p:nvSpPr>
        <p:spPr bwMode="auto">
          <a:xfrm>
            <a:off x="5438775" y="5365750"/>
            <a:ext cx="1390650" cy="100013"/>
          </a:xfrm>
          <a:prstGeom prst="roundRect">
            <a:avLst>
              <a:gd fmla="val 50000" name="adj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9474" name="矩形 27"/>
          <p:cNvSpPr>
            <a:spLocks noChangeArrowheads="1"/>
          </p:cNvSpPr>
          <p:nvPr/>
        </p:nvSpPr>
        <p:spPr bwMode="auto">
          <a:xfrm>
            <a:off x="8381999" y="5616575"/>
            <a:ext cx="1709738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</p:txBody>
      </p:sp>
      <p:sp>
        <p:nvSpPr>
          <p:cNvPr id="19475" name="圆角矩形 28"/>
          <p:cNvSpPr>
            <a:spLocks noChangeArrowheads="1"/>
          </p:cNvSpPr>
          <p:nvPr/>
        </p:nvSpPr>
        <p:spPr bwMode="auto">
          <a:xfrm>
            <a:off x="8572500" y="5365750"/>
            <a:ext cx="1390650" cy="100013"/>
          </a:xfrm>
          <a:prstGeom prst="roundRect">
            <a:avLst>
              <a:gd fmla="val 50000" name="adj"/>
            </a:avLst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grpSp>
        <p:nvGrpSpPr>
          <p:cNvPr id="19476" name="Group 20"/>
          <p:cNvGrpSpPr/>
          <p:nvPr/>
        </p:nvGrpSpPr>
        <p:grpSpPr>
          <a:xfrm>
            <a:off x="5756275" y="3335338"/>
            <a:ext cx="693738" cy="754062"/>
            <a:chExt cx="693738" cy="754063"/>
          </a:xfrm>
        </p:grpSpPr>
        <p:sp>
          <p:nvSpPr>
            <p:cNvPr id="19488" name="Freeform 397"/>
            <p:cNvSpPr>
              <a:spLocks noChangeArrowheads="1" noEditPoints="1"/>
            </p:cNvSpPr>
            <p:nvPr/>
          </p:nvSpPr>
          <p:spPr bwMode="auto">
            <a:xfrm>
              <a:off x="0" y="0"/>
              <a:ext cx="693738" cy="754063"/>
            </a:xfrm>
            <a:custGeom>
              <a:gdLst>
                <a:gd fmla="*/ 2147483646 w 185" name="T0"/>
                <a:gd fmla="*/ 1069636490 h 201" name="T1"/>
                <a:gd fmla="*/ 1729627582 w 185" name="T2"/>
                <a:gd fmla="*/ 886673044 h 201" name="T3"/>
                <a:gd fmla="*/ 1673378555 w 185" name="T4"/>
                <a:gd fmla="*/ 872600953 h 201" name="T5"/>
                <a:gd fmla="*/ 1673378555 w 185" name="T6"/>
                <a:gd fmla="*/ 281483089 h 201" name="T7"/>
                <a:gd fmla="*/ 1729627582 w 185" name="T8"/>
                <a:gd fmla="*/ 140743420 h 201" name="T9"/>
                <a:gd fmla="*/ 1560884250 w 185" name="T10"/>
                <a:gd fmla="*/ 14075843 h 201" name="T11"/>
                <a:gd fmla="*/ 140618818 w 185" name="T12"/>
                <a:gd fmla="*/ 239259313 h 201" name="T13"/>
                <a:gd fmla="*/ 14062257 w 185" name="T14"/>
                <a:gd fmla="*/ 408150667 h 201" name="T15"/>
                <a:gd fmla="*/ 70311284 w 185" name="T16"/>
                <a:gd fmla="*/ 506670311 h 201" name="T17"/>
                <a:gd fmla="*/ 70311284 w 185" name="T18"/>
                <a:gd fmla="*/ 2147483646 h 201" name="T19"/>
                <a:gd fmla="*/ 168743331 w 185" name="T20"/>
                <a:gd fmla="*/ 2147483646 h 201" name="T21"/>
                <a:gd fmla="*/ 1589008764 w 185" name="T22"/>
                <a:gd fmla="*/ 2147483646 h 201" name="T23"/>
                <a:gd fmla="*/ 2147483646 w 185" name="T24"/>
                <a:gd fmla="*/ 2147483646 h 201" name="T25"/>
                <a:gd fmla="*/ 2147483646 w 185" name="T26"/>
                <a:gd fmla="*/ 2147483646 h 201" name="T27"/>
                <a:gd fmla="*/ 2147483646 w 185" name="T28"/>
                <a:gd fmla="*/ 1337047488 h 201" name="T29"/>
                <a:gd fmla="*/ 2147483646 w 185" name="T30"/>
                <a:gd fmla="*/ 1238527844 h 201" name="T31"/>
                <a:gd fmla="*/ 2147483646 w 185" name="T32"/>
                <a:gd fmla="*/ 1069636490 h 201" name="T33"/>
                <a:gd fmla="*/ 253116872 w 185" name="T34"/>
                <a:gd fmla="*/ 520746154 h 201" name="T35"/>
                <a:gd fmla="*/ 1490572967 w 185" name="T36"/>
                <a:gd fmla="*/ 337778957 h 201" name="T37"/>
                <a:gd fmla="*/ 1490572967 w 185" name="T38"/>
                <a:gd fmla="*/ 1083712332 h 201" name="T39"/>
                <a:gd fmla="*/ 1490572967 w 185" name="T40"/>
                <a:gd fmla="*/ 2147483646 h 201" name="T41"/>
                <a:gd fmla="*/ 1012463737 w 185" name="T42"/>
                <a:gd fmla="*/ 2147483646 h 201" name="T43"/>
                <a:gd fmla="*/ 1012463737 w 185" name="T44"/>
                <a:gd fmla="*/ 2147483646 h 201" name="T45"/>
                <a:gd fmla="*/ 731226102 w 185" name="T46"/>
                <a:gd fmla="*/ 2147483646 h 201" name="T47"/>
                <a:gd fmla="*/ 731226102 w 185" name="T48"/>
                <a:gd fmla="*/ 2147483646 h 201" name="T49"/>
                <a:gd fmla="*/ 253116872 w 185" name="T50"/>
                <a:gd fmla="*/ 2147483646 h 201" name="T51"/>
                <a:gd fmla="*/ 253116872 w 185" name="T52"/>
                <a:gd fmla="*/ 520746154 h 201" name="T53"/>
                <a:gd fmla="*/ 2147483646 w 185" name="T54"/>
                <a:gd fmla="*/ 2147483646 h 201" name="T55"/>
                <a:gd fmla="*/ 2095238757 w 185" name="T56"/>
                <a:gd fmla="*/ 2147483646 h 201" name="T57"/>
                <a:gd fmla="*/ 2095238757 w 185" name="T58"/>
                <a:gd fmla="*/ 2147483646 h 201" name="T59"/>
                <a:gd fmla="*/ 1912433170 w 185" name="T60"/>
                <a:gd fmla="*/ 2147483646 h 201" name="T61"/>
                <a:gd fmla="*/ 1912433170 w 185" name="T62"/>
                <a:gd fmla="*/ 2147483646 h 201" name="T63"/>
                <a:gd fmla="*/ 1673378555 w 185" name="T64"/>
                <a:gd fmla="*/ 2147483646 h 201" name="T65"/>
                <a:gd fmla="*/ 1673378555 w 185" name="T66"/>
                <a:gd fmla="*/ 1196304067 h 201" name="T67"/>
                <a:gd fmla="*/ 2147483646 w 185" name="T68"/>
                <a:gd fmla="*/ 1337047488 h 201" name="T69"/>
                <a:gd fmla="*/ 2147483646 w 185" name="T70"/>
                <a:gd fmla="*/ 2147483646 h 201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185" name="T108"/>
                <a:gd fmla="*/ 0 h 201" name="T109"/>
                <a:gd fmla="*/ 185 w 185" name="T110"/>
                <a:gd fmla="*/ 201 h 201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201" w="185">
                  <a:moveTo>
                    <a:pt x="176" y="76"/>
                  </a:moveTo>
                  <a:cubicBezTo>
                    <a:pt x="123" y="63"/>
                    <a:pt x="123" y="63"/>
                    <a:pt x="123" y="63"/>
                  </a:cubicBezTo>
                  <a:cubicBezTo>
                    <a:pt x="122" y="62"/>
                    <a:pt x="121" y="62"/>
                    <a:pt x="119" y="62"/>
                  </a:cubicBezTo>
                  <a:cubicBezTo>
                    <a:pt x="119" y="20"/>
                    <a:pt x="119" y="20"/>
                    <a:pt x="119" y="20"/>
                  </a:cubicBezTo>
                  <a:cubicBezTo>
                    <a:pt x="122" y="18"/>
                    <a:pt x="124" y="14"/>
                    <a:pt x="123" y="10"/>
                  </a:cubicBezTo>
                  <a:cubicBezTo>
                    <a:pt x="122" y="4"/>
                    <a:pt x="117" y="0"/>
                    <a:pt x="111" y="1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4" y="18"/>
                    <a:pt x="0" y="23"/>
                    <a:pt x="1" y="29"/>
                  </a:cubicBezTo>
                  <a:cubicBezTo>
                    <a:pt x="2" y="32"/>
                    <a:pt x="3" y="34"/>
                    <a:pt x="5" y="36"/>
                  </a:cubicBezTo>
                  <a:cubicBezTo>
                    <a:pt x="5" y="194"/>
                    <a:pt x="5" y="194"/>
                    <a:pt x="5" y="194"/>
                  </a:cubicBezTo>
                  <a:cubicBezTo>
                    <a:pt x="5" y="198"/>
                    <a:pt x="8" y="201"/>
                    <a:pt x="12" y="201"/>
                  </a:cubicBezTo>
                  <a:cubicBezTo>
                    <a:pt x="113" y="201"/>
                    <a:pt x="113" y="201"/>
                    <a:pt x="113" y="201"/>
                  </a:cubicBezTo>
                  <a:cubicBezTo>
                    <a:pt x="173" y="201"/>
                    <a:pt x="173" y="201"/>
                    <a:pt x="173" y="201"/>
                  </a:cubicBezTo>
                  <a:cubicBezTo>
                    <a:pt x="176" y="201"/>
                    <a:pt x="179" y="198"/>
                    <a:pt x="179" y="194"/>
                  </a:cubicBezTo>
                  <a:cubicBezTo>
                    <a:pt x="179" y="95"/>
                    <a:pt x="179" y="95"/>
                    <a:pt x="179" y="95"/>
                  </a:cubicBezTo>
                  <a:cubicBezTo>
                    <a:pt x="182" y="94"/>
                    <a:pt x="183" y="91"/>
                    <a:pt x="184" y="88"/>
                  </a:cubicBezTo>
                  <a:cubicBezTo>
                    <a:pt x="185" y="83"/>
                    <a:pt x="182" y="77"/>
                    <a:pt x="176" y="76"/>
                  </a:cubicBezTo>
                  <a:close/>
                  <a:moveTo>
                    <a:pt x="18" y="37"/>
                  </a:moveTo>
                  <a:cubicBezTo>
                    <a:pt x="106" y="24"/>
                    <a:pt x="106" y="24"/>
                    <a:pt x="106" y="24"/>
                  </a:cubicBezTo>
                  <a:cubicBezTo>
                    <a:pt x="106" y="77"/>
                    <a:pt x="106" y="77"/>
                    <a:pt x="106" y="77"/>
                  </a:cubicBezTo>
                  <a:cubicBezTo>
                    <a:pt x="106" y="188"/>
                    <a:pt x="106" y="188"/>
                    <a:pt x="106" y="188"/>
                  </a:cubicBezTo>
                  <a:cubicBezTo>
                    <a:pt x="72" y="188"/>
                    <a:pt x="72" y="188"/>
                    <a:pt x="72" y="188"/>
                  </a:cubicBezTo>
                  <a:cubicBezTo>
                    <a:pt x="72" y="155"/>
                    <a:pt x="72" y="155"/>
                    <a:pt x="72" y="155"/>
                  </a:cubicBezTo>
                  <a:cubicBezTo>
                    <a:pt x="52" y="155"/>
                    <a:pt x="52" y="155"/>
                    <a:pt x="52" y="155"/>
                  </a:cubicBezTo>
                  <a:cubicBezTo>
                    <a:pt x="52" y="188"/>
                    <a:pt x="52" y="188"/>
                    <a:pt x="52" y="188"/>
                  </a:cubicBezTo>
                  <a:cubicBezTo>
                    <a:pt x="18" y="188"/>
                    <a:pt x="18" y="188"/>
                    <a:pt x="18" y="188"/>
                  </a:cubicBezTo>
                  <a:lnTo>
                    <a:pt x="18" y="37"/>
                  </a:lnTo>
                  <a:close/>
                  <a:moveTo>
                    <a:pt x="166" y="188"/>
                  </a:moveTo>
                  <a:cubicBezTo>
                    <a:pt x="149" y="188"/>
                    <a:pt x="149" y="188"/>
                    <a:pt x="149" y="188"/>
                  </a:cubicBezTo>
                  <a:cubicBezTo>
                    <a:pt x="149" y="171"/>
                    <a:pt x="149" y="171"/>
                    <a:pt x="149" y="171"/>
                  </a:cubicBezTo>
                  <a:cubicBezTo>
                    <a:pt x="136" y="171"/>
                    <a:pt x="136" y="171"/>
                    <a:pt x="136" y="171"/>
                  </a:cubicBezTo>
                  <a:cubicBezTo>
                    <a:pt x="136" y="188"/>
                    <a:pt x="136" y="188"/>
                    <a:pt x="136" y="188"/>
                  </a:cubicBezTo>
                  <a:cubicBezTo>
                    <a:pt x="119" y="188"/>
                    <a:pt x="119" y="188"/>
                    <a:pt x="119" y="188"/>
                  </a:cubicBezTo>
                  <a:cubicBezTo>
                    <a:pt x="119" y="85"/>
                    <a:pt x="119" y="85"/>
                    <a:pt x="119" y="85"/>
                  </a:cubicBezTo>
                  <a:cubicBezTo>
                    <a:pt x="166" y="95"/>
                    <a:pt x="166" y="95"/>
                    <a:pt x="166" y="95"/>
                  </a:cubicBezTo>
                  <a:lnTo>
                    <a:pt x="166" y="1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9489" name="Rectangle 398"/>
            <p:cNvSpPr>
              <a:spLocks noChangeArrowheads="1"/>
            </p:cNvSpPr>
            <p:nvPr/>
          </p:nvSpPr>
          <p:spPr bwMode="auto">
            <a:xfrm>
              <a:off x="193675" y="160338"/>
              <a:ext cx="762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9490" name="Rectangle 399"/>
            <p:cNvSpPr>
              <a:spLocks noChangeArrowheads="1"/>
            </p:cNvSpPr>
            <p:nvPr/>
          </p:nvSpPr>
          <p:spPr bwMode="auto">
            <a:xfrm>
              <a:off x="193675" y="295275"/>
              <a:ext cx="762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9491" name="Rectangle 400"/>
            <p:cNvSpPr>
              <a:spLocks noChangeArrowheads="1"/>
            </p:cNvSpPr>
            <p:nvPr/>
          </p:nvSpPr>
          <p:spPr bwMode="auto">
            <a:xfrm>
              <a:off x="193675" y="430213"/>
              <a:ext cx="76200" cy="76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9492" name="Rectangle 401"/>
            <p:cNvSpPr>
              <a:spLocks noChangeArrowheads="1"/>
            </p:cNvSpPr>
            <p:nvPr/>
          </p:nvSpPr>
          <p:spPr bwMode="auto">
            <a:xfrm>
              <a:off x="509587" y="385763"/>
              <a:ext cx="49213" cy="44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9493" name="Rectangle 402"/>
            <p:cNvSpPr>
              <a:spLocks noChangeArrowheads="1"/>
            </p:cNvSpPr>
            <p:nvPr/>
          </p:nvSpPr>
          <p:spPr bwMode="auto">
            <a:xfrm>
              <a:off x="509587" y="465138"/>
              <a:ext cx="49213" cy="44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9494" name="Rectangle 403"/>
            <p:cNvSpPr>
              <a:spLocks noChangeArrowheads="1"/>
            </p:cNvSpPr>
            <p:nvPr/>
          </p:nvSpPr>
          <p:spPr bwMode="auto">
            <a:xfrm>
              <a:off x="509587" y="547688"/>
              <a:ext cx="49213" cy="44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</p:grpSp>
      <p:grpSp>
        <p:nvGrpSpPr>
          <p:cNvPr id="19477" name="Group 28"/>
          <p:cNvGrpSpPr/>
          <p:nvPr/>
        </p:nvGrpSpPr>
        <p:grpSpPr>
          <a:xfrm>
            <a:off x="8910638" y="3343275"/>
            <a:ext cx="714375" cy="738188"/>
            <a:chExt cx="714375" cy="738188"/>
          </a:xfrm>
        </p:grpSpPr>
        <p:sp>
          <p:nvSpPr>
            <p:cNvPr id="19484" name="Rectangle 404"/>
            <p:cNvSpPr>
              <a:spLocks noChangeArrowheads="1"/>
            </p:cNvSpPr>
            <p:nvPr/>
          </p:nvSpPr>
          <p:spPr bwMode="auto">
            <a:xfrm>
              <a:off x="214313" y="476250"/>
              <a:ext cx="49213" cy="44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9485" name="Rectangle 405"/>
            <p:cNvSpPr>
              <a:spLocks noChangeArrowheads="1"/>
            </p:cNvSpPr>
            <p:nvPr/>
          </p:nvSpPr>
          <p:spPr bwMode="auto">
            <a:xfrm>
              <a:off x="398463" y="476250"/>
              <a:ext cx="44450" cy="44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9486" name="Rectangle 407"/>
            <p:cNvSpPr>
              <a:spLocks noChangeArrowheads="1"/>
            </p:cNvSpPr>
            <p:nvPr/>
          </p:nvSpPr>
          <p:spPr bwMode="auto">
            <a:xfrm>
              <a:off x="574675" y="476250"/>
              <a:ext cx="44450" cy="44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9487" name="Freeform 408"/>
            <p:cNvSpPr>
              <a:spLocks noChangeArrowheads="1" noEditPoints="1"/>
            </p:cNvSpPr>
            <p:nvPr/>
          </p:nvSpPr>
          <p:spPr bwMode="auto">
            <a:xfrm>
              <a:off x="0" y="0"/>
              <a:ext cx="714375" cy="738188"/>
            </a:xfrm>
            <a:custGeom>
              <a:gdLst>
                <a:gd fmla="*/ 2147483646 w 190" name="T0"/>
                <a:gd fmla="*/ 1109249252 h 197" name="T1"/>
                <a:gd fmla="*/ 2147483646 w 190" name="T2"/>
                <a:gd fmla="*/ 1109249252 h 197" name="T3"/>
                <a:gd fmla="*/ 2007397510 w 190" name="T4"/>
                <a:gd fmla="*/ 1432193387 h 197" name="T5"/>
                <a:gd fmla="*/ 2007397510 w 190" name="T6"/>
                <a:gd fmla="*/ 1193496363 h 197" name="T7"/>
                <a:gd fmla="*/ 1964989954 w 190" name="T8"/>
                <a:gd fmla="*/ 1109249252 h 197" name="T9"/>
                <a:gd fmla="*/ 1866033977 w 190" name="T10"/>
                <a:gd fmla="*/ 1109249252 h 197" name="T11"/>
                <a:gd fmla="*/ 1328842776 w 190" name="T12"/>
                <a:gd fmla="*/ 1432193387 h 197" name="T13"/>
                <a:gd fmla="*/ 1328842776 w 190" name="T14"/>
                <a:gd fmla="*/ 1193496363 h 197" name="T15"/>
                <a:gd fmla="*/ 1286431461 w 190" name="T16"/>
                <a:gd fmla="*/ 1109249252 h 197" name="T17"/>
                <a:gd fmla="*/ 1187475484 w 190" name="T18"/>
                <a:gd fmla="*/ 1109249252 h 197" name="T19"/>
                <a:gd fmla="*/ 622010072 w 190" name="T20"/>
                <a:gd fmla="*/ 1460274508 h 197" name="T21"/>
                <a:gd fmla="*/ 579602516 w 190" name="T22"/>
                <a:gd fmla="*/ 98287671 h 197" name="T23"/>
                <a:gd fmla="*/ 480646539 w 190" name="T24"/>
                <a:gd fmla="*/ 0 h 197" name="T25"/>
                <a:gd fmla="*/ 169637743 w 190" name="T26"/>
                <a:gd fmla="*/ 0 h 197" name="T27"/>
                <a:gd fmla="*/ 169637743 w 190" name="T28"/>
                <a:gd fmla="*/ 0 h 197" name="T29"/>
                <a:gd fmla="*/ 70681766 w 190" name="T30"/>
                <a:gd fmla="*/ 84247111 h 197" name="T31"/>
                <a:gd fmla="*/ 0 w 190" name="T32"/>
                <a:gd fmla="*/ 2147483646 h 197" name="T33"/>
                <a:gd fmla="*/ 28274211 w 190" name="T34"/>
                <a:gd fmla="*/ 2147483646 h 197" name="T35"/>
                <a:gd fmla="*/ 98955977 w 190" name="T36"/>
                <a:gd fmla="*/ 2147483646 h 197" name="T37"/>
                <a:gd fmla="*/ 565465411 w 190" name="T38"/>
                <a:gd fmla="*/ 2147483646 h 197" name="T39"/>
                <a:gd fmla="*/ 565465411 w 190" name="T40"/>
                <a:gd fmla="*/ 2147483646 h 197" name="T41"/>
                <a:gd fmla="*/ 565465411 w 190" name="T42"/>
                <a:gd fmla="*/ 2147483646 h 197" name="T43"/>
                <a:gd fmla="*/ 1229886799 w 190" name="T44"/>
                <a:gd fmla="*/ 2147483646 h 197" name="T45"/>
                <a:gd fmla="*/ 1908441533 w 190" name="T46"/>
                <a:gd fmla="*/ 2147483646 h 197" name="T47"/>
                <a:gd fmla="*/ 2147483646 w 190" name="T48"/>
                <a:gd fmla="*/ 2147483646 h 197" name="T49"/>
                <a:gd fmla="*/ 2147483646 w 190" name="T50"/>
                <a:gd fmla="*/ 2147483646 h 197" name="T51"/>
                <a:gd fmla="*/ 2147483646 w 190" name="T52"/>
                <a:gd fmla="*/ 1193496363 h 197" name="T53"/>
                <a:gd fmla="*/ 2147483646 w 190" name="T54"/>
                <a:gd fmla="*/ 1109249252 h 197" name="T55"/>
                <a:gd fmla="*/ 650284283 w 190" name="T56"/>
                <a:gd fmla="*/ 1656849851 h 197" name="T57"/>
                <a:gd fmla="*/ 1145064168 w 190" name="T58"/>
                <a:gd fmla="*/ 1361986837 h 197" name="T59"/>
                <a:gd fmla="*/ 1145064168 w 190" name="T60"/>
                <a:gd fmla="*/ 1600687609 h 197" name="T61"/>
                <a:gd fmla="*/ 1145064168 w 190" name="T62"/>
                <a:gd fmla="*/ 2147483646 h 197" name="T63"/>
                <a:gd fmla="*/ 650284283 w 190" name="T64"/>
                <a:gd fmla="*/ 2147483646 h 197" name="T65"/>
                <a:gd fmla="*/ 650284283 w 190" name="T66"/>
                <a:gd fmla="*/ 2147483646 h 197" name="T67"/>
                <a:gd fmla="*/ 650284283 w 190" name="T68"/>
                <a:gd fmla="*/ 1656849851 h 197" name="T69"/>
                <a:gd fmla="*/ 254460375 w 190" name="T70"/>
                <a:gd fmla="*/ 182534782 h 197" name="T71"/>
                <a:gd fmla="*/ 395823908 w 190" name="T72"/>
                <a:gd fmla="*/ 196575343 h 197" name="T73"/>
                <a:gd fmla="*/ 466509434 w 190" name="T74"/>
                <a:gd fmla="*/ 2147483646 h 197" name="T75"/>
                <a:gd fmla="*/ 466509434 w 190" name="T76"/>
                <a:gd fmla="*/ 2147483646 h 197" name="T77"/>
                <a:gd fmla="*/ 183774849 w 190" name="T78"/>
                <a:gd fmla="*/ 2147483646 h 197" name="T79"/>
                <a:gd fmla="*/ 254460375 w 190" name="T80"/>
                <a:gd fmla="*/ 182534782 h 197" name="T81"/>
                <a:gd fmla="*/ 1328842776 w 190" name="T82"/>
                <a:gd fmla="*/ 1656849851 h 197" name="T83"/>
                <a:gd fmla="*/ 1823622661 w 190" name="T84"/>
                <a:gd fmla="*/ 1361986837 h 197" name="T85"/>
                <a:gd fmla="*/ 1823622661 w 190" name="T86"/>
                <a:gd fmla="*/ 1600687609 h 197" name="T87"/>
                <a:gd fmla="*/ 1823622661 w 190" name="T88"/>
                <a:gd fmla="*/ 2147483646 h 197" name="T89"/>
                <a:gd fmla="*/ 1328842776 w 190" name="T90"/>
                <a:gd fmla="*/ 2147483646 h 197" name="T91"/>
                <a:gd fmla="*/ 1328842776 w 190" name="T92"/>
                <a:gd fmla="*/ 1656849851 h 197" name="T93"/>
                <a:gd fmla="*/ 2147483646 w 190" name="T94"/>
                <a:gd fmla="*/ 2147483646 h 197" name="T95"/>
                <a:gd fmla="*/ 2007397510 w 190" name="T96"/>
                <a:gd fmla="*/ 2147483646 h 197" name="T97"/>
                <a:gd fmla="*/ 2007397510 w 190" name="T98"/>
                <a:gd fmla="*/ 1656849851 h 197" name="T99"/>
                <a:gd fmla="*/ 2147483646 w 190" name="T100"/>
                <a:gd fmla="*/ 1361986837 h 197" name="T101"/>
                <a:gd fmla="*/ 2147483646 w 190" name="T102"/>
                <a:gd fmla="*/ 2147483646 h 197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w 190" name="T156"/>
                <a:gd fmla="*/ 0 h 197" name="T157"/>
                <a:gd fmla="*/ 190 w 190" name="T158"/>
                <a:gd fmla="*/ 197 h 197" name="T159"/>
              </a:gdLst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b="T159" l="T156" r="T158" t="T157"/>
              <a:pathLst>
                <a:path h="197" w="190">
                  <a:moveTo>
                    <a:pt x="186" y="79"/>
                  </a:moveTo>
                  <a:cubicBezTo>
                    <a:pt x="184" y="78"/>
                    <a:pt x="182" y="78"/>
                    <a:pt x="180" y="79"/>
                  </a:cubicBezTo>
                  <a:cubicBezTo>
                    <a:pt x="142" y="102"/>
                    <a:pt x="142" y="102"/>
                    <a:pt x="142" y="102"/>
                  </a:cubicBezTo>
                  <a:cubicBezTo>
                    <a:pt x="142" y="85"/>
                    <a:pt x="142" y="85"/>
                    <a:pt x="142" y="85"/>
                  </a:cubicBezTo>
                  <a:cubicBezTo>
                    <a:pt x="142" y="83"/>
                    <a:pt x="141" y="80"/>
                    <a:pt x="139" y="79"/>
                  </a:cubicBezTo>
                  <a:cubicBezTo>
                    <a:pt x="136" y="78"/>
                    <a:pt x="134" y="78"/>
                    <a:pt x="132" y="79"/>
                  </a:cubicBezTo>
                  <a:cubicBezTo>
                    <a:pt x="94" y="102"/>
                    <a:pt x="94" y="102"/>
                    <a:pt x="94" y="102"/>
                  </a:cubicBezTo>
                  <a:cubicBezTo>
                    <a:pt x="94" y="85"/>
                    <a:pt x="94" y="85"/>
                    <a:pt x="94" y="85"/>
                  </a:cubicBezTo>
                  <a:cubicBezTo>
                    <a:pt x="94" y="83"/>
                    <a:pt x="93" y="80"/>
                    <a:pt x="91" y="79"/>
                  </a:cubicBezTo>
                  <a:cubicBezTo>
                    <a:pt x="89" y="78"/>
                    <a:pt x="86" y="78"/>
                    <a:pt x="84" y="79"/>
                  </a:cubicBezTo>
                  <a:cubicBezTo>
                    <a:pt x="44" y="104"/>
                    <a:pt x="44" y="104"/>
                    <a:pt x="44" y="104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1" y="3"/>
                    <a:pt x="38" y="0"/>
                    <a:pt x="3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3"/>
                    <a:pt x="5" y="6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0" y="192"/>
                    <a:pt x="1" y="194"/>
                    <a:pt x="2" y="195"/>
                  </a:cubicBezTo>
                  <a:cubicBezTo>
                    <a:pt x="3" y="196"/>
                    <a:pt x="5" y="197"/>
                    <a:pt x="7" y="197"/>
                  </a:cubicBezTo>
                  <a:cubicBezTo>
                    <a:pt x="40" y="197"/>
                    <a:pt x="40" y="197"/>
                    <a:pt x="40" y="197"/>
                  </a:cubicBezTo>
                  <a:cubicBezTo>
                    <a:pt x="40" y="197"/>
                    <a:pt x="40" y="197"/>
                    <a:pt x="40" y="197"/>
                  </a:cubicBezTo>
                  <a:cubicBezTo>
                    <a:pt x="40" y="197"/>
                    <a:pt x="40" y="197"/>
                    <a:pt x="40" y="197"/>
                  </a:cubicBezTo>
                  <a:cubicBezTo>
                    <a:pt x="87" y="197"/>
                    <a:pt x="87" y="197"/>
                    <a:pt x="87" y="197"/>
                  </a:cubicBezTo>
                  <a:cubicBezTo>
                    <a:pt x="135" y="197"/>
                    <a:pt x="135" y="197"/>
                    <a:pt x="135" y="197"/>
                  </a:cubicBezTo>
                  <a:cubicBezTo>
                    <a:pt x="183" y="197"/>
                    <a:pt x="183" y="197"/>
                    <a:pt x="183" y="197"/>
                  </a:cubicBezTo>
                  <a:cubicBezTo>
                    <a:pt x="187" y="197"/>
                    <a:pt x="190" y="194"/>
                    <a:pt x="190" y="190"/>
                  </a:cubicBezTo>
                  <a:cubicBezTo>
                    <a:pt x="190" y="85"/>
                    <a:pt x="190" y="85"/>
                    <a:pt x="190" y="85"/>
                  </a:cubicBezTo>
                  <a:cubicBezTo>
                    <a:pt x="190" y="83"/>
                    <a:pt x="188" y="80"/>
                    <a:pt x="186" y="79"/>
                  </a:cubicBezTo>
                  <a:close/>
                  <a:moveTo>
                    <a:pt x="46" y="118"/>
                  </a:moveTo>
                  <a:cubicBezTo>
                    <a:pt x="81" y="97"/>
                    <a:pt x="81" y="97"/>
                    <a:pt x="81" y="97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81" y="184"/>
                    <a:pt x="81" y="184"/>
                    <a:pt x="81" y="184"/>
                  </a:cubicBezTo>
                  <a:cubicBezTo>
                    <a:pt x="46" y="184"/>
                    <a:pt x="46" y="184"/>
                    <a:pt x="46" y="184"/>
                  </a:cubicBezTo>
                  <a:cubicBezTo>
                    <a:pt x="46" y="182"/>
                    <a:pt x="46" y="182"/>
                    <a:pt x="46" y="182"/>
                  </a:cubicBezTo>
                  <a:lnTo>
                    <a:pt x="46" y="118"/>
                  </a:lnTo>
                  <a:close/>
                  <a:moveTo>
                    <a:pt x="18" y="13"/>
                  </a:moveTo>
                  <a:cubicBezTo>
                    <a:pt x="28" y="14"/>
                    <a:pt x="28" y="14"/>
                    <a:pt x="28" y="14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33" y="184"/>
                    <a:pt x="33" y="184"/>
                    <a:pt x="33" y="184"/>
                  </a:cubicBezTo>
                  <a:cubicBezTo>
                    <a:pt x="13" y="184"/>
                    <a:pt x="13" y="184"/>
                    <a:pt x="13" y="184"/>
                  </a:cubicBezTo>
                  <a:lnTo>
                    <a:pt x="18" y="13"/>
                  </a:lnTo>
                  <a:close/>
                  <a:moveTo>
                    <a:pt x="94" y="118"/>
                  </a:moveTo>
                  <a:cubicBezTo>
                    <a:pt x="129" y="97"/>
                    <a:pt x="129" y="97"/>
                    <a:pt x="129" y="97"/>
                  </a:cubicBezTo>
                  <a:cubicBezTo>
                    <a:pt x="129" y="114"/>
                    <a:pt x="129" y="114"/>
                    <a:pt x="129" y="114"/>
                  </a:cubicBezTo>
                  <a:cubicBezTo>
                    <a:pt x="129" y="184"/>
                    <a:pt x="129" y="184"/>
                    <a:pt x="129" y="184"/>
                  </a:cubicBezTo>
                  <a:cubicBezTo>
                    <a:pt x="94" y="184"/>
                    <a:pt x="94" y="184"/>
                    <a:pt x="94" y="184"/>
                  </a:cubicBezTo>
                  <a:lnTo>
                    <a:pt x="94" y="118"/>
                  </a:lnTo>
                  <a:close/>
                  <a:moveTo>
                    <a:pt x="176" y="184"/>
                  </a:moveTo>
                  <a:cubicBezTo>
                    <a:pt x="142" y="184"/>
                    <a:pt x="142" y="184"/>
                    <a:pt x="142" y="184"/>
                  </a:cubicBezTo>
                  <a:cubicBezTo>
                    <a:pt x="142" y="118"/>
                    <a:pt x="142" y="118"/>
                    <a:pt x="142" y="118"/>
                  </a:cubicBezTo>
                  <a:cubicBezTo>
                    <a:pt x="176" y="97"/>
                    <a:pt x="176" y="97"/>
                    <a:pt x="176" y="97"/>
                  </a:cubicBezTo>
                  <a:lnTo>
                    <a:pt x="176" y="1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9478" name="Group 33"/>
          <p:cNvGrpSpPr/>
          <p:nvPr/>
        </p:nvGrpSpPr>
        <p:grpSpPr>
          <a:xfrm>
            <a:off x="2571750" y="3365500"/>
            <a:ext cx="752475" cy="693738"/>
            <a:chExt cx="750888" cy="693738"/>
          </a:xfrm>
        </p:grpSpPr>
        <p:sp>
          <p:nvSpPr>
            <p:cNvPr id="19482" name="Rectangle 409"/>
            <p:cNvSpPr>
              <a:spLocks noChangeArrowheads="1"/>
            </p:cNvSpPr>
            <p:nvPr/>
          </p:nvSpPr>
          <p:spPr bwMode="auto">
            <a:xfrm>
              <a:off x="222250" y="396875"/>
              <a:ext cx="77788" cy="793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9483" name="Freeform 410"/>
            <p:cNvSpPr>
              <a:spLocks noChangeArrowheads="1" noEditPoints="1"/>
            </p:cNvSpPr>
            <p:nvPr/>
          </p:nvSpPr>
          <p:spPr bwMode="auto">
            <a:xfrm>
              <a:off x="0" y="0"/>
              <a:ext cx="750888" cy="693738"/>
            </a:xfrm>
            <a:custGeom>
              <a:gdLst>
                <a:gd fmla="*/ 2147483646 w 200" name="T0"/>
                <a:gd fmla="*/ 1082775021 h 185" name="T1"/>
                <a:gd fmla="*/ 1508252409 w 200" name="T2"/>
                <a:gd fmla="*/ 42186770 h 185" name="T3"/>
                <a:gd fmla="*/ 1310911534 w 200" name="T4"/>
                <a:gd fmla="*/ 42186770 h 185" name="T5"/>
                <a:gd fmla="*/ 70478348 w 200" name="T6"/>
                <a:gd fmla="*/ 1082775021 h 185" name="T7"/>
                <a:gd fmla="*/ 42286258 w 200" name="T8"/>
                <a:gd fmla="*/ 1307767379 h 185" name="T9"/>
                <a:gd fmla="*/ 267819223 w 200" name="T10"/>
                <a:gd fmla="*/ 1321829636 h 185" name="T11"/>
                <a:gd fmla="*/ 281917145 w 200" name="T12"/>
                <a:gd fmla="*/ 1307767379 h 185" name="T13"/>
                <a:gd fmla="*/ 281917145 w 200" name="T14"/>
                <a:gd fmla="*/ 2147483646 h 185" name="T15"/>
                <a:gd fmla="*/ 380587583 w 200" name="T16"/>
                <a:gd fmla="*/ 2147483646 h 185" name="T17"/>
                <a:gd fmla="*/ 2147483646 w 200" name="T18"/>
                <a:gd fmla="*/ 2147483646 h 185" name="T19"/>
                <a:gd fmla="*/ 2147483646 w 200" name="T20"/>
                <a:gd fmla="*/ 2147483646 h 185" name="T21"/>
                <a:gd fmla="*/ 2147483646 w 200" name="T22"/>
                <a:gd fmla="*/ 1307767379 h 185" name="T23"/>
                <a:gd fmla="*/ 2147483646 w 200" name="T24"/>
                <a:gd fmla="*/ 1321829636 h 185" name="T25"/>
                <a:gd fmla="*/ 2147483646 w 200" name="T26"/>
                <a:gd fmla="*/ 1349954149 h 185" name="T27"/>
                <a:gd fmla="*/ 2147483646 w 200" name="T28"/>
                <a:gd fmla="*/ 1307767379 h 185" name="T29"/>
                <a:gd fmla="*/ 2147483646 w 200" name="T30"/>
                <a:gd fmla="*/ 1082775021 h 185" name="T31"/>
                <a:gd fmla="*/ 2147483646 w 200" name="T32"/>
                <a:gd fmla="*/ 2147483646 h 185" name="T33"/>
                <a:gd fmla="*/ 1973416262 w 200" name="T34"/>
                <a:gd fmla="*/ 2147483646 h 185" name="T35"/>
                <a:gd fmla="*/ 1973416262 w 200" name="T36"/>
                <a:gd fmla="*/ 1490572967 h 185" name="T37"/>
                <a:gd fmla="*/ 1451868229 w 200" name="T38"/>
                <a:gd fmla="*/ 1490572967 h 185" name="T39"/>
                <a:gd fmla="*/ 1451868229 w 200" name="T40"/>
                <a:gd fmla="*/ 2147483646 h 185" name="T41"/>
                <a:gd fmla="*/ 479258020 w 200" name="T42"/>
                <a:gd fmla="*/ 2147483646 h 185" name="T43"/>
                <a:gd fmla="*/ 479258020 w 200" name="T44"/>
                <a:gd fmla="*/ 1139024048 h 185" name="T45"/>
                <a:gd fmla="*/ 1409581971 w 200" name="T46"/>
                <a:gd fmla="*/ 351548919 h 185" name="T47"/>
                <a:gd fmla="*/ 2147483646 w 200" name="T48"/>
                <a:gd fmla="*/ 1139024048 h 185" name="T49"/>
                <a:gd fmla="*/ 2147483646 w 200" name="T50"/>
                <a:gd fmla="*/ 2147483646 h 185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w 200" name="T78"/>
                <a:gd fmla="*/ 0 h 185" name="T79"/>
                <a:gd fmla="*/ 200 w 200" name="T80"/>
                <a:gd fmla="*/ 185 h 185" name="T81"/>
              </a:gdLst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b="T81" l="T78" r="T80" t="T79"/>
              <a:pathLst>
                <a:path h="185" w="200">
                  <a:moveTo>
                    <a:pt x="195" y="77"/>
                  </a:moveTo>
                  <a:cubicBezTo>
                    <a:pt x="107" y="3"/>
                    <a:pt x="107" y="3"/>
                    <a:pt x="107" y="3"/>
                  </a:cubicBezTo>
                  <a:cubicBezTo>
                    <a:pt x="103" y="0"/>
                    <a:pt x="97" y="0"/>
                    <a:pt x="93" y="3"/>
                  </a:cubicBezTo>
                  <a:cubicBezTo>
                    <a:pt x="5" y="77"/>
                    <a:pt x="5" y="77"/>
                    <a:pt x="5" y="77"/>
                  </a:cubicBezTo>
                  <a:cubicBezTo>
                    <a:pt x="0" y="81"/>
                    <a:pt x="0" y="88"/>
                    <a:pt x="3" y="93"/>
                  </a:cubicBezTo>
                  <a:cubicBezTo>
                    <a:pt x="7" y="97"/>
                    <a:pt x="14" y="98"/>
                    <a:pt x="19" y="94"/>
                  </a:cubicBezTo>
                  <a:cubicBezTo>
                    <a:pt x="20" y="93"/>
                    <a:pt x="20" y="93"/>
                    <a:pt x="20" y="93"/>
                  </a:cubicBezTo>
                  <a:cubicBezTo>
                    <a:pt x="20" y="178"/>
                    <a:pt x="20" y="178"/>
                    <a:pt x="20" y="178"/>
                  </a:cubicBezTo>
                  <a:cubicBezTo>
                    <a:pt x="20" y="182"/>
                    <a:pt x="23" y="185"/>
                    <a:pt x="27" y="185"/>
                  </a:cubicBezTo>
                  <a:cubicBezTo>
                    <a:pt x="172" y="185"/>
                    <a:pt x="172" y="185"/>
                    <a:pt x="172" y="185"/>
                  </a:cubicBezTo>
                  <a:cubicBezTo>
                    <a:pt x="176" y="185"/>
                    <a:pt x="179" y="182"/>
                    <a:pt x="179" y="178"/>
                  </a:cubicBezTo>
                  <a:cubicBezTo>
                    <a:pt x="179" y="93"/>
                    <a:pt x="179" y="93"/>
                    <a:pt x="179" y="93"/>
                  </a:cubicBezTo>
                  <a:cubicBezTo>
                    <a:pt x="181" y="94"/>
                    <a:pt x="181" y="94"/>
                    <a:pt x="181" y="94"/>
                  </a:cubicBezTo>
                  <a:cubicBezTo>
                    <a:pt x="183" y="96"/>
                    <a:pt x="185" y="96"/>
                    <a:pt x="188" y="96"/>
                  </a:cubicBezTo>
                  <a:cubicBezTo>
                    <a:pt x="191" y="96"/>
                    <a:pt x="194" y="95"/>
                    <a:pt x="196" y="93"/>
                  </a:cubicBezTo>
                  <a:cubicBezTo>
                    <a:pt x="200" y="88"/>
                    <a:pt x="199" y="81"/>
                    <a:pt x="195" y="77"/>
                  </a:cubicBezTo>
                  <a:close/>
                  <a:moveTo>
                    <a:pt x="166" y="172"/>
                  </a:moveTo>
                  <a:cubicBezTo>
                    <a:pt x="140" y="172"/>
                    <a:pt x="140" y="172"/>
                    <a:pt x="140" y="172"/>
                  </a:cubicBezTo>
                  <a:cubicBezTo>
                    <a:pt x="140" y="106"/>
                    <a:pt x="140" y="106"/>
                    <a:pt x="140" y="106"/>
                  </a:cubicBezTo>
                  <a:cubicBezTo>
                    <a:pt x="103" y="106"/>
                    <a:pt x="103" y="106"/>
                    <a:pt x="103" y="106"/>
                  </a:cubicBezTo>
                  <a:cubicBezTo>
                    <a:pt x="103" y="172"/>
                    <a:pt x="103" y="172"/>
                    <a:pt x="103" y="172"/>
                  </a:cubicBezTo>
                  <a:cubicBezTo>
                    <a:pt x="34" y="172"/>
                    <a:pt x="34" y="172"/>
                    <a:pt x="34" y="172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166" y="81"/>
                    <a:pt x="166" y="81"/>
                    <a:pt x="166" y="81"/>
                  </a:cubicBezTo>
                  <a:lnTo>
                    <a:pt x="166" y="1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9479" name="矩形 45"/>
          <p:cNvSpPr>
            <a:spLocks noChangeArrowheads="1"/>
          </p:cNvSpPr>
          <p:nvPr/>
        </p:nvSpPr>
        <p:spPr bwMode="auto">
          <a:xfrm>
            <a:off x="2619375" y="4110038"/>
            <a:ext cx="641667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i="1" lang="en-US" sz="3600">
                <a:solidFill>
                  <a:schemeClr val="bg1"/>
                </a:solidFill>
              </a:rPr>
              <a:t>#1</a:t>
            </a:r>
          </a:p>
        </p:txBody>
      </p:sp>
      <p:sp>
        <p:nvSpPr>
          <p:cNvPr id="19480" name="矩形 46"/>
          <p:cNvSpPr>
            <a:spLocks noChangeArrowheads="1"/>
          </p:cNvSpPr>
          <p:nvPr/>
        </p:nvSpPr>
        <p:spPr bwMode="auto">
          <a:xfrm>
            <a:off x="5767388" y="4097338"/>
            <a:ext cx="641667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i="1" lang="en-US" sz="3600">
                <a:solidFill>
                  <a:schemeClr val="bg1"/>
                </a:solidFill>
              </a:rPr>
              <a:t>#2</a:t>
            </a:r>
          </a:p>
        </p:txBody>
      </p:sp>
      <p:sp>
        <p:nvSpPr>
          <p:cNvPr id="19481" name="矩形 47"/>
          <p:cNvSpPr>
            <a:spLocks noChangeArrowheads="1"/>
          </p:cNvSpPr>
          <p:nvPr/>
        </p:nvSpPr>
        <p:spPr bwMode="auto">
          <a:xfrm>
            <a:off x="8943974" y="4059238"/>
            <a:ext cx="641667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i="1" lang="en-US" sz="3600">
                <a:solidFill>
                  <a:schemeClr val="bg1"/>
                </a:solidFill>
              </a:rPr>
              <a:t>#3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0483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20484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sp>
        <p:nvSpPr>
          <p:cNvPr id="20485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E93717EF-02F8-4436-A401-F579EEBFB8E5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5</a:t>
            </a:fld>
          </a:p>
        </p:txBody>
      </p:sp>
      <p:sp>
        <p:nvSpPr>
          <p:cNvPr id="20486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sp useBgFill="1">
        <p:nvSpPr>
          <p:cNvPr id="20487" name="椭圆 13"/>
          <p:cNvSpPr>
            <a:spLocks noChangeArrowheads="1"/>
          </p:cNvSpPr>
          <p:nvPr/>
        </p:nvSpPr>
        <p:spPr bwMode="auto">
          <a:xfrm>
            <a:off x="3754438" y="1420813"/>
            <a:ext cx="4684712" cy="4684712"/>
          </a:xfrm>
          <a:prstGeom prst="ellipse">
            <a:avLst/>
          </a:prstGeom>
          <a:ln w="25400">
            <a:solidFill>
              <a:srgbClr val="21AFE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0488" name="椭圆 20"/>
          <p:cNvSpPr>
            <a:spLocks noChangeArrowheads="1"/>
          </p:cNvSpPr>
          <p:nvPr/>
        </p:nvSpPr>
        <p:spPr bwMode="auto">
          <a:xfrm>
            <a:off x="3938588" y="1606550"/>
            <a:ext cx="4313237" cy="4313238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20489" name="椭圆 12"/>
          <p:cNvSpPr>
            <a:spLocks noChangeArrowheads="1"/>
          </p:cNvSpPr>
          <p:nvPr/>
        </p:nvSpPr>
        <p:spPr bwMode="auto">
          <a:xfrm>
            <a:off x="4146550" y="2160588"/>
            <a:ext cx="3898900" cy="3898900"/>
          </a:xfrm>
          <a:prstGeom prst="ellipse">
            <a:avLst/>
          </a:prstGeom>
          <a:ln w="25400">
            <a:solidFill>
              <a:schemeClr val="bg1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0490" name="椭圆 15"/>
          <p:cNvSpPr>
            <a:spLocks noChangeArrowheads="1"/>
          </p:cNvSpPr>
          <p:nvPr/>
        </p:nvSpPr>
        <p:spPr bwMode="auto">
          <a:xfrm>
            <a:off x="4295775" y="2309813"/>
            <a:ext cx="3600450" cy="35988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>
            <a:solidFill>
              <a:srgbClr val="42719B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grpSp>
        <p:nvGrpSpPr>
          <p:cNvPr id="20491" name="Group 11"/>
          <p:cNvGrpSpPr/>
          <p:nvPr/>
        </p:nvGrpSpPr>
        <p:grpSpPr>
          <a:xfrm>
            <a:off x="4760913" y="3370263"/>
            <a:ext cx="2690812" cy="2690812"/>
            <a:chExt cx="2132807" cy="2132807"/>
          </a:xfrm>
        </p:grpSpPr>
        <p:sp useBgFill="1">
          <p:nvSpPr>
            <p:cNvPr id="20502" name="椭圆 22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0503" name="椭圆 23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 useBgFill="1">
        <p:nvSpPr>
          <p:cNvPr id="20492" name="椭圆 14"/>
          <p:cNvSpPr>
            <a:spLocks noChangeArrowheads="1"/>
          </p:cNvSpPr>
          <p:nvPr/>
        </p:nvSpPr>
        <p:spPr bwMode="auto">
          <a:xfrm>
            <a:off x="5275263" y="4368800"/>
            <a:ext cx="1660525" cy="1662113"/>
          </a:xfrm>
          <a:prstGeom prst="ellipse">
            <a:avLst/>
          </a:prstGeom>
          <a:ln w="25400">
            <a:solidFill>
              <a:srgbClr val="424242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0493" name="椭圆 19"/>
          <p:cNvSpPr>
            <a:spLocks noChangeArrowheads="1"/>
          </p:cNvSpPr>
          <p:nvPr/>
        </p:nvSpPr>
        <p:spPr bwMode="auto">
          <a:xfrm>
            <a:off x="5362575" y="4457700"/>
            <a:ext cx="1485900" cy="1485900"/>
          </a:xfrm>
          <a:prstGeom prst="ellipse">
            <a:avLst/>
          </a:prstGeom>
          <a:solidFill>
            <a:srgbClr val="424242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0494" name="直接连接符 16"/>
          <p:cNvSpPr>
            <a:spLocks noChangeShapeType="1"/>
          </p:cNvSpPr>
          <p:nvPr/>
        </p:nvSpPr>
        <p:spPr bwMode="auto">
          <a:xfrm>
            <a:off x="8045450" y="2489200"/>
            <a:ext cx="1089025" cy="0"/>
          </a:xfrm>
          <a:prstGeom prst="line">
            <a:avLst/>
          </a:prstGeom>
          <a:noFill/>
          <a:ln w="25400">
            <a:solidFill>
              <a:srgbClr val="21AFE6"/>
            </a:solidFill>
            <a:bevel/>
            <a:tailEnd len="lg" type="oval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0495" name="直接连接符 24"/>
          <p:cNvSpPr>
            <a:spLocks noChangeShapeType="1"/>
          </p:cNvSpPr>
          <p:nvPr/>
        </p:nvSpPr>
        <p:spPr bwMode="auto">
          <a:xfrm>
            <a:off x="8045450" y="4148138"/>
            <a:ext cx="1089025" cy="0"/>
          </a:xfrm>
          <a:prstGeom prst="line">
            <a:avLst/>
          </a:prstGeom>
          <a:noFill/>
          <a:ln w="25400">
            <a:solidFill>
              <a:schemeClr val="bg1"/>
            </a:solidFill>
            <a:bevel/>
            <a:tailEnd len="lg" type="oval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0496" name="直接连接符 25"/>
          <p:cNvSpPr>
            <a:spLocks noChangeShapeType="1"/>
          </p:cNvSpPr>
          <p:nvPr/>
        </p:nvSpPr>
        <p:spPr bwMode="auto">
          <a:xfrm flipH="1">
            <a:off x="2819400" y="3886200"/>
            <a:ext cx="2216150" cy="0"/>
          </a:xfrm>
          <a:prstGeom prst="line">
            <a:avLst/>
          </a:prstGeom>
          <a:noFill/>
          <a:ln w="25400">
            <a:solidFill>
              <a:srgbClr val="AEDC46"/>
            </a:solidFill>
            <a:bevel/>
            <a:tailEnd len="lg" type="oval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0497" name="直接连接符 26"/>
          <p:cNvSpPr>
            <a:spLocks noChangeShapeType="1"/>
          </p:cNvSpPr>
          <p:nvPr/>
        </p:nvSpPr>
        <p:spPr bwMode="auto">
          <a:xfrm flipH="1">
            <a:off x="2933700" y="5562600"/>
            <a:ext cx="2428875" cy="0"/>
          </a:xfrm>
          <a:prstGeom prst="line">
            <a:avLst/>
          </a:prstGeom>
          <a:noFill/>
          <a:ln w="25400">
            <a:solidFill>
              <a:srgbClr val="424242"/>
            </a:solidFill>
            <a:bevel/>
            <a:tailEnd len="lg" type="oval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0498" name="矩形 30"/>
          <p:cNvSpPr>
            <a:spLocks noChangeArrowheads="1"/>
          </p:cNvSpPr>
          <p:nvPr/>
        </p:nvSpPr>
        <p:spPr bwMode="auto">
          <a:xfrm>
            <a:off x="9285289" y="2060575"/>
            <a:ext cx="2290762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LOREM IPSUM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DOLOR SIT AMET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20499" name="矩形 31"/>
          <p:cNvSpPr>
            <a:spLocks noChangeArrowheads="1"/>
          </p:cNvSpPr>
          <p:nvPr/>
        </p:nvSpPr>
        <p:spPr bwMode="auto">
          <a:xfrm>
            <a:off x="9285289" y="3702050"/>
            <a:ext cx="2290762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LOREM IPSUM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DOLOR SIT AMET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20500" name="矩形 34"/>
          <p:cNvSpPr>
            <a:spLocks noChangeArrowheads="1"/>
          </p:cNvSpPr>
          <p:nvPr/>
        </p:nvSpPr>
        <p:spPr bwMode="auto">
          <a:xfrm>
            <a:off x="444500" y="3475038"/>
            <a:ext cx="2292350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LOREM IPSUM 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DOLOR SIT AMET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20501" name="矩形 35"/>
          <p:cNvSpPr>
            <a:spLocks noChangeArrowheads="1"/>
          </p:cNvSpPr>
          <p:nvPr/>
        </p:nvSpPr>
        <p:spPr bwMode="auto">
          <a:xfrm>
            <a:off x="546100" y="5116513"/>
            <a:ext cx="2292350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LOREM IPSUM 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DOLOR SIT AMET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6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1507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21508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sp>
        <p:nvSpPr>
          <p:cNvPr id="21509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C69021A4-0667-4819-A295-4999ADEEE5BE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6</a:t>
            </a:fld>
          </a:p>
        </p:txBody>
      </p:sp>
      <p:sp>
        <p:nvSpPr>
          <p:cNvPr id="21510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sp>
        <p:nvSpPr>
          <p:cNvPr id="21511" name="椭圆 7"/>
          <p:cNvSpPr>
            <a:spLocks noChangeArrowheads="1"/>
          </p:cNvSpPr>
          <p:nvPr/>
        </p:nvSpPr>
        <p:spPr bwMode="auto">
          <a:xfrm>
            <a:off x="1844675" y="2479675"/>
            <a:ext cx="2578100" cy="2578100"/>
          </a:xfrm>
          <a:prstGeom prst="ellipse">
            <a:avLst/>
          </a:prstGeom>
          <a:solidFill>
            <a:srgbClr val="3F3F3F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1512" name="椭圆 8"/>
          <p:cNvSpPr>
            <a:spLocks noChangeArrowheads="1"/>
          </p:cNvSpPr>
          <p:nvPr/>
        </p:nvSpPr>
        <p:spPr bwMode="auto">
          <a:xfrm>
            <a:off x="1587500" y="2224088"/>
            <a:ext cx="3092450" cy="3092450"/>
          </a:xfrm>
          <a:prstGeom prst="ellipse">
            <a:avLst/>
          </a:prstGeom>
          <a:noFill/>
          <a:ln w="25400">
            <a:solidFill>
              <a:srgbClr val="21AFE6"/>
            </a:solidFill>
            <a:beve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1513" name="椭圆 15"/>
          <p:cNvSpPr>
            <a:spLocks noChangeArrowheads="1"/>
          </p:cNvSpPr>
          <p:nvPr/>
        </p:nvSpPr>
        <p:spPr bwMode="auto">
          <a:xfrm>
            <a:off x="1371600" y="2006600"/>
            <a:ext cx="3524250" cy="3524250"/>
          </a:xfrm>
          <a:prstGeom prst="ellipse">
            <a:avLst/>
          </a:prstGeom>
          <a:noFill/>
          <a:ln w="25400">
            <a:solidFill>
              <a:srgbClr val="21AFE6"/>
            </a:solidFill>
            <a:beve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grpSp>
        <p:nvGrpSpPr>
          <p:cNvPr id="21514" name="Group 10"/>
          <p:cNvGrpSpPr/>
          <p:nvPr/>
        </p:nvGrpSpPr>
        <p:grpSpPr>
          <a:xfrm>
            <a:off x="712788" y="3001963"/>
            <a:ext cx="1535112" cy="1535112"/>
            <a:chExt cx="2132807" cy="2132807"/>
          </a:xfrm>
        </p:grpSpPr>
        <p:sp useBgFill="1">
          <p:nvSpPr>
            <p:cNvPr id="21569" name="椭圆 14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424242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1570" name="椭圆 19"/>
            <p:cNvSpPr>
              <a:spLocks noChangeArrowheads="1"/>
            </p:cNvSpPr>
            <p:nvPr/>
          </p:nvSpPr>
          <p:spPr bwMode="auto">
            <a:xfrm>
              <a:off x="112317" y="112318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1515" name="Group 13"/>
          <p:cNvGrpSpPr/>
          <p:nvPr/>
        </p:nvGrpSpPr>
        <p:grpSpPr>
          <a:xfrm>
            <a:off x="2365375" y="1311275"/>
            <a:ext cx="1536700" cy="1535113"/>
            <a:chExt cx="2132807" cy="2132807"/>
          </a:xfrm>
        </p:grpSpPr>
        <p:sp useBgFill="1">
          <p:nvSpPr>
            <p:cNvPr id="21567" name="椭圆 13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1568" name="椭圆 20"/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1516" name="Group 16"/>
          <p:cNvGrpSpPr/>
          <p:nvPr/>
        </p:nvGrpSpPr>
        <p:grpSpPr>
          <a:xfrm>
            <a:off x="4041775" y="3001963"/>
            <a:ext cx="1535113" cy="1535112"/>
            <a:chExt cx="2132807" cy="2132807"/>
          </a:xfrm>
        </p:grpSpPr>
        <p:sp useBgFill="1">
          <p:nvSpPr>
            <p:cNvPr id="21565" name="椭圆 22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1566" name="椭圆 23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 useBgFill="1">
        <p:nvSpPr>
          <p:cNvPr id="21517" name="椭圆 17"/>
          <p:cNvSpPr>
            <a:spLocks noChangeArrowheads="1"/>
          </p:cNvSpPr>
          <p:nvPr/>
        </p:nvSpPr>
        <p:spPr bwMode="auto">
          <a:xfrm>
            <a:off x="2400300" y="4548188"/>
            <a:ext cx="1536700" cy="1535112"/>
          </a:xfrm>
          <a:prstGeom prst="ellipse">
            <a:avLst/>
          </a:prstGeom>
          <a:ln w="25400">
            <a:solidFill>
              <a:schemeClr val="bg1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1518" name="椭圆 18"/>
          <p:cNvSpPr>
            <a:spLocks noChangeArrowheads="1"/>
          </p:cNvSpPr>
          <p:nvPr/>
        </p:nvSpPr>
        <p:spPr bwMode="auto">
          <a:xfrm>
            <a:off x="2482850" y="4629150"/>
            <a:ext cx="1373188" cy="13731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>
            <a:solidFill>
              <a:srgbClr val="42719B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grpSp>
        <p:nvGrpSpPr>
          <p:cNvPr id="21519" name="Group 21"/>
          <p:cNvGrpSpPr/>
          <p:nvPr/>
        </p:nvGrpSpPr>
        <p:grpSpPr>
          <a:xfrm>
            <a:off x="9420225" y="1366838"/>
            <a:ext cx="925513" cy="925512"/>
            <a:chExt cx="926041" cy="926041"/>
          </a:xfrm>
        </p:grpSpPr>
        <p:sp useBgFill="1">
          <p:nvSpPr>
            <p:cNvPr id="21563" name="椭圆 24"/>
            <p:cNvSpPr>
              <a:spLocks noChangeArrowheads="1"/>
            </p:cNvSpPr>
            <p:nvPr/>
          </p:nvSpPr>
          <p:spPr bwMode="auto">
            <a:xfrm>
              <a:off x="0" y="0"/>
              <a:ext cx="926041" cy="926041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1564" name="椭圆 25"/>
            <p:cNvSpPr>
              <a:spLocks noChangeArrowheads="1"/>
            </p:cNvSpPr>
            <p:nvPr/>
          </p:nvSpPr>
          <p:spPr bwMode="auto">
            <a:xfrm>
              <a:off x="71191" y="71191"/>
              <a:ext cx="783658" cy="783658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1520" name="Group 24"/>
          <p:cNvGrpSpPr/>
          <p:nvPr/>
        </p:nvGrpSpPr>
        <p:grpSpPr>
          <a:xfrm>
            <a:off x="9420225" y="2540000"/>
            <a:ext cx="925513" cy="925513"/>
            <a:chExt cx="926041" cy="926041"/>
          </a:xfrm>
        </p:grpSpPr>
        <p:sp useBgFill="1">
          <p:nvSpPr>
            <p:cNvPr id="21561" name="椭圆 30"/>
            <p:cNvSpPr>
              <a:spLocks noChangeArrowheads="1"/>
            </p:cNvSpPr>
            <p:nvPr/>
          </p:nvSpPr>
          <p:spPr bwMode="auto">
            <a:xfrm>
              <a:off x="0" y="0"/>
              <a:ext cx="926041" cy="926041"/>
            </a:xfrm>
            <a:prstGeom prst="ellipse">
              <a:avLst/>
            </a:prstGeom>
            <a:ln w="25400">
              <a:solidFill>
                <a:srgbClr val="424242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1562" name="椭圆 31"/>
            <p:cNvSpPr>
              <a:spLocks noChangeArrowheads="1"/>
            </p:cNvSpPr>
            <p:nvPr/>
          </p:nvSpPr>
          <p:spPr bwMode="auto">
            <a:xfrm>
              <a:off x="71191" y="71191"/>
              <a:ext cx="783658" cy="783658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1521" name="Group 27"/>
          <p:cNvGrpSpPr/>
          <p:nvPr/>
        </p:nvGrpSpPr>
        <p:grpSpPr>
          <a:xfrm>
            <a:off x="9420225" y="3713163"/>
            <a:ext cx="925513" cy="925512"/>
            <a:chExt cx="926041" cy="926041"/>
          </a:xfrm>
        </p:grpSpPr>
        <p:sp useBgFill="1">
          <p:nvSpPr>
            <p:cNvPr id="21559" name="椭圆 33"/>
            <p:cNvSpPr>
              <a:spLocks noChangeArrowheads="1"/>
            </p:cNvSpPr>
            <p:nvPr/>
          </p:nvSpPr>
          <p:spPr bwMode="auto">
            <a:xfrm>
              <a:off x="0" y="0"/>
              <a:ext cx="926041" cy="926041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1560" name="椭圆 34"/>
            <p:cNvSpPr>
              <a:spLocks noChangeArrowheads="1"/>
            </p:cNvSpPr>
            <p:nvPr/>
          </p:nvSpPr>
          <p:spPr bwMode="auto">
            <a:xfrm>
              <a:off x="71191" y="71191"/>
              <a:ext cx="783658" cy="783658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 useBgFill="1">
        <p:nvSpPr>
          <p:cNvPr id="21522" name="椭圆 36"/>
          <p:cNvSpPr>
            <a:spLocks noChangeArrowheads="1"/>
          </p:cNvSpPr>
          <p:nvPr/>
        </p:nvSpPr>
        <p:spPr bwMode="auto">
          <a:xfrm>
            <a:off x="9420225" y="4894263"/>
            <a:ext cx="925513" cy="925512"/>
          </a:xfrm>
          <a:prstGeom prst="ellipse">
            <a:avLst/>
          </a:prstGeom>
          <a:ln w="25400">
            <a:solidFill>
              <a:schemeClr val="bg1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1523" name="椭圆 37"/>
          <p:cNvSpPr>
            <a:spLocks noChangeArrowheads="1"/>
          </p:cNvSpPr>
          <p:nvPr/>
        </p:nvSpPr>
        <p:spPr bwMode="auto">
          <a:xfrm>
            <a:off x="9490075" y="4965700"/>
            <a:ext cx="784225" cy="7842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>
            <a:solidFill>
              <a:srgbClr val="42719B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grpSp>
        <p:nvGrpSpPr>
          <p:cNvPr id="21524" name="Group 32"/>
          <p:cNvGrpSpPr/>
          <p:nvPr/>
        </p:nvGrpSpPr>
        <p:grpSpPr>
          <a:xfrm flipH="1" rot="17100000">
            <a:off x="10398125" y="2108200"/>
            <a:ext cx="819150" cy="482600"/>
            <a:chExt cx="820737" cy="482601"/>
          </a:xfrm>
        </p:grpSpPr>
        <p:sp>
          <p:nvSpPr>
            <p:cNvPr id="21557" name="Freeform 5"/>
            <p:cNvSpPr>
              <a:spLocks noChangeArrowheads="1"/>
            </p:cNvSpPr>
            <p:nvPr/>
          </p:nvSpPr>
          <p:spPr bwMode="auto">
            <a:xfrm>
              <a:off x="409575" y="33338"/>
              <a:ext cx="411162" cy="449263"/>
            </a:xfrm>
            <a:custGeom>
              <a:gdLst>
                <a:gd fmla="*/ 0 w 108" name="T0"/>
                <a:gd fmla="*/ 1238537454 h 117" name="T1"/>
                <a:gd fmla="*/ 0 w 108" name="T2"/>
                <a:gd fmla="*/ 501312230 h 117" name="T3"/>
                <a:gd fmla="*/ 376833780 w 108" name="T4"/>
                <a:gd fmla="*/ 486567188 h 117" name="T5"/>
                <a:gd fmla="*/ 405824508 w 108" name="T6"/>
                <a:gd fmla="*/ 471822146 h 117" name="T7"/>
                <a:gd fmla="*/ 420317969 w 108" name="T8"/>
                <a:gd fmla="*/ 427590860 h 117" name="T9"/>
                <a:gd fmla="*/ 333353399 w 108" name="T10"/>
                <a:gd fmla="*/ 58976328 h 117" name="T11"/>
                <a:gd fmla="*/ 347846859 w 108" name="T12"/>
                <a:gd fmla="*/ 14745042 h 117" name="T13"/>
                <a:gd fmla="*/ 391331048 w 108" name="T14"/>
                <a:gd fmla="*/ 14745042 h 117" name="T15"/>
                <a:gd fmla="*/ 1536329655 w 108" name="T16"/>
                <a:gd fmla="*/ 825691636 h 117" name="T17"/>
                <a:gd fmla="*/ 1565316576 w 108" name="T18"/>
                <a:gd fmla="*/ 869922922 h 117" name="T19"/>
                <a:gd fmla="*/ 1536329655 w 108" name="T20"/>
                <a:gd fmla="*/ 899413006 h 117" name="T21"/>
                <a:gd fmla="*/ 391331048 w 108" name="T22"/>
                <a:gd fmla="*/ 1725104642 h 117" name="T23"/>
                <a:gd fmla="*/ 347846859 w 108" name="T24"/>
                <a:gd fmla="*/ 1725104642 h 117" name="T25"/>
                <a:gd fmla="*/ 333353399 w 108" name="T26"/>
                <a:gd fmla="*/ 1680869516 h 117" name="T27"/>
                <a:gd fmla="*/ 420317969 w 108" name="T28"/>
                <a:gd fmla="*/ 1297513782 h 117" name="T29"/>
                <a:gd fmla="*/ 405824508 w 108" name="T30"/>
                <a:gd fmla="*/ 1253282496 h 117" name="T31"/>
                <a:gd fmla="*/ 376833780 w 108" name="T32"/>
                <a:gd fmla="*/ 1238537454 h 117" name="T33"/>
                <a:gd fmla="*/ 0 w 108" name="T34"/>
                <a:gd fmla="*/ 1238537454 h 11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108" name="T54"/>
                <a:gd fmla="*/ 0 h 117" name="T55"/>
                <a:gd fmla="*/ 108 w 108" name="T56"/>
                <a:gd fmla="*/ 117 h 11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117" w="108">
                  <a:moveTo>
                    <a:pt x="0" y="8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9" y="34"/>
                    <a:pt x="17" y="33"/>
                    <a:pt x="26" y="33"/>
                  </a:cubicBezTo>
                  <a:cubicBezTo>
                    <a:pt x="27" y="33"/>
                    <a:pt x="28" y="32"/>
                    <a:pt x="28" y="32"/>
                  </a:cubicBezTo>
                  <a:cubicBezTo>
                    <a:pt x="29" y="31"/>
                    <a:pt x="29" y="30"/>
                    <a:pt x="29" y="29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2"/>
                    <a:pt x="23" y="1"/>
                    <a:pt x="24" y="1"/>
                  </a:cubicBezTo>
                  <a:cubicBezTo>
                    <a:pt x="25" y="0"/>
                    <a:pt x="26" y="0"/>
                    <a:pt x="27" y="1"/>
                  </a:cubicBezTo>
                  <a:cubicBezTo>
                    <a:pt x="106" y="56"/>
                    <a:pt x="106" y="56"/>
                    <a:pt x="106" y="56"/>
                  </a:cubicBezTo>
                  <a:cubicBezTo>
                    <a:pt x="107" y="57"/>
                    <a:pt x="108" y="58"/>
                    <a:pt x="108" y="59"/>
                  </a:cubicBezTo>
                  <a:cubicBezTo>
                    <a:pt x="108" y="59"/>
                    <a:pt x="107" y="60"/>
                    <a:pt x="106" y="61"/>
                  </a:cubicBezTo>
                  <a:cubicBezTo>
                    <a:pt x="80" y="79"/>
                    <a:pt x="54" y="98"/>
                    <a:pt x="27" y="117"/>
                  </a:cubicBezTo>
                  <a:cubicBezTo>
                    <a:pt x="26" y="117"/>
                    <a:pt x="25" y="117"/>
                    <a:pt x="24" y="117"/>
                  </a:cubicBezTo>
                  <a:cubicBezTo>
                    <a:pt x="23" y="116"/>
                    <a:pt x="23" y="115"/>
                    <a:pt x="23" y="114"/>
                  </a:cubicBezTo>
                  <a:cubicBezTo>
                    <a:pt x="29" y="88"/>
                    <a:pt x="29" y="88"/>
                    <a:pt x="29" y="88"/>
                  </a:cubicBezTo>
                  <a:cubicBezTo>
                    <a:pt x="29" y="87"/>
                    <a:pt x="29" y="86"/>
                    <a:pt x="28" y="85"/>
                  </a:cubicBezTo>
                  <a:cubicBezTo>
                    <a:pt x="28" y="85"/>
                    <a:pt x="27" y="84"/>
                    <a:pt x="26" y="84"/>
                  </a:cubicBezTo>
                  <a:cubicBezTo>
                    <a:pt x="17" y="84"/>
                    <a:pt x="9" y="84"/>
                    <a:pt x="0" y="84"/>
                  </a:cubicBezTo>
                  <a:close/>
                </a:path>
              </a:pathLst>
            </a:cu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8" name="Freeform 6"/>
            <p:cNvSpPr>
              <a:spLocks noChangeArrowheads="1"/>
            </p:cNvSpPr>
            <p:nvPr/>
          </p:nvSpPr>
          <p:spPr bwMode="auto">
            <a:xfrm>
              <a:off x="0" y="0"/>
              <a:ext cx="409575" cy="355600"/>
            </a:xfrm>
            <a:custGeom>
              <a:gdLst>
                <a:gd fmla="*/ 1553256302 w 108" name="T0"/>
                <a:gd fmla="*/ 628674034 h 93" name="T1"/>
                <a:gd fmla="*/ 1553256302 w 108" name="T2"/>
                <a:gd fmla="*/ 1359692043 h 93" name="T3"/>
                <a:gd fmla="*/ 1538875669 w 108" name="T4"/>
                <a:gd fmla="*/ 1359692043 h 93" name="T5"/>
                <a:gd fmla="*/ 1538875669 w 108" name="T6"/>
                <a:gd fmla="*/ 1359692043 h 93" name="T7"/>
                <a:gd fmla="*/ 1351908474 w 108" name="T8"/>
                <a:gd fmla="*/ 1359692043 h 93" name="T9"/>
                <a:gd fmla="*/ 14380633 w 108" name="T10"/>
                <a:gd fmla="*/ 0 h 93" name="T11"/>
                <a:gd fmla="*/ 1538875669 w 108" name="T12"/>
                <a:gd fmla="*/ 628674034 h 93" name="T13"/>
                <a:gd fmla="*/ 1553256302 w 108" name="T14"/>
                <a:gd fmla="*/ 628674034 h 93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08" name="T24"/>
                <a:gd fmla="*/ 0 h 93" name="T25"/>
                <a:gd fmla="*/ 108 w 108" name="T26"/>
                <a:gd fmla="*/ 93 h 93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93" w="108">
                  <a:moveTo>
                    <a:pt x="108" y="43"/>
                  </a:moveTo>
                  <a:cubicBezTo>
                    <a:pt x="108" y="93"/>
                    <a:pt x="108" y="93"/>
                    <a:pt x="108" y="93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94" y="93"/>
                    <a:pt x="94" y="93"/>
                    <a:pt x="94" y="93"/>
                  </a:cubicBezTo>
                  <a:cubicBezTo>
                    <a:pt x="22" y="93"/>
                    <a:pt x="0" y="55"/>
                    <a:pt x="1" y="0"/>
                  </a:cubicBezTo>
                  <a:cubicBezTo>
                    <a:pt x="34" y="34"/>
                    <a:pt x="35" y="43"/>
                    <a:pt x="107" y="43"/>
                  </a:cubicBezTo>
                  <a:lnTo>
                    <a:pt x="108" y="43"/>
                  </a:lnTo>
                  <a:close/>
                </a:path>
              </a:pathLst>
            </a:cu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1525" name="Group 35"/>
          <p:cNvGrpSpPr/>
          <p:nvPr/>
        </p:nvGrpSpPr>
        <p:grpSpPr>
          <a:xfrm flipH="1" rot="17100000">
            <a:off x="10397331" y="3437732"/>
            <a:ext cx="820737" cy="482600"/>
            <a:chExt cx="820737" cy="482601"/>
          </a:xfrm>
        </p:grpSpPr>
        <p:sp>
          <p:nvSpPr>
            <p:cNvPr id="21555" name="Freeform 5"/>
            <p:cNvSpPr>
              <a:spLocks noChangeArrowheads="1"/>
            </p:cNvSpPr>
            <p:nvPr/>
          </p:nvSpPr>
          <p:spPr bwMode="auto">
            <a:xfrm>
              <a:off x="409575" y="33338"/>
              <a:ext cx="411162" cy="449263"/>
            </a:xfrm>
            <a:custGeom>
              <a:gdLst>
                <a:gd fmla="*/ 0 w 108" name="T0"/>
                <a:gd fmla="*/ 1238537454 h 117" name="T1"/>
                <a:gd fmla="*/ 0 w 108" name="T2"/>
                <a:gd fmla="*/ 501312230 h 117" name="T3"/>
                <a:gd fmla="*/ 376833780 w 108" name="T4"/>
                <a:gd fmla="*/ 486567188 h 117" name="T5"/>
                <a:gd fmla="*/ 405824508 w 108" name="T6"/>
                <a:gd fmla="*/ 471822146 h 117" name="T7"/>
                <a:gd fmla="*/ 420317969 w 108" name="T8"/>
                <a:gd fmla="*/ 427590860 h 117" name="T9"/>
                <a:gd fmla="*/ 333353399 w 108" name="T10"/>
                <a:gd fmla="*/ 58976328 h 117" name="T11"/>
                <a:gd fmla="*/ 347846859 w 108" name="T12"/>
                <a:gd fmla="*/ 14745042 h 117" name="T13"/>
                <a:gd fmla="*/ 391331048 w 108" name="T14"/>
                <a:gd fmla="*/ 14745042 h 117" name="T15"/>
                <a:gd fmla="*/ 1536329655 w 108" name="T16"/>
                <a:gd fmla="*/ 825691636 h 117" name="T17"/>
                <a:gd fmla="*/ 1565316576 w 108" name="T18"/>
                <a:gd fmla="*/ 869922922 h 117" name="T19"/>
                <a:gd fmla="*/ 1536329655 w 108" name="T20"/>
                <a:gd fmla="*/ 899413006 h 117" name="T21"/>
                <a:gd fmla="*/ 391331048 w 108" name="T22"/>
                <a:gd fmla="*/ 1725104642 h 117" name="T23"/>
                <a:gd fmla="*/ 347846859 w 108" name="T24"/>
                <a:gd fmla="*/ 1725104642 h 117" name="T25"/>
                <a:gd fmla="*/ 333353399 w 108" name="T26"/>
                <a:gd fmla="*/ 1680869516 h 117" name="T27"/>
                <a:gd fmla="*/ 420317969 w 108" name="T28"/>
                <a:gd fmla="*/ 1297513782 h 117" name="T29"/>
                <a:gd fmla="*/ 405824508 w 108" name="T30"/>
                <a:gd fmla="*/ 1253282496 h 117" name="T31"/>
                <a:gd fmla="*/ 376833780 w 108" name="T32"/>
                <a:gd fmla="*/ 1238537454 h 117" name="T33"/>
                <a:gd fmla="*/ 0 w 108" name="T34"/>
                <a:gd fmla="*/ 1238537454 h 11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108" name="T54"/>
                <a:gd fmla="*/ 0 h 117" name="T55"/>
                <a:gd fmla="*/ 108 w 108" name="T56"/>
                <a:gd fmla="*/ 117 h 11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117" w="108">
                  <a:moveTo>
                    <a:pt x="0" y="8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9" y="34"/>
                    <a:pt x="17" y="33"/>
                    <a:pt x="26" y="33"/>
                  </a:cubicBezTo>
                  <a:cubicBezTo>
                    <a:pt x="27" y="33"/>
                    <a:pt x="28" y="32"/>
                    <a:pt x="28" y="32"/>
                  </a:cubicBezTo>
                  <a:cubicBezTo>
                    <a:pt x="29" y="31"/>
                    <a:pt x="29" y="30"/>
                    <a:pt x="29" y="29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2"/>
                    <a:pt x="23" y="1"/>
                    <a:pt x="24" y="1"/>
                  </a:cubicBezTo>
                  <a:cubicBezTo>
                    <a:pt x="25" y="0"/>
                    <a:pt x="26" y="0"/>
                    <a:pt x="27" y="1"/>
                  </a:cubicBezTo>
                  <a:cubicBezTo>
                    <a:pt x="106" y="56"/>
                    <a:pt x="106" y="56"/>
                    <a:pt x="106" y="56"/>
                  </a:cubicBezTo>
                  <a:cubicBezTo>
                    <a:pt x="107" y="57"/>
                    <a:pt x="108" y="58"/>
                    <a:pt x="108" y="59"/>
                  </a:cubicBezTo>
                  <a:cubicBezTo>
                    <a:pt x="108" y="59"/>
                    <a:pt x="107" y="60"/>
                    <a:pt x="106" y="61"/>
                  </a:cubicBezTo>
                  <a:cubicBezTo>
                    <a:pt x="80" y="79"/>
                    <a:pt x="54" y="98"/>
                    <a:pt x="27" y="117"/>
                  </a:cubicBezTo>
                  <a:cubicBezTo>
                    <a:pt x="26" y="117"/>
                    <a:pt x="25" y="117"/>
                    <a:pt x="24" y="117"/>
                  </a:cubicBezTo>
                  <a:cubicBezTo>
                    <a:pt x="23" y="116"/>
                    <a:pt x="23" y="115"/>
                    <a:pt x="23" y="114"/>
                  </a:cubicBezTo>
                  <a:cubicBezTo>
                    <a:pt x="29" y="88"/>
                    <a:pt x="29" y="88"/>
                    <a:pt x="29" y="88"/>
                  </a:cubicBezTo>
                  <a:cubicBezTo>
                    <a:pt x="29" y="87"/>
                    <a:pt x="29" y="86"/>
                    <a:pt x="28" y="85"/>
                  </a:cubicBezTo>
                  <a:cubicBezTo>
                    <a:pt x="28" y="85"/>
                    <a:pt x="27" y="84"/>
                    <a:pt x="26" y="84"/>
                  </a:cubicBezTo>
                  <a:cubicBezTo>
                    <a:pt x="17" y="84"/>
                    <a:pt x="9" y="84"/>
                    <a:pt x="0" y="8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6" name="Freeform 6"/>
            <p:cNvSpPr>
              <a:spLocks noChangeArrowheads="1"/>
            </p:cNvSpPr>
            <p:nvPr/>
          </p:nvSpPr>
          <p:spPr bwMode="auto">
            <a:xfrm>
              <a:off x="0" y="0"/>
              <a:ext cx="409575" cy="355600"/>
            </a:xfrm>
            <a:custGeom>
              <a:gdLst>
                <a:gd fmla="*/ 1553256302 w 108" name="T0"/>
                <a:gd fmla="*/ 628674034 h 93" name="T1"/>
                <a:gd fmla="*/ 1553256302 w 108" name="T2"/>
                <a:gd fmla="*/ 1359692043 h 93" name="T3"/>
                <a:gd fmla="*/ 1538875669 w 108" name="T4"/>
                <a:gd fmla="*/ 1359692043 h 93" name="T5"/>
                <a:gd fmla="*/ 1538875669 w 108" name="T6"/>
                <a:gd fmla="*/ 1359692043 h 93" name="T7"/>
                <a:gd fmla="*/ 1351908474 w 108" name="T8"/>
                <a:gd fmla="*/ 1359692043 h 93" name="T9"/>
                <a:gd fmla="*/ 14380633 w 108" name="T10"/>
                <a:gd fmla="*/ 0 h 93" name="T11"/>
                <a:gd fmla="*/ 1538875669 w 108" name="T12"/>
                <a:gd fmla="*/ 628674034 h 93" name="T13"/>
                <a:gd fmla="*/ 1553256302 w 108" name="T14"/>
                <a:gd fmla="*/ 628674034 h 93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08" name="T24"/>
                <a:gd fmla="*/ 0 h 93" name="T25"/>
                <a:gd fmla="*/ 108 w 108" name="T26"/>
                <a:gd fmla="*/ 93 h 93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93" w="108">
                  <a:moveTo>
                    <a:pt x="108" y="43"/>
                  </a:moveTo>
                  <a:cubicBezTo>
                    <a:pt x="108" y="93"/>
                    <a:pt x="108" y="93"/>
                    <a:pt x="108" y="93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94" y="93"/>
                    <a:pt x="94" y="93"/>
                    <a:pt x="94" y="93"/>
                  </a:cubicBezTo>
                  <a:cubicBezTo>
                    <a:pt x="22" y="93"/>
                    <a:pt x="0" y="55"/>
                    <a:pt x="1" y="0"/>
                  </a:cubicBezTo>
                  <a:cubicBezTo>
                    <a:pt x="34" y="34"/>
                    <a:pt x="35" y="43"/>
                    <a:pt x="107" y="43"/>
                  </a:cubicBezTo>
                  <a:lnTo>
                    <a:pt x="108" y="43"/>
                  </a:ln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1526" name="Group 38"/>
          <p:cNvGrpSpPr/>
          <p:nvPr/>
        </p:nvGrpSpPr>
        <p:grpSpPr>
          <a:xfrm flipH="1" rot="17100000">
            <a:off x="10397331" y="4644232"/>
            <a:ext cx="820737" cy="482600"/>
            <a:chExt cx="820737" cy="482601"/>
          </a:xfrm>
        </p:grpSpPr>
        <p:sp>
          <p:nvSpPr>
            <p:cNvPr id="21553" name="Freeform 5"/>
            <p:cNvSpPr>
              <a:spLocks noChangeArrowheads="1"/>
            </p:cNvSpPr>
            <p:nvPr/>
          </p:nvSpPr>
          <p:spPr bwMode="auto">
            <a:xfrm>
              <a:off x="409575" y="33338"/>
              <a:ext cx="411162" cy="449263"/>
            </a:xfrm>
            <a:custGeom>
              <a:gdLst>
                <a:gd fmla="*/ 0 w 108" name="T0"/>
                <a:gd fmla="*/ 1238537454 h 117" name="T1"/>
                <a:gd fmla="*/ 0 w 108" name="T2"/>
                <a:gd fmla="*/ 501312230 h 117" name="T3"/>
                <a:gd fmla="*/ 376833780 w 108" name="T4"/>
                <a:gd fmla="*/ 486567188 h 117" name="T5"/>
                <a:gd fmla="*/ 405824508 w 108" name="T6"/>
                <a:gd fmla="*/ 471822146 h 117" name="T7"/>
                <a:gd fmla="*/ 420317969 w 108" name="T8"/>
                <a:gd fmla="*/ 427590860 h 117" name="T9"/>
                <a:gd fmla="*/ 333353399 w 108" name="T10"/>
                <a:gd fmla="*/ 58976328 h 117" name="T11"/>
                <a:gd fmla="*/ 347846859 w 108" name="T12"/>
                <a:gd fmla="*/ 14745042 h 117" name="T13"/>
                <a:gd fmla="*/ 391331048 w 108" name="T14"/>
                <a:gd fmla="*/ 14745042 h 117" name="T15"/>
                <a:gd fmla="*/ 1536329655 w 108" name="T16"/>
                <a:gd fmla="*/ 825691636 h 117" name="T17"/>
                <a:gd fmla="*/ 1565316576 w 108" name="T18"/>
                <a:gd fmla="*/ 869922922 h 117" name="T19"/>
                <a:gd fmla="*/ 1536329655 w 108" name="T20"/>
                <a:gd fmla="*/ 899413006 h 117" name="T21"/>
                <a:gd fmla="*/ 391331048 w 108" name="T22"/>
                <a:gd fmla="*/ 1725104642 h 117" name="T23"/>
                <a:gd fmla="*/ 347846859 w 108" name="T24"/>
                <a:gd fmla="*/ 1725104642 h 117" name="T25"/>
                <a:gd fmla="*/ 333353399 w 108" name="T26"/>
                <a:gd fmla="*/ 1680869516 h 117" name="T27"/>
                <a:gd fmla="*/ 420317969 w 108" name="T28"/>
                <a:gd fmla="*/ 1297513782 h 117" name="T29"/>
                <a:gd fmla="*/ 405824508 w 108" name="T30"/>
                <a:gd fmla="*/ 1253282496 h 117" name="T31"/>
                <a:gd fmla="*/ 376833780 w 108" name="T32"/>
                <a:gd fmla="*/ 1238537454 h 117" name="T33"/>
                <a:gd fmla="*/ 0 w 108" name="T34"/>
                <a:gd fmla="*/ 1238537454 h 11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108" name="T54"/>
                <a:gd fmla="*/ 0 h 117" name="T55"/>
                <a:gd fmla="*/ 108 w 108" name="T56"/>
                <a:gd fmla="*/ 117 h 11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117" w="108">
                  <a:moveTo>
                    <a:pt x="0" y="8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9" y="34"/>
                    <a:pt x="17" y="33"/>
                    <a:pt x="26" y="33"/>
                  </a:cubicBezTo>
                  <a:cubicBezTo>
                    <a:pt x="27" y="33"/>
                    <a:pt x="28" y="32"/>
                    <a:pt x="28" y="32"/>
                  </a:cubicBezTo>
                  <a:cubicBezTo>
                    <a:pt x="29" y="31"/>
                    <a:pt x="29" y="30"/>
                    <a:pt x="29" y="29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3" y="2"/>
                    <a:pt x="23" y="1"/>
                    <a:pt x="24" y="1"/>
                  </a:cubicBezTo>
                  <a:cubicBezTo>
                    <a:pt x="25" y="0"/>
                    <a:pt x="26" y="0"/>
                    <a:pt x="27" y="1"/>
                  </a:cubicBezTo>
                  <a:cubicBezTo>
                    <a:pt x="106" y="56"/>
                    <a:pt x="106" y="56"/>
                    <a:pt x="106" y="56"/>
                  </a:cubicBezTo>
                  <a:cubicBezTo>
                    <a:pt x="107" y="57"/>
                    <a:pt x="108" y="58"/>
                    <a:pt x="108" y="59"/>
                  </a:cubicBezTo>
                  <a:cubicBezTo>
                    <a:pt x="108" y="59"/>
                    <a:pt x="107" y="60"/>
                    <a:pt x="106" y="61"/>
                  </a:cubicBezTo>
                  <a:cubicBezTo>
                    <a:pt x="80" y="79"/>
                    <a:pt x="54" y="98"/>
                    <a:pt x="27" y="117"/>
                  </a:cubicBezTo>
                  <a:cubicBezTo>
                    <a:pt x="26" y="117"/>
                    <a:pt x="25" y="117"/>
                    <a:pt x="24" y="117"/>
                  </a:cubicBezTo>
                  <a:cubicBezTo>
                    <a:pt x="23" y="116"/>
                    <a:pt x="23" y="115"/>
                    <a:pt x="23" y="114"/>
                  </a:cubicBezTo>
                  <a:cubicBezTo>
                    <a:pt x="29" y="88"/>
                    <a:pt x="29" y="88"/>
                    <a:pt x="29" y="88"/>
                  </a:cubicBezTo>
                  <a:cubicBezTo>
                    <a:pt x="29" y="87"/>
                    <a:pt x="29" y="86"/>
                    <a:pt x="28" y="85"/>
                  </a:cubicBezTo>
                  <a:cubicBezTo>
                    <a:pt x="28" y="85"/>
                    <a:pt x="27" y="84"/>
                    <a:pt x="26" y="84"/>
                  </a:cubicBezTo>
                  <a:cubicBezTo>
                    <a:pt x="17" y="84"/>
                    <a:pt x="9" y="84"/>
                    <a:pt x="0" y="84"/>
                  </a:cubicBezTo>
                  <a:close/>
                </a:path>
              </a:pathLst>
            </a:cu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4" name="Freeform 6"/>
            <p:cNvSpPr>
              <a:spLocks noChangeArrowheads="1"/>
            </p:cNvSpPr>
            <p:nvPr/>
          </p:nvSpPr>
          <p:spPr bwMode="auto">
            <a:xfrm>
              <a:off x="0" y="0"/>
              <a:ext cx="409575" cy="355600"/>
            </a:xfrm>
            <a:custGeom>
              <a:gdLst>
                <a:gd fmla="*/ 1553256302 w 108" name="T0"/>
                <a:gd fmla="*/ 628674034 h 93" name="T1"/>
                <a:gd fmla="*/ 1553256302 w 108" name="T2"/>
                <a:gd fmla="*/ 1359692043 h 93" name="T3"/>
                <a:gd fmla="*/ 1538875669 w 108" name="T4"/>
                <a:gd fmla="*/ 1359692043 h 93" name="T5"/>
                <a:gd fmla="*/ 1538875669 w 108" name="T6"/>
                <a:gd fmla="*/ 1359692043 h 93" name="T7"/>
                <a:gd fmla="*/ 1351908474 w 108" name="T8"/>
                <a:gd fmla="*/ 1359692043 h 93" name="T9"/>
                <a:gd fmla="*/ 14380633 w 108" name="T10"/>
                <a:gd fmla="*/ 0 h 93" name="T11"/>
                <a:gd fmla="*/ 1538875669 w 108" name="T12"/>
                <a:gd fmla="*/ 628674034 h 93" name="T13"/>
                <a:gd fmla="*/ 1553256302 w 108" name="T14"/>
                <a:gd fmla="*/ 628674034 h 93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08" name="T24"/>
                <a:gd fmla="*/ 0 h 93" name="T25"/>
                <a:gd fmla="*/ 108 w 108" name="T26"/>
                <a:gd fmla="*/ 93 h 93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93" w="108">
                  <a:moveTo>
                    <a:pt x="108" y="43"/>
                  </a:moveTo>
                  <a:cubicBezTo>
                    <a:pt x="108" y="93"/>
                    <a:pt x="108" y="93"/>
                    <a:pt x="108" y="93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94" y="93"/>
                    <a:pt x="94" y="93"/>
                    <a:pt x="94" y="93"/>
                  </a:cubicBezTo>
                  <a:cubicBezTo>
                    <a:pt x="22" y="93"/>
                    <a:pt x="0" y="55"/>
                    <a:pt x="1" y="0"/>
                  </a:cubicBezTo>
                  <a:cubicBezTo>
                    <a:pt x="34" y="34"/>
                    <a:pt x="35" y="43"/>
                    <a:pt x="107" y="43"/>
                  </a:cubicBezTo>
                  <a:lnTo>
                    <a:pt x="108" y="43"/>
                  </a:lnTo>
                  <a:close/>
                </a:path>
              </a:pathLst>
            </a:cu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1527" name="Group 41"/>
          <p:cNvGrpSpPr/>
          <p:nvPr/>
        </p:nvGrpSpPr>
        <p:grpSpPr>
          <a:xfrm>
            <a:off x="2790825" y="3340100"/>
            <a:ext cx="739775" cy="755650"/>
            <a:chExt cx="739775" cy="754063"/>
          </a:xfrm>
        </p:grpSpPr>
        <p:sp>
          <p:nvSpPr>
            <p:cNvPr id="21550" name="Freeform 619"/>
            <p:cNvSpPr>
              <a:spLocks noChangeArrowheads="1" noEditPoints="1"/>
            </p:cNvSpPr>
            <p:nvPr/>
          </p:nvSpPr>
          <p:spPr bwMode="auto">
            <a:xfrm>
              <a:off x="0" y="150813"/>
              <a:ext cx="600075" cy="603250"/>
            </a:xfrm>
            <a:custGeom>
              <a:gdLst>
                <a:gd fmla="*/ 1237808457 w 160" name="T0"/>
                <a:gd fmla="*/ 42118840 h 161" name="T1"/>
                <a:gd fmla="*/ 1153411658 w 160" name="T2"/>
                <a:gd fmla="*/ 14039613 h 161" name="T3"/>
                <a:gd fmla="*/ 1083082868 w 160" name="T4"/>
                <a:gd fmla="*/ 70194320 h 161" name="T5"/>
                <a:gd fmla="*/ 365715709 w 160" name="T6"/>
                <a:gd fmla="*/ 1516237026 h 161" name="T7"/>
                <a:gd fmla="*/ 225058129 w 160" name="T8"/>
                <a:gd fmla="*/ 1642589800 h 161" name="T9"/>
                <a:gd fmla="*/ 42196524 w 160" name="T10"/>
                <a:gd fmla="*/ 1768942573 h 161" name="T11"/>
                <a:gd fmla="*/ 0 w 160" name="T12"/>
                <a:gd fmla="*/ 1839136893 h 161" name="T13"/>
                <a:gd fmla="*/ 28132266 w 160" name="T14"/>
                <a:gd fmla="*/ 1923374573 h 161" name="T15"/>
                <a:gd fmla="*/ 337583443 w 160" name="T16"/>
                <a:gd fmla="*/ 2147483646 h 161" name="T17"/>
                <a:gd fmla="*/ 407915983 w 160" name="T18"/>
                <a:gd fmla="*/ 2147483646 h 161" name="T19"/>
                <a:gd fmla="*/ 407915983 w 160" name="T20"/>
                <a:gd fmla="*/ 2147483646 h 161" name="T21"/>
                <a:gd fmla="*/ 478244773 w 160" name="T22"/>
                <a:gd fmla="*/ 2147483646 h 161" name="T23"/>
                <a:gd fmla="*/ 618906104 w 160" name="T24"/>
                <a:gd fmla="*/ 2021648120 h 161" name="T25"/>
                <a:gd fmla="*/ 731431418 w 160" name="T26"/>
                <a:gd fmla="*/ 1895295346 h 161" name="T27"/>
                <a:gd fmla="*/ 745499426 w 160" name="T28"/>
                <a:gd fmla="*/ 1923374573 h 161" name="T29"/>
                <a:gd fmla="*/ 1054950602 w 160" name="T30"/>
                <a:gd fmla="*/ 2147483646 h 161" name="T31"/>
                <a:gd fmla="*/ 1125283143 w 160" name="T32"/>
                <a:gd fmla="*/ 2147483646 h 161" name="T33"/>
                <a:gd fmla="*/ 1195611933 w 160" name="T34"/>
                <a:gd fmla="*/ 2147483646 h 161" name="T35"/>
                <a:gd fmla="*/ 1251876465 w 160" name="T36"/>
                <a:gd fmla="*/ 2147483646 h 161" name="T37"/>
                <a:gd fmla="*/ 1237808457 w 160" name="T38"/>
                <a:gd fmla="*/ 2049727346 h 161" name="T39"/>
                <a:gd fmla="*/ 970553804 w 160" name="T40"/>
                <a:gd fmla="*/ 1782982186 h 161" name="T41"/>
                <a:gd fmla="*/ 2147483646 w 160" name="T42"/>
                <a:gd fmla="*/ 1179293800 h 161" name="T43"/>
                <a:gd fmla="*/ 2147483646 w 160" name="T44"/>
                <a:gd fmla="*/ 1109099480 h 161" name="T45"/>
                <a:gd fmla="*/ 2147483646 w 160" name="T46"/>
                <a:gd fmla="*/ 1024861800 h 161" name="T47"/>
                <a:gd fmla="*/ 1237808457 w 160" name="T48"/>
                <a:gd fmla="*/ 42118840 h 161" name="T49"/>
                <a:gd fmla="*/ 393847975 w 160" name="T50"/>
                <a:gd fmla="*/ 2077802826 h 161" name="T51"/>
                <a:gd fmla="*/ 182857854 w 160" name="T52"/>
                <a:gd fmla="*/ 1853176506 h 161" name="T53"/>
                <a:gd fmla="*/ 365715709 w 160" name="T54"/>
                <a:gd fmla="*/ 1754902960 h 161" name="T55"/>
                <a:gd fmla="*/ 506377039 w 160" name="T56"/>
                <a:gd fmla="*/ 1895295346 h 161" name="T57"/>
                <a:gd fmla="*/ 393847975 w 160" name="T58"/>
                <a:gd fmla="*/ 2077802826 h 161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w 160" name="T90"/>
                <a:gd fmla="*/ 0 h 161" name="T91"/>
                <a:gd fmla="*/ 160 w 160" name="T92"/>
                <a:gd fmla="*/ 161 h 161" name="T93"/>
              </a:gdLst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b="T93" l="T90" r="T92" t="T91"/>
              <a:pathLst>
                <a:path h="161" w="160">
                  <a:moveTo>
                    <a:pt x="88" y="3"/>
                  </a:moveTo>
                  <a:cubicBezTo>
                    <a:pt x="87" y="1"/>
                    <a:pt x="84" y="0"/>
                    <a:pt x="82" y="1"/>
                  </a:cubicBezTo>
                  <a:cubicBezTo>
                    <a:pt x="80" y="1"/>
                    <a:pt x="78" y="3"/>
                    <a:pt x="77" y="5"/>
                  </a:cubicBezTo>
                  <a:cubicBezTo>
                    <a:pt x="26" y="108"/>
                    <a:pt x="26" y="108"/>
                    <a:pt x="26" y="108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3" y="126"/>
                    <a:pt x="3" y="126"/>
                    <a:pt x="3" y="126"/>
                  </a:cubicBezTo>
                  <a:cubicBezTo>
                    <a:pt x="1" y="127"/>
                    <a:pt x="0" y="129"/>
                    <a:pt x="0" y="131"/>
                  </a:cubicBezTo>
                  <a:cubicBezTo>
                    <a:pt x="0" y="133"/>
                    <a:pt x="0" y="136"/>
                    <a:pt x="2" y="137"/>
                  </a:cubicBezTo>
                  <a:cubicBezTo>
                    <a:pt x="24" y="159"/>
                    <a:pt x="24" y="159"/>
                    <a:pt x="24" y="159"/>
                  </a:cubicBezTo>
                  <a:cubicBezTo>
                    <a:pt x="25" y="160"/>
                    <a:pt x="27" y="161"/>
                    <a:pt x="29" y="161"/>
                  </a:cubicBezTo>
                  <a:cubicBezTo>
                    <a:pt x="29" y="161"/>
                    <a:pt x="29" y="161"/>
                    <a:pt x="29" y="161"/>
                  </a:cubicBezTo>
                  <a:cubicBezTo>
                    <a:pt x="31" y="161"/>
                    <a:pt x="33" y="160"/>
                    <a:pt x="34" y="158"/>
                  </a:cubicBezTo>
                  <a:cubicBezTo>
                    <a:pt x="44" y="144"/>
                    <a:pt x="44" y="144"/>
                    <a:pt x="44" y="144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52" y="136"/>
                    <a:pt x="53" y="136"/>
                    <a:pt x="53" y="137"/>
                  </a:cubicBezTo>
                  <a:cubicBezTo>
                    <a:pt x="75" y="159"/>
                    <a:pt x="75" y="159"/>
                    <a:pt x="75" y="159"/>
                  </a:cubicBezTo>
                  <a:cubicBezTo>
                    <a:pt x="77" y="160"/>
                    <a:pt x="79" y="161"/>
                    <a:pt x="80" y="161"/>
                  </a:cubicBezTo>
                  <a:cubicBezTo>
                    <a:pt x="82" y="161"/>
                    <a:pt x="84" y="160"/>
                    <a:pt x="85" y="159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1" y="153"/>
                    <a:pt x="91" y="149"/>
                    <a:pt x="88" y="146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156" y="84"/>
                    <a:pt x="156" y="84"/>
                    <a:pt x="156" y="84"/>
                  </a:cubicBezTo>
                  <a:cubicBezTo>
                    <a:pt x="158" y="83"/>
                    <a:pt x="160" y="81"/>
                    <a:pt x="160" y="79"/>
                  </a:cubicBezTo>
                  <a:cubicBezTo>
                    <a:pt x="160" y="76"/>
                    <a:pt x="160" y="74"/>
                    <a:pt x="158" y="73"/>
                  </a:cubicBezTo>
                  <a:lnTo>
                    <a:pt x="88" y="3"/>
                  </a:lnTo>
                  <a:close/>
                  <a:moveTo>
                    <a:pt x="28" y="148"/>
                  </a:moveTo>
                  <a:cubicBezTo>
                    <a:pt x="13" y="132"/>
                    <a:pt x="13" y="132"/>
                    <a:pt x="13" y="132"/>
                  </a:cubicBezTo>
                  <a:cubicBezTo>
                    <a:pt x="26" y="125"/>
                    <a:pt x="26" y="125"/>
                    <a:pt x="26" y="125"/>
                  </a:cubicBezTo>
                  <a:cubicBezTo>
                    <a:pt x="36" y="135"/>
                    <a:pt x="36" y="135"/>
                    <a:pt x="36" y="135"/>
                  </a:cubicBezTo>
                  <a:lnTo>
                    <a:pt x="28" y="1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1" name="Freeform 620"/>
            <p:cNvSpPr>
              <a:spLocks noChangeArrowheads="1"/>
            </p:cNvSpPr>
            <p:nvPr/>
          </p:nvSpPr>
          <p:spPr bwMode="auto">
            <a:xfrm>
              <a:off x="420687" y="0"/>
              <a:ext cx="319088" cy="322263"/>
            </a:xfrm>
            <a:custGeom>
              <a:gdLst>
                <a:gd fmla="*/ 1197848844 w 85" name="T0"/>
                <a:gd fmla="*/ 1081222343 h 86" name="T1"/>
                <a:gd fmla="*/ 845541906 w 85" name="T2"/>
                <a:gd fmla="*/ 365086507 h 86" name="T3"/>
                <a:gd fmla="*/ 112739421 w 85" name="T4"/>
                <a:gd fmla="*/ 14040924 h 86" name="T5"/>
                <a:gd fmla="*/ 14092428 w 85" name="T6"/>
                <a:gd fmla="*/ 70208367 h 86" name="T7"/>
                <a:gd fmla="*/ 42277283 w 85" name="T8"/>
                <a:gd fmla="*/ 154461405 h 86" name="T9"/>
                <a:gd fmla="*/ 42277283 w 85" name="T10"/>
                <a:gd fmla="*/ 154461405 h 86" name="T11"/>
                <a:gd fmla="*/ 718710057 w 85" name="T12"/>
                <a:gd fmla="*/ 491466064 h 86" name="T13"/>
                <a:gd fmla="*/ 1056924567 w 85" name="T14"/>
                <a:gd fmla="*/ 1165471634 h 86" name="T15"/>
                <a:gd fmla="*/ 1141479133 w 85" name="T16"/>
                <a:gd fmla="*/ 1179516305 h 86" name="T17"/>
                <a:gd fmla="*/ 1169663989 w 85" name="T18"/>
                <a:gd fmla="*/ 1165471634 h 86" name="T19"/>
                <a:gd fmla="*/ 1197848844 w 85" name="T20"/>
                <a:gd fmla="*/ 1081222343 h 8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85" name="T33"/>
                <a:gd fmla="*/ 0 h 86" name="T34"/>
                <a:gd fmla="*/ 85 w 85" name="T35"/>
                <a:gd fmla="*/ 86 h 86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86" w="85">
                  <a:moveTo>
                    <a:pt x="85" y="77"/>
                  </a:moveTo>
                  <a:cubicBezTo>
                    <a:pt x="81" y="57"/>
                    <a:pt x="73" y="39"/>
                    <a:pt x="60" y="26"/>
                  </a:cubicBezTo>
                  <a:cubicBezTo>
                    <a:pt x="46" y="13"/>
                    <a:pt x="29" y="4"/>
                    <a:pt x="8" y="1"/>
                  </a:cubicBezTo>
                  <a:cubicBezTo>
                    <a:pt x="6" y="0"/>
                    <a:pt x="3" y="2"/>
                    <a:pt x="1" y="5"/>
                  </a:cubicBezTo>
                  <a:cubicBezTo>
                    <a:pt x="0" y="8"/>
                    <a:pt x="1" y="10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3" y="14"/>
                    <a:pt x="39" y="22"/>
                    <a:pt x="51" y="35"/>
                  </a:cubicBezTo>
                  <a:cubicBezTo>
                    <a:pt x="63" y="47"/>
                    <a:pt x="72" y="63"/>
                    <a:pt x="75" y="83"/>
                  </a:cubicBezTo>
                  <a:cubicBezTo>
                    <a:pt x="75" y="85"/>
                    <a:pt x="78" y="86"/>
                    <a:pt x="81" y="84"/>
                  </a:cubicBezTo>
                  <a:cubicBezTo>
                    <a:pt x="82" y="84"/>
                    <a:pt x="82" y="83"/>
                    <a:pt x="83" y="83"/>
                  </a:cubicBezTo>
                  <a:cubicBezTo>
                    <a:pt x="85" y="81"/>
                    <a:pt x="85" y="79"/>
                    <a:pt x="85" y="7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2" name="Freeform 621"/>
            <p:cNvSpPr>
              <a:spLocks noChangeArrowheads="1"/>
            </p:cNvSpPr>
            <p:nvPr/>
          </p:nvSpPr>
          <p:spPr bwMode="auto">
            <a:xfrm>
              <a:off x="417512" y="120650"/>
              <a:ext cx="206375" cy="206375"/>
            </a:xfrm>
            <a:custGeom>
              <a:gdLst>
                <a:gd fmla="*/ 520943032 w 55" name="T0"/>
                <a:gd fmla="*/ 253432252 h 55" name="T1"/>
                <a:gd fmla="*/ 112635723 w 55" name="T2"/>
                <a:gd fmla="*/ 14078527 h 55" name="T3"/>
                <a:gd fmla="*/ 14078527 w 55" name="T4"/>
                <a:gd fmla="*/ 56317861 h 55" name="T5"/>
                <a:gd fmla="*/ 28160807 w 55" name="T6"/>
                <a:gd fmla="*/ 140796530 h 55" name="T7"/>
                <a:gd fmla="*/ 394228782 w 55" name="T8"/>
                <a:gd fmla="*/ 366067975 h 55" name="T9"/>
                <a:gd fmla="*/ 619500227 w 55" name="T10"/>
                <a:gd fmla="*/ 746214477 h 55" name="T11"/>
                <a:gd fmla="*/ 718057423 w 55" name="T12"/>
                <a:gd fmla="*/ 760296757 h 55" name="T13"/>
                <a:gd fmla="*/ 732135950 w 55" name="T14"/>
                <a:gd fmla="*/ 732135950 h 55" name="T15"/>
                <a:gd fmla="*/ 760296757 w 55" name="T16"/>
                <a:gd fmla="*/ 647661034 h 55" name="T17"/>
                <a:gd fmla="*/ 520943032 w 55" name="T18"/>
                <a:gd fmla="*/ 253432252 h 55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55" name="T30"/>
                <a:gd fmla="*/ 0 h 55" name="T31"/>
                <a:gd fmla="*/ 55 w 55" name="T32"/>
                <a:gd fmla="*/ 55 h 55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55" w="55">
                  <a:moveTo>
                    <a:pt x="37" y="18"/>
                  </a:moveTo>
                  <a:cubicBezTo>
                    <a:pt x="29" y="10"/>
                    <a:pt x="20" y="4"/>
                    <a:pt x="8" y="1"/>
                  </a:cubicBezTo>
                  <a:cubicBezTo>
                    <a:pt x="6" y="0"/>
                    <a:pt x="3" y="2"/>
                    <a:pt x="1" y="4"/>
                  </a:cubicBezTo>
                  <a:cubicBezTo>
                    <a:pt x="0" y="7"/>
                    <a:pt x="0" y="10"/>
                    <a:pt x="2" y="10"/>
                  </a:cubicBezTo>
                  <a:cubicBezTo>
                    <a:pt x="12" y="14"/>
                    <a:pt x="21" y="19"/>
                    <a:pt x="28" y="26"/>
                  </a:cubicBezTo>
                  <a:cubicBezTo>
                    <a:pt x="36" y="33"/>
                    <a:pt x="41" y="42"/>
                    <a:pt x="44" y="53"/>
                  </a:cubicBezTo>
                  <a:cubicBezTo>
                    <a:pt x="45" y="55"/>
                    <a:pt x="48" y="55"/>
                    <a:pt x="51" y="54"/>
                  </a:cubicBezTo>
                  <a:cubicBezTo>
                    <a:pt x="51" y="53"/>
                    <a:pt x="52" y="53"/>
                    <a:pt x="52" y="52"/>
                  </a:cubicBezTo>
                  <a:cubicBezTo>
                    <a:pt x="54" y="51"/>
                    <a:pt x="55" y="48"/>
                    <a:pt x="54" y="46"/>
                  </a:cubicBezTo>
                  <a:cubicBezTo>
                    <a:pt x="51" y="35"/>
                    <a:pt x="45" y="26"/>
                    <a:pt x="37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21528" name="矩形 51"/>
          <p:cNvSpPr>
            <a:spLocks noChangeArrowheads="1"/>
          </p:cNvSpPr>
          <p:nvPr/>
        </p:nvSpPr>
        <p:spPr bwMode="auto">
          <a:xfrm>
            <a:off x="2691870" y="1797050"/>
            <a:ext cx="92181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IPSUM </a:t>
            </a:r>
          </a:p>
        </p:txBody>
      </p:sp>
      <p:sp>
        <p:nvSpPr>
          <p:cNvPr id="21529" name="矩形 52"/>
          <p:cNvSpPr>
            <a:spLocks noChangeArrowheads="1"/>
          </p:cNvSpPr>
          <p:nvPr/>
        </p:nvSpPr>
        <p:spPr bwMode="auto">
          <a:xfrm>
            <a:off x="1027376" y="3460749"/>
            <a:ext cx="92181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IPSUM </a:t>
            </a:r>
          </a:p>
        </p:txBody>
      </p:sp>
      <p:sp>
        <p:nvSpPr>
          <p:cNvPr id="21530" name="矩形 53"/>
          <p:cNvSpPr>
            <a:spLocks noChangeArrowheads="1"/>
          </p:cNvSpPr>
          <p:nvPr/>
        </p:nvSpPr>
        <p:spPr bwMode="auto">
          <a:xfrm>
            <a:off x="4368270" y="3452812"/>
            <a:ext cx="92181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IPSUM </a:t>
            </a:r>
          </a:p>
        </p:txBody>
      </p:sp>
      <p:sp>
        <p:nvSpPr>
          <p:cNvPr id="21531" name="矩形 54"/>
          <p:cNvSpPr>
            <a:spLocks noChangeArrowheads="1"/>
          </p:cNvSpPr>
          <p:nvPr/>
        </p:nvSpPr>
        <p:spPr bwMode="auto">
          <a:xfrm>
            <a:off x="2732351" y="5005388"/>
            <a:ext cx="92181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rgbClr val="424242"/>
                </a:solidFill>
                <a:sym charset="-122" panose="02010600030101010101" pitchFamily="2" typeface="宋体"/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rgbClr val="424242"/>
                </a:solidFill>
                <a:sym charset="-122" panose="02010600030101010101" pitchFamily="2" typeface="宋体"/>
              </a:rPr>
              <a:t>IPSUM </a:t>
            </a:r>
          </a:p>
        </p:txBody>
      </p:sp>
      <p:sp>
        <p:nvSpPr>
          <p:cNvPr id="21532" name="Freeform 145"/>
          <p:cNvSpPr>
            <a:spLocks noChangeArrowheads="1" noEditPoints="1"/>
          </p:cNvSpPr>
          <p:nvPr/>
        </p:nvSpPr>
        <p:spPr bwMode="auto">
          <a:xfrm>
            <a:off x="9658350" y="3990975"/>
            <a:ext cx="476250" cy="441325"/>
          </a:xfrm>
          <a:custGeom>
            <a:gdLst>
              <a:gd fmla="*/ 1151340419 w 197" name="T0"/>
              <a:gd fmla="*/ 168660910 h 183" name="T1"/>
              <a:gd fmla="*/ 578592982 w 197" name="T2"/>
              <a:gd fmla="*/ 0 h 183" name="T3"/>
              <a:gd fmla="*/ 0 w 197" name="T4"/>
              <a:gd fmla="*/ 168660910 h 183" name="T5"/>
              <a:gd fmla="*/ 5845546 w 197" name="T6"/>
              <a:gd fmla="*/ 174475307 h 183" name="T7"/>
              <a:gd fmla="*/ 0 w 197" name="T8"/>
              <a:gd fmla="*/ 174475307 h 183" name="T9"/>
              <a:gd fmla="*/ 438326478 w 197" name="T10"/>
              <a:gd fmla="*/ 756064485 h 183" name="T11"/>
              <a:gd fmla="*/ 438326478 w 197" name="T12"/>
              <a:gd fmla="*/ 994515035 h 183" name="T13"/>
              <a:gd fmla="*/ 578592982 w 197" name="T14"/>
              <a:gd fmla="*/ 1064304676 h 183" name="T15"/>
              <a:gd fmla="*/ 713013940 w 197" name="T16"/>
              <a:gd fmla="*/ 994515035 h 183" name="T17"/>
              <a:gd fmla="*/ 713013940 w 197" name="T18"/>
              <a:gd fmla="*/ 756064485 h 183" name="T19"/>
              <a:gd fmla="*/ 1151340419 w 197" name="T20"/>
              <a:gd fmla="*/ 174475307 h 183" name="T21"/>
              <a:gd fmla="*/ 1145494873 w 197" name="T22"/>
              <a:gd fmla="*/ 174475307 h 183" name="T23"/>
              <a:gd fmla="*/ 1151340419 w 197" name="T24"/>
              <a:gd fmla="*/ 168660910 h 183" name="T25"/>
              <a:gd fmla="*/ 578592982 w 197" name="T26"/>
              <a:gd fmla="*/ 308240191 h 183" name="T27"/>
              <a:gd fmla="*/ 75977589 w 197" name="T28"/>
              <a:gd fmla="*/ 180292115 h 183" name="T29"/>
              <a:gd fmla="*/ 578592982 w 197" name="T30"/>
              <a:gd fmla="*/ 34896026 h 183" name="T31"/>
              <a:gd fmla="*/ 1087051504 w 197" name="T32"/>
              <a:gd fmla="*/ 180292115 h 183" name="T33"/>
              <a:gd fmla="*/ 578592982 w 197" name="T34"/>
              <a:gd fmla="*/ 308240191 h 183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197" name="T54"/>
              <a:gd fmla="*/ 0 h 183" name="T55"/>
              <a:gd fmla="*/ 197 w 197" name="T56"/>
              <a:gd fmla="*/ 183 h 183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183" w="197">
                <a:moveTo>
                  <a:pt x="197" y="29"/>
                </a:moveTo>
                <a:cubicBezTo>
                  <a:pt x="197" y="16"/>
                  <a:pt x="153" y="0"/>
                  <a:pt x="99" y="0"/>
                </a:cubicBezTo>
                <a:cubicBezTo>
                  <a:pt x="44" y="0"/>
                  <a:pt x="0" y="16"/>
                  <a:pt x="0" y="29"/>
                </a:cubicBezTo>
                <a:cubicBezTo>
                  <a:pt x="0" y="30"/>
                  <a:pt x="1" y="30"/>
                  <a:pt x="1" y="3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53"/>
                  <a:pt x="64" y="107"/>
                  <a:pt x="75" y="130"/>
                </a:cubicBezTo>
                <a:cubicBezTo>
                  <a:pt x="75" y="171"/>
                  <a:pt x="75" y="171"/>
                  <a:pt x="75" y="171"/>
                </a:cubicBezTo>
                <a:cubicBezTo>
                  <a:pt x="75" y="178"/>
                  <a:pt x="86" y="183"/>
                  <a:pt x="99" y="183"/>
                </a:cubicBezTo>
                <a:cubicBezTo>
                  <a:pt x="111" y="183"/>
                  <a:pt x="122" y="178"/>
                  <a:pt x="122" y="171"/>
                </a:cubicBezTo>
                <a:cubicBezTo>
                  <a:pt x="122" y="130"/>
                  <a:pt x="122" y="130"/>
                  <a:pt x="122" y="130"/>
                </a:cubicBezTo>
                <a:cubicBezTo>
                  <a:pt x="133" y="107"/>
                  <a:pt x="197" y="53"/>
                  <a:pt x="197" y="30"/>
                </a:cubicBezTo>
                <a:cubicBezTo>
                  <a:pt x="196" y="30"/>
                  <a:pt x="196" y="30"/>
                  <a:pt x="196" y="30"/>
                </a:cubicBezTo>
                <a:cubicBezTo>
                  <a:pt x="197" y="30"/>
                  <a:pt x="197" y="30"/>
                  <a:pt x="197" y="29"/>
                </a:cubicBezTo>
                <a:close/>
                <a:moveTo>
                  <a:pt x="99" y="53"/>
                </a:moveTo>
                <a:cubicBezTo>
                  <a:pt x="52" y="53"/>
                  <a:pt x="13" y="43"/>
                  <a:pt x="13" y="31"/>
                </a:cubicBezTo>
                <a:cubicBezTo>
                  <a:pt x="13" y="19"/>
                  <a:pt x="52" y="6"/>
                  <a:pt x="99" y="6"/>
                </a:cubicBezTo>
                <a:cubicBezTo>
                  <a:pt x="147" y="6"/>
                  <a:pt x="186" y="19"/>
                  <a:pt x="186" y="31"/>
                </a:cubicBezTo>
                <a:cubicBezTo>
                  <a:pt x="186" y="43"/>
                  <a:pt x="147" y="53"/>
                  <a:pt x="99" y="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21533" name="Group 50"/>
          <p:cNvGrpSpPr/>
          <p:nvPr/>
        </p:nvGrpSpPr>
        <p:grpSpPr>
          <a:xfrm>
            <a:off x="9750425" y="1611313"/>
            <a:ext cx="263525" cy="477837"/>
            <a:chExt cx="409575" cy="742950"/>
          </a:xfrm>
        </p:grpSpPr>
        <p:sp>
          <p:nvSpPr>
            <p:cNvPr id="21548" name="Freeform 189"/>
            <p:cNvSpPr>
              <a:spLocks noChangeArrowheads="1"/>
            </p:cNvSpPr>
            <p:nvPr/>
          </p:nvSpPr>
          <p:spPr bwMode="auto">
            <a:xfrm>
              <a:off x="60325" y="390525"/>
              <a:ext cx="293688" cy="352425"/>
            </a:xfrm>
            <a:custGeom>
              <a:gdLst>
                <a:gd fmla="*/ 1020742766 w 78" name="T0"/>
                <a:gd fmla="*/ 112453569 h 94" name="T1"/>
                <a:gd fmla="*/ 921502578 w 78" name="T2"/>
                <a:gd fmla="*/ 168676604 h 94" name="T3"/>
                <a:gd fmla="*/ 893150391 w 78" name="T4"/>
                <a:gd fmla="*/ 168676604 h 94" name="T5"/>
                <a:gd fmla="*/ 737202063 w 78" name="T6"/>
                <a:gd fmla="*/ 210847629 h 94" name="T7"/>
                <a:gd fmla="*/ 524549359 w 78" name="T8"/>
                <a:gd fmla="*/ 154620845 h 94" name="T9"/>
                <a:gd fmla="*/ 340248844 w 78" name="T10"/>
                <a:gd fmla="*/ 196791870 h 94" name="T11"/>
                <a:gd fmla="*/ 184300516 w 78" name="T12"/>
                <a:gd fmla="*/ 168676604 h 94" name="T13"/>
                <a:gd fmla="*/ 155948328 w 78" name="T14"/>
                <a:gd fmla="*/ 154620845 h 94" name="T15"/>
                <a:gd fmla="*/ 99240187 w 78" name="T16"/>
                <a:gd fmla="*/ 126509327 h 94" name="T17"/>
                <a:gd fmla="*/ 0 w 78" name="T18"/>
                <a:gd fmla="*/ 42171026 h 94" name="T19"/>
                <a:gd fmla="*/ 0 w 78" name="T20"/>
                <a:gd fmla="*/ 1222918499 h 94" name="T21"/>
                <a:gd fmla="*/ 56708141 w 78" name="T22"/>
                <a:gd fmla="*/ 1307256801 h 94" name="T23"/>
                <a:gd fmla="*/ 99240187 w 78" name="T24"/>
                <a:gd fmla="*/ 1321312560 h 94" name="T25"/>
                <a:gd fmla="*/ 155948328 w 78" name="T26"/>
                <a:gd fmla="*/ 1293201042 h 94" name="T27"/>
                <a:gd fmla="*/ 552901547 w 78" name="T28"/>
                <a:gd fmla="*/ 899617301 h 94" name="T29"/>
                <a:gd fmla="*/ 949854766 w 78" name="T30"/>
                <a:gd fmla="*/ 1293201042 h 94" name="T31"/>
                <a:gd fmla="*/ 1049094954 w 78" name="T32"/>
                <a:gd fmla="*/ 1307256801 h 94" name="T33"/>
                <a:gd fmla="*/ 1105803094 w 78" name="T34"/>
                <a:gd fmla="*/ 1222918499 h 94" name="T35"/>
                <a:gd fmla="*/ 1105803094 w 78" name="T36"/>
                <a:gd fmla="*/ 0 h 94" name="T37"/>
                <a:gd fmla="*/ 1020742766 w 78" name="T38"/>
                <a:gd fmla="*/ 112453569 h 94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78" name="T60"/>
                <a:gd fmla="*/ 0 h 94" name="T61"/>
                <a:gd fmla="*/ 78 w 78" name="T62"/>
                <a:gd fmla="*/ 94 h 94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94" w="78">
                  <a:moveTo>
                    <a:pt x="72" y="8"/>
                  </a:moveTo>
                  <a:cubicBezTo>
                    <a:pt x="70" y="9"/>
                    <a:pt x="68" y="10"/>
                    <a:pt x="65" y="12"/>
                  </a:cubicBezTo>
                  <a:cubicBezTo>
                    <a:pt x="65" y="12"/>
                    <a:pt x="64" y="12"/>
                    <a:pt x="63" y="12"/>
                  </a:cubicBezTo>
                  <a:cubicBezTo>
                    <a:pt x="60" y="14"/>
                    <a:pt x="56" y="15"/>
                    <a:pt x="52" y="15"/>
                  </a:cubicBezTo>
                  <a:cubicBezTo>
                    <a:pt x="47" y="15"/>
                    <a:pt x="42" y="13"/>
                    <a:pt x="37" y="11"/>
                  </a:cubicBezTo>
                  <a:cubicBezTo>
                    <a:pt x="33" y="13"/>
                    <a:pt x="29" y="14"/>
                    <a:pt x="24" y="14"/>
                  </a:cubicBezTo>
                  <a:cubicBezTo>
                    <a:pt x="20" y="14"/>
                    <a:pt x="17" y="13"/>
                    <a:pt x="13" y="12"/>
                  </a:cubicBezTo>
                  <a:cubicBezTo>
                    <a:pt x="13" y="12"/>
                    <a:pt x="12" y="11"/>
                    <a:pt x="11" y="11"/>
                  </a:cubicBezTo>
                  <a:cubicBezTo>
                    <a:pt x="10" y="10"/>
                    <a:pt x="8" y="10"/>
                    <a:pt x="7" y="9"/>
                  </a:cubicBezTo>
                  <a:cubicBezTo>
                    <a:pt x="4" y="7"/>
                    <a:pt x="2" y="5"/>
                    <a:pt x="0" y="3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90"/>
                    <a:pt x="2" y="92"/>
                    <a:pt x="4" y="93"/>
                  </a:cubicBezTo>
                  <a:cubicBezTo>
                    <a:pt x="5" y="94"/>
                    <a:pt x="6" y="94"/>
                    <a:pt x="7" y="94"/>
                  </a:cubicBezTo>
                  <a:cubicBezTo>
                    <a:pt x="8" y="94"/>
                    <a:pt x="10" y="93"/>
                    <a:pt x="11" y="92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69" y="94"/>
                    <a:pt x="72" y="94"/>
                    <a:pt x="74" y="93"/>
                  </a:cubicBezTo>
                  <a:cubicBezTo>
                    <a:pt x="77" y="92"/>
                    <a:pt x="78" y="90"/>
                    <a:pt x="78" y="87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7" y="3"/>
                    <a:pt x="75" y="5"/>
                    <a:pt x="72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9" name="Freeform 190"/>
            <p:cNvSpPr>
              <a:spLocks noChangeArrowheads="1" noEditPoints="1"/>
            </p:cNvSpPr>
            <p:nvPr/>
          </p:nvSpPr>
          <p:spPr bwMode="auto">
            <a:xfrm>
              <a:off x="0" y="0"/>
              <a:ext cx="409575" cy="396875"/>
            </a:xfrm>
            <a:custGeom>
              <a:gdLst>
                <a:gd fmla="*/ 1468409042 w 109" name="T0"/>
                <a:gd fmla="*/ 406531044 h 106" name="T1"/>
                <a:gd fmla="*/ 1426049968 w 109" name="T2"/>
                <a:gd fmla="*/ 364477270 h 106" name="T3"/>
                <a:gd fmla="*/ 1383694653 w 109" name="T4"/>
                <a:gd fmla="*/ 336437677 h 106" name="T5"/>
                <a:gd fmla="*/ 1327214636 w 109" name="T6"/>
                <a:gd fmla="*/ 308401828 h 106" name="T7"/>
                <a:gd fmla="*/ 1270738377 w 109" name="T8"/>
                <a:gd fmla="*/ 294383903 h 106" name="T9"/>
                <a:gd fmla="*/ 1058950526 w 109" name="T10"/>
                <a:gd fmla="*/ 28035849 h 106" name="T11"/>
                <a:gd fmla="*/ 1002470509 w 109" name="T12"/>
                <a:gd fmla="*/ 14017925 h 106" name="T13"/>
                <a:gd fmla="*/ 931877064 w 109" name="T14"/>
                <a:gd fmla="*/ 14017925 h 106" name="T15"/>
                <a:gd fmla="*/ 889517991 w 109" name="T16"/>
                <a:gd fmla="*/ 28035849 h 106" name="T17"/>
                <a:gd fmla="*/ 818920788 w 109" name="T18"/>
                <a:gd fmla="*/ 70093367 h 106" name="T19"/>
                <a:gd fmla="*/ 762444529 w 109" name="T20"/>
                <a:gd fmla="*/ 70093367 h 106" name="T21"/>
                <a:gd fmla="*/ 734206400 w 109" name="T22"/>
                <a:gd fmla="*/ 42053774 h 106" name="T23"/>
                <a:gd fmla="*/ 663609197 w 109" name="T24"/>
                <a:gd fmla="*/ 14017925 h 106" name="T25"/>
                <a:gd fmla="*/ 621250124 w 109" name="T26"/>
                <a:gd fmla="*/ 0 h 106" name="T27"/>
                <a:gd fmla="*/ 536535735 w 109" name="T28"/>
                <a:gd fmla="*/ 14017925 h 106" name="T29"/>
                <a:gd fmla="*/ 324744127 w 109" name="T30"/>
                <a:gd fmla="*/ 280365979 h 106" name="T31"/>
                <a:gd fmla="*/ 254146924 w 109" name="T32"/>
                <a:gd fmla="*/ 280365979 h 106" name="T33"/>
                <a:gd fmla="*/ 197670665 w 109" name="T34"/>
                <a:gd fmla="*/ 294383903 h 106" name="T35"/>
                <a:gd fmla="*/ 155311592 w 109" name="T36"/>
                <a:gd fmla="*/ 322419752 h 106" name="T37"/>
                <a:gd fmla="*/ 112956276 w 109" name="T38"/>
                <a:gd fmla="*/ 364477270 h 106" name="T39"/>
                <a:gd fmla="*/ 56476259 w 109" name="T40"/>
                <a:gd fmla="*/ 434566893 h 106" name="T41"/>
                <a:gd fmla="*/ 70597203 w 109" name="T42"/>
                <a:gd fmla="*/ 1051374292 h 106" name="T43"/>
                <a:gd fmla="*/ 98835332 w 109" name="T44"/>
                <a:gd fmla="*/ 1107445991 h 106" name="T45"/>
                <a:gd fmla="*/ 155311592 w 109" name="T46"/>
                <a:gd fmla="*/ 1135481840 h 106" name="T47"/>
                <a:gd fmla="*/ 197670665 w 109" name="T48"/>
                <a:gd fmla="*/ 1163521433 h 106" name="T49"/>
                <a:gd fmla="*/ 240029738 w 109" name="T50"/>
                <a:gd fmla="*/ 1177539357 h 106" name="T51"/>
                <a:gd fmla="*/ 296505997 w 109" name="T52"/>
                <a:gd fmla="*/ 1177539357 h 106" name="T53"/>
                <a:gd fmla="*/ 409458515 w 109" name="T54"/>
                <a:gd fmla="*/ 1415847818 h 106" name="T55"/>
                <a:gd fmla="*/ 508293848 w 109" name="T56"/>
                <a:gd fmla="*/ 1457905336 h 106" name="T57"/>
                <a:gd fmla="*/ 578891050 w 109" name="T58"/>
                <a:gd fmla="*/ 1471923261 h 106" name="T59"/>
                <a:gd fmla="*/ 621250124 w 109" name="T60"/>
                <a:gd fmla="*/ 1457905336 h 106" name="T61"/>
                <a:gd fmla="*/ 691847326 w 109" name="T62"/>
                <a:gd fmla="*/ 1429869487 h 106" name="T63"/>
                <a:gd fmla="*/ 734206400 w 109" name="T64"/>
                <a:gd fmla="*/ 1401829894 h 106" name="T65"/>
                <a:gd fmla="*/ 790682659 w 109" name="T66"/>
                <a:gd fmla="*/ 1415847818 h 106" name="T67"/>
                <a:gd fmla="*/ 847158918 w 109" name="T68"/>
                <a:gd fmla="*/ 1457905336 h 106" name="T69"/>
                <a:gd fmla="*/ 903635177 w 109" name="T70"/>
                <a:gd fmla="*/ 1471923261 h 106" name="T71"/>
                <a:gd fmla="*/ 974232380 w 109" name="T72"/>
                <a:gd fmla="*/ 1471923261 h 106" name="T73"/>
                <a:gd fmla="*/ 1016591453 w 109" name="T74"/>
                <a:gd fmla="*/ 1471923261 h 106" name="T75"/>
                <a:gd fmla="*/ 1214262118 w 109" name="T76"/>
                <a:gd fmla="*/ 1205575206 h 106" name="T77"/>
                <a:gd fmla="*/ 1270738377 w 109" name="T78"/>
                <a:gd fmla="*/ 1205575206 h 106" name="T79"/>
                <a:gd fmla="*/ 1327214636 w 109" name="T80"/>
                <a:gd fmla="*/ 1191557282 h 106" name="T81"/>
                <a:gd fmla="*/ 1369573709 w 109" name="T82"/>
                <a:gd fmla="*/ 1177539357 h 106" name="T83"/>
                <a:gd fmla="*/ 1411932782 w 109" name="T84"/>
                <a:gd fmla="*/ 1149503508 h 106" name="T85"/>
                <a:gd fmla="*/ 1454291856 w 109" name="T86"/>
                <a:gd fmla="*/ 1093428066 h 106" name="T87"/>
                <a:gd fmla="*/ 1411932782 w 109" name="T88"/>
                <a:gd fmla="*/ 756990389 h 106" name="T89"/>
                <a:gd fmla="*/ 988353323 w 109" name="T90"/>
                <a:gd fmla="*/ 869133785 h 106" name="T91"/>
                <a:gd fmla="*/ 960115194 w 109" name="T92"/>
                <a:gd fmla="*/ 897173379 h 106" name="T93"/>
                <a:gd fmla="*/ 931877064 w 109" name="T94"/>
                <a:gd fmla="*/ 925209228 h 106" name="T95"/>
                <a:gd fmla="*/ 875397047 w 109" name="T96"/>
                <a:gd fmla="*/ 967263001 h 106" name="T97"/>
                <a:gd fmla="*/ 847158918 w 109" name="T98"/>
                <a:gd fmla="*/ 981280926 h 106" name="T99"/>
                <a:gd fmla="*/ 776561715 w 109" name="T100"/>
                <a:gd fmla="*/ 995298850 h 106" name="T101"/>
                <a:gd fmla="*/ 762444529 w 109" name="T102"/>
                <a:gd fmla="*/ 995298850 h 106" name="T103"/>
                <a:gd fmla="*/ 720085456 w 109" name="T104"/>
                <a:gd fmla="*/ 981280926 h 106" name="T105"/>
                <a:gd fmla="*/ 677726383 w 109" name="T106"/>
                <a:gd fmla="*/ 967263001 h 106" name="T107"/>
                <a:gd fmla="*/ 564773864 w 109" name="T108"/>
                <a:gd fmla="*/ 616807400 h 106" name="T109"/>
                <a:gd fmla="*/ 578891050 w 109" name="T110"/>
                <a:gd fmla="*/ 574749882 h 106" name="T111"/>
                <a:gd fmla="*/ 635371067 w 109" name="T112"/>
                <a:gd fmla="*/ 532696108 h 106" name="T113"/>
                <a:gd fmla="*/ 677726383 w 109" name="T114"/>
                <a:gd fmla="*/ 518678184 h 106" name="T115"/>
                <a:gd fmla="*/ 734206400 w 109" name="T116"/>
                <a:gd fmla="*/ 490642335 h 106" name="T117"/>
                <a:gd fmla="*/ 776561715 w 109" name="T118"/>
                <a:gd fmla="*/ 490642335 h 106" name="T119"/>
                <a:gd fmla="*/ 804799845 w 109" name="T120"/>
                <a:gd fmla="*/ 490642335 h 106" name="T121"/>
                <a:gd fmla="*/ 847158918 w 109" name="T122"/>
                <a:gd fmla="*/ 504660259 h 106" name="T123"/>
                <a:gd fmla="*/ 1002470509 w 109" name="T124"/>
                <a:gd fmla="*/ 841097936 h 10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60000 65536" name="T186"/>
                <a:gd fmla="*/ 0 60000 65536" name="T187"/>
                <a:gd fmla="*/ 0 60000 65536" name="T188"/>
                <a:gd fmla="*/ 0 w 109" name="T189"/>
                <a:gd fmla="*/ 0 h 106" name="T190"/>
                <a:gd fmla="*/ 109 w 109" name="T191"/>
                <a:gd fmla="*/ 106 h 106" name="T192"/>
              </a:gdLst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b="T192" l="T189" r="T191" t="T190"/>
              <a:pathLst>
                <a:path h="105" w="109">
                  <a:moveTo>
                    <a:pt x="106" y="33"/>
                  </a:moveTo>
                  <a:cubicBezTo>
                    <a:pt x="106" y="32"/>
                    <a:pt x="105" y="31"/>
                    <a:pt x="105" y="30"/>
                  </a:cubicBezTo>
                  <a:cubicBezTo>
                    <a:pt x="105" y="30"/>
                    <a:pt x="105" y="30"/>
                    <a:pt x="104" y="29"/>
                  </a:cubicBezTo>
                  <a:cubicBezTo>
                    <a:pt x="104" y="29"/>
                    <a:pt x="104" y="28"/>
                    <a:pt x="103" y="28"/>
                  </a:cubicBezTo>
                  <a:cubicBezTo>
                    <a:pt x="103" y="28"/>
                    <a:pt x="103" y="27"/>
                    <a:pt x="103" y="27"/>
                  </a:cubicBezTo>
                  <a:cubicBezTo>
                    <a:pt x="102" y="27"/>
                    <a:pt x="102" y="26"/>
                    <a:pt x="101" y="26"/>
                  </a:cubicBezTo>
                  <a:cubicBezTo>
                    <a:pt x="101" y="26"/>
                    <a:pt x="101" y="25"/>
                    <a:pt x="100" y="25"/>
                  </a:cubicBezTo>
                  <a:cubicBezTo>
                    <a:pt x="100" y="25"/>
                    <a:pt x="100" y="25"/>
                    <a:pt x="99" y="24"/>
                  </a:cubicBezTo>
                  <a:cubicBezTo>
                    <a:pt x="99" y="24"/>
                    <a:pt x="98" y="24"/>
                    <a:pt x="98" y="24"/>
                  </a:cubicBezTo>
                  <a:cubicBezTo>
                    <a:pt x="98" y="23"/>
                    <a:pt x="97" y="23"/>
                    <a:pt x="97" y="23"/>
                  </a:cubicBezTo>
                  <a:cubicBezTo>
                    <a:pt x="96" y="23"/>
                    <a:pt x="96" y="23"/>
                    <a:pt x="95" y="23"/>
                  </a:cubicBezTo>
                  <a:cubicBezTo>
                    <a:pt x="95" y="22"/>
                    <a:pt x="95" y="22"/>
                    <a:pt x="94" y="22"/>
                  </a:cubicBezTo>
                  <a:cubicBezTo>
                    <a:pt x="94" y="22"/>
                    <a:pt x="93" y="22"/>
                    <a:pt x="93" y="22"/>
                  </a:cubicBezTo>
                  <a:cubicBezTo>
                    <a:pt x="92" y="22"/>
                    <a:pt x="92" y="22"/>
                    <a:pt x="91" y="22"/>
                  </a:cubicBezTo>
                  <a:cubicBezTo>
                    <a:pt x="91" y="21"/>
                    <a:pt x="90" y="21"/>
                    <a:pt x="90" y="21"/>
                  </a:cubicBezTo>
                  <a:cubicBezTo>
                    <a:pt x="89" y="21"/>
                    <a:pt x="89" y="21"/>
                    <a:pt x="88" y="21"/>
                  </a:cubicBezTo>
                  <a:cubicBezTo>
                    <a:pt x="89" y="14"/>
                    <a:pt x="85" y="6"/>
                    <a:pt x="77" y="2"/>
                  </a:cubicBezTo>
                  <a:cubicBezTo>
                    <a:pt x="76" y="2"/>
                    <a:pt x="75" y="2"/>
                    <a:pt x="75" y="2"/>
                  </a:cubicBezTo>
                  <a:cubicBezTo>
                    <a:pt x="74" y="2"/>
                    <a:pt x="74" y="2"/>
                    <a:pt x="74" y="1"/>
                  </a:cubicBezTo>
                  <a:cubicBezTo>
                    <a:pt x="73" y="1"/>
                    <a:pt x="72" y="1"/>
                    <a:pt x="71" y="1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0" y="1"/>
                    <a:pt x="70" y="1"/>
                    <a:pt x="69" y="1"/>
                  </a:cubicBezTo>
                  <a:cubicBezTo>
                    <a:pt x="69" y="1"/>
                    <a:pt x="68" y="1"/>
                    <a:pt x="68" y="1"/>
                  </a:cubicBezTo>
                  <a:cubicBezTo>
                    <a:pt x="67" y="1"/>
                    <a:pt x="67" y="1"/>
                    <a:pt x="66" y="1"/>
                  </a:cubicBezTo>
                  <a:cubicBezTo>
                    <a:pt x="66" y="1"/>
                    <a:pt x="65" y="2"/>
                    <a:pt x="65" y="2"/>
                  </a:cubicBezTo>
                  <a:cubicBezTo>
                    <a:pt x="65" y="2"/>
                    <a:pt x="64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2" y="3"/>
                    <a:pt x="61" y="3"/>
                    <a:pt x="60" y="4"/>
                  </a:cubicBezTo>
                  <a:cubicBezTo>
                    <a:pt x="60" y="4"/>
                    <a:pt x="60" y="4"/>
                    <a:pt x="60" y="4"/>
                  </a:cubicBezTo>
                  <a:cubicBezTo>
                    <a:pt x="60" y="4"/>
                    <a:pt x="59" y="5"/>
                    <a:pt x="58" y="5"/>
                  </a:cubicBezTo>
                  <a:cubicBezTo>
                    <a:pt x="58" y="5"/>
                    <a:pt x="58" y="5"/>
                    <a:pt x="58" y="6"/>
                  </a:cubicBezTo>
                  <a:cubicBezTo>
                    <a:pt x="57" y="6"/>
                    <a:pt x="56" y="7"/>
                    <a:pt x="56" y="7"/>
                  </a:cubicBezTo>
                  <a:cubicBezTo>
                    <a:pt x="55" y="7"/>
                    <a:pt x="55" y="6"/>
                    <a:pt x="54" y="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3" y="4"/>
                    <a:pt x="53" y="4"/>
                    <a:pt x="52" y="4"/>
                  </a:cubicBezTo>
                  <a:cubicBezTo>
                    <a:pt x="52" y="4"/>
                    <a:pt x="52" y="3"/>
                    <a:pt x="52" y="3"/>
                  </a:cubicBezTo>
                  <a:cubicBezTo>
                    <a:pt x="51" y="3"/>
                    <a:pt x="50" y="2"/>
                    <a:pt x="49" y="2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48" y="2"/>
                    <a:pt x="48" y="1"/>
                    <a:pt x="47" y="1"/>
                  </a:cubicBezTo>
                  <a:cubicBezTo>
                    <a:pt x="47" y="1"/>
                    <a:pt x="46" y="1"/>
                    <a:pt x="46" y="1"/>
                  </a:cubicBezTo>
                  <a:cubicBezTo>
                    <a:pt x="45" y="1"/>
                    <a:pt x="45" y="1"/>
                    <a:pt x="44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3" y="0"/>
                    <a:pt x="42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0" y="0"/>
                    <a:pt x="39" y="0"/>
                    <a:pt x="38" y="1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7" y="1"/>
                    <a:pt x="36" y="1"/>
                    <a:pt x="35" y="1"/>
                  </a:cubicBezTo>
                  <a:cubicBezTo>
                    <a:pt x="27" y="4"/>
                    <a:pt x="23" y="12"/>
                    <a:pt x="23" y="20"/>
                  </a:cubicBezTo>
                  <a:cubicBezTo>
                    <a:pt x="23" y="20"/>
                    <a:pt x="22" y="20"/>
                    <a:pt x="21" y="20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19" y="20"/>
                    <a:pt x="19" y="20"/>
                    <a:pt x="18" y="20"/>
                  </a:cubicBezTo>
                  <a:cubicBezTo>
                    <a:pt x="18" y="20"/>
                    <a:pt x="17" y="20"/>
                    <a:pt x="17" y="20"/>
                  </a:cubicBezTo>
                  <a:cubicBezTo>
                    <a:pt x="16" y="20"/>
                    <a:pt x="16" y="21"/>
                    <a:pt x="15" y="21"/>
                  </a:cubicBezTo>
                  <a:cubicBezTo>
                    <a:pt x="15" y="21"/>
                    <a:pt x="15" y="21"/>
                    <a:pt x="14" y="21"/>
                  </a:cubicBezTo>
                  <a:cubicBezTo>
                    <a:pt x="14" y="21"/>
                    <a:pt x="13" y="22"/>
                    <a:pt x="13" y="22"/>
                  </a:cubicBezTo>
                  <a:cubicBezTo>
                    <a:pt x="13" y="22"/>
                    <a:pt x="12" y="22"/>
                    <a:pt x="12" y="22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0" y="23"/>
                    <a:pt x="10" y="24"/>
                    <a:pt x="10" y="24"/>
                  </a:cubicBezTo>
                  <a:cubicBezTo>
                    <a:pt x="9" y="24"/>
                    <a:pt x="9" y="25"/>
                    <a:pt x="8" y="25"/>
                  </a:cubicBezTo>
                  <a:cubicBezTo>
                    <a:pt x="8" y="25"/>
                    <a:pt x="8" y="26"/>
                    <a:pt x="8" y="26"/>
                  </a:cubicBezTo>
                  <a:cubicBezTo>
                    <a:pt x="7" y="26"/>
                    <a:pt x="7" y="27"/>
                    <a:pt x="6" y="27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5" y="29"/>
                    <a:pt x="5" y="30"/>
                    <a:pt x="4" y="31"/>
                  </a:cubicBezTo>
                  <a:cubicBezTo>
                    <a:pt x="1" y="38"/>
                    <a:pt x="3" y="47"/>
                    <a:pt x="9" y="52"/>
                  </a:cubicBezTo>
                  <a:cubicBezTo>
                    <a:pt x="3" y="57"/>
                    <a:pt x="0" y="65"/>
                    <a:pt x="3" y="73"/>
                  </a:cubicBezTo>
                  <a:cubicBezTo>
                    <a:pt x="4" y="74"/>
                    <a:pt x="4" y="75"/>
                    <a:pt x="5" y="75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6" y="77"/>
                    <a:pt x="6" y="77"/>
                    <a:pt x="6" y="78"/>
                  </a:cubicBezTo>
                  <a:cubicBezTo>
                    <a:pt x="7" y="78"/>
                    <a:pt x="7" y="78"/>
                    <a:pt x="7" y="79"/>
                  </a:cubicBezTo>
                  <a:cubicBezTo>
                    <a:pt x="8" y="79"/>
                    <a:pt x="8" y="79"/>
                    <a:pt x="8" y="80"/>
                  </a:cubicBezTo>
                  <a:cubicBezTo>
                    <a:pt x="9" y="80"/>
                    <a:pt x="9" y="80"/>
                    <a:pt x="9" y="81"/>
                  </a:cubicBezTo>
                  <a:cubicBezTo>
                    <a:pt x="10" y="81"/>
                    <a:pt x="10" y="81"/>
                    <a:pt x="11" y="81"/>
                  </a:cubicBezTo>
                  <a:cubicBezTo>
                    <a:pt x="11" y="82"/>
                    <a:pt x="11" y="82"/>
                    <a:pt x="12" y="82"/>
                  </a:cubicBezTo>
                  <a:cubicBezTo>
                    <a:pt x="12" y="82"/>
                    <a:pt x="13" y="83"/>
                    <a:pt x="13" y="83"/>
                  </a:cubicBezTo>
                  <a:cubicBezTo>
                    <a:pt x="13" y="83"/>
                    <a:pt x="14" y="83"/>
                    <a:pt x="14" y="83"/>
                  </a:cubicBezTo>
                  <a:cubicBezTo>
                    <a:pt x="15" y="83"/>
                    <a:pt x="15" y="84"/>
                    <a:pt x="16" y="84"/>
                  </a:cubicBezTo>
                  <a:cubicBezTo>
                    <a:pt x="16" y="84"/>
                    <a:pt x="16" y="84"/>
                    <a:pt x="16" y="84"/>
                  </a:cubicBezTo>
                  <a:cubicBezTo>
                    <a:pt x="16" y="84"/>
                    <a:pt x="17" y="84"/>
                    <a:pt x="17" y="84"/>
                  </a:cubicBezTo>
                  <a:cubicBezTo>
                    <a:pt x="17" y="84"/>
                    <a:pt x="18" y="84"/>
                    <a:pt x="18" y="84"/>
                  </a:cubicBezTo>
                  <a:cubicBezTo>
                    <a:pt x="19" y="84"/>
                    <a:pt x="19" y="84"/>
                    <a:pt x="20" y="84"/>
                  </a:cubicBezTo>
                  <a:cubicBezTo>
                    <a:pt x="20" y="84"/>
                    <a:pt x="20" y="84"/>
                    <a:pt x="21" y="84"/>
                  </a:cubicBezTo>
                  <a:cubicBezTo>
                    <a:pt x="21" y="84"/>
                    <a:pt x="21" y="84"/>
                    <a:pt x="22" y="84"/>
                  </a:cubicBezTo>
                  <a:cubicBezTo>
                    <a:pt x="22" y="87"/>
                    <a:pt x="22" y="89"/>
                    <a:pt x="23" y="92"/>
                  </a:cubicBezTo>
                  <a:cubicBezTo>
                    <a:pt x="24" y="95"/>
                    <a:pt x="26" y="99"/>
                    <a:pt x="29" y="101"/>
                  </a:cubicBezTo>
                  <a:cubicBezTo>
                    <a:pt x="30" y="102"/>
                    <a:pt x="31" y="103"/>
                    <a:pt x="33" y="103"/>
                  </a:cubicBezTo>
                  <a:cubicBezTo>
                    <a:pt x="33" y="104"/>
                    <a:pt x="34" y="104"/>
                    <a:pt x="35" y="104"/>
                  </a:cubicBezTo>
                  <a:cubicBezTo>
                    <a:pt x="35" y="104"/>
                    <a:pt x="36" y="104"/>
                    <a:pt x="36" y="104"/>
                  </a:cubicBezTo>
                  <a:cubicBezTo>
                    <a:pt x="37" y="104"/>
                    <a:pt x="37" y="105"/>
                    <a:pt x="38" y="105"/>
                  </a:cubicBezTo>
                  <a:cubicBezTo>
                    <a:pt x="38" y="105"/>
                    <a:pt x="39" y="105"/>
                    <a:pt x="39" y="105"/>
                  </a:cubicBezTo>
                  <a:cubicBezTo>
                    <a:pt x="39" y="105"/>
                    <a:pt x="40" y="105"/>
                    <a:pt x="41" y="105"/>
                  </a:cubicBezTo>
                  <a:cubicBezTo>
                    <a:pt x="41" y="105"/>
                    <a:pt x="41" y="105"/>
                    <a:pt x="41" y="105"/>
                  </a:cubicBezTo>
                  <a:cubicBezTo>
                    <a:pt x="42" y="105"/>
                    <a:pt x="43" y="104"/>
                    <a:pt x="44" y="104"/>
                  </a:cubicBezTo>
                  <a:cubicBezTo>
                    <a:pt x="44" y="104"/>
                    <a:pt x="44" y="104"/>
                    <a:pt x="44" y="104"/>
                  </a:cubicBezTo>
                  <a:cubicBezTo>
                    <a:pt x="45" y="104"/>
                    <a:pt x="46" y="104"/>
                    <a:pt x="46" y="103"/>
                  </a:cubicBezTo>
                  <a:cubicBezTo>
                    <a:pt x="47" y="103"/>
                    <a:pt x="47" y="103"/>
                    <a:pt x="47" y="103"/>
                  </a:cubicBezTo>
                  <a:cubicBezTo>
                    <a:pt x="48" y="103"/>
                    <a:pt x="49" y="103"/>
                    <a:pt x="49" y="102"/>
                  </a:cubicBezTo>
                  <a:cubicBezTo>
                    <a:pt x="49" y="102"/>
                    <a:pt x="49" y="102"/>
                    <a:pt x="50" y="102"/>
                  </a:cubicBezTo>
                  <a:cubicBezTo>
                    <a:pt x="50" y="102"/>
                    <a:pt x="51" y="101"/>
                    <a:pt x="51" y="101"/>
                  </a:cubicBezTo>
                  <a:cubicBezTo>
                    <a:pt x="52" y="100"/>
                    <a:pt x="52" y="100"/>
                    <a:pt x="52" y="100"/>
                  </a:cubicBezTo>
                  <a:cubicBezTo>
                    <a:pt x="53" y="100"/>
                    <a:pt x="53" y="99"/>
                    <a:pt x="54" y="98"/>
                  </a:cubicBezTo>
                  <a:cubicBezTo>
                    <a:pt x="54" y="99"/>
                    <a:pt x="55" y="100"/>
                    <a:pt x="56" y="100"/>
                  </a:cubicBezTo>
                  <a:cubicBezTo>
                    <a:pt x="56" y="100"/>
                    <a:pt x="56" y="101"/>
                    <a:pt x="56" y="101"/>
                  </a:cubicBezTo>
                  <a:cubicBezTo>
                    <a:pt x="57" y="101"/>
                    <a:pt x="57" y="102"/>
                    <a:pt x="58" y="102"/>
                  </a:cubicBezTo>
                  <a:cubicBezTo>
                    <a:pt x="58" y="102"/>
                    <a:pt x="58" y="102"/>
                    <a:pt x="58" y="102"/>
                  </a:cubicBezTo>
                  <a:cubicBezTo>
                    <a:pt x="59" y="103"/>
                    <a:pt x="60" y="103"/>
                    <a:pt x="60" y="104"/>
                  </a:cubicBezTo>
                  <a:cubicBezTo>
                    <a:pt x="61" y="104"/>
                    <a:pt x="61" y="104"/>
                    <a:pt x="61" y="104"/>
                  </a:cubicBezTo>
                  <a:cubicBezTo>
                    <a:pt x="62" y="104"/>
                    <a:pt x="62" y="104"/>
                    <a:pt x="63" y="105"/>
                  </a:cubicBezTo>
                  <a:cubicBezTo>
                    <a:pt x="63" y="105"/>
                    <a:pt x="63" y="105"/>
                    <a:pt x="64" y="105"/>
                  </a:cubicBezTo>
                  <a:cubicBezTo>
                    <a:pt x="64" y="105"/>
                    <a:pt x="65" y="105"/>
                    <a:pt x="66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5"/>
                    <a:pt x="68" y="106"/>
                    <a:pt x="69" y="105"/>
                  </a:cubicBezTo>
                  <a:cubicBezTo>
                    <a:pt x="69" y="105"/>
                    <a:pt x="69" y="105"/>
                    <a:pt x="69" y="105"/>
                  </a:cubicBezTo>
                  <a:cubicBezTo>
                    <a:pt x="70" y="105"/>
                    <a:pt x="71" y="105"/>
                    <a:pt x="72" y="105"/>
                  </a:cubicBezTo>
                  <a:cubicBezTo>
                    <a:pt x="72" y="105"/>
                    <a:pt x="72" y="105"/>
                    <a:pt x="72" y="105"/>
                  </a:cubicBezTo>
                  <a:cubicBezTo>
                    <a:pt x="73" y="105"/>
                    <a:pt x="74" y="105"/>
                    <a:pt x="75" y="104"/>
                  </a:cubicBezTo>
                  <a:cubicBezTo>
                    <a:pt x="77" y="103"/>
                    <a:pt x="80" y="102"/>
                    <a:pt x="81" y="100"/>
                  </a:cubicBezTo>
                  <a:cubicBezTo>
                    <a:pt x="85" y="96"/>
                    <a:pt x="87" y="91"/>
                    <a:pt x="86" y="86"/>
                  </a:cubicBezTo>
                  <a:cubicBezTo>
                    <a:pt x="87" y="86"/>
                    <a:pt x="87" y="86"/>
                    <a:pt x="88" y="86"/>
                  </a:cubicBezTo>
                  <a:cubicBezTo>
                    <a:pt x="88" y="86"/>
                    <a:pt x="89" y="86"/>
                    <a:pt x="89" y="86"/>
                  </a:cubicBezTo>
                  <a:cubicBezTo>
                    <a:pt x="89" y="86"/>
                    <a:pt x="90" y="86"/>
                    <a:pt x="90" y="86"/>
                  </a:cubicBezTo>
                  <a:cubicBezTo>
                    <a:pt x="91" y="86"/>
                    <a:pt x="91" y="86"/>
                    <a:pt x="92" y="86"/>
                  </a:cubicBezTo>
                  <a:cubicBezTo>
                    <a:pt x="92" y="86"/>
                    <a:pt x="92" y="85"/>
                    <a:pt x="93" y="85"/>
                  </a:cubicBezTo>
                  <a:cubicBezTo>
                    <a:pt x="93" y="85"/>
                    <a:pt x="94" y="85"/>
                    <a:pt x="94" y="85"/>
                  </a:cubicBezTo>
                  <a:cubicBezTo>
                    <a:pt x="94" y="85"/>
                    <a:pt x="94" y="85"/>
                    <a:pt x="94" y="85"/>
                  </a:cubicBezTo>
                  <a:cubicBezTo>
                    <a:pt x="95" y="85"/>
                    <a:pt x="95" y="85"/>
                    <a:pt x="95" y="85"/>
                  </a:cubicBezTo>
                  <a:cubicBezTo>
                    <a:pt x="96" y="84"/>
                    <a:pt x="96" y="84"/>
                    <a:pt x="97" y="84"/>
                  </a:cubicBezTo>
                  <a:cubicBezTo>
                    <a:pt x="97" y="84"/>
                    <a:pt x="97" y="84"/>
                    <a:pt x="98" y="83"/>
                  </a:cubicBezTo>
                  <a:cubicBezTo>
                    <a:pt x="98" y="83"/>
                    <a:pt x="99" y="83"/>
                    <a:pt x="99" y="82"/>
                  </a:cubicBezTo>
                  <a:cubicBezTo>
                    <a:pt x="99" y="82"/>
                    <a:pt x="100" y="82"/>
                    <a:pt x="100" y="82"/>
                  </a:cubicBezTo>
                  <a:cubicBezTo>
                    <a:pt x="101" y="81"/>
                    <a:pt x="101" y="81"/>
                    <a:pt x="101" y="81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03" y="79"/>
                    <a:pt x="103" y="79"/>
                    <a:pt x="103" y="78"/>
                  </a:cubicBezTo>
                  <a:cubicBezTo>
                    <a:pt x="103" y="78"/>
                    <a:pt x="104" y="78"/>
                    <a:pt x="104" y="78"/>
                  </a:cubicBezTo>
                  <a:cubicBezTo>
                    <a:pt x="104" y="77"/>
                    <a:pt x="105" y="76"/>
                    <a:pt x="105" y="75"/>
                  </a:cubicBezTo>
                  <a:cubicBezTo>
                    <a:pt x="109" y="68"/>
                    <a:pt x="106" y="59"/>
                    <a:pt x="100" y="54"/>
                  </a:cubicBezTo>
                  <a:cubicBezTo>
                    <a:pt x="107" y="49"/>
                    <a:pt x="109" y="41"/>
                    <a:pt x="106" y="33"/>
                  </a:cubicBezTo>
                  <a:close/>
                  <a:moveTo>
                    <a:pt x="71" y="60"/>
                  </a:moveTo>
                  <a:cubicBezTo>
                    <a:pt x="71" y="61"/>
                    <a:pt x="70" y="61"/>
                    <a:pt x="70" y="62"/>
                  </a:cubicBezTo>
                  <a:cubicBezTo>
                    <a:pt x="70" y="62"/>
                    <a:pt x="70" y="62"/>
                    <a:pt x="70" y="63"/>
                  </a:cubicBezTo>
                  <a:cubicBezTo>
                    <a:pt x="69" y="63"/>
                    <a:pt x="69" y="64"/>
                    <a:pt x="68" y="64"/>
                  </a:cubicBezTo>
                  <a:cubicBezTo>
                    <a:pt x="68" y="64"/>
                    <a:pt x="68" y="64"/>
                    <a:pt x="68" y="64"/>
                  </a:cubicBezTo>
                  <a:cubicBezTo>
                    <a:pt x="68" y="64"/>
                    <a:pt x="68" y="64"/>
                    <a:pt x="68" y="65"/>
                  </a:cubicBezTo>
                  <a:cubicBezTo>
                    <a:pt x="68" y="65"/>
                    <a:pt x="67" y="66"/>
                    <a:pt x="67" y="66"/>
                  </a:cubicBezTo>
                  <a:cubicBezTo>
                    <a:pt x="66" y="66"/>
                    <a:pt x="66" y="66"/>
                    <a:pt x="66" y="66"/>
                  </a:cubicBezTo>
                  <a:cubicBezTo>
                    <a:pt x="66" y="67"/>
                    <a:pt x="65" y="67"/>
                    <a:pt x="65" y="68"/>
                  </a:cubicBezTo>
                  <a:cubicBezTo>
                    <a:pt x="65" y="68"/>
                    <a:pt x="64" y="68"/>
                    <a:pt x="64" y="68"/>
                  </a:cubicBezTo>
                  <a:cubicBezTo>
                    <a:pt x="64" y="68"/>
                    <a:pt x="63" y="69"/>
                    <a:pt x="62" y="69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61" y="69"/>
                    <a:pt x="61" y="70"/>
                    <a:pt x="60" y="7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59" y="70"/>
                    <a:pt x="58" y="70"/>
                    <a:pt x="58" y="70"/>
                  </a:cubicBezTo>
                  <a:cubicBezTo>
                    <a:pt x="57" y="70"/>
                    <a:pt x="57" y="70"/>
                    <a:pt x="57" y="70"/>
                  </a:cubicBezTo>
                  <a:cubicBezTo>
                    <a:pt x="56" y="71"/>
                    <a:pt x="56" y="71"/>
                    <a:pt x="55" y="71"/>
                  </a:cubicBezTo>
                  <a:cubicBezTo>
                    <a:pt x="55" y="71"/>
                    <a:pt x="55" y="71"/>
                    <a:pt x="55" y="71"/>
                  </a:cubicBezTo>
                  <a:cubicBezTo>
                    <a:pt x="55" y="71"/>
                    <a:pt x="55" y="71"/>
                    <a:pt x="55" y="71"/>
                  </a:cubicBezTo>
                  <a:cubicBezTo>
                    <a:pt x="54" y="71"/>
                    <a:pt x="54" y="71"/>
                    <a:pt x="54" y="71"/>
                  </a:cubicBezTo>
                  <a:cubicBezTo>
                    <a:pt x="53" y="71"/>
                    <a:pt x="53" y="71"/>
                    <a:pt x="53" y="71"/>
                  </a:cubicBezTo>
                  <a:cubicBezTo>
                    <a:pt x="53" y="70"/>
                    <a:pt x="52" y="70"/>
                    <a:pt x="52" y="70"/>
                  </a:cubicBezTo>
                  <a:cubicBezTo>
                    <a:pt x="52" y="70"/>
                    <a:pt x="51" y="70"/>
                    <a:pt x="51" y="70"/>
                  </a:cubicBezTo>
                  <a:cubicBezTo>
                    <a:pt x="51" y="70"/>
                    <a:pt x="50" y="70"/>
                    <a:pt x="50" y="70"/>
                  </a:cubicBezTo>
                  <a:cubicBezTo>
                    <a:pt x="50" y="70"/>
                    <a:pt x="50" y="70"/>
                    <a:pt x="49" y="70"/>
                  </a:cubicBezTo>
                  <a:cubicBezTo>
                    <a:pt x="49" y="70"/>
                    <a:pt x="48" y="69"/>
                    <a:pt x="48" y="69"/>
                  </a:cubicBezTo>
                  <a:cubicBezTo>
                    <a:pt x="45" y="68"/>
                    <a:pt x="43" y="66"/>
                    <a:pt x="41" y="64"/>
                  </a:cubicBezTo>
                  <a:cubicBezTo>
                    <a:pt x="37" y="59"/>
                    <a:pt x="36" y="52"/>
                    <a:pt x="39" y="46"/>
                  </a:cubicBezTo>
                  <a:cubicBezTo>
                    <a:pt x="39" y="45"/>
                    <a:pt x="39" y="44"/>
                    <a:pt x="40" y="44"/>
                  </a:cubicBezTo>
                  <a:cubicBezTo>
                    <a:pt x="40" y="43"/>
                    <a:pt x="40" y="43"/>
                    <a:pt x="40" y="43"/>
                  </a:cubicBezTo>
                  <a:cubicBezTo>
                    <a:pt x="40" y="42"/>
                    <a:pt x="41" y="42"/>
                    <a:pt x="41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2" y="41"/>
                    <a:pt x="42" y="40"/>
                    <a:pt x="43" y="40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4" y="39"/>
                    <a:pt x="45" y="38"/>
                    <a:pt x="45" y="38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6" y="37"/>
                    <a:pt x="47" y="37"/>
                    <a:pt x="47" y="37"/>
                  </a:cubicBezTo>
                  <a:cubicBezTo>
                    <a:pt x="47" y="37"/>
                    <a:pt x="48" y="37"/>
                    <a:pt x="48" y="37"/>
                  </a:cubicBezTo>
                  <a:cubicBezTo>
                    <a:pt x="48" y="36"/>
                    <a:pt x="49" y="36"/>
                    <a:pt x="50" y="36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1" y="36"/>
                    <a:pt x="51" y="35"/>
                    <a:pt x="52" y="35"/>
                  </a:cubicBezTo>
                  <a:cubicBezTo>
                    <a:pt x="52" y="35"/>
                    <a:pt x="52" y="35"/>
                    <a:pt x="53" y="35"/>
                  </a:cubicBezTo>
                  <a:cubicBezTo>
                    <a:pt x="53" y="35"/>
                    <a:pt x="54" y="35"/>
                    <a:pt x="55" y="35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56" y="35"/>
                    <a:pt x="56" y="35"/>
                  </a:cubicBezTo>
                  <a:cubicBezTo>
                    <a:pt x="56" y="35"/>
                    <a:pt x="56" y="35"/>
                    <a:pt x="57" y="35"/>
                  </a:cubicBezTo>
                  <a:cubicBezTo>
                    <a:pt x="57" y="35"/>
                    <a:pt x="57" y="35"/>
                    <a:pt x="58" y="35"/>
                  </a:cubicBezTo>
                  <a:cubicBezTo>
                    <a:pt x="58" y="35"/>
                    <a:pt x="58" y="35"/>
                    <a:pt x="59" y="35"/>
                  </a:cubicBezTo>
                  <a:cubicBezTo>
                    <a:pt x="59" y="36"/>
                    <a:pt x="59" y="36"/>
                    <a:pt x="60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6"/>
                    <a:pt x="62" y="37"/>
                  </a:cubicBezTo>
                  <a:cubicBezTo>
                    <a:pt x="71" y="41"/>
                    <a:pt x="75" y="51"/>
                    <a:pt x="71" y="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21534" name="Freeform 755"/>
          <p:cNvSpPr>
            <a:spLocks noChangeArrowheads="1"/>
          </p:cNvSpPr>
          <p:nvPr/>
        </p:nvSpPr>
        <p:spPr bwMode="auto">
          <a:xfrm>
            <a:off x="9769475" y="5106988"/>
            <a:ext cx="242888" cy="474662"/>
          </a:xfrm>
          <a:custGeom>
            <a:gdLst>
              <a:gd fmla="*/ 584104758 w 101" name="T0"/>
              <a:gd fmla="*/ 290273884 h 197" name="T1"/>
              <a:gd fmla="*/ 289161771 w 101" name="T2"/>
              <a:gd fmla="*/ 0 h 197" name="T3"/>
              <a:gd fmla="*/ 0 w 101" name="T4"/>
              <a:gd fmla="*/ 290273884 h 197" name="T5"/>
              <a:gd fmla="*/ 80965873 w 101" name="T6"/>
              <a:gd fmla="*/ 365742732 h 197" name="T7"/>
              <a:gd fmla="*/ 161929341 w 101" name="T8"/>
              <a:gd fmla="*/ 290273884 h 197" name="T9"/>
              <a:gd fmla="*/ 289161771 w 101" name="T10"/>
              <a:gd fmla="*/ 156746885 h 197" name="T11"/>
              <a:gd fmla="*/ 422175416 w 101" name="T12"/>
              <a:gd fmla="*/ 290273884 h 197" name="T13"/>
              <a:gd fmla="*/ 289161771 w 101" name="T14"/>
              <a:gd fmla="*/ 452825139 h 197" name="T15"/>
              <a:gd fmla="*/ 283378151 w 101" name="T16"/>
              <a:gd fmla="*/ 452825139 h 197" name="T17"/>
              <a:gd fmla="*/ 0 w 101" name="T18"/>
              <a:gd fmla="*/ 702461209 h 197" name="T19"/>
              <a:gd fmla="*/ 0 w 101" name="T20"/>
              <a:gd fmla="*/ 1062399572 h 197" name="T21"/>
              <a:gd fmla="*/ 80965873 w 101" name="T22"/>
              <a:gd fmla="*/ 1143675199 h 197" name="T23"/>
              <a:gd fmla="*/ 503138885 w 101" name="T24"/>
              <a:gd fmla="*/ 1143675199 h 197" name="T25"/>
              <a:gd fmla="*/ 584104758 w 101" name="T26"/>
              <a:gd fmla="*/ 1062399572 h 197" name="T27"/>
              <a:gd fmla="*/ 584104758 w 101" name="T28"/>
              <a:gd fmla="*/ 754710171 h 197" name="T29"/>
              <a:gd fmla="*/ 584104758 w 101" name="T30"/>
              <a:gd fmla="*/ 330911698 h 197" name="T31"/>
              <a:gd fmla="*/ 584104758 w 101" name="T32"/>
              <a:gd fmla="*/ 290273884 h 197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w 101" name="T51"/>
              <a:gd fmla="*/ 0 h 197" name="T52"/>
              <a:gd fmla="*/ 101 w 101" name="T53"/>
              <a:gd fmla="*/ 197 h 197" name="T54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T54" l="T51" r="T53" t="T52"/>
            <a:pathLst>
              <a:path h="197" w="100">
                <a:moveTo>
                  <a:pt x="101" y="50"/>
                </a:moveTo>
                <a:cubicBezTo>
                  <a:pt x="101" y="22"/>
                  <a:pt x="78" y="0"/>
                  <a:pt x="50" y="0"/>
                </a:cubicBezTo>
                <a:cubicBezTo>
                  <a:pt x="23" y="0"/>
                  <a:pt x="0" y="22"/>
                  <a:pt x="0" y="50"/>
                </a:cubicBezTo>
                <a:cubicBezTo>
                  <a:pt x="0" y="57"/>
                  <a:pt x="6" y="63"/>
                  <a:pt x="14" y="63"/>
                </a:cubicBezTo>
                <a:cubicBezTo>
                  <a:pt x="22" y="63"/>
                  <a:pt x="28" y="57"/>
                  <a:pt x="28" y="50"/>
                </a:cubicBezTo>
                <a:cubicBezTo>
                  <a:pt x="28" y="37"/>
                  <a:pt x="38" y="27"/>
                  <a:pt x="50" y="27"/>
                </a:cubicBezTo>
                <a:cubicBezTo>
                  <a:pt x="63" y="27"/>
                  <a:pt x="73" y="37"/>
                  <a:pt x="73" y="50"/>
                </a:cubicBezTo>
                <a:cubicBezTo>
                  <a:pt x="73" y="63"/>
                  <a:pt x="63" y="75"/>
                  <a:pt x="50" y="78"/>
                </a:cubicBezTo>
                <a:cubicBezTo>
                  <a:pt x="49" y="78"/>
                  <a:pt x="49" y="78"/>
                  <a:pt x="49" y="78"/>
                </a:cubicBezTo>
                <a:cubicBezTo>
                  <a:pt x="33" y="80"/>
                  <a:pt x="0" y="86"/>
                  <a:pt x="0" y="121"/>
                </a:cubicBezTo>
                <a:cubicBezTo>
                  <a:pt x="0" y="183"/>
                  <a:pt x="0" y="183"/>
                  <a:pt x="0" y="183"/>
                </a:cubicBezTo>
                <a:cubicBezTo>
                  <a:pt x="0" y="191"/>
                  <a:pt x="6" y="197"/>
                  <a:pt x="14" y="197"/>
                </a:cubicBezTo>
                <a:cubicBezTo>
                  <a:pt x="87" y="197"/>
                  <a:pt x="87" y="197"/>
                  <a:pt x="87" y="197"/>
                </a:cubicBezTo>
                <a:cubicBezTo>
                  <a:pt x="94" y="197"/>
                  <a:pt x="101" y="191"/>
                  <a:pt x="101" y="183"/>
                </a:cubicBezTo>
                <a:cubicBezTo>
                  <a:pt x="101" y="130"/>
                  <a:pt x="101" y="130"/>
                  <a:pt x="101" y="130"/>
                </a:cubicBezTo>
                <a:cubicBezTo>
                  <a:pt x="101" y="57"/>
                  <a:pt x="101" y="57"/>
                  <a:pt x="101" y="57"/>
                </a:cubicBezTo>
                <a:cubicBezTo>
                  <a:pt x="101" y="50"/>
                  <a:pt x="101" y="50"/>
                  <a:pt x="101" y="50"/>
                </a:cubicBez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21535" name="Group 54"/>
          <p:cNvGrpSpPr/>
          <p:nvPr/>
        </p:nvGrpSpPr>
        <p:grpSpPr>
          <a:xfrm>
            <a:off x="9653588" y="2828925"/>
            <a:ext cx="476250" cy="444500"/>
            <a:chExt cx="739775" cy="690562"/>
          </a:xfrm>
        </p:grpSpPr>
        <p:sp>
          <p:nvSpPr>
            <p:cNvPr id="21540" name="Freeform 876"/>
            <p:cNvSpPr>
              <a:spLocks noChangeArrowheads="1"/>
            </p:cNvSpPr>
            <p:nvPr/>
          </p:nvSpPr>
          <p:spPr bwMode="auto">
            <a:xfrm>
              <a:off x="608013" y="71437"/>
              <a:ext cx="115888" cy="101600"/>
            </a:xfrm>
            <a:custGeom>
              <a:gdLst>
                <a:gd fmla="*/ 27951438 w 31" name="T0"/>
                <a:gd fmla="*/ 353996978 h 27" name="T1"/>
                <a:gd fmla="*/ 27951438 w 31" name="T2"/>
                <a:gd fmla="*/ 382317037 h 27" name="T3"/>
                <a:gd fmla="*/ 55899138 w 31" name="T4"/>
                <a:gd fmla="*/ 382317037 h 27" name="T5"/>
                <a:gd fmla="*/ 391301439 w 31" name="T6"/>
                <a:gd fmla="*/ 127440267 h 27" name="T7"/>
                <a:gd fmla="*/ 419252877 w 31" name="T8"/>
                <a:gd fmla="*/ 84960178 h 27" name="T9"/>
                <a:gd fmla="*/ 419252877 w 31" name="T10"/>
                <a:gd fmla="*/ 42480089 h 27" name="T11"/>
                <a:gd fmla="*/ 321424714 w 31" name="T12"/>
                <a:gd fmla="*/ 14160030 h 27" name="T13"/>
                <a:gd fmla="*/ 0 w 31" name="T14"/>
                <a:gd fmla="*/ 254876770 h 27" name="T15"/>
                <a:gd fmla="*/ 13973850 w 31" name="T16"/>
                <a:gd fmla="*/ 283196830 h 27" name="T17"/>
                <a:gd fmla="*/ 27951438 w 31" name="T18"/>
                <a:gd fmla="*/ 353996978 h 27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1" name="T30"/>
                <a:gd fmla="*/ 0 h 27" name="T31"/>
                <a:gd fmla="*/ 31 w 31" name="T32"/>
                <a:gd fmla="*/ 27 h 27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27" w="31">
                  <a:moveTo>
                    <a:pt x="2" y="25"/>
                  </a:moveTo>
                  <a:cubicBezTo>
                    <a:pt x="2" y="26"/>
                    <a:pt x="2" y="26"/>
                    <a:pt x="2" y="27"/>
                  </a:cubicBezTo>
                  <a:cubicBezTo>
                    <a:pt x="3" y="27"/>
                    <a:pt x="3" y="27"/>
                    <a:pt x="4" y="27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9" y="9"/>
                    <a:pt x="30" y="7"/>
                    <a:pt x="30" y="6"/>
                  </a:cubicBezTo>
                  <a:cubicBezTo>
                    <a:pt x="31" y="5"/>
                    <a:pt x="30" y="4"/>
                    <a:pt x="30" y="3"/>
                  </a:cubicBezTo>
                  <a:cubicBezTo>
                    <a:pt x="28" y="0"/>
                    <a:pt x="25" y="0"/>
                    <a:pt x="23" y="1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9"/>
                    <a:pt x="1" y="20"/>
                  </a:cubicBezTo>
                  <a:cubicBezTo>
                    <a:pt x="1" y="22"/>
                    <a:pt x="1" y="23"/>
                    <a:pt x="2" y="2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1" name="Freeform 877"/>
            <p:cNvSpPr>
              <a:spLocks noChangeArrowheads="1"/>
            </p:cNvSpPr>
            <p:nvPr/>
          </p:nvSpPr>
          <p:spPr bwMode="auto">
            <a:xfrm>
              <a:off x="612775" y="225425"/>
              <a:ext cx="127000" cy="55563"/>
            </a:xfrm>
            <a:custGeom>
              <a:gdLst>
                <a:gd fmla="*/ 460431029 w 34" name="T0"/>
                <a:gd fmla="*/ 96046202 h 15" name="T1"/>
                <a:gd fmla="*/ 418573324 w 34" name="T2"/>
                <a:gd fmla="*/ 68605488 h 15" name="T3"/>
                <a:gd fmla="*/ 13951324 w 34" name="T4"/>
                <a:gd fmla="*/ 0 h 15" name="T5"/>
                <a:gd fmla="*/ 13951324 w 34" name="T6"/>
                <a:gd fmla="*/ 41164775 h 15" name="T7"/>
                <a:gd fmla="*/ 13951324 w 34" name="T8"/>
                <a:gd fmla="*/ 96046202 h 15" name="T9"/>
                <a:gd fmla="*/ 0 w 34" name="T10"/>
                <a:gd fmla="*/ 137210976 h 15" name="T11"/>
                <a:gd fmla="*/ 390666941 w 34" name="T12"/>
                <a:gd fmla="*/ 205816465 h 15" name="T13"/>
                <a:gd fmla="*/ 404622000 w 34" name="T14"/>
                <a:gd fmla="*/ 205816465 h 15" name="T15"/>
                <a:gd fmla="*/ 474382353 w 34" name="T16"/>
                <a:gd fmla="*/ 150931333 h 15" name="T17"/>
                <a:gd fmla="*/ 460431029 w 34" name="T18"/>
                <a:gd fmla="*/ 96046202 h 15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4" name="T30"/>
                <a:gd fmla="*/ 0 h 15" name="T31"/>
                <a:gd fmla="*/ 34 w 34" name="T32"/>
                <a:gd fmla="*/ 15 h 15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15" w="34">
                  <a:moveTo>
                    <a:pt x="33" y="7"/>
                  </a:moveTo>
                  <a:cubicBezTo>
                    <a:pt x="32" y="6"/>
                    <a:pt x="31" y="5"/>
                    <a:pt x="30" y="5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2"/>
                    <a:pt x="1" y="3"/>
                  </a:cubicBezTo>
                  <a:cubicBezTo>
                    <a:pt x="1" y="4"/>
                    <a:pt x="1" y="6"/>
                    <a:pt x="1" y="7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28" y="15"/>
                    <a:pt x="28" y="15"/>
                    <a:pt x="29" y="15"/>
                  </a:cubicBezTo>
                  <a:cubicBezTo>
                    <a:pt x="31" y="15"/>
                    <a:pt x="33" y="13"/>
                    <a:pt x="34" y="11"/>
                  </a:cubicBezTo>
                  <a:cubicBezTo>
                    <a:pt x="34" y="10"/>
                    <a:pt x="33" y="8"/>
                    <a:pt x="3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2" name="Freeform 878"/>
            <p:cNvSpPr>
              <a:spLocks noChangeArrowheads="1"/>
            </p:cNvSpPr>
            <p:nvPr/>
          </p:nvSpPr>
          <p:spPr bwMode="auto">
            <a:xfrm>
              <a:off x="585788" y="304800"/>
              <a:ext cx="93663" cy="127000"/>
            </a:xfrm>
            <a:custGeom>
              <a:gdLst>
                <a:gd fmla="*/ 84218023 w 25" name="T0"/>
                <a:gd fmla="*/ 27906382 h 34" name="T1"/>
                <a:gd fmla="*/ 56145349 w 25" name="T2"/>
                <a:gd fmla="*/ 0 h 34" name="T3"/>
                <a:gd fmla="*/ 42110885 w 25" name="T4"/>
                <a:gd fmla="*/ 41857706 h 34" name="T5"/>
                <a:gd fmla="*/ 14038210 w 25" name="T6"/>
                <a:gd fmla="*/ 97666735 h 34" name="T7"/>
                <a:gd fmla="*/ 0 w 25" name="T8"/>
                <a:gd fmla="*/ 139524441 h 34" name="T9"/>
                <a:gd fmla="*/ 224581395 w 25" name="T10"/>
                <a:gd fmla="*/ 446475971 h 34" name="T11"/>
                <a:gd fmla="*/ 266692280 w 25" name="T12"/>
                <a:gd fmla="*/ 474382353 h 34" name="T13"/>
                <a:gd fmla="*/ 280726744 w 25" name="T14"/>
                <a:gd fmla="*/ 474382353 h 34" name="T15"/>
                <a:gd fmla="*/ 308799418 w 25" name="T16"/>
                <a:gd fmla="*/ 460431029 h 34" name="T17"/>
                <a:gd fmla="*/ 336872092 w 25" name="T18"/>
                <a:gd fmla="*/ 418573324 h 34" name="T19"/>
                <a:gd fmla="*/ 336872092 w 25" name="T20"/>
                <a:gd fmla="*/ 376715618 h 34" name="T21"/>
                <a:gd fmla="*/ 84218023 w 25" name="T22"/>
                <a:gd fmla="*/ 27906382 h 34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25" name="T36"/>
                <a:gd fmla="*/ 0 h 34" name="T37"/>
                <a:gd fmla="*/ 25 w 25" name="T38"/>
                <a:gd fmla="*/ 34 h 34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34" w="25">
                  <a:moveTo>
                    <a:pt x="6" y="2"/>
                  </a:moveTo>
                  <a:cubicBezTo>
                    <a:pt x="6" y="1"/>
                    <a:pt x="5" y="1"/>
                    <a:pt x="4" y="0"/>
                  </a:cubicBezTo>
                  <a:cubicBezTo>
                    <a:pt x="4" y="1"/>
                    <a:pt x="3" y="2"/>
                    <a:pt x="3" y="3"/>
                  </a:cubicBezTo>
                  <a:cubicBezTo>
                    <a:pt x="3" y="4"/>
                    <a:pt x="2" y="6"/>
                    <a:pt x="1" y="7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3"/>
                    <a:pt x="18" y="34"/>
                    <a:pt x="19" y="34"/>
                  </a:cubicBezTo>
                  <a:cubicBezTo>
                    <a:pt x="19" y="34"/>
                    <a:pt x="19" y="34"/>
                    <a:pt x="20" y="34"/>
                  </a:cubicBezTo>
                  <a:cubicBezTo>
                    <a:pt x="21" y="34"/>
                    <a:pt x="22" y="34"/>
                    <a:pt x="22" y="33"/>
                  </a:cubicBezTo>
                  <a:cubicBezTo>
                    <a:pt x="24" y="33"/>
                    <a:pt x="24" y="32"/>
                    <a:pt x="24" y="30"/>
                  </a:cubicBezTo>
                  <a:cubicBezTo>
                    <a:pt x="25" y="29"/>
                    <a:pt x="24" y="28"/>
                    <a:pt x="24" y="27"/>
                  </a:cubicBezTo>
                  <a:lnTo>
                    <a:pt x="6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3" name="Freeform 879"/>
            <p:cNvSpPr>
              <a:spLocks noChangeArrowheads="1"/>
            </p:cNvSpPr>
            <p:nvPr/>
          </p:nvSpPr>
          <p:spPr bwMode="auto">
            <a:xfrm>
              <a:off x="15875" y="71437"/>
              <a:ext cx="112713" cy="101600"/>
            </a:xfrm>
            <a:custGeom>
              <a:gdLst>
                <a:gd fmla="*/ 28230849 w 30" name="T0"/>
                <a:gd fmla="*/ 127440267 h 27" name="T1"/>
                <a:gd fmla="*/ 381127738 w 30" name="T2"/>
                <a:gd fmla="*/ 382317037 h 27" name="T3"/>
                <a:gd fmla="*/ 395243163 w 30" name="T4"/>
                <a:gd fmla="*/ 382317037 h 27" name="T5"/>
                <a:gd fmla="*/ 395243163 w 30" name="T6"/>
                <a:gd fmla="*/ 339836948 h 27" name="T7"/>
                <a:gd fmla="*/ 409358588 w 30" name="T8"/>
                <a:gd fmla="*/ 283196830 h 27" name="T9"/>
                <a:gd fmla="*/ 423474012 w 30" name="T10"/>
                <a:gd fmla="*/ 240716741 h 27" name="T11"/>
                <a:gd fmla="*/ 112927155 w 30" name="T12"/>
                <a:gd fmla="*/ 14160030 h 27" name="T13"/>
                <a:gd fmla="*/ 14115425 w 30" name="T14"/>
                <a:gd fmla="*/ 42480089 h 27" name="T15"/>
                <a:gd fmla="*/ 0 w 30" name="T16"/>
                <a:gd fmla="*/ 84960178 h 27" name="T17"/>
                <a:gd fmla="*/ 28230849 w 30" name="T18"/>
                <a:gd fmla="*/ 127440267 h 27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0" name="T30"/>
                <a:gd fmla="*/ 0 h 27" name="T31"/>
                <a:gd fmla="*/ 30 w 30" name="T32"/>
                <a:gd fmla="*/ 27 h 27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27" w="30">
                  <a:moveTo>
                    <a:pt x="2" y="9"/>
                  </a:moveTo>
                  <a:cubicBezTo>
                    <a:pt x="27" y="27"/>
                    <a:pt x="27" y="27"/>
                    <a:pt x="27" y="27"/>
                  </a:cubicBezTo>
                  <a:cubicBezTo>
                    <a:pt x="27" y="27"/>
                    <a:pt x="27" y="27"/>
                    <a:pt x="28" y="27"/>
                  </a:cubicBezTo>
                  <a:cubicBezTo>
                    <a:pt x="28" y="26"/>
                    <a:pt x="28" y="25"/>
                    <a:pt x="28" y="24"/>
                  </a:cubicBezTo>
                  <a:cubicBezTo>
                    <a:pt x="28" y="23"/>
                    <a:pt x="29" y="21"/>
                    <a:pt x="29" y="20"/>
                  </a:cubicBezTo>
                  <a:cubicBezTo>
                    <a:pt x="29" y="19"/>
                    <a:pt x="30" y="18"/>
                    <a:pt x="30" y="17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5" y="0"/>
                    <a:pt x="2" y="0"/>
                    <a:pt x="1" y="3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1" y="9"/>
                    <a:pt x="2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4" name="Freeform 880"/>
            <p:cNvSpPr>
              <a:spLocks noChangeArrowheads="1"/>
            </p:cNvSpPr>
            <p:nvPr/>
          </p:nvSpPr>
          <p:spPr bwMode="auto">
            <a:xfrm>
              <a:off x="0" y="225425"/>
              <a:ext cx="120650" cy="55563"/>
            </a:xfrm>
            <a:custGeom>
              <a:gdLst>
                <a:gd fmla="*/ 454888203 w 32" name="T0"/>
                <a:gd fmla="*/ 96046202 h 15" name="T1"/>
                <a:gd fmla="*/ 440674125 w 32" name="T2"/>
                <a:gd fmla="*/ 41164775 h 15" name="T3"/>
                <a:gd fmla="*/ 440674125 w 32" name="T4"/>
                <a:gd fmla="*/ 0 h 15" name="T5"/>
                <a:gd fmla="*/ 56860083 w 32" name="T6"/>
                <a:gd fmla="*/ 68605488 h 15" name="T7"/>
                <a:gd fmla="*/ 14214078 w 32" name="T8"/>
                <a:gd fmla="*/ 96046202 h 15" name="T9"/>
                <a:gd fmla="*/ 0 w 32" name="T10"/>
                <a:gd fmla="*/ 150931333 h 15" name="T11"/>
                <a:gd fmla="*/ 71077931 w 32" name="T12"/>
                <a:gd fmla="*/ 205816465 h 15" name="T13"/>
                <a:gd fmla="*/ 71077931 w 32" name="T14"/>
                <a:gd fmla="*/ 205816465 h 15" name="T15"/>
                <a:gd fmla="*/ 454888203 w 32" name="T16"/>
                <a:gd fmla="*/ 137210976 h 15" name="T17"/>
                <a:gd fmla="*/ 454888203 w 32" name="T18"/>
                <a:gd fmla="*/ 96046202 h 15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2" name="T30"/>
                <a:gd fmla="*/ 0 h 15" name="T31"/>
                <a:gd fmla="*/ 32 w 32" name="T32"/>
                <a:gd fmla="*/ 15 h 15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15" w="32">
                  <a:moveTo>
                    <a:pt x="32" y="7"/>
                  </a:moveTo>
                  <a:cubicBezTo>
                    <a:pt x="32" y="6"/>
                    <a:pt x="31" y="5"/>
                    <a:pt x="31" y="3"/>
                  </a:cubicBezTo>
                  <a:cubicBezTo>
                    <a:pt x="31" y="2"/>
                    <a:pt x="31" y="1"/>
                    <a:pt x="31" y="0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3" y="5"/>
                    <a:pt x="1" y="6"/>
                    <a:pt x="1" y="7"/>
                  </a:cubicBezTo>
                  <a:cubicBezTo>
                    <a:pt x="0" y="8"/>
                    <a:pt x="0" y="10"/>
                    <a:pt x="0" y="11"/>
                  </a:cubicBezTo>
                  <a:cubicBezTo>
                    <a:pt x="0" y="13"/>
                    <a:pt x="2" y="15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2" y="9"/>
                    <a:pt x="32" y="8"/>
                    <a:pt x="32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5" name="Freeform 881"/>
            <p:cNvSpPr>
              <a:spLocks noChangeArrowheads="1"/>
            </p:cNvSpPr>
            <p:nvPr/>
          </p:nvSpPr>
          <p:spPr bwMode="auto">
            <a:xfrm>
              <a:off x="60325" y="307975"/>
              <a:ext cx="90488" cy="123825"/>
            </a:xfrm>
            <a:custGeom>
              <a:gdLst>
                <a:gd fmla="*/ 298523682 w 24" name="T0"/>
                <a:gd fmla="*/ 28160807 h 33" name="T1"/>
                <a:gd fmla="*/ 284309526 w 24" name="T2"/>
                <a:gd fmla="*/ 0 h 33" name="T3"/>
                <a:gd fmla="*/ 255877442 w 24" name="T4"/>
                <a:gd fmla="*/ 14078527 h 33" name="T5"/>
                <a:gd fmla="*/ 14214157 w 24" name="T6"/>
                <a:gd fmla="*/ 366067975 h 33" name="T7"/>
                <a:gd fmla="*/ 0 w 24" name="T8"/>
                <a:gd fmla="*/ 408307309 h 33" name="T9"/>
                <a:gd fmla="*/ 28432084 w 24" name="T10"/>
                <a:gd fmla="*/ 450546643 h 33" name="T11"/>
                <a:gd fmla="*/ 71078324 w 24" name="T12"/>
                <a:gd fmla="*/ 464625170 h 33" name="T13"/>
                <a:gd fmla="*/ 85292481 w 24" name="T14"/>
                <a:gd fmla="*/ 464625170 h 33" name="T15"/>
                <a:gd fmla="*/ 127938721 w 24" name="T16"/>
                <a:gd fmla="*/ 436464364 h 33" name="T17"/>
                <a:gd fmla="*/ 341169923 w 24" name="T18"/>
                <a:gd fmla="*/ 140796530 h 33" name="T19"/>
                <a:gd fmla="*/ 326955766 w 24" name="T20"/>
                <a:gd fmla="*/ 98557195 h 33" name="T21"/>
                <a:gd fmla="*/ 298523682 w 24" name="T22"/>
                <a:gd fmla="*/ 28160807 h 33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24" name="T36"/>
                <a:gd fmla="*/ 0 h 33" name="T37"/>
                <a:gd fmla="*/ 24 w 24" name="T38"/>
                <a:gd fmla="*/ 33 h 33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33" w="24">
                  <a:moveTo>
                    <a:pt x="21" y="2"/>
                  </a:move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8" y="0"/>
                    <a:pt x="18" y="1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0" y="27"/>
                    <a:pt x="0" y="28"/>
                    <a:pt x="0" y="29"/>
                  </a:cubicBezTo>
                  <a:cubicBezTo>
                    <a:pt x="0" y="31"/>
                    <a:pt x="1" y="32"/>
                    <a:pt x="2" y="32"/>
                  </a:cubicBezTo>
                  <a:cubicBezTo>
                    <a:pt x="3" y="33"/>
                    <a:pt x="4" y="33"/>
                    <a:pt x="5" y="33"/>
                  </a:cubicBezTo>
                  <a:cubicBezTo>
                    <a:pt x="5" y="33"/>
                    <a:pt x="5" y="33"/>
                    <a:pt x="6" y="33"/>
                  </a:cubicBezTo>
                  <a:cubicBezTo>
                    <a:pt x="7" y="33"/>
                    <a:pt x="8" y="32"/>
                    <a:pt x="9" y="31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3" y="9"/>
                    <a:pt x="23" y="8"/>
                    <a:pt x="23" y="7"/>
                  </a:cubicBezTo>
                  <a:cubicBezTo>
                    <a:pt x="22" y="5"/>
                    <a:pt x="21" y="4"/>
                    <a:pt x="21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6" name="Freeform 882"/>
            <p:cNvSpPr>
              <a:spLocks noChangeArrowheads="1" noEditPoints="1"/>
            </p:cNvSpPr>
            <p:nvPr/>
          </p:nvSpPr>
          <p:spPr bwMode="auto">
            <a:xfrm>
              <a:off x="158750" y="0"/>
              <a:ext cx="419100" cy="506413"/>
            </a:xfrm>
            <a:custGeom>
              <a:gdLst>
                <a:gd fmla="*/ 784128616 w 112" name="T0"/>
                <a:gd fmla="*/ 0 h 135" name="T1"/>
                <a:gd fmla="*/ 0 w 112" name="T2"/>
                <a:gd fmla="*/ 788008638 h 135" name="T3"/>
                <a:gd fmla="*/ 238037574 w 112" name="T4"/>
                <a:gd fmla="*/ 1421227453 h 135" name="T5"/>
                <a:gd fmla="*/ 252040004 w 112" name="T6"/>
                <a:gd fmla="*/ 1421227453 h 135" name="T7"/>
                <a:gd fmla="*/ 420069169 w 112" name="T8"/>
                <a:gd fmla="*/ 1801160993 h 135" name="T9"/>
                <a:gd fmla="*/ 518086181 w 112" name="T10"/>
                <a:gd fmla="*/ 1899660197 h 135" name="T11"/>
                <a:gd fmla="*/ 1036168621 w 112" name="T12"/>
                <a:gd fmla="*/ 1899660197 h 135" name="T13"/>
                <a:gd fmla="*/ 1036168621 w 112" name="T14"/>
                <a:gd fmla="*/ 1899660197 h 135" name="T15"/>
                <a:gd fmla="*/ 1078175912 w 112" name="T16"/>
                <a:gd fmla="*/ 1885589418 h 135" name="T17"/>
                <a:gd fmla="*/ 1134185633 w 112" name="T18"/>
                <a:gd fmla="*/ 1801160993 h 135" name="T19"/>
                <a:gd fmla="*/ 1316217228 w 112" name="T20"/>
                <a:gd fmla="*/ 1421227453 h 135" name="T21"/>
                <a:gd fmla="*/ 1330219658 w 112" name="T22"/>
                <a:gd fmla="*/ 1407156674 h 135" name="T23"/>
                <a:gd fmla="*/ 1568257232 w 112" name="T24"/>
                <a:gd fmla="*/ 788008638 h 135" name="T25"/>
                <a:gd fmla="*/ 784128616 w 112" name="T26"/>
                <a:gd fmla="*/ 0 h 135" name="T27"/>
                <a:gd fmla="*/ 1162190494 w 112" name="T28"/>
                <a:gd fmla="*/ 1308653719 h 135" name="T29"/>
                <a:gd fmla="*/ 1148188063 w 112" name="T30"/>
                <a:gd fmla="*/ 1322724498 h 135" name="T31"/>
                <a:gd fmla="*/ 952157780 w 112" name="T32"/>
                <a:gd fmla="*/ 1702658037 h 135" name="T33"/>
                <a:gd fmla="*/ 602097021 w 112" name="T34"/>
                <a:gd fmla="*/ 1702658037 h 135" name="T35"/>
                <a:gd fmla="*/ 406066738 w 112" name="T36"/>
                <a:gd fmla="*/ 1308653719 h 135" name="T37"/>
                <a:gd fmla="*/ 392064308 w 112" name="T38"/>
                <a:gd fmla="*/ 1308653719 h 135" name="T39"/>
                <a:gd fmla="*/ 196034025 w 112" name="T40"/>
                <a:gd fmla="*/ 788008638 h 135" name="T41"/>
                <a:gd fmla="*/ 784128616 w 112" name="T42"/>
                <a:gd fmla="*/ 197002159 h 135" name="T43"/>
                <a:gd fmla="*/ 1372226949 w 112" name="T44"/>
                <a:gd fmla="*/ 788008638 h 135" name="T45"/>
                <a:gd fmla="*/ 1162190494 w 112" name="T46"/>
                <a:gd fmla="*/ 1308653719 h 135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w 112" name="T72"/>
                <a:gd fmla="*/ 0 h 135" name="T73"/>
                <a:gd fmla="*/ 112 w 112" name="T74"/>
                <a:gd fmla="*/ 135 h 135" name="T75"/>
              </a:gdLst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b="T75" l="T72" r="T74" t="T73"/>
              <a:pathLst>
                <a:path h="135" w="112">
                  <a:moveTo>
                    <a:pt x="56" y="0"/>
                  </a:moveTo>
                  <a:cubicBezTo>
                    <a:pt x="25" y="0"/>
                    <a:pt x="0" y="25"/>
                    <a:pt x="0" y="56"/>
                  </a:cubicBezTo>
                  <a:cubicBezTo>
                    <a:pt x="0" y="71"/>
                    <a:pt x="6" y="88"/>
                    <a:pt x="17" y="101"/>
                  </a:cubicBezTo>
                  <a:cubicBezTo>
                    <a:pt x="17" y="101"/>
                    <a:pt x="17" y="101"/>
                    <a:pt x="18" y="101"/>
                  </a:cubicBezTo>
                  <a:cubicBezTo>
                    <a:pt x="21" y="106"/>
                    <a:pt x="30" y="119"/>
                    <a:pt x="30" y="128"/>
                  </a:cubicBezTo>
                  <a:cubicBezTo>
                    <a:pt x="30" y="132"/>
                    <a:pt x="33" y="135"/>
                    <a:pt x="37" y="135"/>
                  </a:cubicBezTo>
                  <a:cubicBezTo>
                    <a:pt x="74" y="135"/>
                    <a:pt x="74" y="135"/>
                    <a:pt x="74" y="135"/>
                  </a:cubicBezTo>
                  <a:cubicBezTo>
                    <a:pt x="74" y="135"/>
                    <a:pt x="74" y="135"/>
                    <a:pt x="74" y="135"/>
                  </a:cubicBezTo>
                  <a:cubicBezTo>
                    <a:pt x="75" y="135"/>
                    <a:pt x="76" y="135"/>
                    <a:pt x="77" y="134"/>
                  </a:cubicBezTo>
                  <a:cubicBezTo>
                    <a:pt x="80" y="133"/>
                    <a:pt x="81" y="131"/>
                    <a:pt x="81" y="128"/>
                  </a:cubicBezTo>
                  <a:cubicBezTo>
                    <a:pt x="81" y="120"/>
                    <a:pt x="89" y="108"/>
                    <a:pt x="94" y="101"/>
                  </a:cubicBezTo>
                  <a:cubicBezTo>
                    <a:pt x="94" y="101"/>
                    <a:pt x="95" y="101"/>
                    <a:pt x="95" y="100"/>
                  </a:cubicBezTo>
                  <a:cubicBezTo>
                    <a:pt x="105" y="87"/>
                    <a:pt x="112" y="71"/>
                    <a:pt x="112" y="56"/>
                  </a:cubicBezTo>
                  <a:cubicBezTo>
                    <a:pt x="112" y="25"/>
                    <a:pt x="87" y="0"/>
                    <a:pt x="56" y="0"/>
                  </a:cubicBezTo>
                  <a:close/>
                  <a:moveTo>
                    <a:pt x="83" y="93"/>
                  </a:moveTo>
                  <a:cubicBezTo>
                    <a:pt x="83" y="93"/>
                    <a:pt x="83" y="94"/>
                    <a:pt x="82" y="94"/>
                  </a:cubicBezTo>
                  <a:cubicBezTo>
                    <a:pt x="79" y="98"/>
                    <a:pt x="71" y="110"/>
                    <a:pt x="68" y="121"/>
                  </a:cubicBezTo>
                  <a:cubicBezTo>
                    <a:pt x="43" y="121"/>
                    <a:pt x="43" y="121"/>
                    <a:pt x="43" y="121"/>
                  </a:cubicBezTo>
                  <a:cubicBezTo>
                    <a:pt x="40" y="109"/>
                    <a:pt x="31" y="97"/>
                    <a:pt x="29" y="93"/>
                  </a:cubicBezTo>
                  <a:cubicBezTo>
                    <a:pt x="29" y="93"/>
                    <a:pt x="28" y="93"/>
                    <a:pt x="28" y="93"/>
                  </a:cubicBezTo>
                  <a:cubicBezTo>
                    <a:pt x="19" y="82"/>
                    <a:pt x="14" y="68"/>
                    <a:pt x="14" y="56"/>
                  </a:cubicBezTo>
                  <a:cubicBezTo>
                    <a:pt x="14" y="33"/>
                    <a:pt x="32" y="14"/>
                    <a:pt x="56" y="14"/>
                  </a:cubicBezTo>
                  <a:cubicBezTo>
                    <a:pt x="79" y="14"/>
                    <a:pt x="98" y="33"/>
                    <a:pt x="98" y="56"/>
                  </a:cubicBezTo>
                  <a:cubicBezTo>
                    <a:pt x="98" y="68"/>
                    <a:pt x="92" y="82"/>
                    <a:pt x="83" y="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7" name="Freeform 883"/>
            <p:cNvSpPr>
              <a:spLocks noChangeArrowheads="1"/>
            </p:cNvSpPr>
            <p:nvPr/>
          </p:nvSpPr>
          <p:spPr bwMode="auto">
            <a:xfrm>
              <a:off x="288925" y="547687"/>
              <a:ext cx="158750" cy="142875"/>
            </a:xfrm>
            <a:custGeom>
              <a:gdLst>
                <a:gd fmla="*/ 514315982 w 42" name="T0"/>
                <a:gd fmla="*/ 0 h 38" name="T1"/>
                <a:gd fmla="*/ 71433720 w 42" name="T2"/>
                <a:gd fmla="*/ 0 h 38" name="T3"/>
                <a:gd fmla="*/ 0 w 42" name="T4"/>
                <a:gd fmla="*/ 84818872 h 38" name="T5"/>
                <a:gd fmla="*/ 0 w 42" name="T6"/>
                <a:gd fmla="*/ 381686803 h 38" name="T7"/>
                <a:gd fmla="*/ 71433720 w 42" name="T8"/>
                <a:gd fmla="*/ 466509434 h 38" name="T9"/>
                <a:gd fmla="*/ 142867440 w 42" name="T10"/>
                <a:gd fmla="*/ 466509434 h 38" name="T11"/>
                <a:gd fmla="*/ 185726161 w 42" name="T12"/>
                <a:gd fmla="*/ 508916990 h 38" name="T13"/>
                <a:gd fmla="*/ 242872381 w 42" name="T14"/>
                <a:gd fmla="*/ 537191201 h 38" name="T15"/>
                <a:gd fmla="*/ 342877321 w 42" name="T16"/>
                <a:gd fmla="*/ 537191201 h 38" name="T17"/>
                <a:gd fmla="*/ 400023542 w 42" name="T18"/>
                <a:gd fmla="*/ 508916990 h 38" name="T19"/>
                <a:gd fmla="*/ 442886042 w 42" name="T20"/>
                <a:gd fmla="*/ 466509434 h 38" name="T21"/>
                <a:gd fmla="*/ 514315982 w 42" name="T22"/>
                <a:gd fmla="*/ 466509434 h 38" name="T23"/>
                <a:gd fmla="*/ 600037202 w 42" name="T24"/>
                <a:gd fmla="*/ 381686803 h 38" name="T25"/>
                <a:gd fmla="*/ 600037202 w 42" name="T26"/>
                <a:gd fmla="*/ 84818872 h 38" name="T27"/>
                <a:gd fmla="*/ 514315982 w 42" name="T28"/>
                <a:gd fmla="*/ 0 h 38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42" name="T45"/>
                <a:gd fmla="*/ 0 h 38" name="T46"/>
                <a:gd fmla="*/ 42 w 42" name="T47"/>
                <a:gd fmla="*/ 38 h 38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38" w="42">
                  <a:moveTo>
                    <a:pt x="36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0"/>
                    <a:pt x="2" y="33"/>
                    <a:pt x="5" y="33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4" y="37"/>
                    <a:pt x="16" y="38"/>
                    <a:pt x="17" y="38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6" y="38"/>
                    <a:pt x="27" y="37"/>
                    <a:pt x="28" y="36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9" y="33"/>
                    <a:pt x="42" y="30"/>
                    <a:pt x="42" y="27"/>
                  </a:cubicBezTo>
                  <a:cubicBezTo>
                    <a:pt x="42" y="6"/>
                    <a:pt x="42" y="6"/>
                    <a:pt x="42" y="6"/>
                  </a:cubicBezTo>
                  <a:cubicBezTo>
                    <a:pt x="42" y="3"/>
                    <a:pt x="39" y="0"/>
                    <a:pt x="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21536" name="矩形 69"/>
          <p:cNvSpPr>
            <a:spLocks noChangeArrowheads="1"/>
          </p:cNvSpPr>
          <p:nvPr/>
        </p:nvSpPr>
        <p:spPr bwMode="auto">
          <a:xfrm>
            <a:off x="5583237" y="1584325"/>
            <a:ext cx="374650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21537" name="矩形 70"/>
          <p:cNvSpPr>
            <a:spLocks noChangeArrowheads="1"/>
          </p:cNvSpPr>
          <p:nvPr/>
        </p:nvSpPr>
        <p:spPr bwMode="auto">
          <a:xfrm>
            <a:off x="5583237" y="2778125"/>
            <a:ext cx="374650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21538" name="矩形 71"/>
          <p:cNvSpPr>
            <a:spLocks noChangeArrowheads="1"/>
          </p:cNvSpPr>
          <p:nvPr/>
        </p:nvSpPr>
        <p:spPr bwMode="auto">
          <a:xfrm>
            <a:off x="5583237" y="3959225"/>
            <a:ext cx="374650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21539" name="矩形 72"/>
          <p:cNvSpPr>
            <a:spLocks noChangeArrowheads="1"/>
          </p:cNvSpPr>
          <p:nvPr/>
        </p:nvSpPr>
        <p:spPr bwMode="auto">
          <a:xfrm>
            <a:off x="5583237" y="5087938"/>
            <a:ext cx="374650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30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2531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22532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sp>
        <p:nvSpPr>
          <p:cNvPr id="22533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3873ADEA-8DD5-4025-92EB-1CCF1E6FA992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7</a:t>
            </a:fld>
          </a:p>
        </p:txBody>
      </p:sp>
      <p:sp>
        <p:nvSpPr>
          <p:cNvPr id="22534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grpSp>
        <p:nvGrpSpPr>
          <p:cNvPr id="22535" name="Group 7"/>
          <p:cNvGrpSpPr/>
          <p:nvPr/>
        </p:nvGrpSpPr>
        <p:grpSpPr>
          <a:xfrm>
            <a:off x="2209800" y="1662113"/>
            <a:ext cx="7772400" cy="3827462"/>
            <a:chExt cx="7669213" cy="3776663"/>
          </a:xfrm>
        </p:grpSpPr>
        <p:sp>
          <p:nvSpPr>
            <p:cNvPr id="22554" name="Freeform 6"/>
            <p:cNvSpPr>
              <a:spLocks noChangeArrowheads="1"/>
            </p:cNvSpPr>
            <p:nvPr/>
          </p:nvSpPr>
          <p:spPr bwMode="auto">
            <a:xfrm>
              <a:off x="4770437" y="120650"/>
              <a:ext cx="55563" cy="33338"/>
            </a:xfrm>
            <a:custGeom>
              <a:gdLst>
                <a:gd fmla="*/ 109770263 w 15" name="T0"/>
                <a:gd fmla="*/ 13720439 h 9" name="T1"/>
                <a:gd fmla="*/ 123490620 w 15" name="T2"/>
                <a:gd fmla="*/ 27440878 h 9" name="T3"/>
                <a:gd fmla="*/ 164651690 w 15" name="T4"/>
                <a:gd fmla="*/ 109770921 h 9" name="T5"/>
                <a:gd fmla="*/ 68605488 w 15" name="T6"/>
                <a:gd fmla="*/ 68605900 h 9" name="T7"/>
                <a:gd fmla="*/ 109770263 w 15" name="T8"/>
                <a:gd fmla="*/ 13720439 h 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5" name="T15"/>
                <a:gd fmla="*/ 0 h 9" name="T16"/>
                <a:gd fmla="*/ 15 w 15" name="T17"/>
                <a:gd fmla="*/ 9 h 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" w="15">
                  <a:moveTo>
                    <a:pt x="8" y="1"/>
                  </a:moveTo>
                  <a:cubicBezTo>
                    <a:pt x="9" y="0"/>
                    <a:pt x="9" y="1"/>
                    <a:pt x="9" y="2"/>
                  </a:cubicBezTo>
                  <a:cubicBezTo>
                    <a:pt x="10" y="4"/>
                    <a:pt x="15" y="4"/>
                    <a:pt x="12" y="8"/>
                  </a:cubicBezTo>
                  <a:cubicBezTo>
                    <a:pt x="8" y="9"/>
                    <a:pt x="10" y="3"/>
                    <a:pt x="5" y="5"/>
                  </a:cubicBezTo>
                  <a:cubicBezTo>
                    <a:pt x="0" y="3"/>
                    <a:pt x="11" y="5"/>
                    <a:pt x="8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55" name="Freeform 7"/>
            <p:cNvSpPr>
              <a:spLocks noChangeArrowheads="1"/>
            </p:cNvSpPr>
            <p:nvPr/>
          </p:nvSpPr>
          <p:spPr bwMode="auto">
            <a:xfrm>
              <a:off x="5573712" y="120650"/>
              <a:ext cx="109538" cy="60325"/>
            </a:xfrm>
            <a:custGeom>
              <a:gdLst>
                <a:gd fmla="*/ 399477532 w 29" name="T0"/>
                <a:gd fmla="*/ 170584019 h 16" name="T1"/>
                <a:gd fmla="*/ 242539795 w 29" name="T2"/>
                <a:gd fmla="*/ 213230023 h 16" name="T3"/>
                <a:gd fmla="*/ 42802918 w 29" name="T4"/>
                <a:gd fmla="*/ 213230023 h 16" name="T5"/>
                <a:gd fmla="*/ 0 w 29" name="T6"/>
                <a:gd fmla="*/ 170584019 h 16" name="T7"/>
                <a:gd fmla="*/ 313875473 w 29" name="T8"/>
                <a:gd fmla="*/ 14214078 h 16" name="T9"/>
                <a:gd fmla="*/ 385211151 w 29" name="T10"/>
                <a:gd fmla="*/ 42646005 h 16" name="T11"/>
                <a:gd fmla="*/ 342408234 w 29" name="T12"/>
                <a:gd fmla="*/ 71077931 h 16" name="T13"/>
                <a:gd fmla="*/ 399477532 w 29" name="T14"/>
                <a:gd fmla="*/ 170584019 h 1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29" name="T24"/>
                <a:gd fmla="*/ 0 h 16" name="T25"/>
                <a:gd fmla="*/ 29 w 29" name="T26"/>
                <a:gd fmla="*/ 16 h 16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6" w="28">
                  <a:moveTo>
                    <a:pt x="28" y="12"/>
                  </a:moveTo>
                  <a:cubicBezTo>
                    <a:pt x="24" y="12"/>
                    <a:pt x="17" y="10"/>
                    <a:pt x="17" y="15"/>
                  </a:cubicBezTo>
                  <a:cubicBezTo>
                    <a:pt x="14" y="13"/>
                    <a:pt x="9" y="16"/>
                    <a:pt x="3" y="15"/>
                  </a:cubicBezTo>
                  <a:cubicBezTo>
                    <a:pt x="3" y="12"/>
                    <a:pt x="2" y="12"/>
                    <a:pt x="0" y="12"/>
                  </a:cubicBezTo>
                  <a:cubicBezTo>
                    <a:pt x="3" y="3"/>
                    <a:pt x="11" y="0"/>
                    <a:pt x="22" y="1"/>
                  </a:cubicBezTo>
                  <a:cubicBezTo>
                    <a:pt x="21" y="4"/>
                    <a:pt x="26" y="2"/>
                    <a:pt x="27" y="3"/>
                  </a:cubicBezTo>
                  <a:cubicBezTo>
                    <a:pt x="27" y="5"/>
                    <a:pt x="24" y="5"/>
                    <a:pt x="24" y="5"/>
                  </a:cubicBezTo>
                  <a:cubicBezTo>
                    <a:pt x="23" y="7"/>
                    <a:pt x="29" y="5"/>
                    <a:pt x="28" y="1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56" name="Freeform 8"/>
            <p:cNvSpPr>
              <a:spLocks noChangeArrowheads="1"/>
            </p:cNvSpPr>
            <p:nvPr/>
          </p:nvSpPr>
          <p:spPr bwMode="auto">
            <a:xfrm>
              <a:off x="4943475" y="128588"/>
              <a:ext cx="55563" cy="30163"/>
            </a:xfrm>
            <a:custGeom>
              <a:gdLst>
                <a:gd fmla="*/ 205816465 w 15" name="T0"/>
                <a:gd fmla="*/ 14214314 h 8" name="T1"/>
                <a:gd fmla="*/ 192096108 w 15" name="T2"/>
                <a:gd fmla="*/ 99511507 h 8" name="T3"/>
                <a:gd fmla="*/ 109770263 w 15" name="T4"/>
                <a:gd fmla="*/ 113725821 h 8" name="T5"/>
                <a:gd fmla="*/ 13720357 w 15" name="T6"/>
                <a:gd fmla="*/ 56864796 h 8" name="T7"/>
                <a:gd fmla="*/ 123490620 w 15" name="T8"/>
                <a:gd fmla="*/ 56864796 h 8" name="T9"/>
                <a:gd fmla="*/ 205816465 w 15" name="T10"/>
                <a:gd fmla="*/ 14214314 h 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5" name="T18"/>
                <a:gd fmla="*/ 0 h 8" name="T19"/>
                <a:gd fmla="*/ 15 w 15" name="T20"/>
                <a:gd fmla="*/ 8 h 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8" w="15">
                  <a:moveTo>
                    <a:pt x="15" y="1"/>
                  </a:moveTo>
                  <a:cubicBezTo>
                    <a:pt x="14" y="3"/>
                    <a:pt x="13" y="5"/>
                    <a:pt x="14" y="7"/>
                  </a:cubicBezTo>
                  <a:cubicBezTo>
                    <a:pt x="11" y="6"/>
                    <a:pt x="10" y="8"/>
                    <a:pt x="8" y="8"/>
                  </a:cubicBezTo>
                  <a:cubicBezTo>
                    <a:pt x="6" y="7"/>
                    <a:pt x="0" y="8"/>
                    <a:pt x="1" y="4"/>
                  </a:cubicBezTo>
                  <a:cubicBezTo>
                    <a:pt x="5" y="5"/>
                    <a:pt x="6" y="1"/>
                    <a:pt x="9" y="4"/>
                  </a:cubicBezTo>
                  <a:cubicBezTo>
                    <a:pt x="12" y="4"/>
                    <a:pt x="11" y="0"/>
                    <a:pt x="15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57" name="Freeform 9"/>
            <p:cNvSpPr>
              <a:spLocks noChangeArrowheads="1"/>
            </p:cNvSpPr>
            <p:nvPr/>
          </p:nvSpPr>
          <p:spPr bwMode="auto">
            <a:xfrm>
              <a:off x="4605337" y="142875"/>
              <a:ext cx="71438" cy="38100"/>
            </a:xfrm>
            <a:custGeom>
              <a:gdLst>
                <a:gd fmla="*/ 254462156 w 19" name="T0"/>
                <a:gd fmla="*/ 0 h 10" name="T1"/>
                <a:gd fmla="*/ 212050543 w 19" name="T2"/>
                <a:gd fmla="*/ 58064400 h 10" name="T3"/>
                <a:gd fmla="*/ 155505486 w 19" name="T4"/>
                <a:gd fmla="*/ 130644900 h 10" name="T5"/>
                <a:gd fmla="*/ 113093874 w 19" name="T6"/>
                <a:gd fmla="*/ 87096600 h 10" name="T7"/>
                <a:gd fmla="*/ 56548817 w 19" name="T8"/>
                <a:gd fmla="*/ 101612700 h 10" name="T9"/>
                <a:gd fmla="*/ 14137204 w 19" name="T10"/>
                <a:gd fmla="*/ 58064400 h 10" name="T11"/>
                <a:gd fmla="*/ 113093874 w 19" name="T12"/>
                <a:gd fmla="*/ 43548300 h 10" name="T13"/>
                <a:gd fmla="*/ 113093874 w 19" name="T14"/>
                <a:gd fmla="*/ 29032200 h 10" name="T15"/>
                <a:gd fmla="*/ 254462156 w 19" name="T16"/>
                <a:gd fmla="*/ 0 h 1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10" name="T28"/>
                <a:gd fmla="*/ 19 w 19" name="T29"/>
                <a:gd fmla="*/ 10 h 1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0" w="19">
                  <a:moveTo>
                    <a:pt x="18" y="0"/>
                  </a:moveTo>
                  <a:cubicBezTo>
                    <a:pt x="19" y="3"/>
                    <a:pt x="15" y="2"/>
                    <a:pt x="15" y="4"/>
                  </a:cubicBezTo>
                  <a:cubicBezTo>
                    <a:pt x="15" y="5"/>
                    <a:pt x="13" y="8"/>
                    <a:pt x="11" y="9"/>
                  </a:cubicBezTo>
                  <a:cubicBezTo>
                    <a:pt x="8" y="10"/>
                    <a:pt x="9" y="6"/>
                    <a:pt x="8" y="6"/>
                  </a:cubicBezTo>
                  <a:cubicBezTo>
                    <a:pt x="8" y="6"/>
                    <a:pt x="6" y="8"/>
                    <a:pt x="4" y="7"/>
                  </a:cubicBezTo>
                  <a:cubicBezTo>
                    <a:pt x="3" y="7"/>
                    <a:pt x="3" y="4"/>
                    <a:pt x="1" y="4"/>
                  </a:cubicBezTo>
                  <a:cubicBezTo>
                    <a:pt x="0" y="1"/>
                    <a:pt x="7" y="5"/>
                    <a:pt x="8" y="3"/>
                  </a:cubicBezTo>
                  <a:cubicBezTo>
                    <a:pt x="8" y="3"/>
                    <a:pt x="8" y="2"/>
                    <a:pt x="8" y="2"/>
                  </a:cubicBezTo>
                  <a:cubicBezTo>
                    <a:pt x="12" y="1"/>
                    <a:pt x="13" y="1"/>
                    <a:pt x="18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58" name="Freeform 10"/>
            <p:cNvSpPr>
              <a:spLocks noChangeArrowheads="1"/>
            </p:cNvSpPr>
            <p:nvPr/>
          </p:nvSpPr>
          <p:spPr bwMode="auto">
            <a:xfrm>
              <a:off x="4878387" y="139700"/>
              <a:ext cx="57150" cy="19050"/>
            </a:xfrm>
            <a:custGeom>
              <a:gdLst>
                <a:gd fmla="*/ 203225400 w 15" name="T0"/>
                <a:gd fmla="*/ 72580500 h 5" name="T1"/>
                <a:gd fmla="*/ 43548300 w 15" name="T2"/>
                <a:gd fmla="*/ 72580500 h 5" name="T3"/>
                <a:gd fmla="*/ 101612700 w 15" name="T4"/>
                <a:gd fmla="*/ 14516100 h 5" name="T5"/>
                <a:gd fmla="*/ 203225400 w 15" name="T6"/>
                <a:gd fmla="*/ 72580500 h 5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5" name="T12"/>
                <a:gd fmla="*/ 0 h 5" name="T13"/>
                <a:gd fmla="*/ 15 w 15" name="T14"/>
                <a:gd fmla="*/ 5 h 5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5" w="15">
                  <a:moveTo>
                    <a:pt x="14" y="5"/>
                  </a:moveTo>
                  <a:cubicBezTo>
                    <a:pt x="10" y="5"/>
                    <a:pt x="6" y="5"/>
                    <a:pt x="3" y="5"/>
                  </a:cubicBezTo>
                  <a:cubicBezTo>
                    <a:pt x="0" y="0"/>
                    <a:pt x="7" y="5"/>
                    <a:pt x="7" y="1"/>
                  </a:cubicBezTo>
                  <a:cubicBezTo>
                    <a:pt x="8" y="4"/>
                    <a:pt x="15" y="0"/>
                    <a:pt x="14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59" name="Freeform 11"/>
            <p:cNvSpPr>
              <a:spLocks noChangeArrowheads="1"/>
            </p:cNvSpPr>
            <p:nvPr/>
          </p:nvSpPr>
          <p:spPr bwMode="auto">
            <a:xfrm>
              <a:off x="4800600" y="165100"/>
              <a:ext cx="66675" cy="23813"/>
            </a:xfrm>
            <a:custGeom>
              <a:gdLst>
                <a:gd fmla="*/ 164650208 w 18" name="T0"/>
                <a:gd fmla="*/ 0 h 6" name="T1"/>
                <a:gd fmla="*/ 164650208 w 18" name="T2"/>
                <a:gd fmla="*/ 78757529 h 6" name="T3"/>
                <a:gd fmla="*/ 0 w 18" name="T4"/>
                <a:gd fmla="*/ 63005229 h 6" name="T5"/>
                <a:gd fmla="*/ 164650208 w 18" name="T6"/>
                <a:gd fmla="*/ 0 h 6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8" name="T12"/>
                <a:gd fmla="*/ 0 h 6" name="T13"/>
                <a:gd fmla="*/ 18 w 18" name="T14"/>
                <a:gd fmla="*/ 6 h 6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6" w="18">
                  <a:moveTo>
                    <a:pt x="12" y="0"/>
                  </a:moveTo>
                  <a:cubicBezTo>
                    <a:pt x="18" y="2"/>
                    <a:pt x="12" y="1"/>
                    <a:pt x="12" y="5"/>
                  </a:cubicBezTo>
                  <a:cubicBezTo>
                    <a:pt x="8" y="5"/>
                    <a:pt x="2" y="6"/>
                    <a:pt x="0" y="4"/>
                  </a:cubicBezTo>
                  <a:cubicBezTo>
                    <a:pt x="2" y="1"/>
                    <a:pt x="10" y="3"/>
                    <a:pt x="1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0" name="Freeform 12"/>
            <p:cNvSpPr>
              <a:spLocks noChangeArrowheads="1"/>
            </p:cNvSpPr>
            <p:nvPr/>
          </p:nvSpPr>
          <p:spPr bwMode="auto">
            <a:xfrm>
              <a:off x="1446212" y="184150"/>
              <a:ext cx="30163" cy="22225"/>
            </a:xfrm>
            <a:custGeom>
              <a:gdLst>
                <a:gd fmla="*/ 0 w 8" name="T0"/>
                <a:gd fmla="*/ 0 h 6" name="T1"/>
                <a:gd fmla="*/ 113725821 w 8" name="T2"/>
                <a:gd fmla="*/ 82325104 h 6" name="T3"/>
                <a:gd fmla="*/ 0 w 8" name="T4"/>
                <a:gd fmla="*/ 0 h 6" name="T5"/>
                <a:gd fmla="*/ 0 60000 65536" name="T6"/>
                <a:gd fmla="*/ 0 60000 65536" name="T7"/>
                <a:gd fmla="*/ 0 60000 65536" name="T8"/>
                <a:gd fmla="*/ 0 w 8" name="T9"/>
                <a:gd fmla="*/ 0 h 6" name="T10"/>
                <a:gd fmla="*/ 8 w 8" name="T11"/>
                <a:gd fmla="*/ 6 h 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6" w="8">
                  <a:moveTo>
                    <a:pt x="0" y="0"/>
                  </a:moveTo>
                  <a:cubicBezTo>
                    <a:pt x="5" y="0"/>
                    <a:pt x="8" y="1"/>
                    <a:pt x="8" y="6"/>
                  </a:cubicBezTo>
                  <a:cubicBezTo>
                    <a:pt x="5" y="4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1" name="Freeform 13"/>
            <p:cNvSpPr>
              <a:spLocks noChangeArrowheads="1"/>
            </p:cNvSpPr>
            <p:nvPr/>
          </p:nvSpPr>
          <p:spPr bwMode="auto">
            <a:xfrm>
              <a:off x="5611812" y="180975"/>
              <a:ext cx="123825" cy="63500"/>
            </a:xfrm>
            <a:custGeom>
              <a:gdLst>
                <a:gd fmla="*/ 408307309 w 33" name="T0"/>
                <a:gd fmla="*/ 55809029 h 17" name="T1"/>
                <a:gd fmla="*/ 450546643 w 33" name="T2"/>
                <a:gd fmla="*/ 153475765 h 17" name="T3"/>
                <a:gd fmla="*/ 253432252 w 33" name="T4"/>
                <a:gd fmla="*/ 209284794 h 17" name="T5"/>
                <a:gd fmla="*/ 211192918 w 33" name="T6"/>
                <a:gd fmla="*/ 195333471 h 17" name="T7"/>
                <a:gd fmla="*/ 140796530 w 33" name="T8"/>
                <a:gd fmla="*/ 195333471 h 17" name="T9"/>
                <a:gd fmla="*/ 140796530 w 33" name="T10"/>
                <a:gd fmla="*/ 153475765 h 17" name="T11"/>
                <a:gd fmla="*/ 70396389 w 33" name="T12"/>
                <a:gd fmla="*/ 181382147 h 17" name="T13"/>
                <a:gd fmla="*/ 98557195 w 33" name="T14"/>
                <a:gd fmla="*/ 139524441 h 17" name="T15"/>
                <a:gd fmla="*/ 14078527 w 33" name="T16"/>
                <a:gd fmla="*/ 111618059 h 17" name="T17"/>
                <a:gd fmla="*/ 56317861 w 33" name="T18"/>
                <a:gd fmla="*/ 83715412 h 17" name="T19"/>
                <a:gd fmla="*/ 112635723 w 33" name="T20"/>
                <a:gd fmla="*/ 41857706 h 17" name="T21"/>
                <a:gd fmla="*/ 295671586 w 33" name="T22"/>
                <a:gd fmla="*/ 13951324 h 17" name="T23"/>
                <a:gd fmla="*/ 295671586 w 33" name="T24"/>
                <a:gd fmla="*/ 55809029 h 17" name="T25"/>
                <a:gd fmla="*/ 408307309 w 33" name="T26"/>
                <a:gd fmla="*/ 55809029 h 17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w 33" name="T42"/>
                <a:gd fmla="*/ 0 h 17" name="T43"/>
                <a:gd fmla="*/ 33 w 33" name="T44"/>
                <a:gd fmla="*/ 17 h 17" name="T45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T45" l="T42" r="T44" t="T43"/>
              <a:pathLst>
                <a:path h="17" w="33">
                  <a:moveTo>
                    <a:pt x="29" y="4"/>
                  </a:moveTo>
                  <a:cubicBezTo>
                    <a:pt x="28" y="8"/>
                    <a:pt x="24" y="11"/>
                    <a:pt x="32" y="11"/>
                  </a:cubicBezTo>
                  <a:cubicBezTo>
                    <a:pt x="33" y="17"/>
                    <a:pt x="23" y="16"/>
                    <a:pt x="18" y="15"/>
                  </a:cubicBezTo>
                  <a:cubicBezTo>
                    <a:pt x="16" y="15"/>
                    <a:pt x="16" y="15"/>
                    <a:pt x="15" y="14"/>
                  </a:cubicBezTo>
                  <a:cubicBezTo>
                    <a:pt x="12" y="11"/>
                    <a:pt x="13" y="16"/>
                    <a:pt x="10" y="14"/>
                  </a:cubicBezTo>
                  <a:cubicBezTo>
                    <a:pt x="9" y="14"/>
                    <a:pt x="10" y="11"/>
                    <a:pt x="10" y="11"/>
                  </a:cubicBezTo>
                  <a:cubicBezTo>
                    <a:pt x="9" y="11"/>
                    <a:pt x="7" y="13"/>
                    <a:pt x="5" y="13"/>
                  </a:cubicBezTo>
                  <a:cubicBezTo>
                    <a:pt x="5" y="12"/>
                    <a:pt x="7" y="10"/>
                    <a:pt x="7" y="10"/>
                  </a:cubicBezTo>
                  <a:cubicBezTo>
                    <a:pt x="6" y="9"/>
                    <a:pt x="0" y="11"/>
                    <a:pt x="1" y="8"/>
                  </a:cubicBezTo>
                  <a:cubicBezTo>
                    <a:pt x="0" y="5"/>
                    <a:pt x="3" y="7"/>
                    <a:pt x="4" y="6"/>
                  </a:cubicBezTo>
                  <a:cubicBezTo>
                    <a:pt x="6" y="4"/>
                    <a:pt x="5" y="4"/>
                    <a:pt x="8" y="3"/>
                  </a:cubicBezTo>
                  <a:cubicBezTo>
                    <a:pt x="9" y="3"/>
                    <a:pt x="15" y="0"/>
                    <a:pt x="21" y="1"/>
                  </a:cubicBezTo>
                  <a:cubicBezTo>
                    <a:pt x="21" y="1"/>
                    <a:pt x="21" y="4"/>
                    <a:pt x="21" y="4"/>
                  </a:cubicBezTo>
                  <a:cubicBezTo>
                    <a:pt x="23" y="6"/>
                    <a:pt x="28" y="3"/>
                    <a:pt x="29" y="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2" name="Freeform 14"/>
            <p:cNvSpPr>
              <a:spLocks noChangeArrowheads="1"/>
            </p:cNvSpPr>
            <p:nvPr/>
          </p:nvSpPr>
          <p:spPr bwMode="auto">
            <a:xfrm>
              <a:off x="5562600" y="184150"/>
              <a:ext cx="49213" cy="30163"/>
            </a:xfrm>
            <a:custGeom>
              <a:gdLst>
                <a:gd fmla="*/ 186301490 w 13" name="T0"/>
                <a:gd fmla="*/ 71079110 h 8" name="T1"/>
                <a:gd fmla="*/ 128979702 w 13" name="T2"/>
                <a:gd fmla="*/ 71079110 h 8" name="T3"/>
                <a:gd fmla="*/ 100315022 w 13" name="T4"/>
                <a:gd fmla="*/ 99511507 h 8" name="T5"/>
                <a:gd fmla="*/ 0 w 13" name="T6"/>
                <a:gd fmla="*/ 71079110 h 8" name="T7"/>
                <a:gd fmla="*/ 186301490 w 13" name="T8"/>
                <a:gd fmla="*/ 71079110 h 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3" name="T15"/>
                <a:gd fmla="*/ 0 h 8" name="T16"/>
                <a:gd fmla="*/ 13 w 13" name="T17"/>
                <a:gd fmla="*/ 8 h 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8" w="13">
                  <a:moveTo>
                    <a:pt x="13" y="5"/>
                  </a:moveTo>
                  <a:cubicBezTo>
                    <a:pt x="12" y="7"/>
                    <a:pt x="10" y="5"/>
                    <a:pt x="9" y="5"/>
                  </a:cubicBezTo>
                  <a:cubicBezTo>
                    <a:pt x="7" y="5"/>
                    <a:pt x="7" y="6"/>
                    <a:pt x="7" y="7"/>
                  </a:cubicBezTo>
                  <a:cubicBezTo>
                    <a:pt x="3" y="8"/>
                    <a:pt x="4" y="4"/>
                    <a:pt x="0" y="5"/>
                  </a:cubicBezTo>
                  <a:cubicBezTo>
                    <a:pt x="3" y="0"/>
                    <a:pt x="9" y="3"/>
                    <a:pt x="13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3" name="Freeform 15"/>
            <p:cNvSpPr>
              <a:spLocks noChangeArrowheads="1"/>
            </p:cNvSpPr>
            <p:nvPr/>
          </p:nvSpPr>
          <p:spPr bwMode="auto">
            <a:xfrm>
              <a:off x="1336675" y="219075"/>
              <a:ext cx="125413" cy="71438"/>
            </a:xfrm>
            <a:custGeom>
              <a:gdLst>
                <a:gd fmla="*/ 346630131 w 33" name="T0"/>
                <a:gd fmla="*/ 70682261 h 19" name="T1"/>
                <a:gd fmla="*/ 404403719 w 33" name="T2"/>
                <a:gd fmla="*/ 155505486 h 19" name="T3"/>
                <a:gd fmla="*/ 462177308 w 33" name="T4"/>
                <a:gd fmla="*/ 254462156 h 19" name="T5"/>
                <a:gd fmla="*/ 404403719 w 33" name="T6"/>
                <a:gd fmla="*/ 254462156 h 19" name="T7"/>
                <a:gd fmla="*/ 404403719 w 33" name="T8"/>
                <a:gd fmla="*/ 212050543 h 19" name="T9"/>
                <a:gd fmla="*/ 361075428 w 33" name="T10"/>
                <a:gd fmla="*/ 197917099 h 19" name="T11"/>
                <a:gd fmla="*/ 101101880 w 33" name="T12"/>
                <a:gd fmla="*/ 169642691 h 19" name="T13"/>
                <a:gd fmla="*/ 158871668 w 33" name="T14"/>
                <a:gd fmla="*/ 141368282 h 19" name="T15"/>
                <a:gd fmla="*/ 115543377 w 33" name="T16"/>
                <a:gd fmla="*/ 98956670 h 19" name="T17"/>
                <a:gd fmla="*/ 0 w 33" name="T18"/>
                <a:gd fmla="*/ 42411613 h 19" name="T19"/>
                <a:gd fmla="*/ 158871668 w 33" name="T20"/>
                <a:gd fmla="*/ 42411613 h 19" name="T21"/>
                <a:gd fmla="*/ 202203760 w 33" name="T22"/>
                <a:gd fmla="*/ 70682261 h 19" name="T23"/>
                <a:gd fmla="*/ 288860343 w 33" name="T24"/>
                <a:gd fmla="*/ 70682261 h 19" name="T25"/>
                <a:gd fmla="*/ 346630131 w 33" name="T26"/>
                <a:gd fmla="*/ 70682261 h 19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w 33" name="T42"/>
                <a:gd fmla="*/ 0 h 19" name="T43"/>
                <a:gd fmla="*/ 33 w 33" name="T44"/>
                <a:gd fmla="*/ 19 h 19" name="T45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T45" l="T42" r="T44" t="T43"/>
              <a:pathLst>
                <a:path h="19" w="33">
                  <a:moveTo>
                    <a:pt x="24" y="5"/>
                  </a:moveTo>
                  <a:cubicBezTo>
                    <a:pt x="26" y="7"/>
                    <a:pt x="27" y="9"/>
                    <a:pt x="28" y="11"/>
                  </a:cubicBezTo>
                  <a:cubicBezTo>
                    <a:pt x="30" y="13"/>
                    <a:pt x="33" y="14"/>
                    <a:pt x="32" y="18"/>
                  </a:cubicBezTo>
                  <a:cubicBezTo>
                    <a:pt x="32" y="17"/>
                    <a:pt x="29" y="19"/>
                    <a:pt x="28" y="18"/>
                  </a:cubicBezTo>
                  <a:cubicBezTo>
                    <a:pt x="28" y="18"/>
                    <a:pt x="29" y="16"/>
                    <a:pt x="28" y="15"/>
                  </a:cubicBezTo>
                  <a:cubicBezTo>
                    <a:pt x="28" y="15"/>
                    <a:pt x="24" y="18"/>
                    <a:pt x="25" y="14"/>
                  </a:cubicBezTo>
                  <a:cubicBezTo>
                    <a:pt x="17" y="14"/>
                    <a:pt x="12" y="14"/>
                    <a:pt x="7" y="12"/>
                  </a:cubicBezTo>
                  <a:cubicBezTo>
                    <a:pt x="6" y="9"/>
                    <a:pt x="9" y="10"/>
                    <a:pt x="11" y="10"/>
                  </a:cubicBezTo>
                  <a:cubicBezTo>
                    <a:pt x="11" y="8"/>
                    <a:pt x="8" y="9"/>
                    <a:pt x="8" y="7"/>
                  </a:cubicBezTo>
                  <a:cubicBezTo>
                    <a:pt x="3" y="5"/>
                    <a:pt x="1" y="9"/>
                    <a:pt x="0" y="3"/>
                  </a:cubicBezTo>
                  <a:cubicBezTo>
                    <a:pt x="3" y="0"/>
                    <a:pt x="8" y="2"/>
                    <a:pt x="11" y="3"/>
                  </a:cubicBezTo>
                  <a:cubicBezTo>
                    <a:pt x="13" y="3"/>
                    <a:pt x="14" y="3"/>
                    <a:pt x="14" y="5"/>
                  </a:cubicBezTo>
                  <a:cubicBezTo>
                    <a:pt x="16" y="7"/>
                    <a:pt x="20" y="1"/>
                    <a:pt x="20" y="5"/>
                  </a:cubicBezTo>
                  <a:cubicBezTo>
                    <a:pt x="20" y="7"/>
                    <a:pt x="24" y="7"/>
                    <a:pt x="24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4" name="Freeform 16"/>
            <p:cNvSpPr>
              <a:spLocks noChangeArrowheads="1"/>
            </p:cNvSpPr>
            <p:nvPr/>
          </p:nvSpPr>
          <p:spPr bwMode="auto">
            <a:xfrm>
              <a:off x="5738812" y="222250"/>
              <a:ext cx="123825" cy="63500"/>
            </a:xfrm>
            <a:custGeom>
              <a:gdLst>
                <a:gd fmla="*/ 183035864 w 33" name="T0"/>
                <a:gd fmla="*/ 0 h 17" name="T1"/>
                <a:gd fmla="*/ 267510780 w 33" name="T2"/>
                <a:gd fmla="*/ 55809029 h 17" name="T3"/>
                <a:gd fmla="*/ 281589307 w 33" name="T4"/>
                <a:gd fmla="*/ 27906382 h 17" name="T5"/>
                <a:gd fmla="*/ 323828641 w 33" name="T6"/>
                <a:gd fmla="*/ 55809029 h 17" name="T7"/>
                <a:gd fmla="*/ 366067975 w 33" name="T8"/>
                <a:gd fmla="*/ 55809029 h 17" name="T9"/>
                <a:gd fmla="*/ 366067975 w 33" name="T10"/>
                <a:gd fmla="*/ 83715412 h 17" name="T11"/>
                <a:gd fmla="*/ 450546643 w 33" name="T12"/>
                <a:gd fmla="*/ 97666735 h 17" name="T13"/>
                <a:gd fmla="*/ 309750114 w 33" name="T14"/>
                <a:gd fmla="*/ 139524441 h 17" name="T15"/>
                <a:gd fmla="*/ 281589307 w 33" name="T16"/>
                <a:gd fmla="*/ 181382147 h 17" name="T17"/>
                <a:gd fmla="*/ 112635723 w 33" name="T18"/>
                <a:gd fmla="*/ 181382147 h 17" name="T19"/>
                <a:gd fmla="*/ 84478668 w 33" name="T20"/>
                <a:gd fmla="*/ 223239853 h 17" name="T21"/>
                <a:gd fmla="*/ 14078527 w 33" name="T22"/>
                <a:gd fmla="*/ 195333471 h 17" name="T23"/>
                <a:gd fmla="*/ 14078527 w 33" name="T24"/>
                <a:gd fmla="*/ 139524441 h 17" name="T25"/>
                <a:gd fmla="*/ 56317861 w 33" name="T26"/>
                <a:gd fmla="*/ 139524441 h 17" name="T27"/>
                <a:gd fmla="*/ 70396389 w 33" name="T28"/>
                <a:gd fmla="*/ 83715412 h 17" name="T29"/>
                <a:gd fmla="*/ 112635723 w 33" name="T30"/>
                <a:gd fmla="*/ 83715412 h 17" name="T31"/>
                <a:gd fmla="*/ 183035864 w 33" name="T32"/>
                <a:gd fmla="*/ 0 h 17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33" name="T51"/>
                <a:gd fmla="*/ 0 h 17" name="T52"/>
                <a:gd fmla="*/ 33 w 33" name="T53"/>
                <a:gd fmla="*/ 17 h 17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17" w="33">
                  <a:moveTo>
                    <a:pt x="13" y="0"/>
                  </a:moveTo>
                  <a:cubicBezTo>
                    <a:pt x="14" y="2"/>
                    <a:pt x="20" y="0"/>
                    <a:pt x="19" y="4"/>
                  </a:cubicBezTo>
                  <a:cubicBezTo>
                    <a:pt x="20" y="5"/>
                    <a:pt x="20" y="2"/>
                    <a:pt x="20" y="2"/>
                  </a:cubicBezTo>
                  <a:cubicBezTo>
                    <a:pt x="22" y="2"/>
                    <a:pt x="22" y="4"/>
                    <a:pt x="23" y="4"/>
                  </a:cubicBezTo>
                  <a:cubicBezTo>
                    <a:pt x="24" y="5"/>
                    <a:pt x="26" y="4"/>
                    <a:pt x="26" y="4"/>
                  </a:cubicBezTo>
                  <a:cubicBezTo>
                    <a:pt x="26" y="5"/>
                    <a:pt x="26" y="6"/>
                    <a:pt x="26" y="6"/>
                  </a:cubicBezTo>
                  <a:cubicBezTo>
                    <a:pt x="28" y="7"/>
                    <a:pt x="32" y="5"/>
                    <a:pt x="32" y="7"/>
                  </a:cubicBezTo>
                  <a:cubicBezTo>
                    <a:pt x="33" y="13"/>
                    <a:pt x="25" y="9"/>
                    <a:pt x="22" y="10"/>
                  </a:cubicBezTo>
                  <a:cubicBezTo>
                    <a:pt x="20" y="9"/>
                    <a:pt x="21" y="12"/>
                    <a:pt x="20" y="13"/>
                  </a:cubicBezTo>
                  <a:cubicBezTo>
                    <a:pt x="17" y="14"/>
                    <a:pt x="9" y="13"/>
                    <a:pt x="8" y="13"/>
                  </a:cubicBezTo>
                  <a:cubicBezTo>
                    <a:pt x="6" y="13"/>
                    <a:pt x="7" y="15"/>
                    <a:pt x="6" y="16"/>
                  </a:cubicBezTo>
                  <a:cubicBezTo>
                    <a:pt x="4" y="13"/>
                    <a:pt x="4" y="17"/>
                    <a:pt x="1" y="14"/>
                  </a:cubicBezTo>
                  <a:cubicBezTo>
                    <a:pt x="1" y="13"/>
                    <a:pt x="0" y="11"/>
                    <a:pt x="1" y="10"/>
                  </a:cubicBezTo>
                  <a:cubicBezTo>
                    <a:pt x="1" y="10"/>
                    <a:pt x="3" y="10"/>
                    <a:pt x="4" y="10"/>
                  </a:cubicBezTo>
                  <a:cubicBezTo>
                    <a:pt x="5" y="9"/>
                    <a:pt x="4" y="7"/>
                    <a:pt x="5" y="6"/>
                  </a:cubicBezTo>
                  <a:cubicBezTo>
                    <a:pt x="5" y="5"/>
                    <a:pt x="7" y="6"/>
                    <a:pt x="8" y="6"/>
                  </a:cubicBezTo>
                  <a:cubicBezTo>
                    <a:pt x="9" y="4"/>
                    <a:pt x="12" y="3"/>
                    <a:pt x="13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5" name="Freeform 17"/>
            <p:cNvSpPr>
              <a:spLocks noChangeArrowheads="1"/>
            </p:cNvSpPr>
            <p:nvPr/>
          </p:nvSpPr>
          <p:spPr bwMode="auto">
            <a:xfrm>
              <a:off x="1119187" y="266700"/>
              <a:ext cx="22225" cy="38100"/>
            </a:xfrm>
            <a:custGeom>
              <a:gdLst>
                <a:gd fmla="*/ 82325104 w 6" name="T0"/>
                <a:gd fmla="*/ 72580500 h 10" name="T1"/>
                <a:gd fmla="*/ 82325104 w 6" name="T2"/>
                <a:gd fmla="*/ 72580500 h 10" name="T3"/>
                <a:gd fmla="*/ 0 60000 65536" name="T4"/>
                <a:gd fmla="*/ 0 60000 65536" name="T5"/>
                <a:gd fmla="*/ 0 w 6" name="T6"/>
                <a:gd fmla="*/ 0 h 10" name="T7"/>
                <a:gd fmla="*/ 6 w 6" name="T8"/>
                <a:gd fmla="*/ 10 h 10" name="T9"/>
              </a:gdLst>
              <a:cxnLst>
                <a:cxn ang="T4">
                  <a:pos x="T0" y="T1"/>
                </a:cxn>
                <a:cxn ang="T5">
                  <a:pos x="T2" y="T3"/>
                </a:cxn>
              </a:cxnLst>
              <a:rect b="T9" l="T6" r="T8" t="T7"/>
              <a:pathLst>
                <a:path h="10" w="6">
                  <a:moveTo>
                    <a:pt x="6" y="5"/>
                  </a:moveTo>
                  <a:cubicBezTo>
                    <a:pt x="3" y="10"/>
                    <a:pt x="0" y="0"/>
                    <a:pt x="6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6" name="Freeform 18"/>
            <p:cNvSpPr>
              <a:spLocks noChangeArrowheads="1"/>
            </p:cNvSpPr>
            <p:nvPr/>
          </p:nvSpPr>
          <p:spPr bwMode="auto">
            <a:xfrm>
              <a:off x="1168400" y="274638"/>
              <a:ext cx="68263" cy="41275"/>
            </a:xfrm>
            <a:custGeom>
              <a:gdLst>
                <a:gd fmla="*/ 244499104 w 18" name="T0"/>
                <a:gd fmla="*/ 42239334 h 11" name="T1"/>
                <a:gd fmla="*/ 57530539 w 18" name="T2"/>
                <a:gd fmla="*/ 140796530 h 11" name="T3"/>
                <a:gd fmla="*/ 0 w 18" name="T4"/>
                <a:gd fmla="*/ 84478668 h 11" name="T5"/>
                <a:gd fmla="*/ 129441818 w 18" name="T6"/>
                <a:gd fmla="*/ 42239334 h 11" name="T7"/>
                <a:gd fmla="*/ 244499104 w 18" name="T8"/>
                <a:gd fmla="*/ 42239334 h 1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8" name="T15"/>
                <a:gd fmla="*/ 0 h 11" name="T16"/>
                <a:gd fmla="*/ 18 w 18" name="T17"/>
                <a:gd fmla="*/ 11 h 1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1" w="18">
                  <a:moveTo>
                    <a:pt x="17" y="3"/>
                  </a:moveTo>
                  <a:cubicBezTo>
                    <a:pt x="18" y="11"/>
                    <a:pt x="8" y="7"/>
                    <a:pt x="4" y="10"/>
                  </a:cubicBezTo>
                  <a:cubicBezTo>
                    <a:pt x="2" y="10"/>
                    <a:pt x="3" y="5"/>
                    <a:pt x="0" y="6"/>
                  </a:cubicBezTo>
                  <a:cubicBezTo>
                    <a:pt x="1" y="2"/>
                    <a:pt x="8" y="7"/>
                    <a:pt x="9" y="3"/>
                  </a:cubicBezTo>
                  <a:cubicBezTo>
                    <a:pt x="9" y="0"/>
                    <a:pt x="12" y="5"/>
                    <a:pt x="17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7" name="Freeform 19"/>
            <p:cNvSpPr>
              <a:spLocks noChangeArrowheads="1"/>
            </p:cNvSpPr>
            <p:nvPr/>
          </p:nvSpPr>
          <p:spPr bwMode="auto">
            <a:xfrm>
              <a:off x="1544637" y="282575"/>
              <a:ext cx="58738" cy="30163"/>
            </a:xfrm>
            <a:custGeom>
              <a:gdLst>
                <a:gd fmla="*/ 188681141 w 16" name="T0"/>
                <a:gd fmla="*/ 28432398 h 8" name="T1"/>
                <a:gd fmla="*/ 188681141 w 16" name="T2"/>
                <a:gd fmla="*/ 71079110 h 8" name="T3"/>
                <a:gd fmla="*/ 134770670 w 16" name="T4"/>
                <a:gd fmla="*/ 99511507 h 8" name="T5"/>
                <a:gd fmla="*/ 107817270 w 16" name="T6"/>
                <a:gd fmla="*/ 113725821 h 8" name="T7"/>
                <a:gd fmla="*/ 53910471 w 16" name="T8"/>
                <a:gd fmla="*/ 99511507 h 8" name="T9"/>
                <a:gd fmla="*/ 40430100 w 16" name="T10"/>
                <a:gd fmla="*/ 113725821 h 8" name="T11"/>
                <a:gd fmla="*/ 13476700 w 16" name="T12"/>
                <a:gd fmla="*/ 99511507 h 8" name="T13"/>
                <a:gd fmla="*/ 188681141 w 16" name="T14"/>
                <a:gd fmla="*/ 28432398 h 8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6" name="T24"/>
                <a:gd fmla="*/ 0 h 8" name="T25"/>
                <a:gd fmla="*/ 16 w 16" name="T26"/>
                <a:gd fmla="*/ 8 h 8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8" w="16">
                  <a:moveTo>
                    <a:pt x="14" y="2"/>
                  </a:moveTo>
                  <a:cubicBezTo>
                    <a:pt x="16" y="3"/>
                    <a:pt x="15" y="5"/>
                    <a:pt x="14" y="5"/>
                  </a:cubicBezTo>
                  <a:cubicBezTo>
                    <a:pt x="13" y="6"/>
                    <a:pt x="12" y="6"/>
                    <a:pt x="10" y="7"/>
                  </a:cubicBezTo>
                  <a:cubicBezTo>
                    <a:pt x="9" y="7"/>
                    <a:pt x="8" y="8"/>
                    <a:pt x="8" y="8"/>
                  </a:cubicBezTo>
                  <a:cubicBezTo>
                    <a:pt x="7" y="8"/>
                    <a:pt x="6" y="7"/>
                    <a:pt x="4" y="7"/>
                  </a:cubicBezTo>
                  <a:cubicBezTo>
                    <a:pt x="4" y="7"/>
                    <a:pt x="3" y="8"/>
                    <a:pt x="3" y="8"/>
                  </a:cubicBezTo>
                  <a:cubicBezTo>
                    <a:pt x="1" y="8"/>
                    <a:pt x="1" y="8"/>
                    <a:pt x="1" y="7"/>
                  </a:cubicBezTo>
                  <a:cubicBezTo>
                    <a:pt x="0" y="0"/>
                    <a:pt x="13" y="7"/>
                    <a:pt x="14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8" name="Freeform 20"/>
            <p:cNvSpPr>
              <a:spLocks noChangeArrowheads="1"/>
            </p:cNvSpPr>
            <p:nvPr/>
          </p:nvSpPr>
          <p:spPr bwMode="auto">
            <a:xfrm>
              <a:off x="1322387" y="296863"/>
              <a:ext cx="33338" cy="15875"/>
            </a:xfrm>
            <a:custGeom>
              <a:gdLst>
                <a:gd fmla="*/ 0 w 9" name="T0"/>
                <a:gd fmla="*/ 47251938 h 4" name="T1"/>
                <a:gd fmla="*/ 96050482 w 9" name="T2"/>
                <a:gd fmla="*/ 63003906 h 4" name="T3"/>
                <a:gd fmla="*/ 0 w 9" name="T4"/>
                <a:gd fmla="*/ 47251938 h 4" name="T5"/>
                <a:gd fmla="*/ 0 60000 65536" name="T6"/>
                <a:gd fmla="*/ 0 60000 65536" name="T7"/>
                <a:gd fmla="*/ 0 60000 65536" name="T8"/>
                <a:gd fmla="*/ 0 w 9" name="T9"/>
                <a:gd fmla="*/ 0 h 4" name="T10"/>
                <a:gd fmla="*/ 9 w 9" name="T11"/>
                <a:gd fmla="*/ 4 h 4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4" w="9">
                  <a:moveTo>
                    <a:pt x="0" y="3"/>
                  </a:moveTo>
                  <a:cubicBezTo>
                    <a:pt x="0" y="0"/>
                    <a:pt x="9" y="0"/>
                    <a:pt x="7" y="4"/>
                  </a:cubicBezTo>
                  <a:cubicBezTo>
                    <a:pt x="4" y="2"/>
                    <a:pt x="4" y="4"/>
                    <a:pt x="0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9" name="Freeform 21"/>
            <p:cNvSpPr>
              <a:spLocks noChangeArrowheads="1"/>
            </p:cNvSpPr>
            <p:nvPr/>
          </p:nvSpPr>
          <p:spPr bwMode="auto">
            <a:xfrm>
              <a:off x="1652587" y="301625"/>
              <a:ext cx="19050" cy="14288"/>
            </a:xfrm>
            <a:custGeom>
              <a:gdLst>
                <a:gd fmla="*/ 0 w 5" name="T0"/>
                <a:gd fmla="*/ 0 h 4" name="T1"/>
                <a:gd fmla="*/ 58064400 w 5" name="T2"/>
                <a:gd fmla="*/ 51036736 h 4" name="T3"/>
                <a:gd fmla="*/ 0 w 5" name="T4"/>
                <a:gd fmla="*/ 51036736 h 4" name="T5"/>
                <a:gd fmla="*/ 0 w 5" name="T6"/>
                <a:gd fmla="*/ 0 h 4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5" name="T12"/>
                <a:gd fmla="*/ 0 h 4" name="T13"/>
                <a:gd fmla="*/ 5 w 5" name="T14"/>
                <a:gd fmla="*/ 4 h 4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4" w="5">
                  <a:moveTo>
                    <a:pt x="0" y="0"/>
                  </a:moveTo>
                  <a:cubicBezTo>
                    <a:pt x="3" y="0"/>
                    <a:pt x="5" y="1"/>
                    <a:pt x="4" y="4"/>
                  </a:cubicBezTo>
                  <a:cubicBezTo>
                    <a:pt x="3" y="4"/>
                    <a:pt x="2" y="4"/>
                    <a:pt x="0" y="4"/>
                  </a:cubicBezTo>
                  <a:cubicBezTo>
                    <a:pt x="0" y="3"/>
                    <a:pt x="0" y="2"/>
                    <a:pt x="0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0" name="Freeform 22"/>
            <p:cNvSpPr>
              <a:spLocks noChangeArrowheads="1"/>
            </p:cNvSpPr>
            <p:nvPr/>
          </p:nvSpPr>
          <p:spPr bwMode="auto">
            <a:xfrm>
              <a:off x="1509712" y="327025"/>
              <a:ext cx="376238" cy="112713"/>
            </a:xfrm>
            <a:custGeom>
              <a:gdLst>
                <a:gd fmla="*/ 1415550326 w 100" name="T0"/>
                <a:gd fmla="*/ 239969734 h 30" name="T1"/>
                <a:gd fmla="*/ 1415550326 w 100" name="T2"/>
                <a:gd fmla="*/ 338777707 h 30" name="T3"/>
                <a:gd fmla="*/ 1358926507 w 100" name="T4"/>
                <a:gd fmla="*/ 381127738 h 30" name="T5"/>
                <a:gd fmla="*/ 1118284683 w 100" name="T6"/>
                <a:gd fmla="*/ 381127738 h 30" name="T7"/>
                <a:gd fmla="*/ 1033352717 w 100" name="T8"/>
                <a:gd fmla="*/ 423474012 h 30" name="T9"/>
                <a:gd fmla="*/ 976728898 w 100" name="T10"/>
                <a:gd fmla="*/ 395243163 h 30" name="T11"/>
                <a:gd fmla="*/ 962574824 w 100" name="T12"/>
                <a:gd fmla="*/ 423474012 h 30" name="T13"/>
                <a:gd fmla="*/ 877642858 w 100" name="T14"/>
                <a:gd fmla="*/ 423474012 h 30" name="T15"/>
                <a:gd fmla="*/ 877642858 w 100" name="T16"/>
                <a:gd fmla="*/ 395243163 h 30" name="T17"/>
                <a:gd fmla="*/ 835173112 w 100" name="T18"/>
                <a:gd fmla="*/ 423474012 h 30" name="T19"/>
                <a:gd fmla="*/ 764398982 w 100" name="T20"/>
                <a:gd fmla="*/ 381127738 h 30" name="T21"/>
                <a:gd fmla="*/ 467133338 w 100" name="T22"/>
                <a:gd fmla="*/ 381127738 h 30" name="T23"/>
                <a:gd fmla="*/ 481287412 w 100" name="T24"/>
                <a:gd fmla="*/ 338777707 h 30" name="T25"/>
                <a:gd fmla="*/ 438821429 w 100" name="T26"/>
                <a:gd fmla="*/ 324662282 h 30" name="T27"/>
                <a:gd fmla="*/ 396355446 w 100" name="T28"/>
                <a:gd fmla="*/ 239969734 h 30" name="T29"/>
                <a:gd fmla="*/ 438821429 w 100" name="T30"/>
                <a:gd fmla="*/ 197619703 h 30" name="T31"/>
                <a:gd fmla="*/ 396355446 w 100" name="T32"/>
                <a:gd fmla="*/ 127042579 h 30" name="T33"/>
                <a:gd fmla="*/ 226487751 w 100" name="T34"/>
                <a:gd fmla="*/ 141158004 h 30" name="T35"/>
                <a:gd fmla="*/ 184021768 w 100" name="T36"/>
                <a:gd fmla="*/ 98811730 h 30" name="T37"/>
                <a:gd fmla="*/ 141555785 w 100" name="T38"/>
                <a:gd fmla="*/ 84696305 h 30" name="T39"/>
                <a:gd fmla="*/ 70777893 w 100" name="T40"/>
                <a:gd fmla="*/ 98811730 h 30" name="T41"/>
                <a:gd fmla="*/ 28311910 w 100" name="T42"/>
                <a:gd fmla="*/ 28230849 h 30" name="T43"/>
                <a:gd fmla="*/ 240641825 w 100" name="T44"/>
                <a:gd fmla="*/ 0 h 30" name="T45"/>
                <a:gd fmla="*/ 283111570 w 100" name="T46"/>
                <a:gd fmla="*/ 28230849 h 30" name="T47"/>
                <a:gd fmla="*/ 283111570 w 100" name="T48"/>
                <a:gd fmla="*/ 56461699 h 30" name="T49"/>
                <a:gd fmla="*/ 339731627 w 100" name="T50"/>
                <a:gd fmla="*/ 98811730 h 30" name="T51"/>
                <a:gd fmla="*/ 523753395 w 100" name="T52"/>
                <a:gd fmla="*/ 98811730 h 30" name="T53"/>
                <a:gd fmla="*/ 523753395 w 100" name="T54"/>
                <a:gd fmla="*/ 197619703 h 30" name="T55"/>
                <a:gd fmla="*/ 665309180 w 100" name="T56"/>
                <a:gd fmla="*/ 225854309 h 30" name="T57"/>
                <a:gd fmla="*/ 665309180 w 100" name="T58"/>
                <a:gd fmla="*/ 268200584 h 30" name="T59"/>
                <a:gd fmla="*/ 693621090 w 100" name="T60"/>
                <a:gd fmla="*/ 239969734 h 30" name="T61"/>
                <a:gd fmla="*/ 934262914 w 100" name="T62"/>
                <a:gd fmla="*/ 239969734 h 30" name="T63"/>
                <a:gd fmla="*/ 976728898 w 100" name="T64"/>
                <a:gd fmla="*/ 268200584 h 30" name="T65"/>
                <a:gd fmla="*/ 1033352717 w 100" name="T66"/>
                <a:gd fmla="*/ 225854309 h 30" name="T67"/>
                <a:gd fmla="*/ 1089972773 w 100" name="T68"/>
                <a:gd fmla="*/ 225854309 h 30" name="T69"/>
                <a:gd fmla="*/ 1415550326 w 100" name="T70"/>
                <a:gd fmla="*/ 239969734 h 30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100" name="T108"/>
                <a:gd fmla="*/ 0 h 30" name="T109"/>
                <a:gd fmla="*/ 100 w 100" name="T110"/>
                <a:gd fmla="*/ 30 h 30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30" w="100">
                  <a:moveTo>
                    <a:pt x="100" y="17"/>
                  </a:moveTo>
                  <a:cubicBezTo>
                    <a:pt x="100" y="19"/>
                    <a:pt x="100" y="22"/>
                    <a:pt x="100" y="24"/>
                  </a:cubicBezTo>
                  <a:cubicBezTo>
                    <a:pt x="98" y="24"/>
                    <a:pt x="96" y="25"/>
                    <a:pt x="96" y="27"/>
                  </a:cubicBezTo>
                  <a:cubicBezTo>
                    <a:pt x="89" y="27"/>
                    <a:pt x="84" y="26"/>
                    <a:pt x="79" y="27"/>
                  </a:cubicBezTo>
                  <a:cubicBezTo>
                    <a:pt x="77" y="27"/>
                    <a:pt x="75" y="29"/>
                    <a:pt x="73" y="30"/>
                  </a:cubicBezTo>
                  <a:cubicBezTo>
                    <a:pt x="71" y="30"/>
                    <a:pt x="71" y="28"/>
                    <a:pt x="69" y="28"/>
                  </a:cubicBezTo>
                  <a:cubicBezTo>
                    <a:pt x="70" y="28"/>
                    <a:pt x="68" y="30"/>
                    <a:pt x="68" y="30"/>
                  </a:cubicBezTo>
                  <a:cubicBezTo>
                    <a:pt x="67" y="30"/>
                    <a:pt x="62" y="30"/>
                    <a:pt x="62" y="30"/>
                  </a:cubicBezTo>
                  <a:cubicBezTo>
                    <a:pt x="62" y="30"/>
                    <a:pt x="62" y="28"/>
                    <a:pt x="62" y="28"/>
                  </a:cubicBezTo>
                  <a:cubicBezTo>
                    <a:pt x="61" y="28"/>
                    <a:pt x="59" y="30"/>
                    <a:pt x="59" y="30"/>
                  </a:cubicBezTo>
                  <a:cubicBezTo>
                    <a:pt x="56" y="29"/>
                    <a:pt x="56" y="27"/>
                    <a:pt x="54" y="27"/>
                  </a:cubicBezTo>
                  <a:cubicBezTo>
                    <a:pt x="48" y="27"/>
                    <a:pt x="41" y="30"/>
                    <a:pt x="33" y="27"/>
                  </a:cubicBezTo>
                  <a:cubicBezTo>
                    <a:pt x="33" y="26"/>
                    <a:pt x="34" y="25"/>
                    <a:pt x="34" y="24"/>
                  </a:cubicBezTo>
                  <a:cubicBezTo>
                    <a:pt x="34" y="22"/>
                    <a:pt x="32" y="24"/>
                    <a:pt x="31" y="23"/>
                  </a:cubicBezTo>
                  <a:cubicBezTo>
                    <a:pt x="30" y="21"/>
                    <a:pt x="31" y="18"/>
                    <a:pt x="28" y="17"/>
                  </a:cubicBezTo>
                  <a:cubicBezTo>
                    <a:pt x="29" y="16"/>
                    <a:pt x="31" y="16"/>
                    <a:pt x="31" y="14"/>
                  </a:cubicBezTo>
                  <a:cubicBezTo>
                    <a:pt x="31" y="12"/>
                    <a:pt x="27" y="13"/>
                    <a:pt x="28" y="9"/>
                  </a:cubicBezTo>
                  <a:cubicBezTo>
                    <a:pt x="26" y="11"/>
                    <a:pt x="20" y="10"/>
                    <a:pt x="16" y="10"/>
                  </a:cubicBezTo>
                  <a:cubicBezTo>
                    <a:pt x="13" y="11"/>
                    <a:pt x="14" y="8"/>
                    <a:pt x="13" y="7"/>
                  </a:cubicBezTo>
                  <a:cubicBezTo>
                    <a:pt x="12" y="7"/>
                    <a:pt x="10" y="8"/>
                    <a:pt x="10" y="6"/>
                  </a:cubicBezTo>
                  <a:cubicBezTo>
                    <a:pt x="9" y="7"/>
                    <a:pt x="7" y="7"/>
                    <a:pt x="5" y="7"/>
                  </a:cubicBezTo>
                  <a:cubicBezTo>
                    <a:pt x="9" y="3"/>
                    <a:pt x="0" y="7"/>
                    <a:pt x="2" y="2"/>
                  </a:cubicBezTo>
                  <a:cubicBezTo>
                    <a:pt x="8" y="2"/>
                    <a:pt x="12" y="1"/>
                    <a:pt x="17" y="0"/>
                  </a:cubicBezTo>
                  <a:cubicBezTo>
                    <a:pt x="17" y="2"/>
                    <a:pt x="19" y="1"/>
                    <a:pt x="20" y="2"/>
                  </a:cubicBezTo>
                  <a:cubicBezTo>
                    <a:pt x="20" y="2"/>
                    <a:pt x="20" y="4"/>
                    <a:pt x="20" y="4"/>
                  </a:cubicBezTo>
                  <a:cubicBezTo>
                    <a:pt x="21" y="6"/>
                    <a:pt x="25" y="4"/>
                    <a:pt x="24" y="7"/>
                  </a:cubicBezTo>
                  <a:cubicBezTo>
                    <a:pt x="28" y="4"/>
                    <a:pt x="32" y="8"/>
                    <a:pt x="37" y="7"/>
                  </a:cubicBezTo>
                  <a:cubicBezTo>
                    <a:pt x="36" y="12"/>
                    <a:pt x="39" y="12"/>
                    <a:pt x="37" y="14"/>
                  </a:cubicBezTo>
                  <a:cubicBezTo>
                    <a:pt x="39" y="15"/>
                    <a:pt x="43" y="14"/>
                    <a:pt x="47" y="16"/>
                  </a:cubicBezTo>
                  <a:cubicBezTo>
                    <a:pt x="48" y="16"/>
                    <a:pt x="40" y="19"/>
                    <a:pt x="47" y="19"/>
                  </a:cubicBezTo>
                  <a:cubicBezTo>
                    <a:pt x="48" y="18"/>
                    <a:pt x="48" y="17"/>
                    <a:pt x="49" y="17"/>
                  </a:cubicBezTo>
                  <a:cubicBezTo>
                    <a:pt x="54" y="17"/>
                    <a:pt x="60" y="16"/>
                    <a:pt x="66" y="17"/>
                  </a:cubicBezTo>
                  <a:cubicBezTo>
                    <a:pt x="67" y="17"/>
                    <a:pt x="69" y="18"/>
                    <a:pt x="69" y="19"/>
                  </a:cubicBezTo>
                  <a:cubicBezTo>
                    <a:pt x="72" y="18"/>
                    <a:pt x="66" y="16"/>
                    <a:pt x="73" y="16"/>
                  </a:cubicBezTo>
                  <a:cubicBezTo>
                    <a:pt x="75" y="16"/>
                    <a:pt x="76" y="16"/>
                    <a:pt x="77" y="16"/>
                  </a:cubicBezTo>
                  <a:cubicBezTo>
                    <a:pt x="83" y="15"/>
                    <a:pt x="92" y="15"/>
                    <a:pt x="100" y="1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1" name="Freeform 23"/>
            <p:cNvSpPr>
              <a:spLocks noChangeArrowheads="1"/>
            </p:cNvSpPr>
            <p:nvPr/>
          </p:nvSpPr>
          <p:spPr bwMode="auto">
            <a:xfrm>
              <a:off x="4706937" y="327025"/>
              <a:ext cx="374650" cy="271463"/>
            </a:xfrm>
            <a:custGeom>
              <a:gdLst>
                <a:gd fmla="*/ 1150973505 w 100" name="T0"/>
                <a:gd fmla="*/ 28431979 h 72" name="T1"/>
                <a:gd fmla="*/ 1389591836 w 100" name="T2"/>
                <a:gd fmla="*/ 0 h 72" name="T3"/>
                <a:gd fmla="*/ 1375553701 w 100" name="T4"/>
                <a:gd fmla="*/ 99506271 h 72" name="T5"/>
                <a:gd fmla="*/ 1108866591 w 100" name="T6"/>
                <a:gd fmla="*/ 142152354 h 72" name="T7"/>
                <a:gd fmla="*/ 1080794067 w 100" name="T8"/>
                <a:gd fmla="*/ 184798437 h 72" name="T9"/>
                <a:gd fmla="*/ 1038683407 w 100" name="T10"/>
                <a:gd fmla="*/ 184798437 h 72" name="T11"/>
                <a:gd fmla="*/ 996576493 w 100" name="T12"/>
                <a:gd fmla="*/ 227444520 h 72" name="T13"/>
                <a:gd fmla="*/ 954465833 w 100" name="T14"/>
                <a:gd fmla="*/ 199012542 h 72" name="T15"/>
                <a:gd fmla="*/ 884282649 w 100" name="T16"/>
                <a:gd fmla="*/ 227444520 h 72" name="T17"/>
                <a:gd fmla="*/ 800065075 w 100" name="T18"/>
                <a:gd fmla="*/ 241658625 h 72" name="T19"/>
                <a:gd fmla="*/ 786030686 w 100" name="T20"/>
                <a:gd fmla="*/ 284304708 h 72" name="T21"/>
                <a:gd fmla="*/ 687778724 w 100" name="T22"/>
                <a:gd fmla="*/ 341168666 h 72" name="T23"/>
                <a:gd fmla="*/ 617595539 w 100" name="T24"/>
                <a:gd fmla="*/ 383814749 h 72" name="T25"/>
                <a:gd fmla="*/ 589523015 w 100" name="T26"/>
                <a:gd fmla="*/ 426460832 h 72" name="T27"/>
                <a:gd fmla="*/ 561450490 w 100" name="T28"/>
                <a:gd fmla="*/ 469106916 h 72" name="T29"/>
                <a:gd fmla="*/ 463198528 w 100" name="T30"/>
                <a:gd fmla="*/ 497535124 h 72" name="T31"/>
                <a:gd fmla="*/ 449160392 w 100" name="T32"/>
                <a:gd fmla="*/ 525967103 h 72" name="T33"/>
                <a:gd fmla="*/ 364942819 w 100" name="T34"/>
                <a:gd fmla="*/ 568613186 h 72" name="T35"/>
                <a:gd fmla="*/ 322835905 w 100" name="T36"/>
                <a:gd fmla="*/ 639687478 h 72" name="T37"/>
                <a:gd fmla="*/ 350908430 w 100" name="T38"/>
                <a:gd fmla="*/ 767625728 h 72" name="T39"/>
                <a:gd fmla="*/ 280725245 w 100" name="T40"/>
                <a:gd fmla="*/ 796057707 h 72" name="T41"/>
                <a:gd fmla="*/ 322835905 w 100" name="T42"/>
                <a:gd fmla="*/ 881349873 h 72" name="T43"/>
                <a:gd fmla="*/ 308797770 w 100" name="T44"/>
                <a:gd fmla="*/ 895563978 h 72" name="T45"/>
                <a:gd fmla="*/ 322835905 w 100" name="T46"/>
                <a:gd fmla="*/ 923995957 h 72" name="T47"/>
                <a:gd fmla="*/ 350908430 w 100" name="T48"/>
                <a:gd fmla="*/ 895563978 h 72" name="T49"/>
                <a:gd fmla="*/ 407049732 w 100" name="T50"/>
                <a:gd fmla="*/ 938210061 h 72" name="T51"/>
                <a:gd fmla="*/ 378977208 w 100" name="T52"/>
                <a:gd fmla="*/ 1023502227 h 72" name="T53"/>
                <a:gd fmla="*/ 210542061 w 100" name="T54"/>
                <a:gd fmla="*/ 1023502227 h 72" name="T55"/>
                <a:gd fmla="*/ 224580196 w 100" name="T56"/>
                <a:gd fmla="*/ 980856144 h 72" name="T57"/>
                <a:gd fmla="*/ 168435147 w 100" name="T58"/>
                <a:gd fmla="*/ 966642040 h 72" name="T59"/>
                <a:gd fmla="*/ 126328234 w 100" name="T60"/>
                <a:gd fmla="*/ 923995957 h 72" name="T61"/>
                <a:gd fmla="*/ 84217574 w 100" name="T62"/>
                <a:gd fmla="*/ 923995957 h 72" name="T63"/>
                <a:gd fmla="*/ 28072525 w 100" name="T64"/>
                <a:gd fmla="*/ 923995957 h 72" name="T65"/>
                <a:gd fmla="*/ 14038136 w 100" name="T66"/>
                <a:gd fmla="*/ 781843603 h 72" name="T67"/>
                <a:gd fmla="*/ 112290098 w 100" name="T68"/>
                <a:gd fmla="*/ 739197519 h 72" name="T69"/>
                <a:gd fmla="*/ 84217574 w 100" name="T70"/>
                <a:gd fmla="*/ 724979645 h 72" name="T71"/>
                <a:gd fmla="*/ 112290098 w 100" name="T72"/>
                <a:gd fmla="*/ 682333561 h 72" name="T73"/>
                <a:gd fmla="*/ 210542061 w 100" name="T74"/>
                <a:gd fmla="*/ 639687478 h 72" name="T75"/>
                <a:gd fmla="*/ 210542061 w 100" name="T76"/>
                <a:gd fmla="*/ 568613186 h 72" name="T77"/>
                <a:gd fmla="*/ 266690856 w 100" name="T78"/>
                <a:gd fmla="*/ 540181207 h 72" name="T79"/>
                <a:gd fmla="*/ 308797770 w 100" name="T80"/>
                <a:gd fmla="*/ 483321020 h 72" name="T81"/>
                <a:gd fmla="*/ 308797770 w 100" name="T82"/>
                <a:gd fmla="*/ 383814749 h 72" name="T83"/>
                <a:gd fmla="*/ 463198528 w 100" name="T84"/>
                <a:gd fmla="*/ 326950791 h 72" name="T85"/>
                <a:gd fmla="*/ 491271052 w 100" name="T86"/>
                <a:gd fmla="*/ 284304708 h 72" name="T87"/>
                <a:gd fmla="*/ 505305441 w 100" name="T88"/>
                <a:gd fmla="*/ 298522583 h 72" name="T89"/>
                <a:gd fmla="*/ 547416101 w 100" name="T90"/>
                <a:gd fmla="*/ 270090604 h 72" name="T91"/>
                <a:gd fmla="*/ 561450490 w 100" name="T92"/>
                <a:gd fmla="*/ 227444520 h 72" name="T93"/>
                <a:gd fmla="*/ 659706199 w 100" name="T94"/>
                <a:gd fmla="*/ 199012542 h 72" name="T95"/>
                <a:gd fmla="*/ 786030686 w 100" name="T96"/>
                <a:gd fmla="*/ 184798437 h 72" name="T97"/>
                <a:gd fmla="*/ 800065075 w 100" name="T98"/>
                <a:gd fmla="*/ 156370229 h 72" name="T99"/>
                <a:gd fmla="*/ 842175735 w 100" name="T100"/>
                <a:gd fmla="*/ 184798437 h 72" name="T101"/>
                <a:gd fmla="*/ 856210124 w 100" name="T102"/>
                <a:gd fmla="*/ 142152354 h 72" name="T103"/>
                <a:gd fmla="*/ 884282649 w 100" name="T104"/>
                <a:gd fmla="*/ 142152354 h 72" name="T105"/>
                <a:gd fmla="*/ 1010610882 w 100" name="T106"/>
                <a:gd fmla="*/ 127938250 h 72" name="T107"/>
                <a:gd fmla="*/ 1052721542 w 100" name="T108"/>
                <a:gd fmla="*/ 99506271 h 72" name="T109"/>
                <a:gd fmla="*/ 1080794067 w 100" name="T110"/>
                <a:gd fmla="*/ 85292166 h 72" name="T111"/>
                <a:gd fmla="*/ 1150973505 w 100" name="T112"/>
                <a:gd fmla="*/ 28431979 h 72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w 100" name="T171"/>
                <a:gd fmla="*/ 0 h 72" name="T172"/>
                <a:gd fmla="*/ 100 w 100" name="T173"/>
                <a:gd fmla="*/ 72 h 72" name="T174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T174" l="T171" r="T173" t="T172"/>
              <a:pathLst>
                <a:path h="72" w="100">
                  <a:moveTo>
                    <a:pt x="82" y="2"/>
                  </a:moveTo>
                  <a:cubicBezTo>
                    <a:pt x="87" y="5"/>
                    <a:pt x="93" y="0"/>
                    <a:pt x="99" y="0"/>
                  </a:cubicBezTo>
                  <a:cubicBezTo>
                    <a:pt x="100" y="4"/>
                    <a:pt x="97" y="4"/>
                    <a:pt x="98" y="7"/>
                  </a:cubicBezTo>
                  <a:cubicBezTo>
                    <a:pt x="93" y="5"/>
                    <a:pt x="86" y="10"/>
                    <a:pt x="79" y="10"/>
                  </a:cubicBezTo>
                  <a:cubicBezTo>
                    <a:pt x="78" y="10"/>
                    <a:pt x="78" y="12"/>
                    <a:pt x="77" y="13"/>
                  </a:cubicBezTo>
                  <a:cubicBezTo>
                    <a:pt x="76" y="13"/>
                    <a:pt x="74" y="12"/>
                    <a:pt x="74" y="13"/>
                  </a:cubicBezTo>
                  <a:cubicBezTo>
                    <a:pt x="74" y="13"/>
                    <a:pt x="71" y="16"/>
                    <a:pt x="71" y="16"/>
                  </a:cubicBezTo>
                  <a:cubicBezTo>
                    <a:pt x="70" y="16"/>
                    <a:pt x="70" y="14"/>
                    <a:pt x="68" y="14"/>
                  </a:cubicBezTo>
                  <a:cubicBezTo>
                    <a:pt x="67" y="15"/>
                    <a:pt x="65" y="15"/>
                    <a:pt x="63" y="16"/>
                  </a:cubicBezTo>
                  <a:cubicBezTo>
                    <a:pt x="62" y="16"/>
                    <a:pt x="59" y="16"/>
                    <a:pt x="57" y="17"/>
                  </a:cubicBezTo>
                  <a:cubicBezTo>
                    <a:pt x="55" y="18"/>
                    <a:pt x="57" y="19"/>
                    <a:pt x="56" y="20"/>
                  </a:cubicBezTo>
                  <a:cubicBezTo>
                    <a:pt x="55" y="21"/>
                    <a:pt x="49" y="20"/>
                    <a:pt x="49" y="24"/>
                  </a:cubicBezTo>
                  <a:cubicBezTo>
                    <a:pt x="48" y="25"/>
                    <a:pt x="45" y="26"/>
                    <a:pt x="44" y="27"/>
                  </a:cubicBezTo>
                  <a:cubicBezTo>
                    <a:pt x="44" y="27"/>
                    <a:pt x="42" y="29"/>
                    <a:pt x="42" y="30"/>
                  </a:cubicBezTo>
                  <a:cubicBezTo>
                    <a:pt x="41" y="30"/>
                    <a:pt x="40" y="31"/>
                    <a:pt x="40" y="33"/>
                  </a:cubicBezTo>
                  <a:cubicBezTo>
                    <a:pt x="35" y="34"/>
                    <a:pt x="36" y="32"/>
                    <a:pt x="33" y="35"/>
                  </a:cubicBezTo>
                  <a:cubicBezTo>
                    <a:pt x="33" y="36"/>
                    <a:pt x="32" y="35"/>
                    <a:pt x="32" y="37"/>
                  </a:cubicBezTo>
                  <a:cubicBezTo>
                    <a:pt x="32" y="39"/>
                    <a:pt x="28" y="38"/>
                    <a:pt x="26" y="40"/>
                  </a:cubicBezTo>
                  <a:cubicBezTo>
                    <a:pt x="26" y="42"/>
                    <a:pt x="28" y="47"/>
                    <a:pt x="23" y="45"/>
                  </a:cubicBezTo>
                  <a:cubicBezTo>
                    <a:pt x="24" y="48"/>
                    <a:pt x="22" y="53"/>
                    <a:pt x="25" y="54"/>
                  </a:cubicBezTo>
                  <a:cubicBezTo>
                    <a:pt x="24" y="55"/>
                    <a:pt x="22" y="56"/>
                    <a:pt x="20" y="56"/>
                  </a:cubicBezTo>
                  <a:cubicBezTo>
                    <a:pt x="19" y="60"/>
                    <a:pt x="24" y="59"/>
                    <a:pt x="23" y="62"/>
                  </a:cubicBezTo>
                  <a:cubicBezTo>
                    <a:pt x="23" y="62"/>
                    <a:pt x="21" y="62"/>
                    <a:pt x="22" y="63"/>
                  </a:cubicBezTo>
                  <a:cubicBezTo>
                    <a:pt x="22" y="63"/>
                    <a:pt x="24" y="65"/>
                    <a:pt x="23" y="65"/>
                  </a:cubicBezTo>
                  <a:cubicBezTo>
                    <a:pt x="24" y="65"/>
                    <a:pt x="25" y="64"/>
                    <a:pt x="25" y="63"/>
                  </a:cubicBezTo>
                  <a:cubicBezTo>
                    <a:pt x="26" y="64"/>
                    <a:pt x="26" y="67"/>
                    <a:pt x="29" y="66"/>
                  </a:cubicBezTo>
                  <a:cubicBezTo>
                    <a:pt x="29" y="69"/>
                    <a:pt x="27" y="69"/>
                    <a:pt x="27" y="72"/>
                  </a:cubicBezTo>
                  <a:cubicBezTo>
                    <a:pt x="23" y="72"/>
                    <a:pt x="19" y="72"/>
                    <a:pt x="15" y="72"/>
                  </a:cubicBezTo>
                  <a:cubicBezTo>
                    <a:pt x="15" y="71"/>
                    <a:pt x="17" y="70"/>
                    <a:pt x="16" y="69"/>
                  </a:cubicBezTo>
                  <a:cubicBezTo>
                    <a:pt x="15" y="68"/>
                    <a:pt x="14" y="68"/>
                    <a:pt x="12" y="68"/>
                  </a:cubicBezTo>
                  <a:cubicBezTo>
                    <a:pt x="11" y="67"/>
                    <a:pt x="10" y="65"/>
                    <a:pt x="9" y="65"/>
                  </a:cubicBezTo>
                  <a:cubicBezTo>
                    <a:pt x="9" y="65"/>
                    <a:pt x="7" y="65"/>
                    <a:pt x="6" y="65"/>
                  </a:cubicBezTo>
                  <a:cubicBezTo>
                    <a:pt x="5" y="63"/>
                    <a:pt x="5" y="65"/>
                    <a:pt x="2" y="65"/>
                  </a:cubicBezTo>
                  <a:cubicBezTo>
                    <a:pt x="2" y="62"/>
                    <a:pt x="0" y="60"/>
                    <a:pt x="1" y="55"/>
                  </a:cubicBezTo>
                  <a:cubicBezTo>
                    <a:pt x="5" y="60"/>
                    <a:pt x="1" y="50"/>
                    <a:pt x="8" y="52"/>
                  </a:cubicBezTo>
                  <a:cubicBezTo>
                    <a:pt x="9" y="51"/>
                    <a:pt x="6" y="51"/>
                    <a:pt x="6" y="51"/>
                  </a:cubicBezTo>
                  <a:cubicBezTo>
                    <a:pt x="7" y="49"/>
                    <a:pt x="11" y="49"/>
                    <a:pt x="8" y="48"/>
                  </a:cubicBezTo>
                  <a:cubicBezTo>
                    <a:pt x="9" y="46"/>
                    <a:pt x="12" y="46"/>
                    <a:pt x="15" y="45"/>
                  </a:cubicBezTo>
                  <a:cubicBezTo>
                    <a:pt x="14" y="43"/>
                    <a:pt x="19" y="40"/>
                    <a:pt x="15" y="40"/>
                  </a:cubicBezTo>
                  <a:cubicBezTo>
                    <a:pt x="15" y="38"/>
                    <a:pt x="17" y="38"/>
                    <a:pt x="19" y="38"/>
                  </a:cubicBezTo>
                  <a:cubicBezTo>
                    <a:pt x="19" y="36"/>
                    <a:pt x="20" y="35"/>
                    <a:pt x="22" y="34"/>
                  </a:cubicBezTo>
                  <a:cubicBezTo>
                    <a:pt x="19" y="31"/>
                    <a:pt x="23" y="31"/>
                    <a:pt x="22" y="27"/>
                  </a:cubicBezTo>
                  <a:cubicBezTo>
                    <a:pt x="27" y="27"/>
                    <a:pt x="29" y="24"/>
                    <a:pt x="33" y="23"/>
                  </a:cubicBezTo>
                  <a:cubicBezTo>
                    <a:pt x="35" y="23"/>
                    <a:pt x="34" y="20"/>
                    <a:pt x="35" y="20"/>
                  </a:cubicBezTo>
                  <a:cubicBezTo>
                    <a:pt x="35" y="19"/>
                    <a:pt x="36" y="21"/>
                    <a:pt x="36" y="21"/>
                  </a:cubicBezTo>
                  <a:cubicBezTo>
                    <a:pt x="37" y="21"/>
                    <a:pt x="38" y="19"/>
                    <a:pt x="39" y="19"/>
                  </a:cubicBezTo>
                  <a:cubicBezTo>
                    <a:pt x="39" y="18"/>
                    <a:pt x="40" y="17"/>
                    <a:pt x="40" y="16"/>
                  </a:cubicBezTo>
                  <a:cubicBezTo>
                    <a:pt x="43" y="16"/>
                    <a:pt x="45" y="16"/>
                    <a:pt x="47" y="14"/>
                  </a:cubicBezTo>
                  <a:cubicBezTo>
                    <a:pt x="49" y="13"/>
                    <a:pt x="51" y="14"/>
                    <a:pt x="56" y="13"/>
                  </a:cubicBezTo>
                  <a:cubicBezTo>
                    <a:pt x="57" y="13"/>
                    <a:pt x="56" y="12"/>
                    <a:pt x="57" y="11"/>
                  </a:cubicBezTo>
                  <a:cubicBezTo>
                    <a:pt x="59" y="11"/>
                    <a:pt x="60" y="13"/>
                    <a:pt x="60" y="13"/>
                  </a:cubicBezTo>
                  <a:cubicBezTo>
                    <a:pt x="62" y="12"/>
                    <a:pt x="59" y="10"/>
                    <a:pt x="61" y="10"/>
                  </a:cubicBezTo>
                  <a:cubicBezTo>
                    <a:pt x="62" y="10"/>
                    <a:pt x="62" y="10"/>
                    <a:pt x="63" y="10"/>
                  </a:cubicBezTo>
                  <a:cubicBezTo>
                    <a:pt x="64" y="9"/>
                    <a:pt x="68" y="10"/>
                    <a:pt x="72" y="9"/>
                  </a:cubicBezTo>
                  <a:cubicBezTo>
                    <a:pt x="75" y="8"/>
                    <a:pt x="74" y="8"/>
                    <a:pt x="75" y="7"/>
                  </a:cubicBezTo>
                  <a:cubicBezTo>
                    <a:pt x="75" y="7"/>
                    <a:pt x="77" y="6"/>
                    <a:pt x="77" y="6"/>
                  </a:cubicBezTo>
                  <a:cubicBezTo>
                    <a:pt x="81" y="4"/>
                    <a:pt x="82" y="8"/>
                    <a:pt x="82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2" name="Freeform 24"/>
            <p:cNvSpPr>
              <a:spLocks noChangeArrowheads="1"/>
            </p:cNvSpPr>
            <p:nvPr/>
          </p:nvSpPr>
          <p:spPr bwMode="auto">
            <a:xfrm>
              <a:off x="1412875" y="342900"/>
              <a:ext cx="41275" cy="14288"/>
            </a:xfrm>
            <a:custGeom>
              <a:gdLst>
                <a:gd fmla="*/ 112635723 w 11" name="T0"/>
                <a:gd fmla="*/ 0 h 4" name="T1"/>
                <a:gd fmla="*/ 154875057 w 11" name="T2"/>
                <a:gd fmla="*/ 0 h 4" name="T3"/>
                <a:gd fmla="*/ 112635723 w 11" name="T4"/>
                <a:gd fmla="*/ 0 h 4" name="T5"/>
                <a:gd fmla="*/ 0 60000 65536" name="T6"/>
                <a:gd fmla="*/ 0 60000 65536" name="T7"/>
                <a:gd fmla="*/ 0 60000 65536" name="T8"/>
                <a:gd fmla="*/ 0 w 11" name="T9"/>
                <a:gd fmla="*/ 0 h 4" name="T10"/>
                <a:gd fmla="*/ 11 w 11" name="T11"/>
                <a:gd fmla="*/ 4 h 4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4" w="11">
                  <a:moveTo>
                    <a:pt x="8" y="0"/>
                  </a:moveTo>
                  <a:cubicBezTo>
                    <a:pt x="9" y="0"/>
                    <a:pt x="10" y="0"/>
                    <a:pt x="11" y="0"/>
                  </a:cubicBezTo>
                  <a:cubicBezTo>
                    <a:pt x="11" y="4"/>
                    <a:pt x="0" y="0"/>
                    <a:pt x="8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3" name="Freeform 25"/>
            <p:cNvSpPr>
              <a:spLocks noChangeArrowheads="1"/>
            </p:cNvSpPr>
            <p:nvPr/>
          </p:nvSpPr>
          <p:spPr bwMode="auto">
            <a:xfrm>
              <a:off x="6542087" y="365125"/>
              <a:ext cx="117475" cy="85725"/>
            </a:xfrm>
            <a:custGeom>
              <a:gdLst>
                <a:gd fmla="*/ 114882971 w 31" name="T0"/>
                <a:gd fmla="*/ 0 h 23" name="T1"/>
                <a:gd fmla="*/ 143603714 w 31" name="T2"/>
                <a:gd fmla="*/ 13891177 h 23" name="T3"/>
                <a:gd fmla="*/ 258486685 w 31" name="T4"/>
                <a:gd fmla="*/ 83350790 h 23" name="T5"/>
                <a:gd fmla="*/ 315928170 w 31" name="T6"/>
                <a:gd fmla="*/ 41677259 h 23" name="T7"/>
                <a:gd fmla="*/ 445173407 w 31" name="T8"/>
                <a:gd fmla="*/ 55568436 h 23" name="T9"/>
                <a:gd fmla="*/ 402090398 w 31" name="T10"/>
                <a:gd fmla="*/ 152810403 h 23" name="T11"/>
                <a:gd fmla="*/ 244128208 w 31" name="T12"/>
                <a:gd fmla="*/ 194483935 h 23" name="T13"/>
                <a:gd fmla="*/ 244128208 w 31" name="T14"/>
                <a:gd fmla="*/ 222270016 h 23" name="T15"/>
                <a:gd fmla="*/ 201045199 w 31" name="T16"/>
                <a:gd fmla="*/ 250052371 h 23" name="T17"/>
                <a:gd fmla="*/ 143603714 w 31" name="T18"/>
                <a:gd fmla="*/ 277834725 h 23" name="T19"/>
                <a:gd fmla="*/ 57441485 w 31" name="T20"/>
                <a:gd fmla="*/ 236161193 h 23" name="T21"/>
                <a:gd fmla="*/ 0 w 31" name="T22"/>
                <a:gd fmla="*/ 83350790 h 23" name="T23"/>
                <a:gd fmla="*/ 114882971 w 31" name="T24"/>
                <a:gd fmla="*/ 0 h 23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31" name="T39"/>
                <a:gd fmla="*/ 0 h 23" name="T40"/>
                <a:gd fmla="*/ 31 w 31" name="T41"/>
                <a:gd fmla="*/ 23 h 23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23" w="31">
                  <a:moveTo>
                    <a:pt x="8" y="0"/>
                  </a:moveTo>
                  <a:cubicBezTo>
                    <a:pt x="10" y="0"/>
                    <a:pt x="10" y="1"/>
                    <a:pt x="10" y="1"/>
                  </a:cubicBezTo>
                  <a:cubicBezTo>
                    <a:pt x="11" y="4"/>
                    <a:pt x="16" y="4"/>
                    <a:pt x="18" y="6"/>
                  </a:cubicBezTo>
                  <a:cubicBezTo>
                    <a:pt x="21" y="7"/>
                    <a:pt x="22" y="3"/>
                    <a:pt x="22" y="3"/>
                  </a:cubicBezTo>
                  <a:cubicBezTo>
                    <a:pt x="24" y="2"/>
                    <a:pt x="26" y="6"/>
                    <a:pt x="31" y="4"/>
                  </a:cubicBezTo>
                  <a:cubicBezTo>
                    <a:pt x="30" y="6"/>
                    <a:pt x="23" y="9"/>
                    <a:pt x="28" y="11"/>
                  </a:cubicBezTo>
                  <a:cubicBezTo>
                    <a:pt x="27" y="15"/>
                    <a:pt x="22" y="14"/>
                    <a:pt x="17" y="14"/>
                  </a:cubicBezTo>
                  <a:cubicBezTo>
                    <a:pt x="15" y="14"/>
                    <a:pt x="16" y="16"/>
                    <a:pt x="17" y="16"/>
                  </a:cubicBezTo>
                  <a:cubicBezTo>
                    <a:pt x="18" y="18"/>
                    <a:pt x="9" y="16"/>
                    <a:pt x="14" y="18"/>
                  </a:cubicBezTo>
                  <a:cubicBezTo>
                    <a:pt x="14" y="23"/>
                    <a:pt x="9" y="15"/>
                    <a:pt x="10" y="20"/>
                  </a:cubicBezTo>
                  <a:cubicBezTo>
                    <a:pt x="8" y="19"/>
                    <a:pt x="9" y="15"/>
                    <a:pt x="4" y="17"/>
                  </a:cubicBezTo>
                  <a:cubicBezTo>
                    <a:pt x="3" y="13"/>
                    <a:pt x="4" y="7"/>
                    <a:pt x="0" y="6"/>
                  </a:cubicBezTo>
                  <a:cubicBezTo>
                    <a:pt x="1" y="2"/>
                    <a:pt x="9" y="6"/>
                    <a:pt x="8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4" name="Freeform 26"/>
            <p:cNvSpPr>
              <a:spLocks noChangeArrowheads="1"/>
            </p:cNvSpPr>
            <p:nvPr/>
          </p:nvSpPr>
          <p:spPr bwMode="auto">
            <a:xfrm>
              <a:off x="1033462" y="376238"/>
              <a:ext cx="30163" cy="22225"/>
            </a:xfrm>
            <a:custGeom>
              <a:gdLst>
                <a:gd fmla="*/ 56864796 w 8" name="T0"/>
                <a:gd fmla="*/ 0 h 6" name="T1"/>
                <a:gd fmla="*/ 71079110 w 8" name="T2"/>
                <a:gd fmla="*/ 82325104 h 6" name="T3"/>
                <a:gd fmla="*/ 0 w 8" name="T4"/>
                <a:gd fmla="*/ 54884638 h 6" name="T5"/>
                <a:gd fmla="*/ 56864796 w 8" name="T6"/>
                <a:gd fmla="*/ 0 h 6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8" name="T12"/>
                <a:gd fmla="*/ 0 h 6" name="T13"/>
                <a:gd fmla="*/ 8 w 8" name="T14"/>
                <a:gd fmla="*/ 6 h 6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6" w="8">
                  <a:moveTo>
                    <a:pt x="4" y="0"/>
                  </a:moveTo>
                  <a:cubicBezTo>
                    <a:pt x="8" y="1"/>
                    <a:pt x="5" y="2"/>
                    <a:pt x="5" y="6"/>
                  </a:cubicBezTo>
                  <a:cubicBezTo>
                    <a:pt x="4" y="4"/>
                    <a:pt x="2" y="4"/>
                    <a:pt x="0" y="4"/>
                  </a:cubicBezTo>
                  <a:cubicBezTo>
                    <a:pt x="0" y="1"/>
                    <a:pt x="4" y="3"/>
                    <a:pt x="4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5" name="Freeform 27"/>
            <p:cNvSpPr>
              <a:spLocks noChangeArrowheads="1"/>
            </p:cNvSpPr>
            <p:nvPr/>
          </p:nvSpPr>
          <p:spPr bwMode="auto">
            <a:xfrm>
              <a:off x="6670675" y="376238"/>
              <a:ext cx="52388" cy="49213"/>
            </a:xfrm>
            <a:custGeom>
              <a:gdLst>
                <a:gd fmla="*/ 0 w 14" name="T0"/>
                <a:gd fmla="*/ 57321788 h 13" name="T1"/>
                <a:gd fmla="*/ 196035896 w 14" name="T2"/>
                <a:gd fmla="*/ 100315022 h 13" name="T3"/>
                <a:gd fmla="*/ 112020512 w 14" name="T4"/>
                <a:gd fmla="*/ 186301490 h 13" name="T5"/>
                <a:gd fmla="*/ 70012820 w 14" name="T6"/>
                <a:gd fmla="*/ 143308256 h 13" name="T7"/>
                <a:gd fmla="*/ 42007692 w 14" name="T8"/>
                <a:gd fmla="*/ 143308256 h 13" name="T9"/>
                <a:gd fmla="*/ 0 w 14" name="T10"/>
                <a:gd fmla="*/ 57321788 h 13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4" name="T18"/>
                <a:gd fmla="*/ 0 h 13" name="T19"/>
                <a:gd fmla="*/ 14 w 14" name="T20"/>
                <a:gd fmla="*/ 13 h 13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3" w="14">
                  <a:moveTo>
                    <a:pt x="0" y="4"/>
                  </a:moveTo>
                  <a:cubicBezTo>
                    <a:pt x="4" y="0"/>
                    <a:pt x="12" y="4"/>
                    <a:pt x="14" y="7"/>
                  </a:cubicBezTo>
                  <a:cubicBezTo>
                    <a:pt x="13" y="10"/>
                    <a:pt x="7" y="8"/>
                    <a:pt x="8" y="13"/>
                  </a:cubicBezTo>
                  <a:cubicBezTo>
                    <a:pt x="6" y="13"/>
                    <a:pt x="6" y="10"/>
                    <a:pt x="5" y="10"/>
                  </a:cubicBezTo>
                  <a:cubicBezTo>
                    <a:pt x="5" y="9"/>
                    <a:pt x="3" y="10"/>
                    <a:pt x="3" y="10"/>
                  </a:cubicBezTo>
                  <a:cubicBezTo>
                    <a:pt x="1" y="8"/>
                    <a:pt x="3" y="4"/>
                    <a:pt x="0" y="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6" name="Freeform 28"/>
            <p:cNvSpPr>
              <a:spLocks noChangeArrowheads="1"/>
            </p:cNvSpPr>
            <p:nvPr/>
          </p:nvSpPr>
          <p:spPr bwMode="auto">
            <a:xfrm>
              <a:off x="6737350" y="390525"/>
              <a:ext cx="79375" cy="42863"/>
            </a:xfrm>
            <a:custGeom>
              <a:gdLst>
                <a:gd fmla="*/ 14287500 w 21" name="T0"/>
                <a:gd fmla="*/ 30366487 h 11" name="T1"/>
                <a:gd fmla="*/ 57146220 w 21" name="T2"/>
                <a:gd fmla="*/ 30366487 h 11" name="T3"/>
                <a:gd fmla="*/ 157151161 w 21" name="T4"/>
                <a:gd fmla="*/ 60736871 h 11" name="T5"/>
                <a:gd fmla="*/ 257159881 w 21" name="T6"/>
                <a:gd fmla="*/ 106284653 h 11" name="T7"/>
                <a:gd fmla="*/ 300018601 w 21" name="T8"/>
                <a:gd fmla="*/ 151836333 h 11" name="T9"/>
                <a:gd fmla="*/ 57146220 w 21" name="T10"/>
                <a:gd fmla="*/ 106284653 h 11" name="T11"/>
                <a:gd fmla="*/ 14287500 w 21" name="T12"/>
                <a:gd fmla="*/ 30366487 h 11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1" name="T21"/>
                <a:gd fmla="*/ 0 h 11" name="T22"/>
                <a:gd fmla="*/ 21 w 21" name="T23"/>
                <a:gd fmla="*/ 11 h 11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1" w="21">
                  <a:moveTo>
                    <a:pt x="1" y="2"/>
                  </a:moveTo>
                  <a:cubicBezTo>
                    <a:pt x="2" y="2"/>
                    <a:pt x="3" y="2"/>
                    <a:pt x="4" y="2"/>
                  </a:cubicBezTo>
                  <a:cubicBezTo>
                    <a:pt x="8" y="0"/>
                    <a:pt x="8" y="4"/>
                    <a:pt x="11" y="4"/>
                  </a:cubicBezTo>
                  <a:cubicBezTo>
                    <a:pt x="14" y="5"/>
                    <a:pt x="16" y="6"/>
                    <a:pt x="18" y="7"/>
                  </a:cubicBezTo>
                  <a:cubicBezTo>
                    <a:pt x="20" y="8"/>
                    <a:pt x="21" y="7"/>
                    <a:pt x="21" y="10"/>
                  </a:cubicBezTo>
                  <a:cubicBezTo>
                    <a:pt x="13" y="11"/>
                    <a:pt x="10" y="7"/>
                    <a:pt x="4" y="7"/>
                  </a:cubicBezTo>
                  <a:cubicBezTo>
                    <a:pt x="6" y="3"/>
                    <a:pt x="0" y="6"/>
                    <a:pt x="1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7" name="Freeform 29"/>
            <p:cNvSpPr>
              <a:spLocks noChangeArrowheads="1"/>
            </p:cNvSpPr>
            <p:nvPr/>
          </p:nvSpPr>
          <p:spPr bwMode="auto">
            <a:xfrm>
              <a:off x="1390650" y="458788"/>
              <a:ext cx="130175" cy="112713"/>
            </a:xfrm>
            <a:custGeom>
              <a:gdLst>
                <a:gd fmla="*/ 152163417 w 35" name="T0"/>
                <a:gd fmla="*/ 84696305 h 30" name="T1"/>
                <a:gd fmla="*/ 152163417 w 35" name="T2"/>
                <a:gd fmla="*/ 70580881 h 30" name="T3"/>
                <a:gd fmla="*/ 373494391 w 35" name="T4"/>
                <a:gd fmla="*/ 0 h 30" name="T5"/>
                <a:gd fmla="*/ 414994181 w 35" name="T6"/>
                <a:gd fmla="*/ 84696305 h 30" name="T7"/>
                <a:gd fmla="*/ 373494391 w 35" name="T8"/>
                <a:gd fmla="*/ 141158004 h 30" name="T9"/>
                <a:gd fmla="*/ 470325994 w 35" name="T10"/>
                <a:gd fmla="*/ 169388854 h 30" name="T11"/>
                <a:gd fmla="*/ 484158018 w 35" name="T12"/>
                <a:gd fmla="*/ 324662282 h 30" name="T13"/>
                <a:gd fmla="*/ 428826204 w 35" name="T14"/>
                <a:gd fmla="*/ 324662282 h 30" name="T15"/>
                <a:gd fmla="*/ 428826204 w 35" name="T16"/>
                <a:gd fmla="*/ 367012314 h 30" name="T17"/>
                <a:gd fmla="*/ 373494391 w 35" name="T18"/>
                <a:gd fmla="*/ 367012314 h 30" name="T19"/>
                <a:gd fmla="*/ 318162577 w 35" name="T20"/>
                <a:gd fmla="*/ 395243163 h 30" name="T21"/>
                <a:gd fmla="*/ 248995021 w 35" name="T22"/>
                <a:gd fmla="*/ 338777707 h 30" name="T23"/>
                <a:gd fmla="*/ 193663207 w 35" name="T24"/>
                <a:gd fmla="*/ 282316008 h 30" name="T25"/>
                <a:gd fmla="*/ 152163417 w 35" name="T26"/>
                <a:gd fmla="*/ 239969734 h 30" name="T27"/>
                <a:gd fmla="*/ 55331814 w 35" name="T28"/>
                <a:gd fmla="*/ 225854309 h 30" name="T29"/>
                <a:gd fmla="*/ 0 w 35" name="T30"/>
                <a:gd fmla="*/ 183504278 h 30" name="T31"/>
                <a:gd fmla="*/ 193663207 w 35" name="T32"/>
                <a:gd fmla="*/ 197619703 h 30" name="T33"/>
                <a:gd fmla="*/ 207495231 w 35" name="T34"/>
                <a:gd fmla="*/ 127042579 h 30" name="T35"/>
                <a:gd fmla="*/ 138331394 w 35" name="T36"/>
                <a:gd fmla="*/ 70580881 h 30" name="T37"/>
                <a:gd fmla="*/ 152163417 w 35" name="T38"/>
                <a:gd fmla="*/ 84696305 h 30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35" name="T60"/>
                <a:gd fmla="*/ 0 h 30" name="T61"/>
                <a:gd fmla="*/ 35 w 35" name="T62"/>
                <a:gd fmla="*/ 30 h 30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30" w="35">
                  <a:moveTo>
                    <a:pt x="11" y="6"/>
                  </a:moveTo>
                  <a:cubicBezTo>
                    <a:pt x="13" y="6"/>
                    <a:pt x="12" y="5"/>
                    <a:pt x="11" y="5"/>
                  </a:cubicBezTo>
                  <a:cubicBezTo>
                    <a:pt x="15" y="1"/>
                    <a:pt x="25" y="5"/>
                    <a:pt x="27" y="0"/>
                  </a:cubicBezTo>
                  <a:cubicBezTo>
                    <a:pt x="29" y="1"/>
                    <a:pt x="29" y="3"/>
                    <a:pt x="30" y="6"/>
                  </a:cubicBezTo>
                  <a:cubicBezTo>
                    <a:pt x="30" y="9"/>
                    <a:pt x="27" y="8"/>
                    <a:pt x="27" y="10"/>
                  </a:cubicBezTo>
                  <a:cubicBezTo>
                    <a:pt x="28" y="15"/>
                    <a:pt x="30" y="12"/>
                    <a:pt x="34" y="12"/>
                  </a:cubicBezTo>
                  <a:cubicBezTo>
                    <a:pt x="35" y="17"/>
                    <a:pt x="34" y="17"/>
                    <a:pt x="35" y="23"/>
                  </a:cubicBezTo>
                  <a:cubicBezTo>
                    <a:pt x="34" y="23"/>
                    <a:pt x="32" y="22"/>
                    <a:pt x="31" y="23"/>
                  </a:cubicBezTo>
                  <a:cubicBezTo>
                    <a:pt x="31" y="23"/>
                    <a:pt x="31" y="25"/>
                    <a:pt x="31" y="26"/>
                  </a:cubicBezTo>
                  <a:cubicBezTo>
                    <a:pt x="30" y="26"/>
                    <a:pt x="28" y="25"/>
                    <a:pt x="27" y="26"/>
                  </a:cubicBezTo>
                  <a:cubicBezTo>
                    <a:pt x="25" y="26"/>
                    <a:pt x="25" y="28"/>
                    <a:pt x="23" y="28"/>
                  </a:cubicBezTo>
                  <a:cubicBezTo>
                    <a:pt x="19" y="30"/>
                    <a:pt x="19" y="25"/>
                    <a:pt x="18" y="24"/>
                  </a:cubicBezTo>
                  <a:cubicBezTo>
                    <a:pt x="17" y="23"/>
                    <a:pt x="13" y="23"/>
                    <a:pt x="14" y="20"/>
                  </a:cubicBezTo>
                  <a:cubicBezTo>
                    <a:pt x="12" y="20"/>
                    <a:pt x="11" y="19"/>
                    <a:pt x="11" y="17"/>
                  </a:cubicBezTo>
                  <a:cubicBezTo>
                    <a:pt x="9" y="18"/>
                    <a:pt x="7" y="17"/>
                    <a:pt x="4" y="16"/>
                  </a:cubicBezTo>
                  <a:cubicBezTo>
                    <a:pt x="2" y="15"/>
                    <a:pt x="0" y="16"/>
                    <a:pt x="0" y="13"/>
                  </a:cubicBezTo>
                  <a:cubicBezTo>
                    <a:pt x="6" y="12"/>
                    <a:pt x="8" y="15"/>
                    <a:pt x="14" y="14"/>
                  </a:cubicBezTo>
                  <a:cubicBezTo>
                    <a:pt x="16" y="14"/>
                    <a:pt x="15" y="11"/>
                    <a:pt x="15" y="9"/>
                  </a:cubicBezTo>
                  <a:cubicBezTo>
                    <a:pt x="16" y="5"/>
                    <a:pt x="8" y="10"/>
                    <a:pt x="10" y="5"/>
                  </a:cubicBezTo>
                  <a:cubicBezTo>
                    <a:pt x="11" y="4"/>
                    <a:pt x="11" y="5"/>
                    <a:pt x="11" y="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8" name="Freeform 30"/>
            <p:cNvSpPr>
              <a:spLocks noChangeArrowheads="1"/>
            </p:cNvSpPr>
            <p:nvPr/>
          </p:nvSpPr>
          <p:spPr bwMode="auto">
            <a:xfrm>
              <a:off x="1863725" y="469900"/>
              <a:ext cx="82550" cy="38100"/>
            </a:xfrm>
            <a:custGeom>
              <a:gdLst>
                <a:gd fmla="*/ 0 w 22" name="T0"/>
                <a:gd fmla="*/ 29032200 h 10" name="T1"/>
                <a:gd fmla="*/ 84478668 w 22" name="T2"/>
                <a:gd fmla="*/ 0 h 10" name="T3"/>
                <a:gd fmla="*/ 295671586 w 22" name="T4"/>
                <a:gd fmla="*/ 58064400 h 10" name="T5"/>
                <a:gd fmla="*/ 281589307 w 22" name="T6"/>
                <a:gd fmla="*/ 145161000 h 10" name="T7"/>
                <a:gd fmla="*/ 70396389 w 22" name="T8"/>
                <a:gd fmla="*/ 58064400 h 10" name="T9"/>
                <a:gd fmla="*/ 0 w 22" name="T10"/>
                <a:gd fmla="*/ 29032200 h 1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2" name="T18"/>
                <a:gd fmla="*/ 0 h 10" name="T19"/>
                <a:gd fmla="*/ 22 w 22" name="T20"/>
                <a:gd fmla="*/ 10 h 1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0" w="22">
                  <a:moveTo>
                    <a:pt x="0" y="2"/>
                  </a:moveTo>
                  <a:cubicBezTo>
                    <a:pt x="1" y="0"/>
                    <a:pt x="4" y="0"/>
                    <a:pt x="6" y="0"/>
                  </a:cubicBezTo>
                  <a:cubicBezTo>
                    <a:pt x="11" y="1"/>
                    <a:pt x="17" y="4"/>
                    <a:pt x="21" y="4"/>
                  </a:cubicBezTo>
                  <a:cubicBezTo>
                    <a:pt x="22" y="7"/>
                    <a:pt x="20" y="7"/>
                    <a:pt x="20" y="10"/>
                  </a:cubicBezTo>
                  <a:cubicBezTo>
                    <a:pt x="12" y="10"/>
                    <a:pt x="9" y="8"/>
                    <a:pt x="5" y="4"/>
                  </a:cubicBezTo>
                  <a:cubicBezTo>
                    <a:pt x="3" y="3"/>
                    <a:pt x="3" y="1"/>
                    <a:pt x="0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9" name="Freeform 31"/>
            <p:cNvSpPr>
              <a:spLocks noChangeArrowheads="1"/>
            </p:cNvSpPr>
            <p:nvPr/>
          </p:nvSpPr>
          <p:spPr bwMode="auto">
            <a:xfrm>
              <a:off x="6618287" y="469900"/>
              <a:ext cx="52388" cy="22225"/>
            </a:xfrm>
            <a:custGeom>
              <a:gdLst>
                <a:gd fmla="*/ 196035896 w 14" name="T0"/>
                <a:gd fmla="*/ 54884638 h 6" name="T1"/>
                <a:gd fmla="*/ 0 w 14" name="T2"/>
                <a:gd fmla="*/ 41164404 h 6" name="T3"/>
                <a:gd fmla="*/ 56010256 w 14" name="T4"/>
                <a:gd fmla="*/ 0 h 6" name="T5"/>
                <a:gd fmla="*/ 196035896 w 14" name="T6"/>
                <a:gd fmla="*/ 54884638 h 6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4" name="T12"/>
                <a:gd fmla="*/ 0 h 6" name="T13"/>
                <a:gd fmla="*/ 14 w 14" name="T14"/>
                <a:gd fmla="*/ 6 h 6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6" w="14">
                  <a:moveTo>
                    <a:pt x="14" y="4"/>
                  </a:moveTo>
                  <a:cubicBezTo>
                    <a:pt x="12" y="6"/>
                    <a:pt x="3" y="5"/>
                    <a:pt x="0" y="3"/>
                  </a:cubicBezTo>
                  <a:cubicBezTo>
                    <a:pt x="0" y="1"/>
                    <a:pt x="4" y="2"/>
                    <a:pt x="4" y="0"/>
                  </a:cubicBezTo>
                  <a:cubicBezTo>
                    <a:pt x="7" y="1"/>
                    <a:pt x="14" y="0"/>
                    <a:pt x="14" y="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0" name="Freeform 32"/>
            <p:cNvSpPr>
              <a:spLocks noChangeArrowheads="1"/>
            </p:cNvSpPr>
            <p:nvPr/>
          </p:nvSpPr>
          <p:spPr bwMode="auto">
            <a:xfrm>
              <a:off x="2444750" y="587375"/>
              <a:ext cx="41275" cy="25400"/>
            </a:xfrm>
            <a:custGeom>
              <a:gdLst>
                <a:gd fmla="*/ 154875057 w 11" name="T0"/>
                <a:gd fmla="*/ 78997629 h 7" name="T1"/>
                <a:gd fmla="*/ 0 w 11" name="T2"/>
                <a:gd fmla="*/ 39500629 h 7" name="T3"/>
                <a:gd fmla="*/ 154875057 w 11" name="T4"/>
                <a:gd fmla="*/ 78997629 h 7" name="T5"/>
                <a:gd fmla="*/ 0 60000 65536" name="T6"/>
                <a:gd fmla="*/ 0 60000 65536" name="T7"/>
                <a:gd fmla="*/ 0 60000 65536" name="T8"/>
                <a:gd fmla="*/ 0 w 11" name="T9"/>
                <a:gd fmla="*/ 0 h 7" name="T10"/>
                <a:gd fmla="*/ 11 w 11" name="T11"/>
                <a:gd fmla="*/ 7 h 7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7" w="11">
                  <a:moveTo>
                    <a:pt x="11" y="6"/>
                  </a:moveTo>
                  <a:cubicBezTo>
                    <a:pt x="4" y="7"/>
                    <a:pt x="5" y="2"/>
                    <a:pt x="0" y="3"/>
                  </a:cubicBezTo>
                  <a:cubicBezTo>
                    <a:pt x="2" y="0"/>
                    <a:pt x="11" y="1"/>
                    <a:pt x="11" y="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1" name="Freeform 33"/>
            <p:cNvSpPr>
              <a:spLocks noChangeArrowheads="1"/>
            </p:cNvSpPr>
            <p:nvPr/>
          </p:nvSpPr>
          <p:spPr bwMode="auto">
            <a:xfrm>
              <a:off x="2414587" y="617538"/>
              <a:ext cx="60325" cy="33338"/>
            </a:xfrm>
            <a:custGeom>
              <a:gdLst>
                <a:gd fmla="*/ 227444102 w 16" name="T0"/>
                <a:gd fmla="*/ 68605900 h 9" name="T1"/>
                <a:gd fmla="*/ 28431927 w 16" name="T2"/>
                <a:gd fmla="*/ 68605900 h 9" name="T3"/>
                <a:gd fmla="*/ 85292009 w 16" name="T4"/>
                <a:gd fmla="*/ 0 h 9" name="T5"/>
                <a:gd fmla="*/ 227444102 w 16" name="T6"/>
                <a:gd fmla="*/ 68605900 h 9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6" name="T12"/>
                <a:gd fmla="*/ 0 h 9" name="T13"/>
                <a:gd fmla="*/ 16 w 16" name="T14"/>
                <a:gd fmla="*/ 9 h 9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9" w="16">
                  <a:moveTo>
                    <a:pt x="16" y="5"/>
                  </a:moveTo>
                  <a:cubicBezTo>
                    <a:pt x="14" y="9"/>
                    <a:pt x="4" y="9"/>
                    <a:pt x="2" y="5"/>
                  </a:cubicBezTo>
                  <a:cubicBezTo>
                    <a:pt x="0" y="0"/>
                    <a:pt x="7" y="4"/>
                    <a:pt x="6" y="0"/>
                  </a:cubicBezTo>
                  <a:cubicBezTo>
                    <a:pt x="9" y="2"/>
                    <a:pt x="12" y="4"/>
                    <a:pt x="16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2" name="Freeform 34"/>
            <p:cNvSpPr>
              <a:spLocks noChangeArrowheads="1"/>
            </p:cNvSpPr>
            <p:nvPr/>
          </p:nvSpPr>
          <p:spPr bwMode="auto">
            <a:xfrm>
              <a:off x="4630737" y="639763"/>
              <a:ext cx="38100" cy="33338"/>
            </a:xfrm>
            <a:custGeom>
              <a:gdLst>
                <a:gd fmla="*/ 58064400 w 10" name="T0"/>
                <a:gd fmla="*/ 0 h 9" name="T1"/>
                <a:gd fmla="*/ 145161000 w 10" name="T2"/>
                <a:gd fmla="*/ 82326339 h 9" name="T3"/>
                <a:gd fmla="*/ 43548300 w 10" name="T4"/>
                <a:gd fmla="*/ 109770921 h 9" name="T5"/>
                <a:gd fmla="*/ 14516100 w 10" name="T6"/>
                <a:gd fmla="*/ 13720439 h 9" name="T7"/>
                <a:gd fmla="*/ 58064400 w 10" name="T8"/>
                <a:gd fmla="*/ 0 h 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0" name="T15"/>
                <a:gd fmla="*/ 0 h 9" name="T16"/>
                <a:gd fmla="*/ 10 w 10" name="T17"/>
                <a:gd fmla="*/ 9 h 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" w="10">
                  <a:moveTo>
                    <a:pt x="4" y="0"/>
                  </a:moveTo>
                  <a:cubicBezTo>
                    <a:pt x="8" y="0"/>
                    <a:pt x="9" y="2"/>
                    <a:pt x="10" y="6"/>
                  </a:cubicBezTo>
                  <a:cubicBezTo>
                    <a:pt x="6" y="5"/>
                    <a:pt x="3" y="5"/>
                    <a:pt x="3" y="8"/>
                  </a:cubicBezTo>
                  <a:cubicBezTo>
                    <a:pt x="0" y="9"/>
                    <a:pt x="2" y="3"/>
                    <a:pt x="1" y="1"/>
                  </a:cubicBezTo>
                  <a:cubicBezTo>
                    <a:pt x="3" y="2"/>
                    <a:pt x="4" y="1"/>
                    <a:pt x="4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3" name="Freeform 35"/>
            <p:cNvSpPr>
              <a:spLocks noChangeArrowheads="1"/>
            </p:cNvSpPr>
            <p:nvPr/>
          </p:nvSpPr>
          <p:spPr bwMode="auto">
            <a:xfrm>
              <a:off x="1270000" y="658813"/>
              <a:ext cx="38100" cy="30163"/>
            </a:xfrm>
            <a:custGeom>
              <a:gdLst>
                <a:gd fmla="*/ 145161000 w 10" name="T0"/>
                <a:gd fmla="*/ 85293423 h 8" name="T1"/>
                <a:gd fmla="*/ 0 w 10" name="T2"/>
                <a:gd fmla="*/ 113725821 h 8" name="T3"/>
                <a:gd fmla="*/ 145161000 w 10" name="T4"/>
                <a:gd fmla="*/ 85293423 h 8" name="T5"/>
                <a:gd fmla="*/ 0 60000 65536" name="T6"/>
                <a:gd fmla="*/ 0 60000 65536" name="T7"/>
                <a:gd fmla="*/ 0 60000 65536" name="T8"/>
                <a:gd fmla="*/ 0 w 10" name="T9"/>
                <a:gd fmla="*/ 0 h 8" name="T10"/>
                <a:gd fmla="*/ 10 w 10" name="T11"/>
                <a:gd fmla="*/ 8 h 8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8" w="10">
                  <a:moveTo>
                    <a:pt x="10" y="6"/>
                  </a:moveTo>
                  <a:cubicBezTo>
                    <a:pt x="5" y="5"/>
                    <a:pt x="3" y="7"/>
                    <a:pt x="0" y="8"/>
                  </a:cubicBezTo>
                  <a:cubicBezTo>
                    <a:pt x="0" y="5"/>
                    <a:pt x="10" y="0"/>
                    <a:pt x="10" y="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4" name="Freeform 36"/>
            <p:cNvSpPr>
              <a:spLocks noChangeArrowheads="1"/>
            </p:cNvSpPr>
            <p:nvPr/>
          </p:nvSpPr>
          <p:spPr bwMode="auto">
            <a:xfrm>
              <a:off x="1930400" y="681038"/>
              <a:ext cx="68263" cy="41275"/>
            </a:xfrm>
            <a:custGeom>
              <a:gdLst>
                <a:gd fmla="*/ 215733834 w 18" name="T0"/>
                <a:gd fmla="*/ 28160807 h 11" name="T1"/>
                <a:gd fmla="*/ 230114573 w 18" name="T2"/>
                <a:gd fmla="*/ 140796530 h 11" name="T3"/>
                <a:gd fmla="*/ 28765270 w 18" name="T4"/>
                <a:gd fmla="*/ 98557195 h 11" name="T5"/>
                <a:gd fmla="*/ 71911278 w 18" name="T6"/>
                <a:gd fmla="*/ 28160807 h 11" name="T7"/>
                <a:gd fmla="*/ 215733834 w 18" name="T8"/>
                <a:gd fmla="*/ 28160807 h 1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8" name="T15"/>
                <a:gd fmla="*/ 0 h 11" name="T16"/>
                <a:gd fmla="*/ 18 w 18" name="T17"/>
                <a:gd fmla="*/ 11 h 1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1" w="18">
                  <a:moveTo>
                    <a:pt x="15" y="2"/>
                  </a:moveTo>
                  <a:cubicBezTo>
                    <a:pt x="16" y="4"/>
                    <a:pt x="18" y="9"/>
                    <a:pt x="16" y="10"/>
                  </a:cubicBezTo>
                  <a:cubicBezTo>
                    <a:pt x="11" y="10"/>
                    <a:pt x="4" y="11"/>
                    <a:pt x="2" y="7"/>
                  </a:cubicBezTo>
                  <a:cubicBezTo>
                    <a:pt x="0" y="3"/>
                    <a:pt x="6" y="6"/>
                    <a:pt x="5" y="2"/>
                  </a:cubicBezTo>
                  <a:cubicBezTo>
                    <a:pt x="9" y="0"/>
                    <a:pt x="14" y="4"/>
                    <a:pt x="15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5" name="Freeform 37"/>
            <p:cNvSpPr>
              <a:spLocks noChangeArrowheads="1"/>
            </p:cNvSpPr>
            <p:nvPr/>
          </p:nvSpPr>
          <p:spPr bwMode="auto">
            <a:xfrm>
              <a:off x="1908175" y="793750"/>
              <a:ext cx="79375" cy="33338"/>
            </a:xfrm>
            <a:custGeom>
              <a:gdLst>
                <a:gd fmla="*/ 271443601 w 21" name="T0"/>
                <a:gd fmla="*/ 54885461 h 9" name="T1"/>
                <a:gd fmla="*/ 200013661 w 21" name="T2"/>
                <a:gd fmla="*/ 96050482 h 9" name="T3"/>
                <a:gd fmla="*/ 114292440 w 21" name="T4"/>
                <a:gd fmla="*/ 109770921 h 9" name="T5"/>
                <a:gd fmla="*/ 28575000 w 21" name="T6"/>
                <a:gd fmla="*/ 96050482 h 9" name="T7"/>
                <a:gd fmla="*/ 57146220 w 21" name="T8"/>
                <a:gd fmla="*/ 41165022 h 9" name="T9"/>
                <a:gd fmla="*/ 114292440 w 21" name="T10"/>
                <a:gd fmla="*/ 0 h 9" name="T11"/>
                <a:gd fmla="*/ 271443601 w 21" name="T12"/>
                <a:gd fmla="*/ 54885461 h 9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1" name="T21"/>
                <a:gd fmla="*/ 0 h 9" name="T22"/>
                <a:gd fmla="*/ 21 w 21" name="T23"/>
                <a:gd fmla="*/ 9 h 9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9" w="21">
                  <a:moveTo>
                    <a:pt x="19" y="4"/>
                  </a:moveTo>
                  <a:cubicBezTo>
                    <a:pt x="21" y="8"/>
                    <a:pt x="16" y="6"/>
                    <a:pt x="14" y="7"/>
                  </a:cubicBezTo>
                  <a:cubicBezTo>
                    <a:pt x="13" y="7"/>
                    <a:pt x="9" y="9"/>
                    <a:pt x="8" y="8"/>
                  </a:cubicBezTo>
                  <a:cubicBezTo>
                    <a:pt x="7" y="7"/>
                    <a:pt x="4" y="8"/>
                    <a:pt x="2" y="7"/>
                  </a:cubicBezTo>
                  <a:cubicBezTo>
                    <a:pt x="0" y="3"/>
                    <a:pt x="9" y="4"/>
                    <a:pt x="4" y="3"/>
                  </a:cubicBezTo>
                  <a:cubicBezTo>
                    <a:pt x="4" y="0"/>
                    <a:pt x="8" y="2"/>
                    <a:pt x="8" y="0"/>
                  </a:cubicBezTo>
                  <a:cubicBezTo>
                    <a:pt x="12" y="1"/>
                    <a:pt x="17" y="1"/>
                    <a:pt x="19" y="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6" name="Freeform 38"/>
            <p:cNvSpPr>
              <a:spLocks noChangeArrowheads="1"/>
            </p:cNvSpPr>
            <p:nvPr/>
          </p:nvSpPr>
          <p:spPr bwMode="auto">
            <a:xfrm>
              <a:off x="1908175" y="850900"/>
              <a:ext cx="38100" cy="14288"/>
            </a:xfrm>
            <a:custGeom>
              <a:gdLst>
                <a:gd fmla="*/ 116128800 w 10" name="T0"/>
                <a:gd fmla="*/ 51036736 h 4" name="T1"/>
                <a:gd fmla="*/ 29032200 w 10" name="T2"/>
                <a:gd fmla="*/ 51036736 h 4" name="T3"/>
                <a:gd fmla="*/ 116128800 w 10" name="T4"/>
                <a:gd fmla="*/ 51036736 h 4" name="T5"/>
                <a:gd fmla="*/ 0 60000 65536" name="T6"/>
                <a:gd fmla="*/ 0 60000 65536" name="T7"/>
                <a:gd fmla="*/ 0 60000 65536" name="T8"/>
                <a:gd fmla="*/ 0 w 10" name="T9"/>
                <a:gd fmla="*/ 0 h 4" name="T10"/>
                <a:gd fmla="*/ 10 w 10" name="T11"/>
                <a:gd fmla="*/ 4 h 4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4" w="10">
                  <a:moveTo>
                    <a:pt x="8" y="4"/>
                  </a:moveTo>
                  <a:cubicBezTo>
                    <a:pt x="5" y="2"/>
                    <a:pt x="6" y="4"/>
                    <a:pt x="2" y="4"/>
                  </a:cubicBezTo>
                  <a:cubicBezTo>
                    <a:pt x="0" y="0"/>
                    <a:pt x="10" y="0"/>
                    <a:pt x="8" y="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7" name="Freeform 39"/>
            <p:cNvSpPr>
              <a:spLocks noChangeArrowheads="1"/>
            </p:cNvSpPr>
            <p:nvPr/>
          </p:nvSpPr>
          <p:spPr bwMode="auto">
            <a:xfrm>
              <a:off x="1792287" y="873125"/>
              <a:ext cx="41275" cy="25400"/>
            </a:xfrm>
            <a:custGeom>
              <a:gdLst>
                <a:gd fmla="*/ 126714250 w 11" name="T0"/>
                <a:gd fmla="*/ 13168086 h 7" name="T1"/>
                <a:gd fmla="*/ 154875057 w 11" name="T2"/>
                <a:gd fmla="*/ 52665086 h 7" name="T3"/>
                <a:gd fmla="*/ 70396389 w 11" name="T4"/>
                <a:gd fmla="*/ 65833171 h 7" name="T5"/>
                <a:gd fmla="*/ 0 w 11" name="T6"/>
                <a:gd fmla="*/ 65833171 h 7" name="T7"/>
                <a:gd fmla="*/ 126714250 w 11" name="T8"/>
                <a:gd fmla="*/ 13168086 h 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1" name="T15"/>
                <a:gd fmla="*/ 0 h 7" name="T16"/>
                <a:gd fmla="*/ 11 w 11" name="T17"/>
                <a:gd fmla="*/ 7 h 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7" w="11">
                  <a:moveTo>
                    <a:pt x="9" y="1"/>
                  </a:moveTo>
                  <a:cubicBezTo>
                    <a:pt x="9" y="3"/>
                    <a:pt x="10" y="4"/>
                    <a:pt x="11" y="4"/>
                  </a:cubicBezTo>
                  <a:cubicBezTo>
                    <a:pt x="11" y="7"/>
                    <a:pt x="6" y="4"/>
                    <a:pt x="5" y="5"/>
                  </a:cubicBezTo>
                  <a:cubicBezTo>
                    <a:pt x="4" y="7"/>
                    <a:pt x="5" y="5"/>
                    <a:pt x="0" y="5"/>
                  </a:cubicBezTo>
                  <a:cubicBezTo>
                    <a:pt x="2" y="3"/>
                    <a:pt x="4" y="0"/>
                    <a:pt x="9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8" name="Freeform 40"/>
            <p:cNvSpPr>
              <a:spLocks noChangeArrowheads="1"/>
            </p:cNvSpPr>
            <p:nvPr/>
          </p:nvSpPr>
          <p:spPr bwMode="auto">
            <a:xfrm>
              <a:off x="1870075" y="898525"/>
              <a:ext cx="15875" cy="26988"/>
            </a:xfrm>
            <a:custGeom>
              <a:gdLst>
                <a:gd fmla="*/ 15751969 w 4" name="T0"/>
                <a:gd fmla="*/ 0 h 7" name="T1"/>
                <a:gd fmla="*/ 63003906 w 4" name="T2"/>
                <a:gd fmla="*/ 74321097 h 7" name="T3"/>
                <a:gd fmla="*/ 15751969 w 4" name="T4"/>
                <a:gd fmla="*/ 0 h 7" name="T5"/>
                <a:gd fmla="*/ 0 60000 65536" name="T6"/>
                <a:gd fmla="*/ 0 60000 65536" name="T7"/>
                <a:gd fmla="*/ 0 60000 65536" name="T8"/>
                <a:gd fmla="*/ 0 w 4" name="T9"/>
                <a:gd fmla="*/ 0 h 7" name="T10"/>
                <a:gd fmla="*/ 4 w 4" name="T11"/>
                <a:gd fmla="*/ 7 h 7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7" w="4">
                  <a:moveTo>
                    <a:pt x="1" y="0"/>
                  </a:moveTo>
                  <a:cubicBezTo>
                    <a:pt x="4" y="0"/>
                    <a:pt x="4" y="2"/>
                    <a:pt x="4" y="5"/>
                  </a:cubicBezTo>
                  <a:cubicBezTo>
                    <a:pt x="0" y="7"/>
                    <a:pt x="1" y="2"/>
                    <a:pt x="1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9" name="Freeform 41"/>
            <p:cNvSpPr>
              <a:spLocks noChangeArrowheads="1"/>
            </p:cNvSpPr>
            <p:nvPr/>
          </p:nvSpPr>
          <p:spPr bwMode="auto">
            <a:xfrm>
              <a:off x="3376612" y="1117600"/>
              <a:ext cx="93663" cy="112713"/>
            </a:xfrm>
            <a:custGeom>
              <a:gdLst>
                <a:gd fmla="*/ 140363372 w 25" name="T0"/>
                <a:gd fmla="*/ 14115425 h 30" name="T1"/>
                <a:gd fmla="*/ 154401582 w 25" name="T2"/>
                <a:gd fmla="*/ 28230849 h 30" name="T3"/>
                <a:gd fmla="*/ 294764954 w 25" name="T4"/>
                <a:gd fmla="*/ 28230849 h 30" name="T5"/>
                <a:gd fmla="*/ 350910303 w 25" name="T6"/>
                <a:gd fmla="*/ 70580881 h 30" name="T7"/>
                <a:gd fmla="*/ 336872092 w 25" name="T8"/>
                <a:gd fmla="*/ 112927155 h 30" name="T9"/>
                <a:gd fmla="*/ 294764954 w 25" name="T10"/>
                <a:gd fmla="*/ 127042579 h 30" name="T11"/>
                <a:gd fmla="*/ 336872092 w 25" name="T12"/>
                <a:gd fmla="*/ 225854309 h 30" name="T13"/>
                <a:gd fmla="*/ 308799418 w 25" name="T14"/>
                <a:gd fmla="*/ 324662282 h 30" name="T15"/>
                <a:gd fmla="*/ 210546931 w 25" name="T16"/>
                <a:gd fmla="*/ 324662282 h 30" name="T17"/>
                <a:gd fmla="*/ 196508721 w 25" name="T18"/>
                <a:gd fmla="*/ 381127738 h 30" name="T19"/>
                <a:gd fmla="*/ 154401582 w 25" name="T20"/>
                <a:gd fmla="*/ 423474012 h 30" name="T21"/>
                <a:gd fmla="*/ 42110885 w 25" name="T22"/>
                <a:gd fmla="*/ 423474012 h 30" name="T23"/>
                <a:gd fmla="*/ 84218023 w 25" name="T24"/>
                <a:gd fmla="*/ 310546858 h 30" name="T25"/>
                <a:gd fmla="*/ 84218023 w 25" name="T26"/>
                <a:gd fmla="*/ 225854309 h 30" name="T27"/>
                <a:gd fmla="*/ 42110885 w 25" name="T28"/>
                <a:gd fmla="*/ 127042579 h 30" name="T29"/>
                <a:gd fmla="*/ 112290697 w 25" name="T30"/>
                <a:gd fmla="*/ 141158004 h 30" name="T31"/>
                <a:gd fmla="*/ 140363372 w 25" name="T32"/>
                <a:gd fmla="*/ 14115425 h 30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25" name="T51"/>
                <a:gd fmla="*/ 0 h 30" name="T52"/>
                <a:gd fmla="*/ 25 w 25" name="T53"/>
                <a:gd fmla="*/ 30 h 30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30" w="25">
                  <a:moveTo>
                    <a:pt x="10" y="1"/>
                  </a:moveTo>
                  <a:cubicBezTo>
                    <a:pt x="11" y="0"/>
                    <a:pt x="11" y="1"/>
                    <a:pt x="11" y="2"/>
                  </a:cubicBezTo>
                  <a:cubicBezTo>
                    <a:pt x="11" y="4"/>
                    <a:pt x="17" y="1"/>
                    <a:pt x="21" y="2"/>
                  </a:cubicBezTo>
                  <a:cubicBezTo>
                    <a:pt x="22" y="4"/>
                    <a:pt x="23" y="5"/>
                    <a:pt x="25" y="5"/>
                  </a:cubicBezTo>
                  <a:cubicBezTo>
                    <a:pt x="25" y="7"/>
                    <a:pt x="25" y="7"/>
                    <a:pt x="24" y="8"/>
                  </a:cubicBezTo>
                  <a:cubicBezTo>
                    <a:pt x="24" y="9"/>
                    <a:pt x="22" y="9"/>
                    <a:pt x="21" y="9"/>
                  </a:cubicBezTo>
                  <a:cubicBezTo>
                    <a:pt x="21" y="13"/>
                    <a:pt x="24" y="13"/>
                    <a:pt x="24" y="16"/>
                  </a:cubicBezTo>
                  <a:cubicBezTo>
                    <a:pt x="24" y="18"/>
                    <a:pt x="22" y="20"/>
                    <a:pt x="22" y="23"/>
                  </a:cubicBezTo>
                  <a:cubicBezTo>
                    <a:pt x="20" y="23"/>
                    <a:pt x="18" y="23"/>
                    <a:pt x="15" y="23"/>
                  </a:cubicBezTo>
                  <a:cubicBezTo>
                    <a:pt x="13" y="23"/>
                    <a:pt x="15" y="26"/>
                    <a:pt x="14" y="27"/>
                  </a:cubicBezTo>
                  <a:cubicBezTo>
                    <a:pt x="14" y="28"/>
                    <a:pt x="10" y="28"/>
                    <a:pt x="11" y="30"/>
                  </a:cubicBezTo>
                  <a:cubicBezTo>
                    <a:pt x="8" y="30"/>
                    <a:pt x="6" y="30"/>
                    <a:pt x="3" y="30"/>
                  </a:cubicBezTo>
                  <a:cubicBezTo>
                    <a:pt x="4" y="27"/>
                    <a:pt x="0" y="20"/>
                    <a:pt x="6" y="22"/>
                  </a:cubicBezTo>
                  <a:cubicBezTo>
                    <a:pt x="6" y="18"/>
                    <a:pt x="3" y="19"/>
                    <a:pt x="6" y="16"/>
                  </a:cubicBezTo>
                  <a:cubicBezTo>
                    <a:pt x="7" y="12"/>
                    <a:pt x="2" y="13"/>
                    <a:pt x="3" y="9"/>
                  </a:cubicBezTo>
                  <a:cubicBezTo>
                    <a:pt x="6" y="9"/>
                    <a:pt x="6" y="10"/>
                    <a:pt x="8" y="10"/>
                  </a:cubicBezTo>
                  <a:cubicBezTo>
                    <a:pt x="11" y="10"/>
                    <a:pt x="9" y="4"/>
                    <a:pt x="10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0" name="Freeform 42"/>
            <p:cNvSpPr>
              <a:spLocks noChangeArrowheads="1"/>
            </p:cNvSpPr>
            <p:nvPr/>
          </p:nvSpPr>
          <p:spPr bwMode="auto">
            <a:xfrm>
              <a:off x="57150" y="1123950"/>
              <a:ext cx="30163" cy="26988"/>
            </a:xfrm>
            <a:custGeom>
              <a:gdLst>
                <a:gd fmla="*/ 99511507 w 8" name="T0"/>
                <a:gd fmla="*/ 0 h 7" name="T1"/>
                <a:gd fmla="*/ 85293423 w 8" name="T2"/>
                <a:gd fmla="*/ 44591887 h 7" name="T3"/>
                <a:gd fmla="*/ 0 w 8" name="T4"/>
                <a:gd fmla="*/ 59458419 h 7" name="T5"/>
                <a:gd fmla="*/ 99511507 w 8" name="T6"/>
                <a:gd fmla="*/ 0 h 7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8" name="T12"/>
                <a:gd fmla="*/ 0 h 7" name="T13"/>
                <a:gd fmla="*/ 8 w 8" name="T14"/>
                <a:gd fmla="*/ 7 h 7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7" w="8">
                  <a:moveTo>
                    <a:pt x="7" y="0"/>
                  </a:moveTo>
                  <a:cubicBezTo>
                    <a:pt x="8" y="2"/>
                    <a:pt x="6" y="2"/>
                    <a:pt x="6" y="3"/>
                  </a:cubicBezTo>
                  <a:cubicBezTo>
                    <a:pt x="4" y="5"/>
                    <a:pt x="3" y="7"/>
                    <a:pt x="0" y="4"/>
                  </a:cubicBezTo>
                  <a:cubicBezTo>
                    <a:pt x="1" y="2"/>
                    <a:pt x="4" y="1"/>
                    <a:pt x="7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1" name="Freeform 43"/>
            <p:cNvSpPr>
              <a:spLocks noChangeArrowheads="1"/>
            </p:cNvSpPr>
            <p:nvPr/>
          </p:nvSpPr>
          <p:spPr bwMode="auto">
            <a:xfrm>
              <a:off x="744537" y="1147763"/>
              <a:ext cx="33338" cy="52388"/>
            </a:xfrm>
            <a:custGeom>
              <a:gdLst>
                <a:gd fmla="*/ 27440878 w 9" name="T0"/>
                <a:gd fmla="*/ 0 h 14" name="T1"/>
                <a:gd fmla="*/ 123491360 w 9" name="T2"/>
                <a:gd fmla="*/ 140025640 h 14" name="T3"/>
                <a:gd fmla="*/ 54885461 w 9" name="T4"/>
                <a:gd fmla="*/ 98017948 h 14" name="T5"/>
                <a:gd fmla="*/ 27440878 w 9" name="T6"/>
                <a:gd fmla="*/ 0 h 14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9" name="T12"/>
                <a:gd fmla="*/ 0 h 14" name="T13"/>
                <a:gd fmla="*/ 9 w 9" name="T14"/>
                <a:gd fmla="*/ 14 h 14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4" w="9">
                  <a:moveTo>
                    <a:pt x="2" y="0"/>
                  </a:moveTo>
                  <a:cubicBezTo>
                    <a:pt x="5" y="3"/>
                    <a:pt x="5" y="8"/>
                    <a:pt x="9" y="10"/>
                  </a:cubicBezTo>
                  <a:cubicBezTo>
                    <a:pt x="8" y="14"/>
                    <a:pt x="4" y="9"/>
                    <a:pt x="4" y="7"/>
                  </a:cubicBezTo>
                  <a:cubicBezTo>
                    <a:pt x="0" y="7"/>
                    <a:pt x="0" y="2"/>
                    <a:pt x="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2" name="Freeform 44"/>
            <p:cNvSpPr>
              <a:spLocks noChangeArrowheads="1"/>
            </p:cNvSpPr>
            <p:nvPr/>
          </p:nvSpPr>
          <p:spPr bwMode="auto">
            <a:xfrm>
              <a:off x="6640512" y="1123950"/>
              <a:ext cx="55563" cy="244475"/>
            </a:xfrm>
            <a:custGeom>
              <a:gdLst>
                <a:gd fmla="*/ 68605488 w 15" name="T0"/>
                <a:gd fmla="*/ 99023658 h 65" name="T1"/>
                <a:gd fmla="*/ 109770263 w 15" name="T2"/>
                <a:gd fmla="*/ 240488177 h 65" name="T3"/>
                <a:gd fmla="*/ 123490620 w 15" name="T4"/>
                <a:gd fmla="*/ 325366136 h 65" name="T5"/>
                <a:gd fmla="*/ 123490620 w 15" name="T6"/>
                <a:gd fmla="*/ 381948934 h 65" name="T7"/>
                <a:gd fmla="*/ 150931333 w 15" name="T8"/>
                <a:gd fmla="*/ 537559152 h 65" name="T9"/>
                <a:gd fmla="*/ 205816465 w 15" name="T10"/>
                <a:gd fmla="*/ 622437111 h 65" name="T11"/>
                <a:gd fmla="*/ 123490620 w 15" name="T12"/>
                <a:gd fmla="*/ 636582811 h 65" name="T13"/>
                <a:gd fmla="*/ 123490620 w 15" name="T14"/>
                <a:gd fmla="*/ 778043568 h 65" name="T15"/>
                <a:gd fmla="*/ 82325845 w 15" name="T16"/>
                <a:gd fmla="*/ 778043568 h 65" name="T17"/>
                <a:gd fmla="*/ 123490620 w 15" name="T18"/>
                <a:gd fmla="*/ 919508087 h 65" name="T19"/>
                <a:gd fmla="*/ 27440714 w 15" name="T20"/>
                <a:gd fmla="*/ 891216687 h 65" name="T21"/>
                <a:gd fmla="*/ 54885131 w 15" name="T22"/>
                <a:gd fmla="*/ 778043568 h 65" name="T23"/>
                <a:gd fmla="*/ 13720357 w 15" name="T24"/>
                <a:gd fmla="*/ 721460770 h 65" name="T25"/>
                <a:gd fmla="*/ 54885131 w 15" name="T26"/>
                <a:gd fmla="*/ 480972593 h 65" name="T27"/>
                <a:gd fmla="*/ 13720357 w 15" name="T28"/>
                <a:gd fmla="*/ 381948934 h 65" name="T29"/>
                <a:gd fmla="*/ 13720357 w 15" name="T30"/>
                <a:gd fmla="*/ 240488177 h 65" name="T31"/>
                <a:gd fmla="*/ 68605488 w 15" name="T32"/>
                <a:gd fmla="*/ 183901617 h 65" name="T33"/>
                <a:gd fmla="*/ 82325845 w 15" name="T34"/>
                <a:gd fmla="*/ 113169358 h 65" name="T35"/>
                <a:gd fmla="*/ 68605488 w 15" name="T36"/>
                <a:gd fmla="*/ 99023658 h 65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w 15" name="T57"/>
                <a:gd fmla="*/ 0 h 65" name="T58"/>
                <a:gd fmla="*/ 15 w 15" name="T59"/>
                <a:gd fmla="*/ 65 h 65" name="T60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T60" l="T57" r="T59" t="T58"/>
              <a:pathLst>
                <a:path h="65" w="15">
                  <a:moveTo>
                    <a:pt x="5" y="7"/>
                  </a:moveTo>
                  <a:cubicBezTo>
                    <a:pt x="11" y="0"/>
                    <a:pt x="5" y="15"/>
                    <a:pt x="8" y="17"/>
                  </a:cubicBezTo>
                  <a:cubicBezTo>
                    <a:pt x="10" y="19"/>
                    <a:pt x="6" y="19"/>
                    <a:pt x="9" y="23"/>
                  </a:cubicBezTo>
                  <a:cubicBezTo>
                    <a:pt x="11" y="25"/>
                    <a:pt x="9" y="25"/>
                    <a:pt x="9" y="27"/>
                  </a:cubicBezTo>
                  <a:cubicBezTo>
                    <a:pt x="9" y="28"/>
                    <a:pt x="12" y="33"/>
                    <a:pt x="11" y="38"/>
                  </a:cubicBezTo>
                  <a:cubicBezTo>
                    <a:pt x="10" y="41"/>
                    <a:pt x="13" y="42"/>
                    <a:pt x="15" y="44"/>
                  </a:cubicBezTo>
                  <a:cubicBezTo>
                    <a:pt x="14" y="47"/>
                    <a:pt x="11" y="47"/>
                    <a:pt x="9" y="45"/>
                  </a:cubicBezTo>
                  <a:cubicBezTo>
                    <a:pt x="8" y="49"/>
                    <a:pt x="9" y="55"/>
                    <a:pt x="9" y="55"/>
                  </a:cubicBezTo>
                  <a:cubicBezTo>
                    <a:pt x="9" y="55"/>
                    <a:pt x="6" y="55"/>
                    <a:pt x="6" y="55"/>
                  </a:cubicBezTo>
                  <a:cubicBezTo>
                    <a:pt x="6" y="58"/>
                    <a:pt x="10" y="59"/>
                    <a:pt x="9" y="65"/>
                  </a:cubicBezTo>
                  <a:cubicBezTo>
                    <a:pt x="5" y="63"/>
                    <a:pt x="5" y="65"/>
                    <a:pt x="2" y="63"/>
                  </a:cubicBezTo>
                  <a:cubicBezTo>
                    <a:pt x="5" y="60"/>
                    <a:pt x="1" y="59"/>
                    <a:pt x="4" y="55"/>
                  </a:cubicBezTo>
                  <a:cubicBezTo>
                    <a:pt x="4" y="52"/>
                    <a:pt x="2" y="51"/>
                    <a:pt x="1" y="51"/>
                  </a:cubicBezTo>
                  <a:cubicBezTo>
                    <a:pt x="2" y="47"/>
                    <a:pt x="5" y="41"/>
                    <a:pt x="4" y="34"/>
                  </a:cubicBezTo>
                  <a:cubicBezTo>
                    <a:pt x="3" y="31"/>
                    <a:pt x="1" y="29"/>
                    <a:pt x="1" y="27"/>
                  </a:cubicBezTo>
                  <a:cubicBezTo>
                    <a:pt x="0" y="23"/>
                    <a:pt x="4" y="20"/>
                    <a:pt x="1" y="17"/>
                  </a:cubicBezTo>
                  <a:cubicBezTo>
                    <a:pt x="1" y="15"/>
                    <a:pt x="3" y="14"/>
                    <a:pt x="5" y="13"/>
                  </a:cubicBezTo>
                  <a:cubicBezTo>
                    <a:pt x="5" y="11"/>
                    <a:pt x="5" y="9"/>
                    <a:pt x="6" y="8"/>
                  </a:cubicBezTo>
                  <a:cubicBezTo>
                    <a:pt x="7" y="7"/>
                    <a:pt x="6" y="7"/>
                    <a:pt x="5" y="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3" name="Freeform 45"/>
            <p:cNvSpPr>
              <a:spLocks noChangeArrowheads="1"/>
            </p:cNvSpPr>
            <p:nvPr/>
          </p:nvSpPr>
          <p:spPr bwMode="auto">
            <a:xfrm>
              <a:off x="15875" y="1150938"/>
              <a:ext cx="14288" cy="22225"/>
            </a:xfrm>
            <a:custGeom>
              <a:gdLst>
                <a:gd fmla="*/ 12759184 w 4" name="T0"/>
                <a:gd fmla="*/ 0 h 6" name="T1"/>
                <a:gd fmla="*/ 0 w 4" name="T2"/>
                <a:gd fmla="*/ 54884638 h 6" name="T3"/>
                <a:gd fmla="*/ 0 w 4" name="T4"/>
                <a:gd fmla="*/ 13720233 h 6" name="T5"/>
                <a:gd fmla="*/ 12759184 w 4" name="T6"/>
                <a:gd fmla="*/ 0 h 6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" name="T12"/>
                <a:gd fmla="*/ 0 h 6" name="T13"/>
                <a:gd fmla="*/ 4 w 4" name="T14"/>
                <a:gd fmla="*/ 6 h 6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6" w="4">
                  <a:moveTo>
                    <a:pt x="1" y="0"/>
                  </a:moveTo>
                  <a:cubicBezTo>
                    <a:pt x="4" y="0"/>
                    <a:pt x="3" y="6"/>
                    <a:pt x="0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2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4" name="Freeform 46"/>
            <p:cNvSpPr>
              <a:spLocks noChangeArrowheads="1"/>
            </p:cNvSpPr>
            <p:nvPr/>
          </p:nvSpPr>
          <p:spPr bwMode="auto">
            <a:xfrm>
              <a:off x="2317750" y="1238250"/>
              <a:ext cx="157163" cy="130175"/>
            </a:xfrm>
            <a:custGeom>
              <a:gdLst>
                <a:gd fmla="*/ 252044548 w 42" name="T0"/>
                <a:gd fmla="*/ 0 h 35" name="T1"/>
                <a:gd fmla="*/ 308050706 w 42" name="T2"/>
                <a:gd fmla="*/ 27667766 h 35" name="T3"/>
                <a:gd fmla="*/ 294051973 w 42" name="T4"/>
                <a:gd fmla="*/ 110663627 h 35" name="T5"/>
                <a:gd fmla="*/ 378063080 w 42" name="T6"/>
                <a:gd fmla="*/ 152163417 h 35" name="T7"/>
                <a:gd fmla="*/ 490082880 w 42" name="T8"/>
                <a:gd fmla="*/ 193663207 h 35" name="T9"/>
                <a:gd fmla="*/ 476080405 w 42" name="T10"/>
                <a:gd fmla="*/ 262827044 h 35" name="T11"/>
                <a:gd fmla="*/ 532090304 w 42" name="T12"/>
                <a:gd fmla="*/ 290494811 h 35" name="T13"/>
                <a:gd fmla="*/ 574097729 w 42" name="T14"/>
                <a:gd fmla="*/ 345826624 h 35" name="T15"/>
                <a:gd fmla="*/ 532090304 w 42" name="T16"/>
                <a:gd fmla="*/ 442658228 h 35" name="T17"/>
                <a:gd fmla="*/ 504085355 w 42" name="T18"/>
                <a:gd fmla="*/ 401158438 h 35" name="T19"/>
                <a:gd fmla="*/ 392065555 w 42" name="T20"/>
                <a:gd fmla="*/ 401158438 h 35" name="T21"/>
                <a:gd fmla="*/ 308050706 w 42" name="T22"/>
                <a:gd fmla="*/ 484158018 h 35" name="T23"/>
                <a:gd fmla="*/ 280049498 w 42" name="T24"/>
                <a:gd fmla="*/ 414994181 h 35" name="T25"/>
                <a:gd fmla="*/ 210037124 w 42" name="T26"/>
                <a:gd fmla="*/ 401158438 h 35" name="T27"/>
                <a:gd fmla="*/ 140024749 w 42" name="T28"/>
                <a:gd fmla="*/ 345826624 h 35" name="T29"/>
                <a:gd fmla="*/ 0 w 42" name="T30"/>
                <a:gd fmla="*/ 359658648 h 35" name="T31"/>
                <a:gd fmla="*/ 14002475 w 42" name="T32"/>
                <a:gd fmla="*/ 290494811 h 35" name="T33"/>
                <a:gd fmla="*/ 98017324 w 42" name="T34"/>
                <a:gd fmla="*/ 248995021 h 35" name="T35"/>
                <a:gd fmla="*/ 140024749 w 42" name="T36"/>
                <a:gd fmla="*/ 165995441 h 35" name="T37"/>
                <a:gd fmla="*/ 154027224 w 42" name="T38"/>
                <a:gd fmla="*/ 69163837 h 35" name="T39"/>
                <a:gd fmla="*/ 196034649 w 42" name="T40"/>
                <a:gd fmla="*/ 69163837 h 35" name="T41"/>
                <a:gd fmla="*/ 196034649 w 42" name="T42"/>
                <a:gd fmla="*/ 27667766 h 35" name="T43"/>
                <a:gd fmla="*/ 252044548 w 42" name="T44"/>
                <a:gd fmla="*/ 0 h 35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42" name="T69"/>
                <a:gd fmla="*/ 0 h 35" name="T70"/>
                <a:gd fmla="*/ 42 w 42" name="T71"/>
                <a:gd fmla="*/ 35 h 35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35" w="42">
                  <a:moveTo>
                    <a:pt x="18" y="0"/>
                  </a:moveTo>
                  <a:cubicBezTo>
                    <a:pt x="20" y="0"/>
                    <a:pt x="20" y="2"/>
                    <a:pt x="22" y="2"/>
                  </a:cubicBezTo>
                  <a:cubicBezTo>
                    <a:pt x="22" y="5"/>
                    <a:pt x="18" y="5"/>
                    <a:pt x="21" y="8"/>
                  </a:cubicBezTo>
                  <a:cubicBezTo>
                    <a:pt x="20" y="11"/>
                    <a:pt x="25" y="10"/>
                    <a:pt x="27" y="11"/>
                  </a:cubicBezTo>
                  <a:cubicBezTo>
                    <a:pt x="28" y="11"/>
                    <a:pt x="30" y="15"/>
                    <a:pt x="35" y="14"/>
                  </a:cubicBezTo>
                  <a:cubicBezTo>
                    <a:pt x="35" y="17"/>
                    <a:pt x="38" y="18"/>
                    <a:pt x="34" y="19"/>
                  </a:cubicBezTo>
                  <a:cubicBezTo>
                    <a:pt x="33" y="21"/>
                    <a:pt x="37" y="20"/>
                    <a:pt x="38" y="21"/>
                  </a:cubicBezTo>
                  <a:cubicBezTo>
                    <a:pt x="39" y="22"/>
                    <a:pt x="37" y="26"/>
                    <a:pt x="41" y="25"/>
                  </a:cubicBezTo>
                  <a:cubicBezTo>
                    <a:pt x="42" y="29"/>
                    <a:pt x="37" y="27"/>
                    <a:pt x="38" y="32"/>
                  </a:cubicBezTo>
                  <a:cubicBezTo>
                    <a:pt x="36" y="32"/>
                    <a:pt x="37" y="30"/>
                    <a:pt x="36" y="29"/>
                  </a:cubicBezTo>
                  <a:cubicBezTo>
                    <a:pt x="31" y="29"/>
                    <a:pt x="32" y="31"/>
                    <a:pt x="28" y="29"/>
                  </a:cubicBezTo>
                  <a:cubicBezTo>
                    <a:pt x="26" y="31"/>
                    <a:pt x="22" y="31"/>
                    <a:pt x="22" y="35"/>
                  </a:cubicBezTo>
                  <a:cubicBezTo>
                    <a:pt x="20" y="35"/>
                    <a:pt x="21" y="32"/>
                    <a:pt x="20" y="30"/>
                  </a:cubicBezTo>
                  <a:cubicBezTo>
                    <a:pt x="19" y="29"/>
                    <a:pt x="16" y="30"/>
                    <a:pt x="15" y="29"/>
                  </a:cubicBezTo>
                  <a:cubicBezTo>
                    <a:pt x="14" y="28"/>
                    <a:pt x="13" y="25"/>
                    <a:pt x="10" y="25"/>
                  </a:cubicBezTo>
                  <a:cubicBezTo>
                    <a:pt x="5" y="24"/>
                    <a:pt x="5" y="27"/>
                    <a:pt x="0" y="26"/>
                  </a:cubicBezTo>
                  <a:cubicBezTo>
                    <a:pt x="1" y="25"/>
                    <a:pt x="1" y="23"/>
                    <a:pt x="1" y="21"/>
                  </a:cubicBezTo>
                  <a:cubicBezTo>
                    <a:pt x="6" y="22"/>
                    <a:pt x="2" y="16"/>
                    <a:pt x="7" y="18"/>
                  </a:cubicBezTo>
                  <a:cubicBezTo>
                    <a:pt x="5" y="14"/>
                    <a:pt x="9" y="14"/>
                    <a:pt x="10" y="12"/>
                  </a:cubicBezTo>
                  <a:cubicBezTo>
                    <a:pt x="11" y="10"/>
                    <a:pt x="9" y="7"/>
                    <a:pt x="11" y="5"/>
                  </a:cubicBezTo>
                  <a:cubicBezTo>
                    <a:pt x="12" y="5"/>
                    <a:pt x="14" y="6"/>
                    <a:pt x="14" y="5"/>
                  </a:cubicBezTo>
                  <a:cubicBezTo>
                    <a:pt x="14" y="5"/>
                    <a:pt x="14" y="3"/>
                    <a:pt x="14" y="2"/>
                  </a:cubicBezTo>
                  <a:cubicBezTo>
                    <a:pt x="15" y="1"/>
                    <a:pt x="18" y="2"/>
                    <a:pt x="18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5" name="Freeform 47"/>
            <p:cNvSpPr>
              <a:spLocks noChangeArrowheads="1"/>
            </p:cNvSpPr>
            <p:nvPr/>
          </p:nvSpPr>
          <p:spPr bwMode="auto">
            <a:xfrm>
              <a:off x="2235200" y="1274763"/>
              <a:ext cx="33338" cy="38100"/>
            </a:xfrm>
            <a:custGeom>
              <a:gdLst>
                <a:gd fmla="*/ 0 w 9" name="T0"/>
                <a:gd fmla="*/ 14516100 h 10" name="T1"/>
                <a:gd fmla="*/ 123491360 w 9" name="T2"/>
                <a:gd fmla="*/ 72580500 h 10" name="T3"/>
                <a:gd fmla="*/ 0 w 9" name="T4"/>
                <a:gd fmla="*/ 14516100 h 10" name="T5"/>
                <a:gd fmla="*/ 0 60000 65536" name="T6"/>
                <a:gd fmla="*/ 0 60000 65536" name="T7"/>
                <a:gd fmla="*/ 0 60000 65536" name="T8"/>
                <a:gd fmla="*/ 0 w 9" name="T9"/>
                <a:gd fmla="*/ 0 h 10" name="T10"/>
                <a:gd fmla="*/ 9 w 9" name="T11"/>
                <a:gd fmla="*/ 10 h 10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0" w="9">
                  <a:moveTo>
                    <a:pt x="0" y="1"/>
                  </a:moveTo>
                  <a:cubicBezTo>
                    <a:pt x="5" y="0"/>
                    <a:pt x="5" y="5"/>
                    <a:pt x="9" y="5"/>
                  </a:cubicBezTo>
                  <a:cubicBezTo>
                    <a:pt x="8" y="10"/>
                    <a:pt x="0" y="5"/>
                    <a:pt x="0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6" name="Freeform 48"/>
            <p:cNvSpPr>
              <a:spLocks noChangeArrowheads="1"/>
            </p:cNvSpPr>
            <p:nvPr/>
          </p:nvSpPr>
          <p:spPr bwMode="auto">
            <a:xfrm>
              <a:off x="6621462" y="1411288"/>
              <a:ext cx="112713" cy="77788"/>
            </a:xfrm>
            <a:custGeom>
              <a:gdLst>
                <a:gd fmla="*/ 127042579 w 30" name="T0"/>
                <a:gd fmla="*/ 0 h 21" name="T1"/>
                <a:gd fmla="*/ 141158004 w 30" name="T2"/>
                <a:gd fmla="*/ 13720322 h 21" name="T3"/>
                <a:gd fmla="*/ 225854309 w 30" name="T4"/>
                <a:gd fmla="*/ 96045955 h 21" name="T5"/>
                <a:gd fmla="*/ 423474012 w 30" name="T6"/>
                <a:gd fmla="*/ 68605312 h 21" name="T7"/>
                <a:gd fmla="*/ 338777707 w 30" name="T8"/>
                <a:gd fmla="*/ 192095614 h 21" name="T9"/>
                <a:gd fmla="*/ 282316008 w 30" name="T10"/>
                <a:gd fmla="*/ 164651267 h 21" name="T11"/>
                <a:gd fmla="*/ 197619703 w 30" name="T12"/>
                <a:gd fmla="*/ 205815935 h 21" name="T13"/>
                <a:gd fmla="*/ 183504278 w 30" name="T14"/>
                <a:gd fmla="*/ 260700926 h 21" name="T15"/>
                <a:gd fmla="*/ 84696305 w 30" name="T16"/>
                <a:gd fmla="*/ 233256578 h 21" name="T17"/>
                <a:gd fmla="*/ 127042579 w 30" name="T18"/>
                <a:gd fmla="*/ 0 h 21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0" name="T30"/>
                <a:gd fmla="*/ 0 h 21" name="T31"/>
                <a:gd fmla="*/ 30 w 30" name="T32"/>
                <a:gd fmla="*/ 21 h 21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21" w="30">
                  <a:moveTo>
                    <a:pt x="9" y="0"/>
                  </a:moveTo>
                  <a:cubicBezTo>
                    <a:pt x="10" y="0"/>
                    <a:pt x="10" y="0"/>
                    <a:pt x="10" y="1"/>
                  </a:cubicBezTo>
                  <a:cubicBezTo>
                    <a:pt x="10" y="5"/>
                    <a:pt x="15" y="3"/>
                    <a:pt x="16" y="7"/>
                  </a:cubicBezTo>
                  <a:cubicBezTo>
                    <a:pt x="20" y="5"/>
                    <a:pt x="24" y="8"/>
                    <a:pt x="30" y="5"/>
                  </a:cubicBezTo>
                  <a:cubicBezTo>
                    <a:pt x="29" y="10"/>
                    <a:pt x="24" y="10"/>
                    <a:pt x="24" y="14"/>
                  </a:cubicBezTo>
                  <a:cubicBezTo>
                    <a:pt x="22" y="14"/>
                    <a:pt x="22" y="13"/>
                    <a:pt x="20" y="12"/>
                  </a:cubicBezTo>
                  <a:cubicBezTo>
                    <a:pt x="17" y="12"/>
                    <a:pt x="15" y="19"/>
                    <a:pt x="14" y="15"/>
                  </a:cubicBezTo>
                  <a:cubicBezTo>
                    <a:pt x="12" y="16"/>
                    <a:pt x="13" y="18"/>
                    <a:pt x="13" y="19"/>
                  </a:cubicBezTo>
                  <a:cubicBezTo>
                    <a:pt x="9" y="21"/>
                    <a:pt x="9" y="12"/>
                    <a:pt x="6" y="17"/>
                  </a:cubicBezTo>
                  <a:cubicBezTo>
                    <a:pt x="0" y="13"/>
                    <a:pt x="4" y="2"/>
                    <a:pt x="9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7" name="Freeform 49"/>
            <p:cNvSpPr>
              <a:spLocks noChangeArrowheads="1"/>
            </p:cNvSpPr>
            <p:nvPr/>
          </p:nvSpPr>
          <p:spPr bwMode="auto">
            <a:xfrm>
              <a:off x="6426200" y="1504950"/>
              <a:ext cx="214313" cy="184150"/>
            </a:xfrm>
            <a:custGeom>
              <a:gdLst>
                <a:gd fmla="*/ 720971491 w 57" name="T0"/>
                <a:gd fmla="*/ 0 h 49" name="T1"/>
                <a:gd fmla="*/ 777516284 w 57" name="T2"/>
                <a:gd fmla="*/ 28246355 h 49" name="T3"/>
                <a:gd fmla="*/ 777516284 w 57" name="T4"/>
                <a:gd fmla="*/ 324848116 h 49" name="T5"/>
                <a:gd fmla="*/ 749242008 w 57" name="T6"/>
                <a:gd fmla="*/ 282474826 h 49" name="T7"/>
                <a:gd fmla="*/ 749242008 w 57" name="T8"/>
                <a:gd fmla="*/ 395467762 h 49" name="T9"/>
                <a:gd fmla="*/ 720971491 w 57" name="T10"/>
                <a:gd fmla="*/ 381340827 h 49" name="T11"/>
                <a:gd fmla="*/ 720971491 w 57" name="T12"/>
                <a:gd fmla="*/ 579076587 h 49" name="T13"/>
                <a:gd fmla="*/ 678560077 w 57" name="T14"/>
                <a:gd fmla="*/ 550826473 h 49" name="T15"/>
                <a:gd fmla="*/ 622015283 w 57" name="T16"/>
                <a:gd fmla="*/ 593199764 h 49" name="T17"/>
                <a:gd fmla="*/ 579603869 w 57" name="T18"/>
                <a:gd fmla="*/ 579076587 h 49" name="T19"/>
                <a:gd fmla="*/ 494784799 w 57" name="T20"/>
                <a:gd fmla="*/ 593199764 h 49" name="T21"/>
                <a:gd fmla="*/ 395828591 w 57" name="T22"/>
                <a:gd fmla="*/ 621446119 h 49" name="T23"/>
                <a:gd fmla="*/ 353417177 w 57" name="T24"/>
                <a:gd fmla="*/ 692065765 h 49" name="T25"/>
                <a:gd fmla="*/ 282735245 w 57" name="T26"/>
                <a:gd fmla="*/ 593199764 h 49" name="T27"/>
                <a:gd fmla="*/ 240323830 w 57" name="T28"/>
                <a:gd fmla="*/ 635569297 h 49" name="T29"/>
                <a:gd fmla="*/ 197912416 w 57" name="T30"/>
                <a:gd fmla="*/ 621446119 h 49" name="T31"/>
                <a:gd fmla="*/ 0 w 57" name="T32"/>
                <a:gd fmla="*/ 649696233 h 49" name="T33"/>
                <a:gd fmla="*/ 28274276 w 57" name="T34"/>
                <a:gd fmla="*/ 579076587 h 49" name="T35"/>
                <a:gd fmla="*/ 56548553 w 57" name="T36"/>
                <a:gd fmla="*/ 593199764 h 49" name="T37"/>
                <a:gd fmla="*/ 84819070 w 57" name="T38"/>
                <a:gd fmla="*/ 550826473 h 49" name="T39"/>
                <a:gd fmla="*/ 353417177 w 57" name="T40"/>
                <a:gd fmla="*/ 536703296 h 49" name="T41"/>
                <a:gd fmla="*/ 395828591 w 57" name="T42"/>
                <a:gd fmla="*/ 395467762 h 49" name="T43"/>
                <a:gd fmla="*/ 438236246 w 57" name="T44"/>
                <a:gd fmla="*/ 353094471 h 49" name="T45"/>
                <a:gd fmla="*/ 551329592 w 57" name="T46"/>
                <a:gd fmla="*/ 381340827 h 49" name="T47"/>
                <a:gd fmla="*/ 551329592 w 57" name="T48"/>
                <a:gd fmla="*/ 296598003 h 49" name="T49"/>
                <a:gd fmla="*/ 579603869 w 57" name="T50"/>
                <a:gd fmla="*/ 338971294 h 49" name="T51"/>
                <a:gd fmla="*/ 593741007 w 57" name="T52"/>
                <a:gd fmla="*/ 240105293 h 49" name="T53"/>
                <a:gd fmla="*/ 650285800 w 57" name="T54"/>
                <a:gd fmla="*/ 84742823 h 49" name="T55"/>
                <a:gd fmla="*/ 720971491 w 57" name="T56"/>
                <a:gd fmla="*/ 0 h 49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w 57" name="T87"/>
                <a:gd fmla="*/ 0 h 49" name="T88"/>
                <a:gd fmla="*/ 57 w 57" name="T89"/>
                <a:gd fmla="*/ 49 h 49" name="T90"/>
              </a:gdLst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b="T90" l="T87" r="T89" t="T88"/>
              <a:pathLst>
                <a:path h="49" w="57">
                  <a:moveTo>
                    <a:pt x="51" y="0"/>
                  </a:moveTo>
                  <a:cubicBezTo>
                    <a:pt x="53" y="0"/>
                    <a:pt x="53" y="1"/>
                    <a:pt x="55" y="2"/>
                  </a:cubicBezTo>
                  <a:cubicBezTo>
                    <a:pt x="55" y="12"/>
                    <a:pt x="57" y="17"/>
                    <a:pt x="55" y="23"/>
                  </a:cubicBezTo>
                  <a:cubicBezTo>
                    <a:pt x="54" y="22"/>
                    <a:pt x="54" y="21"/>
                    <a:pt x="53" y="20"/>
                  </a:cubicBezTo>
                  <a:cubicBezTo>
                    <a:pt x="50" y="21"/>
                    <a:pt x="54" y="26"/>
                    <a:pt x="53" y="28"/>
                  </a:cubicBezTo>
                  <a:cubicBezTo>
                    <a:pt x="52" y="28"/>
                    <a:pt x="52" y="27"/>
                    <a:pt x="51" y="27"/>
                  </a:cubicBezTo>
                  <a:cubicBezTo>
                    <a:pt x="51" y="31"/>
                    <a:pt x="51" y="36"/>
                    <a:pt x="51" y="41"/>
                  </a:cubicBezTo>
                  <a:cubicBezTo>
                    <a:pt x="50" y="40"/>
                    <a:pt x="49" y="39"/>
                    <a:pt x="48" y="39"/>
                  </a:cubicBezTo>
                  <a:cubicBezTo>
                    <a:pt x="45" y="38"/>
                    <a:pt x="45" y="42"/>
                    <a:pt x="44" y="42"/>
                  </a:cubicBezTo>
                  <a:cubicBezTo>
                    <a:pt x="43" y="42"/>
                    <a:pt x="42" y="41"/>
                    <a:pt x="41" y="41"/>
                  </a:cubicBezTo>
                  <a:cubicBezTo>
                    <a:pt x="40" y="41"/>
                    <a:pt x="37" y="42"/>
                    <a:pt x="35" y="42"/>
                  </a:cubicBezTo>
                  <a:cubicBezTo>
                    <a:pt x="35" y="42"/>
                    <a:pt x="32" y="44"/>
                    <a:pt x="28" y="44"/>
                  </a:cubicBezTo>
                  <a:cubicBezTo>
                    <a:pt x="26" y="44"/>
                    <a:pt x="27" y="48"/>
                    <a:pt x="25" y="49"/>
                  </a:cubicBezTo>
                  <a:cubicBezTo>
                    <a:pt x="22" y="48"/>
                    <a:pt x="20" y="46"/>
                    <a:pt x="20" y="42"/>
                  </a:cubicBezTo>
                  <a:cubicBezTo>
                    <a:pt x="17" y="41"/>
                    <a:pt x="18" y="45"/>
                    <a:pt x="17" y="45"/>
                  </a:cubicBezTo>
                  <a:cubicBezTo>
                    <a:pt x="15" y="46"/>
                    <a:pt x="15" y="44"/>
                    <a:pt x="14" y="44"/>
                  </a:cubicBezTo>
                  <a:cubicBezTo>
                    <a:pt x="9" y="44"/>
                    <a:pt x="4" y="49"/>
                    <a:pt x="0" y="46"/>
                  </a:cubicBezTo>
                  <a:cubicBezTo>
                    <a:pt x="1" y="45"/>
                    <a:pt x="2" y="43"/>
                    <a:pt x="2" y="41"/>
                  </a:cubicBezTo>
                  <a:cubicBezTo>
                    <a:pt x="3" y="40"/>
                    <a:pt x="4" y="42"/>
                    <a:pt x="4" y="42"/>
                  </a:cubicBezTo>
                  <a:cubicBezTo>
                    <a:pt x="6" y="42"/>
                    <a:pt x="5" y="39"/>
                    <a:pt x="6" y="39"/>
                  </a:cubicBezTo>
                  <a:cubicBezTo>
                    <a:pt x="11" y="39"/>
                    <a:pt x="20" y="40"/>
                    <a:pt x="25" y="38"/>
                  </a:cubicBezTo>
                  <a:cubicBezTo>
                    <a:pt x="23" y="32"/>
                    <a:pt x="30" y="34"/>
                    <a:pt x="28" y="28"/>
                  </a:cubicBezTo>
                  <a:cubicBezTo>
                    <a:pt x="31" y="30"/>
                    <a:pt x="31" y="29"/>
                    <a:pt x="31" y="25"/>
                  </a:cubicBezTo>
                  <a:cubicBezTo>
                    <a:pt x="34" y="29"/>
                    <a:pt x="37" y="23"/>
                    <a:pt x="39" y="27"/>
                  </a:cubicBezTo>
                  <a:cubicBezTo>
                    <a:pt x="40" y="26"/>
                    <a:pt x="39" y="22"/>
                    <a:pt x="39" y="21"/>
                  </a:cubicBezTo>
                  <a:cubicBezTo>
                    <a:pt x="41" y="20"/>
                    <a:pt x="41" y="24"/>
                    <a:pt x="41" y="24"/>
                  </a:cubicBezTo>
                  <a:cubicBezTo>
                    <a:pt x="42" y="24"/>
                    <a:pt x="45" y="23"/>
                    <a:pt x="42" y="17"/>
                  </a:cubicBezTo>
                  <a:cubicBezTo>
                    <a:pt x="47" y="16"/>
                    <a:pt x="45" y="9"/>
                    <a:pt x="46" y="6"/>
                  </a:cubicBezTo>
                  <a:cubicBezTo>
                    <a:pt x="47" y="4"/>
                    <a:pt x="52" y="3"/>
                    <a:pt x="51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8" name="Freeform 50"/>
            <p:cNvSpPr>
              <a:spLocks noChangeArrowheads="1"/>
            </p:cNvSpPr>
            <p:nvPr/>
          </p:nvSpPr>
          <p:spPr bwMode="auto">
            <a:xfrm>
              <a:off x="3778250" y="1516063"/>
              <a:ext cx="38100" cy="41275"/>
            </a:xfrm>
            <a:custGeom>
              <a:gdLst>
                <a:gd fmla="*/ 58064400 w 10" name="T0"/>
                <a:gd fmla="*/ 0 h 11" name="T1"/>
                <a:gd fmla="*/ 14516100 w 10" name="T2"/>
                <a:gd fmla="*/ 140796530 h 11" name="T3"/>
                <a:gd fmla="*/ 58064400 w 10" name="T4"/>
                <a:gd fmla="*/ 0 h 11" name="T5"/>
                <a:gd fmla="*/ 0 60000 65536" name="T6"/>
                <a:gd fmla="*/ 0 60000 65536" name="T7"/>
                <a:gd fmla="*/ 0 60000 65536" name="T8"/>
                <a:gd fmla="*/ 0 w 10" name="T9"/>
                <a:gd fmla="*/ 0 h 11" name="T10"/>
                <a:gd fmla="*/ 10 w 10" name="T11"/>
                <a:gd fmla="*/ 11 h 11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1" w="10">
                  <a:moveTo>
                    <a:pt x="4" y="0"/>
                  </a:moveTo>
                  <a:cubicBezTo>
                    <a:pt x="10" y="0"/>
                    <a:pt x="8" y="11"/>
                    <a:pt x="1" y="10"/>
                  </a:cubicBezTo>
                  <a:cubicBezTo>
                    <a:pt x="4" y="9"/>
                    <a:pt x="0" y="1"/>
                    <a:pt x="4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9" name="Freeform 51"/>
            <p:cNvSpPr>
              <a:spLocks noChangeArrowheads="1"/>
            </p:cNvSpPr>
            <p:nvPr/>
          </p:nvSpPr>
          <p:spPr bwMode="auto">
            <a:xfrm>
              <a:off x="3868737" y="1576388"/>
              <a:ext cx="55563" cy="36513"/>
            </a:xfrm>
            <a:custGeom>
              <a:gdLst>
                <a:gd fmla="*/ 164651690 w 15" name="T0"/>
                <a:gd fmla="*/ 26665444 h 10" name="T1"/>
                <a:gd fmla="*/ 205816465 w 15" name="T2"/>
                <a:gd fmla="*/ 119989021 h 10" name="T3"/>
                <a:gd fmla="*/ 109770263 w 15" name="T4"/>
                <a:gd fmla="*/ 119989021 h 10" name="T5"/>
                <a:gd fmla="*/ 109770263 w 15" name="T6"/>
                <a:gd fmla="*/ 106654473 h 10" name="T7"/>
                <a:gd fmla="*/ 27440714 w 15" name="T8"/>
                <a:gd fmla="*/ 79992680 h 10" name="T9"/>
                <a:gd fmla="*/ 164651690 w 15" name="T10"/>
                <a:gd fmla="*/ 26665444 h 1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5" name="T18"/>
                <a:gd fmla="*/ 0 h 10" name="T19"/>
                <a:gd fmla="*/ 15 w 15" name="T20"/>
                <a:gd fmla="*/ 10 h 1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0" w="15">
                  <a:moveTo>
                    <a:pt x="12" y="2"/>
                  </a:moveTo>
                  <a:cubicBezTo>
                    <a:pt x="14" y="3"/>
                    <a:pt x="15" y="6"/>
                    <a:pt x="15" y="9"/>
                  </a:cubicBezTo>
                  <a:cubicBezTo>
                    <a:pt x="14" y="8"/>
                    <a:pt x="9" y="10"/>
                    <a:pt x="8" y="9"/>
                  </a:cubicBezTo>
                  <a:cubicBezTo>
                    <a:pt x="8" y="9"/>
                    <a:pt x="8" y="8"/>
                    <a:pt x="8" y="8"/>
                  </a:cubicBezTo>
                  <a:cubicBezTo>
                    <a:pt x="6" y="7"/>
                    <a:pt x="2" y="9"/>
                    <a:pt x="2" y="6"/>
                  </a:cubicBezTo>
                  <a:cubicBezTo>
                    <a:pt x="0" y="0"/>
                    <a:pt x="12" y="6"/>
                    <a:pt x="12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0" name="Freeform 52"/>
            <p:cNvSpPr>
              <a:spLocks noChangeArrowheads="1"/>
            </p:cNvSpPr>
            <p:nvPr/>
          </p:nvSpPr>
          <p:spPr bwMode="auto">
            <a:xfrm>
              <a:off x="4297362" y="1651000"/>
              <a:ext cx="41275" cy="19050"/>
            </a:xfrm>
            <a:custGeom>
              <a:gdLst>
                <a:gd fmla="*/ 0 w 11" name="T0"/>
                <a:gd fmla="*/ 72580500 h 5" name="T1"/>
                <a:gd fmla="*/ 84478668 w 11" name="T2"/>
                <a:gd fmla="*/ 0 h 5" name="T3"/>
                <a:gd fmla="*/ 70396389 w 11" name="T4"/>
                <a:gd fmla="*/ 29032200 h 5" name="T5"/>
                <a:gd fmla="*/ 0 w 11" name="T6"/>
                <a:gd fmla="*/ 72580500 h 5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1" name="T12"/>
                <a:gd fmla="*/ 0 h 5" name="T13"/>
                <a:gd fmla="*/ 11 w 11" name="T14"/>
                <a:gd fmla="*/ 5 h 5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5" w="11">
                  <a:moveTo>
                    <a:pt x="0" y="5"/>
                  </a:moveTo>
                  <a:cubicBezTo>
                    <a:pt x="0" y="1"/>
                    <a:pt x="2" y="0"/>
                    <a:pt x="6" y="0"/>
                  </a:cubicBezTo>
                  <a:cubicBezTo>
                    <a:pt x="11" y="0"/>
                    <a:pt x="8" y="3"/>
                    <a:pt x="5" y="2"/>
                  </a:cubicBezTo>
                  <a:cubicBezTo>
                    <a:pt x="3" y="3"/>
                    <a:pt x="3" y="5"/>
                    <a:pt x="0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1" name="Freeform 53"/>
            <p:cNvSpPr>
              <a:spLocks noChangeArrowheads="1"/>
            </p:cNvSpPr>
            <p:nvPr/>
          </p:nvSpPr>
          <p:spPr bwMode="auto">
            <a:xfrm>
              <a:off x="6445250" y="1681163"/>
              <a:ext cx="41275" cy="26988"/>
            </a:xfrm>
            <a:custGeom>
              <a:gdLst>
                <a:gd fmla="*/ 126714250 w 11" name="T0"/>
                <a:gd fmla="*/ 14862677 h 7" name="T1"/>
                <a:gd fmla="*/ 84478668 w 11" name="T2"/>
                <a:gd fmla="*/ 89187629 h 7" name="T3"/>
                <a:gd fmla="*/ 14078527 w 11" name="T4"/>
                <a:gd fmla="*/ 29729210 h 7" name="T5"/>
                <a:gd fmla="*/ 126714250 w 11" name="T6"/>
                <a:gd fmla="*/ 14862677 h 7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1" name="T12"/>
                <a:gd fmla="*/ 0 h 7" name="T13"/>
                <a:gd fmla="*/ 11 w 11" name="T14"/>
                <a:gd fmla="*/ 7 h 7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7" w="11">
                  <a:moveTo>
                    <a:pt x="9" y="1"/>
                  </a:moveTo>
                  <a:cubicBezTo>
                    <a:pt x="11" y="5"/>
                    <a:pt x="5" y="2"/>
                    <a:pt x="6" y="6"/>
                  </a:cubicBezTo>
                  <a:cubicBezTo>
                    <a:pt x="3" y="7"/>
                    <a:pt x="0" y="6"/>
                    <a:pt x="1" y="2"/>
                  </a:cubicBezTo>
                  <a:cubicBezTo>
                    <a:pt x="4" y="6"/>
                    <a:pt x="5" y="0"/>
                    <a:pt x="9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2" name="Freeform 54"/>
            <p:cNvSpPr>
              <a:spLocks noChangeArrowheads="1"/>
            </p:cNvSpPr>
            <p:nvPr/>
          </p:nvSpPr>
          <p:spPr bwMode="auto">
            <a:xfrm>
              <a:off x="6376987" y="1684338"/>
              <a:ext cx="57150" cy="60325"/>
            </a:xfrm>
            <a:custGeom>
              <a:gdLst>
                <a:gd fmla="*/ 188709300 w 15" name="T0"/>
                <a:gd fmla="*/ 42646005 h 16" name="T1"/>
                <a:gd fmla="*/ 188709300 w 15" name="T2"/>
                <a:gd fmla="*/ 170584019 h 16" name="T3"/>
                <a:gd fmla="*/ 72580500 w 15" name="T4"/>
                <a:gd fmla="*/ 199012175 h 16" name="T5"/>
                <a:gd fmla="*/ 14516100 w 15" name="T6"/>
                <a:gd fmla="*/ 113723936 h 16" name="T7"/>
                <a:gd fmla="*/ 188709300 w 15" name="T8"/>
                <a:gd fmla="*/ 42646005 h 16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5" name="T15"/>
                <a:gd fmla="*/ 0 h 16" name="T16"/>
                <a:gd fmla="*/ 15 w 15" name="T17"/>
                <a:gd fmla="*/ 16 h 16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6" w="15">
                  <a:moveTo>
                    <a:pt x="13" y="3"/>
                  </a:moveTo>
                  <a:cubicBezTo>
                    <a:pt x="15" y="7"/>
                    <a:pt x="9" y="10"/>
                    <a:pt x="13" y="12"/>
                  </a:cubicBezTo>
                  <a:cubicBezTo>
                    <a:pt x="13" y="16"/>
                    <a:pt x="7" y="13"/>
                    <a:pt x="5" y="14"/>
                  </a:cubicBezTo>
                  <a:cubicBezTo>
                    <a:pt x="5" y="8"/>
                    <a:pt x="6" y="6"/>
                    <a:pt x="1" y="8"/>
                  </a:cubicBezTo>
                  <a:cubicBezTo>
                    <a:pt x="0" y="1"/>
                    <a:pt x="8" y="0"/>
                    <a:pt x="13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3" name="Freeform 55"/>
            <p:cNvSpPr>
              <a:spLocks noChangeArrowheads="1"/>
            </p:cNvSpPr>
            <p:nvPr/>
          </p:nvSpPr>
          <p:spPr bwMode="auto">
            <a:xfrm>
              <a:off x="6178550" y="1895475"/>
              <a:ext cx="33338" cy="52388"/>
            </a:xfrm>
            <a:custGeom>
              <a:gdLst>
                <a:gd fmla="*/ 123491360 w 9" name="T0"/>
                <a:gd fmla="*/ 84015384 h 14" name="T1"/>
                <a:gd fmla="*/ 82326339 w 9" name="T2"/>
                <a:gd fmla="*/ 196035896 h 14" name="T3"/>
                <a:gd fmla="*/ 0 w 9" name="T4"/>
                <a:gd fmla="*/ 196035896 h 14" name="T5"/>
                <a:gd fmla="*/ 27440878 w 9" name="T6"/>
                <a:gd fmla="*/ 56010256 h 14" name="T7"/>
                <a:gd fmla="*/ 123491360 w 9" name="T8"/>
                <a:gd fmla="*/ 84015384 h 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9" name="T15"/>
                <a:gd fmla="*/ 0 h 14" name="T16"/>
                <a:gd fmla="*/ 9 w 9" name="T17"/>
                <a:gd fmla="*/ 14 h 1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" w="9">
                  <a:moveTo>
                    <a:pt x="9" y="6"/>
                  </a:moveTo>
                  <a:cubicBezTo>
                    <a:pt x="9" y="9"/>
                    <a:pt x="4" y="8"/>
                    <a:pt x="6" y="14"/>
                  </a:cubicBezTo>
                  <a:cubicBezTo>
                    <a:pt x="4" y="14"/>
                    <a:pt x="2" y="14"/>
                    <a:pt x="0" y="14"/>
                  </a:cubicBezTo>
                  <a:cubicBezTo>
                    <a:pt x="1" y="11"/>
                    <a:pt x="5" y="6"/>
                    <a:pt x="2" y="4"/>
                  </a:cubicBezTo>
                  <a:cubicBezTo>
                    <a:pt x="3" y="1"/>
                    <a:pt x="9" y="0"/>
                    <a:pt x="9" y="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4" name="Freeform 56"/>
            <p:cNvSpPr>
              <a:spLocks noChangeArrowheads="1"/>
            </p:cNvSpPr>
            <p:nvPr/>
          </p:nvSpPr>
          <p:spPr bwMode="auto">
            <a:xfrm>
              <a:off x="1220787" y="1917700"/>
              <a:ext cx="22225" cy="19050"/>
            </a:xfrm>
            <a:custGeom>
              <a:gdLst>
                <a:gd fmla="*/ 0 w 6" name="T0"/>
                <a:gd fmla="*/ 29032200 h 5" name="T1"/>
                <a:gd fmla="*/ 82325104 w 6" name="T2"/>
                <a:gd fmla="*/ 14516100 h 5" name="T3"/>
                <a:gd fmla="*/ 54884638 w 6" name="T4"/>
                <a:gd fmla="*/ 72580500 h 5" name="T5"/>
                <a:gd fmla="*/ 27440467 w 6" name="T6"/>
                <a:gd fmla="*/ 72580500 h 5" name="T7"/>
                <a:gd fmla="*/ 0 w 6" name="T8"/>
                <a:gd fmla="*/ 29032200 h 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" name="T15"/>
                <a:gd fmla="*/ 0 h 5" name="T16"/>
                <a:gd fmla="*/ 6 w 6" name="T17"/>
                <a:gd fmla="*/ 5 h 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" w="6">
                  <a:moveTo>
                    <a:pt x="0" y="2"/>
                  </a:moveTo>
                  <a:cubicBezTo>
                    <a:pt x="1" y="0"/>
                    <a:pt x="4" y="1"/>
                    <a:pt x="6" y="1"/>
                  </a:cubicBezTo>
                  <a:cubicBezTo>
                    <a:pt x="6" y="3"/>
                    <a:pt x="4" y="3"/>
                    <a:pt x="4" y="5"/>
                  </a:cubicBezTo>
                  <a:cubicBezTo>
                    <a:pt x="3" y="5"/>
                    <a:pt x="3" y="5"/>
                    <a:pt x="2" y="5"/>
                  </a:cubicBezTo>
                  <a:cubicBezTo>
                    <a:pt x="2" y="3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5" name="Freeform 57"/>
            <p:cNvSpPr>
              <a:spLocks noChangeArrowheads="1"/>
            </p:cNvSpPr>
            <p:nvPr/>
          </p:nvSpPr>
          <p:spPr bwMode="auto">
            <a:xfrm>
              <a:off x="1781175" y="1936750"/>
              <a:ext cx="212725" cy="82550"/>
            </a:xfrm>
            <a:custGeom>
              <a:gdLst>
                <a:gd fmla="*/ 779965543 w 57" name="T0"/>
                <a:gd fmla="*/ 225271445 h 22" name="T1"/>
                <a:gd fmla="*/ 598902979 w 57" name="T2"/>
                <a:gd fmla="*/ 281589307 h 22" name="T3"/>
                <a:gd fmla="*/ 571047200 w 57" name="T4"/>
                <a:gd fmla="*/ 183035864 h 22" name="T5"/>
                <a:gd fmla="*/ 348197237 w 57" name="T6"/>
                <a:gd fmla="*/ 140796530 h 22" name="T7"/>
                <a:gd fmla="*/ 334269347 w 57" name="T8"/>
                <a:gd fmla="*/ 84478668 h 22" name="T9"/>
                <a:gd fmla="*/ 139278895 w 57" name="T10"/>
                <a:gd fmla="*/ 84478668 h 22" name="T11"/>
                <a:gd fmla="*/ 0 w 57" name="T12"/>
                <a:gd fmla="*/ 126714250 h 22" name="T13"/>
                <a:gd fmla="*/ 69639447 w 57" name="T14"/>
                <a:gd fmla="*/ 28160807 h 22" name="T15"/>
                <a:gd fmla="*/ 250702011 w 57" name="T16"/>
                <a:gd fmla="*/ 0 h 22" name="T17"/>
                <a:gd fmla="*/ 306413568 w 57" name="T18"/>
                <a:gd fmla="*/ 42239334 h 22" name="T19"/>
                <a:gd fmla="*/ 376053016 w 57" name="T20"/>
                <a:gd fmla="*/ 56317861 h 22" name="T21"/>
                <a:gd fmla="*/ 529263532 w 57" name="T22"/>
                <a:gd fmla="*/ 84478668 h 22" name="T23"/>
                <a:gd fmla="*/ 584975090 w 57" name="T24"/>
                <a:gd fmla="*/ 183035864 h 22" name="T25"/>
                <a:gd fmla="*/ 640686648 w 57" name="T26"/>
                <a:gd fmla="*/ 197114391 h 22" name="T27"/>
                <a:gd fmla="*/ 779965543 w 57" name="T28"/>
                <a:gd fmla="*/ 225271445 h 22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57" name="T45"/>
                <a:gd fmla="*/ 0 h 22" name="T46"/>
                <a:gd fmla="*/ 57 w 57" name="T47"/>
                <a:gd fmla="*/ 22 h 22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22" w="57">
                  <a:moveTo>
                    <a:pt x="56" y="16"/>
                  </a:moveTo>
                  <a:cubicBezTo>
                    <a:pt x="57" y="22"/>
                    <a:pt x="44" y="15"/>
                    <a:pt x="43" y="20"/>
                  </a:cubicBezTo>
                  <a:cubicBezTo>
                    <a:pt x="40" y="19"/>
                    <a:pt x="43" y="14"/>
                    <a:pt x="41" y="13"/>
                  </a:cubicBezTo>
                  <a:cubicBezTo>
                    <a:pt x="36" y="11"/>
                    <a:pt x="30" y="11"/>
                    <a:pt x="25" y="10"/>
                  </a:cubicBezTo>
                  <a:cubicBezTo>
                    <a:pt x="24" y="9"/>
                    <a:pt x="24" y="8"/>
                    <a:pt x="24" y="6"/>
                  </a:cubicBezTo>
                  <a:cubicBezTo>
                    <a:pt x="18" y="6"/>
                    <a:pt x="14" y="5"/>
                    <a:pt x="10" y="6"/>
                  </a:cubicBezTo>
                  <a:cubicBezTo>
                    <a:pt x="6" y="6"/>
                    <a:pt x="4" y="10"/>
                    <a:pt x="0" y="9"/>
                  </a:cubicBezTo>
                  <a:cubicBezTo>
                    <a:pt x="0" y="5"/>
                    <a:pt x="6" y="6"/>
                    <a:pt x="5" y="2"/>
                  </a:cubicBezTo>
                  <a:cubicBezTo>
                    <a:pt x="9" y="1"/>
                    <a:pt x="17" y="3"/>
                    <a:pt x="18" y="0"/>
                  </a:cubicBezTo>
                  <a:cubicBezTo>
                    <a:pt x="24" y="1"/>
                    <a:pt x="16" y="1"/>
                    <a:pt x="22" y="3"/>
                  </a:cubicBezTo>
                  <a:cubicBezTo>
                    <a:pt x="22" y="3"/>
                    <a:pt x="26" y="4"/>
                    <a:pt x="27" y="4"/>
                  </a:cubicBezTo>
                  <a:cubicBezTo>
                    <a:pt x="28" y="6"/>
                    <a:pt x="32" y="6"/>
                    <a:pt x="38" y="6"/>
                  </a:cubicBezTo>
                  <a:cubicBezTo>
                    <a:pt x="36" y="11"/>
                    <a:pt x="45" y="6"/>
                    <a:pt x="42" y="13"/>
                  </a:cubicBezTo>
                  <a:cubicBezTo>
                    <a:pt x="44" y="11"/>
                    <a:pt x="45" y="11"/>
                    <a:pt x="46" y="14"/>
                  </a:cubicBezTo>
                  <a:cubicBezTo>
                    <a:pt x="49" y="15"/>
                    <a:pt x="55" y="12"/>
                    <a:pt x="56" y="1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6" name="Freeform 58"/>
            <p:cNvSpPr>
              <a:spLocks noChangeArrowheads="1"/>
            </p:cNvSpPr>
            <p:nvPr/>
          </p:nvSpPr>
          <p:spPr bwMode="auto">
            <a:xfrm>
              <a:off x="2032000" y="2012950"/>
              <a:ext cx="90488" cy="47625"/>
            </a:xfrm>
            <a:custGeom>
              <a:gdLst>
                <a:gd fmla="*/ 28432084 w 24" name="T0"/>
                <a:gd fmla="*/ 0 h 13" name="T1"/>
                <a:gd fmla="*/ 184799118 w 24" name="T2"/>
                <a:gd fmla="*/ 13419260 h 13" name="T3"/>
                <a:gd fmla="*/ 255877442 w 24" name="T4"/>
                <a:gd fmla="*/ 40261442 h 13" name="T5"/>
                <a:gd fmla="*/ 341169923 w 24" name="T6"/>
                <a:gd fmla="*/ 67103625 h 13" name="T7"/>
                <a:gd fmla="*/ 56860397 w 24" name="T8"/>
                <a:gd fmla="*/ 107368731 h 13" name="T9"/>
                <a:gd fmla="*/ 99506637 w 24" name="T10"/>
                <a:gd fmla="*/ 93945808 h 13" name="T11"/>
                <a:gd fmla="*/ 28432084 w 24" name="T12"/>
                <a:gd fmla="*/ 0 h 1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4" name="T21"/>
                <a:gd fmla="*/ 0 h 13" name="T22"/>
                <a:gd fmla="*/ 24 w 24" name="T23"/>
                <a:gd fmla="*/ 13 h 1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3" w="24">
                  <a:moveTo>
                    <a:pt x="2" y="0"/>
                  </a:moveTo>
                  <a:cubicBezTo>
                    <a:pt x="4" y="2"/>
                    <a:pt x="9" y="0"/>
                    <a:pt x="13" y="1"/>
                  </a:cubicBezTo>
                  <a:cubicBezTo>
                    <a:pt x="13" y="1"/>
                    <a:pt x="17" y="6"/>
                    <a:pt x="18" y="3"/>
                  </a:cubicBezTo>
                  <a:cubicBezTo>
                    <a:pt x="21" y="3"/>
                    <a:pt x="20" y="7"/>
                    <a:pt x="24" y="5"/>
                  </a:cubicBezTo>
                  <a:cubicBezTo>
                    <a:pt x="24" y="13"/>
                    <a:pt x="9" y="9"/>
                    <a:pt x="4" y="8"/>
                  </a:cubicBezTo>
                  <a:cubicBezTo>
                    <a:pt x="4" y="7"/>
                    <a:pt x="7" y="7"/>
                    <a:pt x="7" y="7"/>
                  </a:cubicBezTo>
                  <a:cubicBezTo>
                    <a:pt x="7" y="4"/>
                    <a:pt x="0" y="5"/>
                    <a:pt x="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7" name="Freeform 59"/>
            <p:cNvSpPr>
              <a:spLocks noChangeArrowheads="1"/>
            </p:cNvSpPr>
            <p:nvPr/>
          </p:nvSpPr>
          <p:spPr bwMode="auto">
            <a:xfrm>
              <a:off x="5930900" y="2016125"/>
              <a:ext cx="44450" cy="33338"/>
            </a:xfrm>
            <a:custGeom>
              <a:gdLst>
                <a:gd fmla="*/ 137209742 w 12" name="T0"/>
                <a:gd fmla="*/ 0 h 9" name="T1"/>
                <a:gd fmla="*/ 96045338 w 12" name="T2"/>
                <a:gd fmla="*/ 123491360 h 9" name="T3"/>
                <a:gd fmla="*/ 0 w 12" name="T4"/>
                <a:gd fmla="*/ 41165022 h 9" name="T5"/>
                <a:gd fmla="*/ 41164404 w 12" name="T6"/>
                <a:gd fmla="*/ 0 h 9" name="T7"/>
                <a:gd fmla="*/ 137209742 w 12" name="T8"/>
                <a:gd fmla="*/ 0 h 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2" name="T15"/>
                <a:gd fmla="*/ 0 h 9" name="T16"/>
                <a:gd fmla="*/ 12 w 12" name="T17"/>
                <a:gd fmla="*/ 9 h 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" w="12">
                  <a:moveTo>
                    <a:pt x="10" y="0"/>
                  </a:moveTo>
                  <a:cubicBezTo>
                    <a:pt x="12" y="5"/>
                    <a:pt x="7" y="4"/>
                    <a:pt x="7" y="9"/>
                  </a:cubicBezTo>
                  <a:cubicBezTo>
                    <a:pt x="4" y="8"/>
                    <a:pt x="0" y="7"/>
                    <a:pt x="0" y="3"/>
                  </a:cubicBezTo>
                  <a:cubicBezTo>
                    <a:pt x="3" y="3"/>
                    <a:pt x="3" y="2"/>
                    <a:pt x="3" y="0"/>
                  </a:cubicBezTo>
                  <a:cubicBezTo>
                    <a:pt x="5" y="0"/>
                    <a:pt x="8" y="0"/>
                    <a:pt x="10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8" name="Freeform 60"/>
            <p:cNvSpPr>
              <a:spLocks noChangeArrowheads="1"/>
            </p:cNvSpPr>
            <p:nvPr/>
          </p:nvSpPr>
          <p:spPr bwMode="auto">
            <a:xfrm>
              <a:off x="2001837" y="2027238"/>
              <a:ext cx="34925" cy="26988"/>
            </a:xfrm>
            <a:custGeom>
              <a:gdLst>
                <a:gd fmla="*/ 105411411 w 9" name="T0"/>
                <a:gd fmla="*/ 104050306 h 7" name="T1"/>
                <a:gd fmla="*/ 0 w 9" name="T2"/>
                <a:gd fmla="*/ 89187629 h 7" name="T3"/>
                <a:gd fmla="*/ 105411411 w 9" name="T4"/>
                <a:gd fmla="*/ 104050306 h 7" name="T5"/>
                <a:gd fmla="*/ 0 60000 65536" name="T6"/>
                <a:gd fmla="*/ 0 60000 65536" name="T7"/>
                <a:gd fmla="*/ 0 60000 65536" name="T8"/>
                <a:gd fmla="*/ 0 w 9" name="T9"/>
                <a:gd fmla="*/ 0 h 7" name="T10"/>
                <a:gd fmla="*/ 9 w 9" name="T11"/>
                <a:gd fmla="*/ 7 h 7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7" w="9">
                  <a:moveTo>
                    <a:pt x="7" y="7"/>
                  </a:moveTo>
                  <a:cubicBezTo>
                    <a:pt x="5" y="6"/>
                    <a:pt x="3" y="5"/>
                    <a:pt x="0" y="6"/>
                  </a:cubicBezTo>
                  <a:cubicBezTo>
                    <a:pt x="1" y="3"/>
                    <a:pt x="9" y="0"/>
                    <a:pt x="7" y="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9" name="Freeform 61"/>
            <p:cNvSpPr>
              <a:spLocks noChangeArrowheads="1"/>
            </p:cNvSpPr>
            <p:nvPr/>
          </p:nvSpPr>
          <p:spPr bwMode="auto">
            <a:xfrm>
              <a:off x="1911350" y="2035175"/>
              <a:ext cx="41275" cy="25400"/>
            </a:xfrm>
            <a:custGeom>
              <a:gdLst>
                <a:gd fmla="*/ 14078527 w 11" name="T0"/>
                <a:gd fmla="*/ 26332543 h 7" name="T1"/>
                <a:gd fmla="*/ 140796530 w 11" name="T2"/>
                <a:gd fmla="*/ 65833171 h 7" name="T3"/>
                <a:gd fmla="*/ 14078527 w 11" name="T4"/>
                <a:gd fmla="*/ 26332543 h 7" name="T5"/>
                <a:gd fmla="*/ 0 60000 65536" name="T6"/>
                <a:gd fmla="*/ 0 60000 65536" name="T7"/>
                <a:gd fmla="*/ 0 60000 65536" name="T8"/>
                <a:gd fmla="*/ 0 w 11" name="T9"/>
                <a:gd fmla="*/ 0 h 7" name="T10"/>
                <a:gd fmla="*/ 11 w 11" name="T11"/>
                <a:gd fmla="*/ 7 h 7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7" w="11">
                  <a:moveTo>
                    <a:pt x="1" y="2"/>
                  </a:moveTo>
                  <a:cubicBezTo>
                    <a:pt x="4" y="3"/>
                    <a:pt x="11" y="0"/>
                    <a:pt x="10" y="5"/>
                  </a:cubicBezTo>
                  <a:cubicBezTo>
                    <a:pt x="7" y="4"/>
                    <a:pt x="0" y="7"/>
                    <a:pt x="1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0" name="Freeform 62"/>
            <p:cNvSpPr>
              <a:spLocks noChangeArrowheads="1"/>
            </p:cNvSpPr>
            <p:nvPr/>
          </p:nvSpPr>
          <p:spPr bwMode="auto">
            <a:xfrm>
              <a:off x="6167437" y="2049463"/>
              <a:ext cx="60325" cy="101600"/>
            </a:xfrm>
            <a:custGeom>
              <a:gdLst>
                <a:gd fmla="*/ 99506088 w 16" name="T0"/>
                <a:gd fmla="*/ 0 h 27" name="T1"/>
                <a:gd fmla="*/ 184798097 w 16" name="T2"/>
                <a:gd fmla="*/ 0 h 27" name="T3"/>
                <a:gd fmla="*/ 227444102 w 16" name="T4"/>
                <a:gd fmla="*/ 127440267 h 27" name="T5"/>
                <a:gd fmla="*/ 170584019 w 16" name="T6"/>
                <a:gd fmla="*/ 198236652 h 27" name="T7"/>
                <a:gd fmla="*/ 142152092 w 16" name="T8"/>
                <a:gd fmla="*/ 254876770 h 27" name="T9"/>
                <a:gd fmla="*/ 127938014 w 16" name="T10"/>
                <a:gd fmla="*/ 353996978 h 27" name="T11"/>
                <a:gd fmla="*/ 71077931 w 16" name="T12"/>
                <a:gd fmla="*/ 297356859 h 27" name="T13"/>
                <a:gd fmla="*/ 0 w 16" name="T14"/>
                <a:gd fmla="*/ 212396681 h 27" name="T15"/>
                <a:gd fmla="*/ 42646005 w 16" name="T16"/>
                <a:gd fmla="*/ 99120207 h 27" name="T17"/>
                <a:gd fmla="*/ 99506088 w 16" name="T18"/>
                <a:gd fmla="*/ 0 h 27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16" name="T30"/>
                <a:gd fmla="*/ 0 h 27" name="T31"/>
                <a:gd fmla="*/ 16 w 16" name="T32"/>
                <a:gd fmla="*/ 27 h 27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27" w="16">
                  <a:moveTo>
                    <a:pt x="7" y="0"/>
                  </a:moveTo>
                  <a:cubicBezTo>
                    <a:pt x="9" y="0"/>
                    <a:pt x="11" y="0"/>
                    <a:pt x="13" y="0"/>
                  </a:cubicBezTo>
                  <a:cubicBezTo>
                    <a:pt x="15" y="2"/>
                    <a:pt x="15" y="6"/>
                    <a:pt x="16" y="9"/>
                  </a:cubicBezTo>
                  <a:cubicBezTo>
                    <a:pt x="13" y="10"/>
                    <a:pt x="15" y="14"/>
                    <a:pt x="12" y="14"/>
                  </a:cubicBezTo>
                  <a:cubicBezTo>
                    <a:pt x="12" y="16"/>
                    <a:pt x="12" y="18"/>
                    <a:pt x="10" y="18"/>
                  </a:cubicBezTo>
                  <a:cubicBezTo>
                    <a:pt x="9" y="20"/>
                    <a:pt x="12" y="25"/>
                    <a:pt x="9" y="25"/>
                  </a:cubicBezTo>
                  <a:cubicBezTo>
                    <a:pt x="4" y="27"/>
                    <a:pt x="8" y="21"/>
                    <a:pt x="5" y="21"/>
                  </a:cubicBezTo>
                  <a:cubicBezTo>
                    <a:pt x="3" y="21"/>
                    <a:pt x="2" y="17"/>
                    <a:pt x="0" y="15"/>
                  </a:cubicBezTo>
                  <a:cubicBezTo>
                    <a:pt x="0" y="11"/>
                    <a:pt x="5" y="12"/>
                    <a:pt x="3" y="7"/>
                  </a:cubicBezTo>
                  <a:cubicBezTo>
                    <a:pt x="7" y="10"/>
                    <a:pt x="7" y="3"/>
                    <a:pt x="7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1" name="Freeform 63"/>
            <p:cNvSpPr>
              <a:spLocks noChangeArrowheads="1"/>
            </p:cNvSpPr>
            <p:nvPr/>
          </p:nvSpPr>
          <p:spPr bwMode="auto">
            <a:xfrm>
              <a:off x="6227762" y="2136775"/>
              <a:ext cx="77788" cy="77788"/>
            </a:xfrm>
            <a:custGeom>
              <a:gdLst>
                <a:gd fmla="*/ 150930945 w 21" name="T0"/>
                <a:gd fmla="*/ 27440643 h 21" name="T1"/>
                <a:gd fmla="*/ 205815935 w 21" name="T2"/>
                <a:gd fmla="*/ 82325633 h 21" name="T3"/>
                <a:gd fmla="*/ 192095614 w 21" name="T4"/>
                <a:gd fmla="*/ 96045955 h 21" name="T5"/>
                <a:gd fmla="*/ 205815935 w 21" name="T6"/>
                <a:gd fmla="*/ 137210624 h 21" name="T7"/>
                <a:gd fmla="*/ 288141569 w 21" name="T8"/>
                <a:gd fmla="*/ 233256578 h 21" name="T9"/>
                <a:gd fmla="*/ 246976900 w 21" name="T10"/>
                <a:gd fmla="*/ 288141569 h 21" name="T11"/>
                <a:gd fmla="*/ 192095614 w 21" name="T12"/>
                <a:gd fmla="*/ 288141569 h 21" name="T13"/>
                <a:gd fmla="*/ 96045955 w 21" name="T14"/>
                <a:gd fmla="*/ 192095614 h 21" name="T15"/>
                <a:gd fmla="*/ 137210624 w 21" name="T16"/>
                <a:gd fmla="*/ 164651267 h 21" name="T17"/>
                <a:gd fmla="*/ 0 w 21" name="T18"/>
                <a:gd fmla="*/ 41164669 h 21" name="T19"/>
                <a:gd fmla="*/ 150930945 w 21" name="T20"/>
                <a:gd fmla="*/ 27440643 h 21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21" name="T33"/>
                <a:gd fmla="*/ 0 h 21" name="T34"/>
                <a:gd fmla="*/ 21 w 21" name="T35"/>
                <a:gd fmla="*/ 21 h 21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21" w="21">
                  <a:moveTo>
                    <a:pt x="11" y="2"/>
                  </a:moveTo>
                  <a:cubicBezTo>
                    <a:pt x="7" y="6"/>
                    <a:pt x="14" y="5"/>
                    <a:pt x="15" y="6"/>
                  </a:cubicBezTo>
                  <a:cubicBezTo>
                    <a:pt x="16" y="7"/>
                    <a:pt x="14" y="7"/>
                    <a:pt x="14" y="7"/>
                  </a:cubicBezTo>
                  <a:cubicBezTo>
                    <a:pt x="14" y="8"/>
                    <a:pt x="15" y="10"/>
                    <a:pt x="15" y="10"/>
                  </a:cubicBezTo>
                  <a:cubicBezTo>
                    <a:pt x="17" y="13"/>
                    <a:pt x="21" y="13"/>
                    <a:pt x="21" y="17"/>
                  </a:cubicBezTo>
                  <a:cubicBezTo>
                    <a:pt x="18" y="17"/>
                    <a:pt x="18" y="19"/>
                    <a:pt x="18" y="21"/>
                  </a:cubicBezTo>
                  <a:cubicBezTo>
                    <a:pt x="17" y="21"/>
                    <a:pt x="14" y="19"/>
                    <a:pt x="14" y="21"/>
                  </a:cubicBezTo>
                  <a:cubicBezTo>
                    <a:pt x="10" y="21"/>
                    <a:pt x="11" y="15"/>
                    <a:pt x="7" y="14"/>
                  </a:cubicBezTo>
                  <a:cubicBezTo>
                    <a:pt x="7" y="13"/>
                    <a:pt x="10" y="14"/>
                    <a:pt x="10" y="12"/>
                  </a:cubicBezTo>
                  <a:cubicBezTo>
                    <a:pt x="6" y="9"/>
                    <a:pt x="4" y="5"/>
                    <a:pt x="0" y="3"/>
                  </a:cubicBezTo>
                  <a:cubicBezTo>
                    <a:pt x="3" y="0"/>
                    <a:pt x="6" y="1"/>
                    <a:pt x="11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2" name="Freeform 64"/>
            <p:cNvSpPr>
              <a:spLocks noChangeArrowheads="1"/>
            </p:cNvSpPr>
            <p:nvPr/>
          </p:nvSpPr>
          <p:spPr bwMode="auto">
            <a:xfrm>
              <a:off x="6192837" y="2170113"/>
              <a:ext cx="19050" cy="11113"/>
            </a:xfrm>
            <a:custGeom>
              <a:gdLst>
                <a:gd fmla="*/ 0 w 5" name="T0"/>
                <a:gd fmla="*/ 0 h 3" name="T1"/>
                <a:gd fmla="*/ 72580500 w 5" name="T2"/>
                <a:gd fmla="*/ 0 h 3" name="T3"/>
                <a:gd fmla="*/ 72580500 w 5" name="T4"/>
                <a:gd fmla="*/ 41166256 h 3" name="T5"/>
                <a:gd fmla="*/ 0 w 5" name="T6"/>
                <a:gd fmla="*/ 41166256 h 3" name="T7"/>
                <a:gd fmla="*/ 0 w 5" name="T8"/>
                <a:gd fmla="*/ 0 h 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5" name="T15"/>
                <a:gd fmla="*/ 0 h 3" name="T16"/>
                <a:gd fmla="*/ 5 w 5" name="T17"/>
                <a:gd fmla="*/ 3 h 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" w="5">
                  <a:moveTo>
                    <a:pt x="0" y="0"/>
                  </a:moveTo>
                  <a:cubicBezTo>
                    <a:pt x="2" y="0"/>
                    <a:pt x="3" y="0"/>
                    <a:pt x="5" y="0"/>
                  </a:cubicBezTo>
                  <a:cubicBezTo>
                    <a:pt x="5" y="1"/>
                    <a:pt x="5" y="2"/>
                    <a:pt x="5" y="3"/>
                  </a:cubicBezTo>
                  <a:cubicBezTo>
                    <a:pt x="3" y="3"/>
                    <a:pt x="2" y="3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3" name="Freeform 65"/>
            <p:cNvSpPr>
              <a:spLocks noChangeArrowheads="1"/>
            </p:cNvSpPr>
            <p:nvPr/>
          </p:nvSpPr>
          <p:spPr bwMode="auto">
            <a:xfrm>
              <a:off x="6219825" y="2185988"/>
              <a:ext cx="44450" cy="63500"/>
            </a:xfrm>
            <a:custGeom>
              <a:gdLst>
                <a:gd fmla="*/ 164650208 w 12" name="T0"/>
                <a:gd fmla="*/ 195333471 h 17" name="T1"/>
                <a:gd fmla="*/ 68604871 w 12" name="T2"/>
                <a:gd fmla="*/ 209284794 h 17" name="T3"/>
                <a:gd fmla="*/ 0 w 12" name="T4"/>
                <a:gd fmla="*/ 111618059 h 17" name="T5"/>
                <a:gd fmla="*/ 164650208 w 12" name="T6"/>
                <a:gd fmla="*/ 195333471 h 17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2" name="T12"/>
                <a:gd fmla="*/ 0 h 17" name="T13"/>
                <a:gd fmla="*/ 12 w 12" name="T14"/>
                <a:gd fmla="*/ 17 h 17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7" w="12">
                  <a:moveTo>
                    <a:pt x="12" y="14"/>
                  </a:moveTo>
                  <a:cubicBezTo>
                    <a:pt x="12" y="17"/>
                    <a:pt x="7" y="15"/>
                    <a:pt x="5" y="15"/>
                  </a:cubicBezTo>
                  <a:cubicBezTo>
                    <a:pt x="5" y="12"/>
                    <a:pt x="6" y="7"/>
                    <a:pt x="0" y="8"/>
                  </a:cubicBezTo>
                  <a:cubicBezTo>
                    <a:pt x="6" y="0"/>
                    <a:pt x="5" y="15"/>
                    <a:pt x="12" y="1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4" name="Freeform 66"/>
            <p:cNvSpPr>
              <a:spLocks noChangeArrowheads="1"/>
            </p:cNvSpPr>
            <p:nvPr/>
          </p:nvSpPr>
          <p:spPr bwMode="auto">
            <a:xfrm>
              <a:off x="5310187" y="2238375"/>
              <a:ext cx="46038" cy="77788"/>
            </a:xfrm>
            <a:custGeom>
              <a:gdLst>
                <a:gd fmla="*/ 44158115 w 12" name="T0"/>
                <a:gd fmla="*/ 13720322 h 21" name="T1"/>
                <a:gd fmla="*/ 103029208 w 12" name="T2"/>
                <a:gd fmla="*/ 82325633 h 21" name="T3"/>
                <a:gd fmla="*/ 117749858 w 12" name="T4"/>
                <a:gd fmla="*/ 96045955 h 21" name="T5"/>
                <a:gd fmla="*/ 161907973 w 12" name="T6"/>
                <a:gd fmla="*/ 137210624 h 21" name="T7"/>
                <a:gd fmla="*/ 147187323 w 12" name="T8"/>
                <a:gd fmla="*/ 150930945 h 21" name="T9"/>
                <a:gd fmla="*/ 161907973 w 12" name="T10"/>
                <a:gd fmla="*/ 246976900 h 21" name="T11"/>
                <a:gd fmla="*/ 117749858 w 12" name="T12"/>
                <a:gd fmla="*/ 288141569 h 21" name="T13"/>
                <a:gd fmla="*/ 44158115 w 12" name="T14"/>
                <a:gd fmla="*/ 13720322 h 21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2" name="T24"/>
                <a:gd fmla="*/ 0 h 21" name="T25"/>
                <a:gd fmla="*/ 12 w 12" name="T26"/>
                <a:gd fmla="*/ 21 h 21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21" w="12">
                  <a:moveTo>
                    <a:pt x="3" y="1"/>
                  </a:moveTo>
                  <a:cubicBezTo>
                    <a:pt x="5" y="0"/>
                    <a:pt x="6" y="5"/>
                    <a:pt x="7" y="6"/>
                  </a:cubicBezTo>
                  <a:cubicBezTo>
                    <a:pt x="7" y="6"/>
                    <a:pt x="8" y="5"/>
                    <a:pt x="8" y="7"/>
                  </a:cubicBezTo>
                  <a:cubicBezTo>
                    <a:pt x="8" y="9"/>
                    <a:pt x="11" y="9"/>
                    <a:pt x="11" y="10"/>
                  </a:cubicBezTo>
                  <a:cubicBezTo>
                    <a:pt x="12" y="12"/>
                    <a:pt x="10" y="11"/>
                    <a:pt x="10" y="11"/>
                  </a:cubicBezTo>
                  <a:cubicBezTo>
                    <a:pt x="9" y="12"/>
                    <a:pt x="12" y="14"/>
                    <a:pt x="11" y="18"/>
                  </a:cubicBezTo>
                  <a:cubicBezTo>
                    <a:pt x="9" y="18"/>
                    <a:pt x="8" y="19"/>
                    <a:pt x="8" y="21"/>
                  </a:cubicBezTo>
                  <a:cubicBezTo>
                    <a:pt x="0" y="19"/>
                    <a:pt x="1" y="10"/>
                    <a:pt x="3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5" name="Freeform 67"/>
            <p:cNvSpPr>
              <a:spLocks noChangeArrowheads="1"/>
            </p:cNvSpPr>
            <p:nvPr/>
          </p:nvSpPr>
          <p:spPr bwMode="auto">
            <a:xfrm>
              <a:off x="6261100" y="2241550"/>
              <a:ext cx="55563" cy="87313"/>
            </a:xfrm>
            <a:custGeom>
              <a:gdLst>
                <a:gd fmla="*/ 164651690 w 15" name="T0"/>
                <a:gd fmla="*/ 0 h 23" name="T1"/>
                <a:gd fmla="*/ 205816465 w 15" name="T2"/>
                <a:gd fmla="*/ 172936683 h 23" name="T3"/>
                <a:gd fmla="*/ 150931333 w 15" name="T4"/>
                <a:gd fmla="*/ 187347124 h 23" name="T5"/>
                <a:gd fmla="*/ 150931333 w 15" name="T6"/>
                <a:gd fmla="*/ 331459129 h 23" name="T7"/>
                <a:gd fmla="*/ 54885131 w 15" name="T8"/>
                <a:gd fmla="*/ 273813568 h 23" name="T9"/>
                <a:gd fmla="*/ 68605488 w 15" name="T10"/>
                <a:gd fmla="*/ 187347124 h 23" name="T11"/>
                <a:gd fmla="*/ 68605488 w 15" name="T12"/>
                <a:gd fmla="*/ 144112005 h 23" name="T13"/>
                <a:gd fmla="*/ 54885131 w 15" name="T14"/>
                <a:gd fmla="*/ 144112005 h 23" name="T15"/>
                <a:gd fmla="*/ 82325845 w 15" name="T16"/>
                <a:gd fmla="*/ 86466444 h 23" name="T17"/>
                <a:gd fmla="*/ 123490620 w 15" name="T18"/>
                <a:gd fmla="*/ 28820882 h 23" name="T19"/>
                <a:gd fmla="*/ 164651690 w 15" name="T20"/>
                <a:gd fmla="*/ 0 h 23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15" name="T33"/>
                <a:gd fmla="*/ 0 h 23" name="T34"/>
                <a:gd fmla="*/ 15 w 15" name="T35"/>
                <a:gd fmla="*/ 23 h 23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23" w="15">
                  <a:moveTo>
                    <a:pt x="12" y="0"/>
                  </a:moveTo>
                  <a:cubicBezTo>
                    <a:pt x="12" y="5"/>
                    <a:pt x="11" y="10"/>
                    <a:pt x="15" y="12"/>
                  </a:cubicBezTo>
                  <a:cubicBezTo>
                    <a:pt x="15" y="13"/>
                    <a:pt x="12" y="13"/>
                    <a:pt x="11" y="13"/>
                  </a:cubicBezTo>
                  <a:cubicBezTo>
                    <a:pt x="13" y="15"/>
                    <a:pt x="9" y="18"/>
                    <a:pt x="11" y="23"/>
                  </a:cubicBezTo>
                  <a:cubicBezTo>
                    <a:pt x="7" y="23"/>
                    <a:pt x="7" y="19"/>
                    <a:pt x="4" y="19"/>
                  </a:cubicBezTo>
                  <a:cubicBezTo>
                    <a:pt x="3" y="16"/>
                    <a:pt x="5" y="15"/>
                    <a:pt x="5" y="13"/>
                  </a:cubicBezTo>
                  <a:cubicBezTo>
                    <a:pt x="5" y="12"/>
                    <a:pt x="2" y="11"/>
                    <a:pt x="5" y="10"/>
                  </a:cubicBezTo>
                  <a:cubicBezTo>
                    <a:pt x="5" y="9"/>
                    <a:pt x="4" y="10"/>
                    <a:pt x="4" y="10"/>
                  </a:cubicBezTo>
                  <a:cubicBezTo>
                    <a:pt x="0" y="10"/>
                    <a:pt x="3" y="5"/>
                    <a:pt x="6" y="6"/>
                  </a:cubicBezTo>
                  <a:cubicBezTo>
                    <a:pt x="6" y="4"/>
                    <a:pt x="8" y="3"/>
                    <a:pt x="9" y="2"/>
                  </a:cubicBezTo>
                  <a:cubicBezTo>
                    <a:pt x="10" y="1"/>
                    <a:pt x="10" y="0"/>
                    <a:pt x="1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6" name="Freeform 68"/>
            <p:cNvSpPr>
              <a:spLocks noChangeArrowheads="1"/>
            </p:cNvSpPr>
            <p:nvPr/>
          </p:nvSpPr>
          <p:spPr bwMode="auto">
            <a:xfrm>
              <a:off x="6219825" y="2257425"/>
              <a:ext cx="41275" cy="41275"/>
            </a:xfrm>
            <a:custGeom>
              <a:gdLst>
                <a:gd fmla="*/ 84478668 w 11" name="T0"/>
                <a:gd fmla="*/ 14078527 h 11" name="T1"/>
                <a:gd fmla="*/ 140796530 w 11" name="T2"/>
                <a:gd fmla="*/ 70396389 h 11" name="T3"/>
                <a:gd fmla="*/ 126714250 w 11" name="T4"/>
                <a:gd fmla="*/ 84478668 h 11" name="T5"/>
                <a:gd fmla="*/ 0 w 11" name="T6"/>
                <a:gd fmla="*/ 154875057 h 11" name="T7"/>
                <a:gd fmla="*/ 84478668 w 11" name="T8"/>
                <a:gd fmla="*/ 14078527 h 1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1" name="T15"/>
                <a:gd fmla="*/ 0 h 11" name="T16"/>
                <a:gd fmla="*/ 11 w 11" name="T17"/>
                <a:gd fmla="*/ 11 h 1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1" w="11">
                  <a:moveTo>
                    <a:pt x="6" y="1"/>
                  </a:moveTo>
                  <a:cubicBezTo>
                    <a:pt x="9" y="0"/>
                    <a:pt x="11" y="2"/>
                    <a:pt x="10" y="5"/>
                  </a:cubicBezTo>
                  <a:cubicBezTo>
                    <a:pt x="8" y="5"/>
                    <a:pt x="7" y="6"/>
                    <a:pt x="9" y="6"/>
                  </a:cubicBezTo>
                  <a:cubicBezTo>
                    <a:pt x="8" y="8"/>
                    <a:pt x="4" y="10"/>
                    <a:pt x="0" y="11"/>
                  </a:cubicBezTo>
                  <a:cubicBezTo>
                    <a:pt x="0" y="4"/>
                    <a:pt x="6" y="6"/>
                    <a:pt x="6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7" name="Freeform 69"/>
            <p:cNvSpPr>
              <a:spLocks noChangeArrowheads="1"/>
            </p:cNvSpPr>
            <p:nvPr/>
          </p:nvSpPr>
          <p:spPr bwMode="auto">
            <a:xfrm>
              <a:off x="6335712" y="2395538"/>
              <a:ext cx="26988" cy="52388"/>
            </a:xfrm>
            <a:custGeom>
              <a:gdLst>
                <a:gd fmla="*/ 29729210 w 7" name="T0"/>
                <a:gd fmla="*/ 0 h 14" name="T1"/>
                <a:gd fmla="*/ 104050306 w 7" name="T2"/>
                <a:gd fmla="*/ 56010256 h 14" name="T3"/>
                <a:gd fmla="*/ 0 w 7" name="T4"/>
                <a:gd fmla="*/ 182033332 h 14" name="T5"/>
                <a:gd fmla="*/ 44591887 w 7" name="T6"/>
                <a:gd fmla="*/ 154028204 h 14" name="T7"/>
                <a:gd fmla="*/ 29729210 w 7" name="T8"/>
                <a:gd fmla="*/ 0 h 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" name="T15"/>
                <a:gd fmla="*/ 0 h 14" name="T16"/>
                <a:gd fmla="*/ 7 w 7" name="T17"/>
                <a:gd fmla="*/ 14 h 1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" w="7">
                  <a:moveTo>
                    <a:pt x="2" y="0"/>
                  </a:moveTo>
                  <a:cubicBezTo>
                    <a:pt x="5" y="0"/>
                    <a:pt x="3" y="6"/>
                    <a:pt x="7" y="4"/>
                  </a:cubicBezTo>
                  <a:cubicBezTo>
                    <a:pt x="6" y="8"/>
                    <a:pt x="7" y="14"/>
                    <a:pt x="0" y="13"/>
                  </a:cubicBezTo>
                  <a:cubicBezTo>
                    <a:pt x="0" y="11"/>
                    <a:pt x="2" y="12"/>
                    <a:pt x="3" y="11"/>
                  </a:cubicBezTo>
                  <a:cubicBezTo>
                    <a:pt x="1" y="6"/>
                    <a:pt x="1" y="7"/>
                    <a:pt x="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8" name="Freeform 70"/>
            <p:cNvSpPr>
              <a:spLocks noChangeArrowheads="1"/>
            </p:cNvSpPr>
            <p:nvPr/>
          </p:nvSpPr>
          <p:spPr bwMode="auto">
            <a:xfrm>
              <a:off x="6173787" y="2411413"/>
              <a:ext cx="106363" cy="33338"/>
            </a:xfrm>
            <a:custGeom>
              <a:gdLst>
                <a:gd fmla="*/ 404038849 w 28" name="T0"/>
                <a:gd fmla="*/ 41165022 h 9" name="T1"/>
                <a:gd fmla="*/ 274169626 w 28" name="T2"/>
                <a:gd fmla="*/ 96050482 h 9" name="T3"/>
                <a:gd fmla="*/ 0 w 28" name="T4"/>
                <a:gd fmla="*/ 123491360 h 9" name="T5"/>
                <a:gd fmla="*/ 346317928 w 28" name="T6"/>
                <a:gd fmla="*/ 27440878 h 9" name="T7"/>
                <a:gd fmla="*/ 404038849 w 28" name="T8"/>
                <a:gd fmla="*/ 41165022 h 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8" name="T15"/>
                <a:gd fmla="*/ 0 h 9" name="T16"/>
                <a:gd fmla="*/ 28 w 28" name="T17"/>
                <a:gd fmla="*/ 9 h 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" w="28">
                  <a:moveTo>
                    <a:pt x="28" y="3"/>
                  </a:moveTo>
                  <a:cubicBezTo>
                    <a:pt x="28" y="7"/>
                    <a:pt x="23" y="7"/>
                    <a:pt x="19" y="7"/>
                  </a:cubicBezTo>
                  <a:cubicBezTo>
                    <a:pt x="13" y="8"/>
                    <a:pt x="5" y="7"/>
                    <a:pt x="0" y="9"/>
                  </a:cubicBezTo>
                  <a:cubicBezTo>
                    <a:pt x="1" y="0"/>
                    <a:pt x="20" y="9"/>
                    <a:pt x="24" y="2"/>
                  </a:cubicBezTo>
                  <a:cubicBezTo>
                    <a:pt x="25" y="3"/>
                    <a:pt x="26" y="3"/>
                    <a:pt x="28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9" name="Freeform 71"/>
            <p:cNvSpPr>
              <a:spLocks noChangeArrowheads="1"/>
            </p:cNvSpPr>
            <p:nvPr/>
          </p:nvSpPr>
          <p:spPr bwMode="auto">
            <a:xfrm>
              <a:off x="6407150" y="2452688"/>
              <a:ext cx="68263" cy="41275"/>
            </a:xfrm>
            <a:custGeom>
              <a:gdLst>
                <a:gd fmla="*/ 258879843 w 18" name="T0"/>
                <a:gd fmla="*/ 112635723 h 11" name="T1"/>
                <a:gd fmla="*/ 215733834 w 18" name="T2"/>
                <a:gd fmla="*/ 140796530 h 11" name="T3"/>
                <a:gd fmla="*/ 100676548 w 18" name="T4"/>
                <a:gd fmla="*/ 140796530 h 11" name="T5"/>
                <a:gd fmla="*/ 71911278 w 18" name="T6"/>
                <a:gd fmla="*/ 126714250 h 11" name="T7"/>
                <a:gd fmla="*/ 0 w 18" name="T8"/>
                <a:gd fmla="*/ 70396389 h 11" name="T9"/>
                <a:gd fmla="*/ 100676548 w 18" name="T10"/>
                <a:gd fmla="*/ 28160807 h 11" name="T11"/>
                <a:gd fmla="*/ 158203295 w 18" name="T12"/>
                <a:gd fmla="*/ 14078527 h 11" name="T13"/>
                <a:gd fmla="*/ 158203295 w 18" name="T14"/>
                <a:gd fmla="*/ 28160807 h 11" name="T15"/>
                <a:gd fmla="*/ 172587826 w 18" name="T16"/>
                <a:gd fmla="*/ 14078527 h 11" name="T17"/>
                <a:gd fmla="*/ 258879843 w 18" name="T18"/>
                <a:gd fmla="*/ 112635723 h 11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18" name="T30"/>
                <a:gd fmla="*/ 0 h 11" name="T31"/>
                <a:gd fmla="*/ 18 w 18" name="T32"/>
                <a:gd fmla="*/ 11 h 11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11" w="18">
                  <a:moveTo>
                    <a:pt x="18" y="8"/>
                  </a:moveTo>
                  <a:cubicBezTo>
                    <a:pt x="17" y="8"/>
                    <a:pt x="15" y="9"/>
                    <a:pt x="15" y="10"/>
                  </a:cubicBezTo>
                  <a:cubicBezTo>
                    <a:pt x="12" y="8"/>
                    <a:pt x="9" y="11"/>
                    <a:pt x="7" y="10"/>
                  </a:cubicBezTo>
                  <a:cubicBezTo>
                    <a:pt x="6" y="10"/>
                    <a:pt x="7" y="9"/>
                    <a:pt x="5" y="9"/>
                  </a:cubicBezTo>
                  <a:cubicBezTo>
                    <a:pt x="4" y="9"/>
                    <a:pt x="2" y="6"/>
                    <a:pt x="0" y="5"/>
                  </a:cubicBezTo>
                  <a:cubicBezTo>
                    <a:pt x="0" y="3"/>
                    <a:pt x="4" y="3"/>
                    <a:pt x="7" y="2"/>
                  </a:cubicBezTo>
                  <a:cubicBezTo>
                    <a:pt x="7" y="2"/>
                    <a:pt x="10" y="0"/>
                    <a:pt x="11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12" y="2"/>
                    <a:pt x="13" y="1"/>
                    <a:pt x="12" y="1"/>
                  </a:cubicBezTo>
                  <a:cubicBezTo>
                    <a:pt x="15" y="2"/>
                    <a:pt x="17" y="4"/>
                    <a:pt x="18" y="8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0" name="Freeform 72"/>
            <p:cNvSpPr>
              <a:spLocks noChangeArrowheads="1"/>
            </p:cNvSpPr>
            <p:nvPr/>
          </p:nvSpPr>
          <p:spPr bwMode="auto">
            <a:xfrm>
              <a:off x="6440487" y="2474913"/>
              <a:ext cx="387350" cy="203200"/>
            </a:xfrm>
            <a:custGeom>
              <a:gdLst>
                <a:gd fmla="*/ 480851777 w 103" name="T0"/>
                <a:gd fmla="*/ 382317037 h 54" name="T1"/>
                <a:gd fmla="*/ 395995802 w 103" name="T2"/>
                <a:gd fmla="*/ 339836948 h 54" name="T3"/>
                <a:gd fmla="*/ 367711731 w 103" name="T4"/>
                <a:gd fmla="*/ 254876770 h 54" name="T5"/>
                <a:gd fmla="*/ 141427878 w 103" name="T6"/>
                <a:gd fmla="*/ 198236652 h 54" name="T7"/>
                <a:gd fmla="*/ 28284071 w 103" name="T8"/>
                <a:gd fmla="*/ 198236652 h 54" name="T9"/>
                <a:gd fmla="*/ 0 w 103" name="T10"/>
                <a:gd fmla="*/ 127440267 h 54" name="T11"/>
                <a:gd fmla="*/ 70712059 w 103" name="T12"/>
                <a:gd fmla="*/ 127440267 h 54" name="T13"/>
                <a:gd fmla="*/ 127283962 w 103" name="T14"/>
                <a:gd fmla="*/ 99120207 h 54" name="T15"/>
                <a:gd fmla="*/ 226283853 w 103" name="T16"/>
                <a:gd fmla="*/ 141600296 h 54" name="T17"/>
                <a:gd fmla="*/ 296995912 w 103" name="T18"/>
                <a:gd fmla="*/ 84960178 h 54" name="T19"/>
                <a:gd fmla="*/ 466707861 w 103" name="T20"/>
                <a:gd fmla="*/ 28320059 h 54" name="T21"/>
                <a:gd fmla="*/ 494995693 w 103" name="T22"/>
                <a:gd fmla="*/ 56640119 h 54" name="T23"/>
                <a:gd fmla="*/ 664707643 w 103" name="T24"/>
                <a:gd fmla="*/ 127440267 h 54" name="T25"/>
                <a:gd fmla="*/ 692991714 w 103" name="T26"/>
                <a:gd fmla="*/ 99120207 h 54" name="T27"/>
                <a:gd fmla="*/ 735419701 w 103" name="T28"/>
                <a:gd fmla="*/ 141600296 h 54" name="T29"/>
                <a:gd fmla="*/ 834419592 w 103" name="T30"/>
                <a:gd fmla="*/ 141600296 h 54" name="T31"/>
                <a:gd fmla="*/ 919275567 w 103" name="T32"/>
                <a:gd fmla="*/ 184080385 h 54" name="T33"/>
                <a:gd fmla="*/ 919275567 w 103" name="T34"/>
                <a:gd fmla="*/ 240716741 h 54" name="T35"/>
                <a:gd fmla="*/ 961703554 w 103" name="T36"/>
                <a:gd fmla="*/ 226556711 h 54" name="T37"/>
                <a:gd fmla="*/ 975847470 w 103" name="T38"/>
                <a:gd fmla="*/ 283196830 h 54" name="T39"/>
                <a:gd fmla="*/ 1074847361 w 103" name="T40"/>
                <a:gd fmla="*/ 339836948 h 54" name="T41"/>
                <a:gd fmla="*/ 1230415395 w 103" name="T42"/>
                <a:gd fmla="*/ 396477067 h 54" name="T43"/>
                <a:gd fmla="*/ 1216271479 w 103" name="T44"/>
                <a:gd fmla="*/ 453117185 h 54" name="T45"/>
                <a:gd fmla="*/ 1272843382 w 103" name="T46"/>
                <a:gd fmla="*/ 495597274 h 54" name="T47"/>
                <a:gd fmla="*/ 1272843382 w 103" name="T48"/>
                <a:gd fmla="*/ 538077363 h 54" name="T49"/>
                <a:gd fmla="*/ 1357699357 w 103" name="T50"/>
                <a:gd fmla="*/ 623033778 h 54" name="T51"/>
                <a:gd fmla="*/ 1456699248 w 103" name="T52"/>
                <a:gd fmla="*/ 722153985 h 54" name="T53"/>
                <a:gd fmla="*/ 1315271369 w 103" name="T54"/>
                <a:gd fmla="*/ 722153985 h 54" name="T55"/>
                <a:gd fmla="*/ 1202131323 w 103" name="T56"/>
                <a:gd fmla="*/ 637193807 h 54" name="T57"/>
                <a:gd fmla="*/ 1159703336 w 103" name="T58"/>
                <a:gd fmla="*/ 594713719 h 54" name="T59"/>
                <a:gd fmla="*/ 1131415504 w 103" name="T60"/>
                <a:gd fmla="*/ 580553689 h 54" name="T61"/>
                <a:gd fmla="*/ 1074847361 w 103" name="T62"/>
                <a:gd fmla="*/ 523917333 h 54" name="T63"/>
                <a:gd fmla="*/ 919275567 w 103" name="T64"/>
                <a:gd fmla="*/ 495597274 h 54" name="T65"/>
                <a:gd fmla="*/ 834419592 w 103" name="T66"/>
                <a:gd fmla="*/ 679673896 h 54" name="T67"/>
                <a:gd fmla="*/ 721279546 w 103" name="T68"/>
                <a:gd fmla="*/ 637193807 h 54" name="T69"/>
                <a:gd fmla="*/ 664707643 w 103" name="T70"/>
                <a:gd fmla="*/ 623033778 h 54" name="T71"/>
                <a:gd fmla="*/ 579851668 w 103" name="T72"/>
                <a:gd fmla="*/ 523917333 h 54" name="T73"/>
                <a:gd fmla="*/ 494995693 w 103" name="T74"/>
                <a:gd fmla="*/ 594713719 h 54" name="T75"/>
                <a:gd fmla="*/ 438423790 w 103" name="T76"/>
                <a:gd fmla="*/ 566397422 h 54" name="T77"/>
                <a:gd fmla="*/ 494995693 w 103" name="T78"/>
                <a:gd fmla="*/ 495597274 h 54" name="T79"/>
                <a:gd fmla="*/ 537423681 w 103" name="T80"/>
                <a:gd fmla="*/ 424797126 h 54" name="T81"/>
                <a:gd fmla="*/ 523279765 w 103" name="T82"/>
                <a:gd fmla="*/ 453117185 h 54" name="T83"/>
                <a:gd fmla="*/ 480851777 w 103" name="T84"/>
                <a:gd fmla="*/ 382317037 h 54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w 103" name="T129"/>
                <a:gd fmla="*/ 0 h 54" name="T130"/>
                <a:gd fmla="*/ 103 w 103" name="T131"/>
                <a:gd fmla="*/ 54 h 54" name="T132"/>
              </a:gdLst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b="T132" l="T129" r="T131" t="T130"/>
              <a:pathLst>
                <a:path h="54" w="103">
                  <a:moveTo>
                    <a:pt x="34" y="27"/>
                  </a:moveTo>
                  <a:cubicBezTo>
                    <a:pt x="31" y="27"/>
                    <a:pt x="32" y="23"/>
                    <a:pt x="28" y="24"/>
                  </a:cubicBezTo>
                  <a:cubicBezTo>
                    <a:pt x="28" y="22"/>
                    <a:pt x="26" y="21"/>
                    <a:pt x="26" y="18"/>
                  </a:cubicBezTo>
                  <a:cubicBezTo>
                    <a:pt x="20" y="18"/>
                    <a:pt x="14" y="17"/>
                    <a:pt x="10" y="14"/>
                  </a:cubicBezTo>
                  <a:cubicBezTo>
                    <a:pt x="6" y="16"/>
                    <a:pt x="7" y="14"/>
                    <a:pt x="2" y="14"/>
                  </a:cubicBezTo>
                  <a:cubicBezTo>
                    <a:pt x="2" y="12"/>
                    <a:pt x="2" y="9"/>
                    <a:pt x="0" y="9"/>
                  </a:cubicBezTo>
                  <a:cubicBezTo>
                    <a:pt x="1" y="6"/>
                    <a:pt x="3" y="9"/>
                    <a:pt x="5" y="9"/>
                  </a:cubicBezTo>
                  <a:cubicBezTo>
                    <a:pt x="7" y="9"/>
                    <a:pt x="7" y="7"/>
                    <a:pt x="9" y="7"/>
                  </a:cubicBezTo>
                  <a:cubicBezTo>
                    <a:pt x="12" y="8"/>
                    <a:pt x="13" y="10"/>
                    <a:pt x="16" y="10"/>
                  </a:cubicBezTo>
                  <a:cubicBezTo>
                    <a:pt x="19" y="12"/>
                    <a:pt x="20" y="7"/>
                    <a:pt x="21" y="6"/>
                  </a:cubicBezTo>
                  <a:cubicBezTo>
                    <a:pt x="25" y="4"/>
                    <a:pt x="30" y="4"/>
                    <a:pt x="33" y="2"/>
                  </a:cubicBezTo>
                  <a:cubicBezTo>
                    <a:pt x="36" y="0"/>
                    <a:pt x="35" y="4"/>
                    <a:pt x="35" y="4"/>
                  </a:cubicBezTo>
                  <a:cubicBezTo>
                    <a:pt x="38" y="6"/>
                    <a:pt x="47" y="4"/>
                    <a:pt x="47" y="9"/>
                  </a:cubicBezTo>
                  <a:cubicBezTo>
                    <a:pt x="48" y="10"/>
                    <a:pt x="49" y="7"/>
                    <a:pt x="49" y="7"/>
                  </a:cubicBezTo>
                  <a:cubicBezTo>
                    <a:pt x="51" y="7"/>
                    <a:pt x="51" y="10"/>
                    <a:pt x="52" y="10"/>
                  </a:cubicBezTo>
                  <a:cubicBezTo>
                    <a:pt x="54" y="11"/>
                    <a:pt x="57" y="9"/>
                    <a:pt x="59" y="10"/>
                  </a:cubicBezTo>
                  <a:cubicBezTo>
                    <a:pt x="60" y="10"/>
                    <a:pt x="60" y="14"/>
                    <a:pt x="65" y="13"/>
                  </a:cubicBezTo>
                  <a:cubicBezTo>
                    <a:pt x="67" y="15"/>
                    <a:pt x="65" y="15"/>
                    <a:pt x="65" y="17"/>
                  </a:cubicBezTo>
                  <a:cubicBezTo>
                    <a:pt x="67" y="17"/>
                    <a:pt x="67" y="17"/>
                    <a:pt x="68" y="16"/>
                  </a:cubicBezTo>
                  <a:cubicBezTo>
                    <a:pt x="69" y="16"/>
                    <a:pt x="69" y="18"/>
                    <a:pt x="69" y="20"/>
                  </a:cubicBezTo>
                  <a:cubicBezTo>
                    <a:pt x="70" y="22"/>
                    <a:pt x="74" y="22"/>
                    <a:pt x="76" y="24"/>
                  </a:cubicBezTo>
                  <a:cubicBezTo>
                    <a:pt x="78" y="25"/>
                    <a:pt x="83" y="28"/>
                    <a:pt x="87" y="28"/>
                  </a:cubicBezTo>
                  <a:cubicBezTo>
                    <a:pt x="88" y="31"/>
                    <a:pt x="86" y="31"/>
                    <a:pt x="86" y="32"/>
                  </a:cubicBezTo>
                  <a:cubicBezTo>
                    <a:pt x="87" y="34"/>
                    <a:pt x="89" y="34"/>
                    <a:pt x="90" y="35"/>
                  </a:cubicBezTo>
                  <a:cubicBezTo>
                    <a:pt x="91" y="36"/>
                    <a:pt x="90" y="38"/>
                    <a:pt x="90" y="38"/>
                  </a:cubicBezTo>
                  <a:cubicBezTo>
                    <a:pt x="92" y="39"/>
                    <a:pt x="94" y="41"/>
                    <a:pt x="96" y="44"/>
                  </a:cubicBezTo>
                  <a:cubicBezTo>
                    <a:pt x="98" y="46"/>
                    <a:pt x="99" y="50"/>
                    <a:pt x="103" y="51"/>
                  </a:cubicBezTo>
                  <a:cubicBezTo>
                    <a:pt x="100" y="54"/>
                    <a:pt x="95" y="51"/>
                    <a:pt x="93" y="51"/>
                  </a:cubicBezTo>
                  <a:cubicBezTo>
                    <a:pt x="90" y="50"/>
                    <a:pt x="88" y="49"/>
                    <a:pt x="85" y="45"/>
                  </a:cubicBezTo>
                  <a:cubicBezTo>
                    <a:pt x="84" y="44"/>
                    <a:pt x="83" y="43"/>
                    <a:pt x="82" y="42"/>
                  </a:cubicBezTo>
                  <a:cubicBezTo>
                    <a:pt x="81" y="42"/>
                    <a:pt x="80" y="43"/>
                    <a:pt x="80" y="41"/>
                  </a:cubicBezTo>
                  <a:cubicBezTo>
                    <a:pt x="80" y="41"/>
                    <a:pt x="76" y="37"/>
                    <a:pt x="76" y="37"/>
                  </a:cubicBezTo>
                  <a:cubicBezTo>
                    <a:pt x="73" y="35"/>
                    <a:pt x="69" y="38"/>
                    <a:pt x="65" y="35"/>
                  </a:cubicBezTo>
                  <a:cubicBezTo>
                    <a:pt x="62" y="38"/>
                    <a:pt x="61" y="43"/>
                    <a:pt x="59" y="48"/>
                  </a:cubicBezTo>
                  <a:cubicBezTo>
                    <a:pt x="58" y="46"/>
                    <a:pt x="53" y="47"/>
                    <a:pt x="51" y="45"/>
                  </a:cubicBezTo>
                  <a:cubicBezTo>
                    <a:pt x="49" y="44"/>
                    <a:pt x="52" y="41"/>
                    <a:pt x="47" y="44"/>
                  </a:cubicBezTo>
                  <a:cubicBezTo>
                    <a:pt x="50" y="37"/>
                    <a:pt x="40" y="42"/>
                    <a:pt x="41" y="37"/>
                  </a:cubicBezTo>
                  <a:cubicBezTo>
                    <a:pt x="38" y="37"/>
                    <a:pt x="35" y="38"/>
                    <a:pt x="35" y="42"/>
                  </a:cubicBezTo>
                  <a:cubicBezTo>
                    <a:pt x="34" y="41"/>
                    <a:pt x="34" y="39"/>
                    <a:pt x="31" y="40"/>
                  </a:cubicBezTo>
                  <a:cubicBezTo>
                    <a:pt x="32" y="37"/>
                    <a:pt x="34" y="37"/>
                    <a:pt x="35" y="35"/>
                  </a:cubicBezTo>
                  <a:cubicBezTo>
                    <a:pt x="37" y="33"/>
                    <a:pt x="39" y="34"/>
                    <a:pt x="38" y="30"/>
                  </a:cubicBezTo>
                  <a:cubicBezTo>
                    <a:pt x="37" y="29"/>
                    <a:pt x="37" y="32"/>
                    <a:pt x="37" y="32"/>
                  </a:cubicBezTo>
                  <a:cubicBezTo>
                    <a:pt x="34" y="31"/>
                    <a:pt x="35" y="23"/>
                    <a:pt x="34" y="2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1" name="Freeform 73"/>
            <p:cNvSpPr>
              <a:spLocks noChangeArrowheads="1"/>
            </p:cNvSpPr>
            <p:nvPr/>
          </p:nvSpPr>
          <p:spPr bwMode="auto">
            <a:xfrm>
              <a:off x="6354762" y="2501900"/>
              <a:ext cx="38100" cy="33338"/>
            </a:xfrm>
            <a:custGeom>
              <a:gdLst>
                <a:gd fmla="*/ 130644900 w 10" name="T0"/>
                <a:gd fmla="*/ 41165022 h 9" name="T1"/>
                <a:gd fmla="*/ 0 w 10" name="T2"/>
                <a:gd fmla="*/ 54885461 h 9" name="T3"/>
                <a:gd fmla="*/ 130644900 w 10" name="T4"/>
                <a:gd fmla="*/ 41165022 h 9" name="T5"/>
                <a:gd fmla="*/ 0 60000 65536" name="T6"/>
                <a:gd fmla="*/ 0 60000 65536" name="T7"/>
                <a:gd fmla="*/ 0 60000 65536" name="T8"/>
                <a:gd fmla="*/ 0 w 10" name="T9"/>
                <a:gd fmla="*/ 0 h 9" name="T10"/>
                <a:gd fmla="*/ 10 w 10" name="T11"/>
                <a:gd fmla="*/ 9 h 9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9" w="10">
                  <a:moveTo>
                    <a:pt x="9" y="3"/>
                  </a:moveTo>
                  <a:cubicBezTo>
                    <a:pt x="10" y="9"/>
                    <a:pt x="2" y="4"/>
                    <a:pt x="0" y="4"/>
                  </a:cubicBezTo>
                  <a:cubicBezTo>
                    <a:pt x="1" y="3"/>
                    <a:pt x="8" y="0"/>
                    <a:pt x="9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2" name="Freeform 74"/>
            <p:cNvSpPr>
              <a:spLocks noChangeArrowheads="1"/>
            </p:cNvSpPr>
            <p:nvPr/>
          </p:nvSpPr>
          <p:spPr bwMode="auto">
            <a:xfrm>
              <a:off x="6302375" y="2508250"/>
              <a:ext cx="25400" cy="15875"/>
            </a:xfrm>
            <a:custGeom>
              <a:gdLst>
                <a:gd fmla="*/ 13168086 w 7" name="T0"/>
                <a:gd fmla="*/ 31503938 h 4" name="T1"/>
                <a:gd fmla="*/ 65833171 w 7" name="T2"/>
                <a:gd fmla="*/ 63003906 h 4" name="T3"/>
                <a:gd fmla="*/ 26332543 w 7" name="T4"/>
                <a:gd fmla="*/ 63003906 h 4" name="T5"/>
                <a:gd fmla="*/ 13168086 w 7" name="T6"/>
                <a:gd fmla="*/ 31503938 h 4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7" name="T12"/>
                <a:gd fmla="*/ 0 h 4" name="T13"/>
                <a:gd fmla="*/ 7 w 7" name="T14"/>
                <a:gd fmla="*/ 4 h 4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4" w="7">
                  <a:moveTo>
                    <a:pt x="1" y="2"/>
                  </a:moveTo>
                  <a:cubicBezTo>
                    <a:pt x="0" y="0"/>
                    <a:pt x="7" y="0"/>
                    <a:pt x="5" y="4"/>
                  </a:cubicBezTo>
                  <a:cubicBezTo>
                    <a:pt x="4" y="4"/>
                    <a:pt x="3" y="4"/>
                    <a:pt x="2" y="4"/>
                  </a:cubicBezTo>
                  <a:cubicBezTo>
                    <a:pt x="3" y="3"/>
                    <a:pt x="2" y="3"/>
                    <a:pt x="1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3" name="Freeform 75"/>
            <p:cNvSpPr>
              <a:spLocks noChangeArrowheads="1"/>
            </p:cNvSpPr>
            <p:nvPr/>
          </p:nvSpPr>
          <p:spPr bwMode="auto">
            <a:xfrm>
              <a:off x="6794500" y="2538413"/>
              <a:ext cx="79375" cy="57150"/>
            </a:xfrm>
            <a:custGeom>
              <a:gdLst>
                <a:gd fmla="*/ 228584881 w 21" name="T0"/>
                <a:gd fmla="*/ 0 h 15" name="T1"/>
                <a:gd fmla="*/ 285731101 w 21" name="T2"/>
                <a:gd fmla="*/ 0 h 15" name="T3"/>
                <a:gd fmla="*/ 285731101 w 21" name="T4"/>
                <a:gd fmla="*/ 58064400 h 15" name="T5"/>
                <a:gd fmla="*/ 242872381 w 21" name="T6"/>
                <a:gd fmla="*/ 87096600 h 15" name="T7"/>
                <a:gd fmla="*/ 242872381 w 21" name="T8"/>
                <a:gd fmla="*/ 145161000 h 15" name="T9"/>
                <a:gd fmla="*/ 200013661 w 21" name="T10"/>
                <a:gd fmla="*/ 159677100 h 15" name="T11"/>
                <a:gd fmla="*/ 28575000 w 21" name="T12"/>
                <a:gd fmla="*/ 101612700 h 15" name="T13"/>
                <a:gd fmla="*/ 228584881 w 21" name="T14"/>
                <a:gd fmla="*/ 0 h 15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21" name="T24"/>
                <a:gd fmla="*/ 0 h 15" name="T25"/>
                <a:gd fmla="*/ 21 w 21" name="T26"/>
                <a:gd fmla="*/ 15 h 15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5" w="21">
                  <a:moveTo>
                    <a:pt x="16" y="0"/>
                  </a:moveTo>
                  <a:cubicBezTo>
                    <a:pt x="17" y="0"/>
                    <a:pt x="19" y="0"/>
                    <a:pt x="20" y="0"/>
                  </a:cubicBezTo>
                  <a:cubicBezTo>
                    <a:pt x="20" y="1"/>
                    <a:pt x="21" y="3"/>
                    <a:pt x="20" y="4"/>
                  </a:cubicBezTo>
                  <a:cubicBezTo>
                    <a:pt x="20" y="5"/>
                    <a:pt x="17" y="5"/>
                    <a:pt x="17" y="6"/>
                  </a:cubicBezTo>
                  <a:cubicBezTo>
                    <a:pt x="17" y="7"/>
                    <a:pt x="19" y="8"/>
                    <a:pt x="17" y="10"/>
                  </a:cubicBezTo>
                  <a:cubicBezTo>
                    <a:pt x="15" y="8"/>
                    <a:pt x="14" y="9"/>
                    <a:pt x="14" y="11"/>
                  </a:cubicBezTo>
                  <a:cubicBezTo>
                    <a:pt x="10" y="10"/>
                    <a:pt x="0" y="15"/>
                    <a:pt x="2" y="7"/>
                  </a:cubicBezTo>
                  <a:cubicBezTo>
                    <a:pt x="9" y="10"/>
                    <a:pt x="14" y="6"/>
                    <a:pt x="16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4" name="Freeform 76"/>
            <p:cNvSpPr>
              <a:spLocks noChangeArrowheads="1"/>
            </p:cNvSpPr>
            <p:nvPr/>
          </p:nvSpPr>
          <p:spPr bwMode="auto">
            <a:xfrm>
              <a:off x="6110287" y="2620963"/>
              <a:ext cx="41275" cy="23813"/>
            </a:xfrm>
            <a:custGeom>
              <a:gdLst>
                <a:gd fmla="*/ 154875057 w 11" name="T0"/>
                <a:gd fmla="*/ 15752300 h 6" name="T1"/>
                <a:gd fmla="*/ 0 w 11" name="T2"/>
                <a:gd fmla="*/ 78757529 h 6" name="T3"/>
                <a:gd fmla="*/ 154875057 w 11" name="T4"/>
                <a:gd fmla="*/ 15752300 h 6" name="T5"/>
                <a:gd fmla="*/ 0 60000 65536" name="T6"/>
                <a:gd fmla="*/ 0 60000 65536" name="T7"/>
                <a:gd fmla="*/ 0 60000 65536" name="T8"/>
                <a:gd fmla="*/ 0 w 11" name="T9"/>
                <a:gd fmla="*/ 0 h 6" name="T10"/>
                <a:gd fmla="*/ 11 w 11" name="T11"/>
                <a:gd fmla="*/ 6 h 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6" w="11">
                  <a:moveTo>
                    <a:pt x="11" y="1"/>
                  </a:moveTo>
                  <a:cubicBezTo>
                    <a:pt x="9" y="3"/>
                    <a:pt x="6" y="6"/>
                    <a:pt x="0" y="5"/>
                  </a:cubicBezTo>
                  <a:cubicBezTo>
                    <a:pt x="0" y="0"/>
                    <a:pt x="6" y="1"/>
                    <a:pt x="11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5" name="Freeform 77"/>
            <p:cNvSpPr>
              <a:spLocks noChangeArrowheads="1"/>
            </p:cNvSpPr>
            <p:nvPr/>
          </p:nvSpPr>
          <p:spPr bwMode="auto">
            <a:xfrm>
              <a:off x="6173787" y="2620963"/>
              <a:ext cx="42863" cy="15875"/>
            </a:xfrm>
            <a:custGeom>
              <a:gdLst>
                <a:gd fmla="*/ 167021524 w 11" name="T0"/>
                <a:gd fmla="*/ 15751969 h 4" name="T1"/>
                <a:gd fmla="*/ 0 w 11" name="T2"/>
                <a:gd fmla="*/ 47251938 h 4" name="T3"/>
                <a:gd fmla="*/ 167021524 w 11" name="T4"/>
                <a:gd fmla="*/ 15751969 h 4" name="T5"/>
                <a:gd fmla="*/ 0 60000 65536" name="T6"/>
                <a:gd fmla="*/ 0 60000 65536" name="T7"/>
                <a:gd fmla="*/ 0 60000 65536" name="T8"/>
                <a:gd fmla="*/ 0 w 11" name="T9"/>
                <a:gd fmla="*/ 0 h 4" name="T10"/>
                <a:gd fmla="*/ 11 w 11" name="T11"/>
                <a:gd fmla="*/ 4 h 4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4" w="11">
                  <a:moveTo>
                    <a:pt x="11" y="1"/>
                  </a:moveTo>
                  <a:cubicBezTo>
                    <a:pt x="10" y="4"/>
                    <a:pt x="5" y="3"/>
                    <a:pt x="0" y="3"/>
                  </a:cubicBezTo>
                  <a:cubicBezTo>
                    <a:pt x="1" y="0"/>
                    <a:pt x="6" y="0"/>
                    <a:pt x="11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6" name="Freeform 78"/>
            <p:cNvSpPr>
              <a:spLocks noChangeArrowheads="1"/>
            </p:cNvSpPr>
            <p:nvPr/>
          </p:nvSpPr>
          <p:spPr bwMode="auto">
            <a:xfrm>
              <a:off x="6253162" y="2620963"/>
              <a:ext cx="71438" cy="46038"/>
            </a:xfrm>
            <a:custGeom>
              <a:gdLst>
                <a:gd fmla="*/ 254462156 w 19" name="T0"/>
                <a:gd fmla="*/ 14720651 h 12" name="T1"/>
                <a:gd fmla="*/ 240324952 w 19" name="T2"/>
                <a:gd fmla="*/ 88312394 h 12" name="T3"/>
                <a:gd fmla="*/ 197917099 w 19" name="T4"/>
                <a:gd fmla="*/ 88312394 h 12" name="T5"/>
                <a:gd fmla="*/ 14137204 w 19" name="T6"/>
                <a:gd fmla="*/ 176624787 h 12" name="T7"/>
                <a:gd fmla="*/ 84819465 w 19" name="T8"/>
                <a:gd fmla="*/ 117749858 h 12" name="T9"/>
                <a:gd fmla="*/ 113093874 w 19" name="T10"/>
                <a:gd fmla="*/ 73595580 h 12" name="T11"/>
                <a:gd fmla="*/ 155505486 w 19" name="T12"/>
                <a:gd fmla="*/ 29437465 h 12" name="T13"/>
                <a:gd fmla="*/ 254462156 w 19" name="T14"/>
                <a:gd fmla="*/ 14720651 h 12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9" name="T24"/>
                <a:gd fmla="*/ 0 h 12" name="T25"/>
                <a:gd fmla="*/ 19 w 19" name="T26"/>
                <a:gd fmla="*/ 12 h 12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2" w="19">
                  <a:moveTo>
                    <a:pt x="18" y="1"/>
                  </a:moveTo>
                  <a:cubicBezTo>
                    <a:pt x="19" y="3"/>
                    <a:pt x="18" y="5"/>
                    <a:pt x="17" y="6"/>
                  </a:cubicBezTo>
                  <a:cubicBezTo>
                    <a:pt x="16" y="7"/>
                    <a:pt x="14" y="6"/>
                    <a:pt x="14" y="6"/>
                  </a:cubicBezTo>
                  <a:cubicBezTo>
                    <a:pt x="12" y="8"/>
                    <a:pt x="8" y="12"/>
                    <a:pt x="1" y="12"/>
                  </a:cubicBezTo>
                  <a:cubicBezTo>
                    <a:pt x="0" y="9"/>
                    <a:pt x="4" y="9"/>
                    <a:pt x="6" y="8"/>
                  </a:cubicBezTo>
                  <a:cubicBezTo>
                    <a:pt x="7" y="7"/>
                    <a:pt x="7" y="6"/>
                    <a:pt x="8" y="5"/>
                  </a:cubicBezTo>
                  <a:cubicBezTo>
                    <a:pt x="9" y="4"/>
                    <a:pt x="11" y="4"/>
                    <a:pt x="11" y="2"/>
                  </a:cubicBezTo>
                  <a:cubicBezTo>
                    <a:pt x="15" y="3"/>
                    <a:pt x="15" y="0"/>
                    <a:pt x="18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7" name="Freeform 79"/>
            <p:cNvSpPr>
              <a:spLocks noChangeArrowheads="1"/>
            </p:cNvSpPr>
            <p:nvPr/>
          </p:nvSpPr>
          <p:spPr bwMode="auto">
            <a:xfrm>
              <a:off x="7323137" y="3222625"/>
              <a:ext cx="38100" cy="57150"/>
            </a:xfrm>
            <a:custGeom>
              <a:gdLst>
                <a:gd fmla="*/ 14516100 w 10" name="T0"/>
                <a:gd fmla="*/ 0 h 15" name="T1"/>
                <a:gd fmla="*/ 29032200 w 10" name="T2"/>
                <a:gd fmla="*/ 43548300 h 15" name="T3"/>
                <a:gd fmla="*/ 101612700 w 10" name="T4"/>
                <a:gd fmla="*/ 101612700 h 15" name="T5"/>
                <a:gd fmla="*/ 116128800 w 10" name="T6"/>
                <a:gd fmla="*/ 203225400 h 15" name="T7"/>
                <a:gd fmla="*/ 58064400 w 10" name="T8"/>
                <a:gd fmla="*/ 203225400 h 15" name="T9"/>
                <a:gd fmla="*/ 0 w 10" name="T10"/>
                <a:gd fmla="*/ 43548300 h 15" name="T11"/>
                <a:gd fmla="*/ 14516100 w 10" name="T12"/>
                <a:gd fmla="*/ 0 h 15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0" name="T21"/>
                <a:gd fmla="*/ 0 h 15" name="T22"/>
                <a:gd fmla="*/ 10 w 10" name="T23"/>
                <a:gd fmla="*/ 15 h 15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5" w="10">
                  <a:moveTo>
                    <a:pt x="1" y="0"/>
                  </a:moveTo>
                  <a:cubicBezTo>
                    <a:pt x="2" y="0"/>
                    <a:pt x="2" y="2"/>
                    <a:pt x="2" y="3"/>
                  </a:cubicBezTo>
                  <a:cubicBezTo>
                    <a:pt x="1" y="5"/>
                    <a:pt x="9" y="5"/>
                    <a:pt x="7" y="7"/>
                  </a:cubicBezTo>
                  <a:cubicBezTo>
                    <a:pt x="4" y="10"/>
                    <a:pt x="10" y="8"/>
                    <a:pt x="8" y="14"/>
                  </a:cubicBezTo>
                  <a:cubicBezTo>
                    <a:pt x="6" y="15"/>
                    <a:pt x="4" y="12"/>
                    <a:pt x="4" y="14"/>
                  </a:cubicBezTo>
                  <a:cubicBezTo>
                    <a:pt x="2" y="13"/>
                    <a:pt x="1" y="7"/>
                    <a:pt x="0" y="3"/>
                  </a:cubicBezTo>
                  <a:cubicBezTo>
                    <a:pt x="1" y="3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8" name="Freeform 80"/>
            <p:cNvSpPr>
              <a:spLocks noChangeArrowheads="1"/>
            </p:cNvSpPr>
            <p:nvPr/>
          </p:nvSpPr>
          <p:spPr bwMode="auto">
            <a:xfrm>
              <a:off x="7331075" y="3271838"/>
              <a:ext cx="87313" cy="117475"/>
            </a:xfrm>
            <a:custGeom>
              <a:gdLst>
                <a:gd fmla="*/ 100880681 w 23" name="T0"/>
                <a:gd fmla="*/ 0 h 31" name="T1"/>
                <a:gd fmla="*/ 129701563 w 23" name="T2"/>
                <a:gd fmla="*/ 14362266 h 31" name="T3"/>
                <a:gd fmla="*/ 172936683 w 23" name="T4"/>
                <a:gd fmla="*/ 14362266 h 31" name="T5"/>
                <a:gd fmla="*/ 331459129 w 23" name="T6"/>
                <a:gd fmla="*/ 100524494 h 31" name="T7"/>
                <a:gd fmla="*/ 331459129 w 23" name="T8"/>
                <a:gd fmla="*/ 201045199 h 31" name="T9"/>
                <a:gd fmla="*/ 273813568 w 23" name="T10"/>
                <a:gd fmla="*/ 201045199 h 31" name="T11"/>
                <a:gd fmla="*/ 244992686 w 23" name="T12"/>
                <a:gd fmla="*/ 244128208 h 31" name="T13"/>
                <a:gd fmla="*/ 230578448 w 23" name="T14"/>
                <a:gd fmla="*/ 359011179 h 31" name="T15"/>
                <a:gd fmla="*/ 201757566 w 23" name="T16"/>
                <a:gd fmla="*/ 402090398 h 31" name="T17"/>
                <a:gd fmla="*/ 100880681 w 23" name="T18"/>
                <a:gd fmla="*/ 430811141 h 31" name="T19"/>
                <a:gd fmla="*/ 86466444 w 23" name="T20"/>
                <a:gd fmla="*/ 359011179 h 31" name="T21"/>
                <a:gd fmla="*/ 129701563 w 23" name="T22"/>
                <a:gd fmla="*/ 315928170 h 31" name="T23"/>
                <a:gd fmla="*/ 0 w 23" name="T24"/>
                <a:gd fmla="*/ 258486685 h 31" name="T25"/>
                <a:gd fmla="*/ 86466444 w 23" name="T26"/>
                <a:gd fmla="*/ 186686723 h 31" name="T27"/>
                <a:gd fmla="*/ 100880681 w 23" name="T28"/>
                <a:gd fmla="*/ 0 h 31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23" name="T45"/>
                <a:gd fmla="*/ 0 h 31" name="T46"/>
                <a:gd fmla="*/ 23 w 23" name="T47"/>
                <a:gd fmla="*/ 31 h 31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31" w="23">
                  <a:moveTo>
                    <a:pt x="7" y="0"/>
                  </a:moveTo>
                  <a:cubicBezTo>
                    <a:pt x="9" y="0"/>
                    <a:pt x="9" y="1"/>
                    <a:pt x="9" y="1"/>
                  </a:cubicBezTo>
                  <a:cubicBezTo>
                    <a:pt x="9" y="4"/>
                    <a:pt x="12" y="2"/>
                    <a:pt x="12" y="1"/>
                  </a:cubicBezTo>
                  <a:cubicBezTo>
                    <a:pt x="16" y="4"/>
                    <a:pt x="15" y="9"/>
                    <a:pt x="23" y="7"/>
                  </a:cubicBezTo>
                  <a:cubicBezTo>
                    <a:pt x="23" y="9"/>
                    <a:pt x="23" y="12"/>
                    <a:pt x="23" y="14"/>
                  </a:cubicBezTo>
                  <a:cubicBezTo>
                    <a:pt x="22" y="14"/>
                    <a:pt x="20" y="14"/>
                    <a:pt x="19" y="14"/>
                  </a:cubicBezTo>
                  <a:cubicBezTo>
                    <a:pt x="19" y="16"/>
                    <a:pt x="18" y="17"/>
                    <a:pt x="17" y="17"/>
                  </a:cubicBezTo>
                  <a:cubicBezTo>
                    <a:pt x="20" y="20"/>
                    <a:pt x="16" y="21"/>
                    <a:pt x="16" y="25"/>
                  </a:cubicBezTo>
                  <a:cubicBezTo>
                    <a:pt x="16" y="27"/>
                    <a:pt x="11" y="27"/>
                    <a:pt x="14" y="28"/>
                  </a:cubicBezTo>
                  <a:cubicBezTo>
                    <a:pt x="15" y="31"/>
                    <a:pt x="10" y="29"/>
                    <a:pt x="7" y="30"/>
                  </a:cubicBezTo>
                  <a:cubicBezTo>
                    <a:pt x="8" y="27"/>
                    <a:pt x="6" y="27"/>
                    <a:pt x="6" y="25"/>
                  </a:cubicBezTo>
                  <a:cubicBezTo>
                    <a:pt x="6" y="23"/>
                    <a:pt x="7" y="23"/>
                    <a:pt x="9" y="22"/>
                  </a:cubicBezTo>
                  <a:cubicBezTo>
                    <a:pt x="7" y="21"/>
                    <a:pt x="6" y="17"/>
                    <a:pt x="0" y="18"/>
                  </a:cubicBezTo>
                  <a:cubicBezTo>
                    <a:pt x="0" y="14"/>
                    <a:pt x="4" y="15"/>
                    <a:pt x="6" y="13"/>
                  </a:cubicBezTo>
                  <a:cubicBezTo>
                    <a:pt x="7" y="6"/>
                    <a:pt x="6" y="6"/>
                    <a:pt x="7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9" name="Freeform 81"/>
            <p:cNvSpPr>
              <a:spLocks noChangeArrowheads="1"/>
            </p:cNvSpPr>
            <p:nvPr/>
          </p:nvSpPr>
          <p:spPr bwMode="auto">
            <a:xfrm>
              <a:off x="6715125" y="3370263"/>
              <a:ext cx="74613" cy="74613"/>
            </a:xfrm>
            <a:custGeom>
              <a:gdLst>
                <a:gd fmla="*/ 264435933 w 20" name="T0"/>
                <a:gd fmla="*/ 13919055 h 20" name="T1"/>
                <a:gd fmla="*/ 264435933 w 20" name="T2"/>
                <a:gd fmla="*/ 125260304 h 20" name="T3"/>
                <a:gd fmla="*/ 236601554 w 20" name="T4"/>
                <a:gd fmla="*/ 83506870 h 20" name="T5"/>
                <a:gd fmla="*/ 222682499 w 20" name="T6"/>
                <a:gd fmla="*/ 111341249 h 20" name="T7"/>
                <a:gd fmla="*/ 222682499 w 20" name="T8"/>
                <a:gd fmla="*/ 208767174 h 20" name="T9"/>
                <a:gd fmla="*/ 180929064 w 20" name="T10"/>
                <a:gd fmla="*/ 208767174 h 20" name="T11"/>
                <a:gd fmla="*/ 180929064 w 20" name="T12"/>
                <a:gd fmla="*/ 250520609 h 20" name="T13"/>
                <a:gd fmla="*/ 125260304 w 20" name="T14"/>
                <a:gd fmla="*/ 278354988 h 20" name="T15"/>
                <a:gd fmla="*/ 83506870 w 20" name="T16"/>
                <a:gd fmla="*/ 222682499 h 20" name="T17"/>
                <a:gd fmla="*/ 41753435 w 20" name="T18"/>
                <a:gd fmla="*/ 180929064 h 20" name="T19"/>
                <a:gd fmla="*/ 0 w 20" name="T20"/>
                <a:gd fmla="*/ 69587814 h 20" name="T21"/>
                <a:gd fmla="*/ 167013739 w 20" name="T22"/>
                <a:gd fmla="*/ 27834380 h 20" name="T23"/>
                <a:gd fmla="*/ 264435933 w 20" name="T24"/>
                <a:gd fmla="*/ 13919055 h 20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20" name="T39"/>
                <a:gd fmla="*/ 0 h 20" name="T40"/>
                <a:gd fmla="*/ 20 w 20" name="T41"/>
                <a:gd fmla="*/ 20 h 20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20" w="20">
                  <a:moveTo>
                    <a:pt x="19" y="1"/>
                  </a:moveTo>
                  <a:cubicBezTo>
                    <a:pt x="18" y="3"/>
                    <a:pt x="20" y="6"/>
                    <a:pt x="19" y="9"/>
                  </a:cubicBezTo>
                  <a:cubicBezTo>
                    <a:pt x="18" y="9"/>
                    <a:pt x="17" y="7"/>
                    <a:pt x="17" y="6"/>
                  </a:cubicBezTo>
                  <a:cubicBezTo>
                    <a:pt x="17" y="7"/>
                    <a:pt x="16" y="7"/>
                    <a:pt x="16" y="8"/>
                  </a:cubicBezTo>
                  <a:cubicBezTo>
                    <a:pt x="15" y="10"/>
                    <a:pt x="17" y="13"/>
                    <a:pt x="16" y="15"/>
                  </a:cubicBezTo>
                  <a:cubicBezTo>
                    <a:pt x="16" y="15"/>
                    <a:pt x="13" y="14"/>
                    <a:pt x="13" y="15"/>
                  </a:cubicBezTo>
                  <a:cubicBezTo>
                    <a:pt x="13" y="15"/>
                    <a:pt x="13" y="17"/>
                    <a:pt x="13" y="18"/>
                  </a:cubicBezTo>
                  <a:cubicBezTo>
                    <a:pt x="12" y="19"/>
                    <a:pt x="9" y="18"/>
                    <a:pt x="9" y="20"/>
                  </a:cubicBezTo>
                  <a:cubicBezTo>
                    <a:pt x="7" y="19"/>
                    <a:pt x="7" y="18"/>
                    <a:pt x="6" y="16"/>
                  </a:cubicBezTo>
                  <a:cubicBezTo>
                    <a:pt x="5" y="15"/>
                    <a:pt x="3" y="14"/>
                    <a:pt x="3" y="13"/>
                  </a:cubicBezTo>
                  <a:cubicBezTo>
                    <a:pt x="2" y="10"/>
                    <a:pt x="3" y="7"/>
                    <a:pt x="0" y="5"/>
                  </a:cubicBezTo>
                  <a:cubicBezTo>
                    <a:pt x="2" y="3"/>
                    <a:pt x="7" y="3"/>
                    <a:pt x="12" y="2"/>
                  </a:cubicBezTo>
                  <a:cubicBezTo>
                    <a:pt x="14" y="2"/>
                    <a:pt x="16" y="0"/>
                    <a:pt x="19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0" name="Freeform 82"/>
            <p:cNvSpPr>
              <a:spLocks noChangeArrowheads="1"/>
            </p:cNvSpPr>
            <p:nvPr/>
          </p:nvSpPr>
          <p:spPr bwMode="auto">
            <a:xfrm>
              <a:off x="2039937" y="0"/>
              <a:ext cx="1292225" cy="966788"/>
            </a:xfrm>
            <a:custGeom>
              <a:gdLst>
                <a:gd fmla="*/ 2147483646 w 344" name="T0"/>
                <a:gd fmla="*/ 396236369 h 257" name="T1"/>
                <a:gd fmla="*/ 2147483646 w 344" name="T2"/>
                <a:gd fmla="*/ 424540310 h 257" name="T3"/>
                <a:gd fmla="*/ 2147483646 w 344" name="T4"/>
                <a:gd fmla="*/ 367932428 h 257" name="T5"/>
                <a:gd fmla="*/ 2147483646 w 344" name="T6"/>
                <a:gd fmla="*/ 382084398 h 257" name="T7"/>
                <a:gd fmla="*/ 2147483646 w 344" name="T8"/>
                <a:gd fmla="*/ 438688519 h 257" name="T9"/>
                <a:gd fmla="*/ 2147483646 w 344" name="T10"/>
                <a:gd fmla="*/ 339632248 h 257" name="T11"/>
                <a:gd fmla="*/ 2147483646 w 344" name="T12"/>
                <a:gd fmla="*/ 396236369 h 257" name="T13"/>
                <a:gd fmla="*/ 2147483646 w 344" name="T14"/>
                <a:gd fmla="*/ 580204464 h 257" name="T15"/>
                <a:gd fmla="*/ 2147483646 w 344" name="T16"/>
                <a:gd fmla="*/ 721716647 h 257" name="T17"/>
                <a:gd fmla="*/ 2147483646 w 344" name="T18"/>
                <a:gd fmla="*/ 919832950 h 257" name="T19"/>
                <a:gd fmla="*/ 2147483646 w 344" name="T20"/>
                <a:gd fmla="*/ 1089649074 h 257" name="T21"/>
                <a:gd fmla="*/ 2147483646 w 344" name="T22"/>
                <a:gd fmla="*/ 1273617169 h 257" name="T23"/>
                <a:gd fmla="*/ 2147483646 w 344" name="T24"/>
                <a:gd fmla="*/ 1514189385 h 257" name="T25"/>
                <a:gd fmla="*/ 2147483646 w 344" name="T26"/>
                <a:gd fmla="*/ 1698153717 h 257" name="T27"/>
                <a:gd fmla="*/ 2147483646 w 344" name="T28"/>
                <a:gd fmla="*/ 1853821633 h 257" name="T29"/>
                <a:gd fmla="*/ 2147483646 w 344" name="T30"/>
                <a:gd fmla="*/ 2147483646 h 257" name="T31"/>
                <a:gd fmla="*/ 2147483646 w 344" name="T32"/>
                <a:gd fmla="*/ 2147483646 h 257" name="T33"/>
                <a:gd fmla="*/ 2147483646 w 344" name="T34"/>
                <a:gd fmla="*/ 2147483646 h 257" name="T35"/>
                <a:gd fmla="*/ 2147483646 w 344" name="T36"/>
                <a:gd fmla="*/ 2147483646 h 257" name="T37"/>
                <a:gd fmla="*/ 2147483646 w 344" name="T38"/>
                <a:gd fmla="*/ 2147483646 h 257" name="T39"/>
                <a:gd fmla="*/ 2147483646 w 344" name="T40"/>
                <a:gd fmla="*/ 2147483646 h 257" name="T41"/>
                <a:gd fmla="*/ 2147483646 w 344" name="T42"/>
                <a:gd fmla="*/ 2147483646 h 257" name="T43"/>
                <a:gd fmla="*/ 2147483646 w 344" name="T44"/>
                <a:gd fmla="*/ 2147483646 h 257" name="T45"/>
                <a:gd fmla="*/ 2147483646 w 344" name="T46"/>
                <a:gd fmla="*/ 2147483646 h 257" name="T47"/>
                <a:gd fmla="*/ 2147483646 w 344" name="T48"/>
                <a:gd fmla="*/ 2147483646 h 257" name="T49"/>
                <a:gd fmla="*/ 2147483646 w 344" name="T50"/>
                <a:gd fmla="*/ 2147483646 h 257" name="T51"/>
                <a:gd fmla="*/ 2147483646 w 344" name="T52"/>
                <a:gd fmla="*/ 2147483646 h 257" name="T53"/>
                <a:gd fmla="*/ 1919104384 w 344" name="T54"/>
                <a:gd fmla="*/ 2147483646 h 257" name="T55"/>
                <a:gd fmla="*/ 1749770318 w 344" name="T56"/>
                <a:gd fmla="*/ 2147483646 h 257" name="T57"/>
                <a:gd fmla="*/ 1650993991 w 344" name="T58"/>
                <a:gd fmla="*/ 2147483646 h 257" name="T59"/>
                <a:gd fmla="*/ 1580436253 w 344" name="T60"/>
                <a:gd fmla="*/ 2147483646 h 257" name="T61"/>
                <a:gd fmla="*/ 1622771647 w 344" name="T62"/>
                <a:gd fmla="*/ 2147483646 h 257" name="T63"/>
                <a:gd fmla="*/ 1749770318 w 344" name="T64"/>
                <a:gd fmla="*/ 2147483646 h 257" name="T65"/>
                <a:gd fmla="*/ 1679216336 w 344" name="T66"/>
                <a:gd fmla="*/ 2147483646 h 257" name="T67"/>
                <a:gd fmla="*/ 1721547974 w 344" name="T68"/>
                <a:gd fmla="*/ 2147483646 h 257" name="T69"/>
                <a:gd fmla="*/ 1523995321 w 344" name="T70"/>
                <a:gd fmla="*/ 2108542057 h 257" name="T71"/>
                <a:gd fmla="*/ 1382883599 w 344" name="T72"/>
                <a:gd fmla="*/ 1853821633 h 257" name="T73"/>
                <a:gd fmla="*/ 1241771878 w 344" name="T74"/>
                <a:gd fmla="*/ 1570793505 h 257" name="T75"/>
                <a:gd fmla="*/ 888994453 w 344" name="T76"/>
                <a:gd fmla="*/ 1386825411 h 257" name="T77"/>
                <a:gd fmla="*/ 395109063 w 344" name="T78"/>
                <a:gd fmla="*/ 1415129352 h 257" name="T79"/>
                <a:gd fmla="*/ 395109063 w 344" name="T80"/>
                <a:gd fmla="*/ 1287769140 h 257" name="T81"/>
                <a:gd fmla="*/ 197556410 w 344" name="T82"/>
                <a:gd fmla="*/ 1117953016 h 257" name="T83"/>
                <a:gd fmla="*/ 296332736 w 344" name="T84"/>
                <a:gd fmla="*/ 933984921 h 257" name="T85"/>
                <a:gd fmla="*/ 522107734 w 344" name="T86"/>
                <a:gd fmla="*/ 834924888 h 257" name="T87"/>
                <a:gd fmla="*/ 564443129 w 344" name="T88"/>
                <a:gd fmla="*/ 721716647 h 257" name="T89"/>
                <a:gd fmla="*/ 507998440 w 344" name="T90"/>
                <a:gd fmla="*/ 636808584 h 257" name="T91"/>
                <a:gd fmla="*/ 691441800 w 344" name="T92"/>
                <a:gd fmla="*/ 580204464 h 257" name="T93"/>
                <a:gd fmla="*/ 888994453 w 344" name="T94"/>
                <a:gd fmla="*/ 382084398 h 257" name="T95"/>
                <a:gd fmla="*/ 1481659926 w 344" name="T96"/>
                <a:gd fmla="*/ 297176336 h 257" name="T97"/>
                <a:gd fmla="*/ 1749770318 w 344" name="T98"/>
                <a:gd fmla="*/ 382084398 h 257" name="T99"/>
                <a:gd fmla="*/ 2017880710 w 344" name="T100"/>
                <a:gd fmla="*/ 240572216 h 257" name="T101"/>
                <a:gd fmla="*/ 2147483646 w 344" name="T102"/>
                <a:gd fmla="*/ 268876157 h 257" name="T103"/>
                <a:gd fmla="*/ 2147483646 w 344" name="T104"/>
                <a:gd fmla="*/ 127360212 h 257" name="T105"/>
                <a:gd fmla="*/ 2147483646 w 344" name="T106"/>
                <a:gd fmla="*/ 28303941 h 257" name="T107"/>
                <a:gd fmla="*/ 2147483646 w 344" name="T108"/>
                <a:gd fmla="*/ 0 h 257" name="T109"/>
                <a:gd fmla="*/ 2147483646 w 344" name="T110"/>
                <a:gd fmla="*/ 169816124 h 257" name="T111"/>
                <a:gd fmla="*/ 2147483646 w 344" name="T112"/>
                <a:gd fmla="*/ 283024366 h 257" name="T113"/>
                <a:gd fmla="*/ 2147483646 w 344" name="T114"/>
                <a:gd fmla="*/ 297176336 h 257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w 344" name="T174"/>
                <a:gd fmla="*/ 0 h 257" name="T175"/>
                <a:gd fmla="*/ 344 w 344" name="T176"/>
                <a:gd fmla="*/ 257 h 257" name="T177"/>
              </a:gdLst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b="T177" l="T174" r="T176" t="T175"/>
              <a:pathLst>
                <a:path h="257" w="344">
                  <a:moveTo>
                    <a:pt x="232" y="26"/>
                  </a:moveTo>
                  <a:cubicBezTo>
                    <a:pt x="233" y="27"/>
                    <a:pt x="235" y="26"/>
                    <a:pt x="235" y="28"/>
                  </a:cubicBezTo>
                  <a:cubicBezTo>
                    <a:pt x="237" y="30"/>
                    <a:pt x="239" y="27"/>
                    <a:pt x="240" y="27"/>
                  </a:cubicBezTo>
                  <a:cubicBezTo>
                    <a:pt x="242" y="27"/>
                    <a:pt x="242" y="29"/>
                    <a:pt x="244" y="28"/>
                  </a:cubicBezTo>
                  <a:cubicBezTo>
                    <a:pt x="245" y="28"/>
                    <a:pt x="245" y="27"/>
                    <a:pt x="247" y="27"/>
                  </a:cubicBezTo>
                  <a:cubicBezTo>
                    <a:pt x="248" y="27"/>
                    <a:pt x="249" y="27"/>
                    <a:pt x="251" y="27"/>
                  </a:cubicBezTo>
                  <a:cubicBezTo>
                    <a:pt x="256" y="26"/>
                    <a:pt x="262" y="24"/>
                    <a:pt x="266" y="26"/>
                  </a:cubicBezTo>
                  <a:cubicBezTo>
                    <a:pt x="265" y="29"/>
                    <a:pt x="259" y="27"/>
                    <a:pt x="258" y="30"/>
                  </a:cubicBezTo>
                  <a:cubicBezTo>
                    <a:pt x="258" y="33"/>
                    <a:pt x="261" y="30"/>
                    <a:pt x="261" y="30"/>
                  </a:cubicBezTo>
                  <a:cubicBezTo>
                    <a:pt x="263" y="30"/>
                    <a:pt x="263" y="32"/>
                    <a:pt x="268" y="30"/>
                  </a:cubicBezTo>
                  <a:cubicBezTo>
                    <a:pt x="268" y="29"/>
                    <a:pt x="269" y="29"/>
                    <a:pt x="270" y="28"/>
                  </a:cubicBezTo>
                  <a:cubicBezTo>
                    <a:pt x="271" y="28"/>
                    <a:pt x="277" y="25"/>
                    <a:pt x="277" y="26"/>
                  </a:cubicBezTo>
                  <a:cubicBezTo>
                    <a:pt x="280" y="29"/>
                    <a:pt x="276" y="24"/>
                    <a:pt x="279" y="24"/>
                  </a:cubicBezTo>
                  <a:cubicBezTo>
                    <a:pt x="279" y="24"/>
                    <a:pt x="283" y="25"/>
                    <a:pt x="283" y="24"/>
                  </a:cubicBezTo>
                  <a:cubicBezTo>
                    <a:pt x="284" y="23"/>
                    <a:pt x="286" y="22"/>
                    <a:pt x="290" y="23"/>
                  </a:cubicBezTo>
                  <a:cubicBezTo>
                    <a:pt x="290" y="25"/>
                    <a:pt x="290" y="27"/>
                    <a:pt x="289" y="27"/>
                  </a:cubicBezTo>
                  <a:cubicBezTo>
                    <a:pt x="288" y="28"/>
                    <a:pt x="287" y="29"/>
                    <a:pt x="286" y="30"/>
                  </a:cubicBezTo>
                  <a:cubicBezTo>
                    <a:pt x="284" y="32"/>
                    <a:pt x="284" y="34"/>
                    <a:pt x="280" y="34"/>
                  </a:cubicBezTo>
                  <a:cubicBezTo>
                    <a:pt x="281" y="38"/>
                    <a:pt x="283" y="33"/>
                    <a:pt x="286" y="34"/>
                  </a:cubicBezTo>
                  <a:cubicBezTo>
                    <a:pt x="287" y="34"/>
                    <a:pt x="286" y="32"/>
                    <a:pt x="287" y="31"/>
                  </a:cubicBezTo>
                  <a:cubicBezTo>
                    <a:pt x="289" y="30"/>
                    <a:pt x="294" y="32"/>
                    <a:pt x="294" y="28"/>
                  </a:cubicBezTo>
                  <a:cubicBezTo>
                    <a:pt x="298" y="33"/>
                    <a:pt x="306" y="26"/>
                    <a:pt x="308" y="30"/>
                  </a:cubicBezTo>
                  <a:cubicBezTo>
                    <a:pt x="310" y="28"/>
                    <a:pt x="311" y="27"/>
                    <a:pt x="312" y="26"/>
                  </a:cubicBezTo>
                  <a:cubicBezTo>
                    <a:pt x="317" y="27"/>
                    <a:pt x="320" y="24"/>
                    <a:pt x="324" y="24"/>
                  </a:cubicBezTo>
                  <a:cubicBezTo>
                    <a:pt x="323" y="24"/>
                    <a:pt x="325" y="25"/>
                    <a:pt x="325" y="26"/>
                  </a:cubicBezTo>
                  <a:cubicBezTo>
                    <a:pt x="326" y="26"/>
                    <a:pt x="331" y="25"/>
                    <a:pt x="332" y="26"/>
                  </a:cubicBezTo>
                  <a:cubicBezTo>
                    <a:pt x="334" y="27"/>
                    <a:pt x="333" y="25"/>
                    <a:pt x="335" y="26"/>
                  </a:cubicBezTo>
                  <a:cubicBezTo>
                    <a:pt x="338" y="26"/>
                    <a:pt x="340" y="29"/>
                    <a:pt x="343" y="28"/>
                  </a:cubicBezTo>
                  <a:cubicBezTo>
                    <a:pt x="344" y="31"/>
                    <a:pt x="342" y="30"/>
                    <a:pt x="340" y="31"/>
                  </a:cubicBezTo>
                  <a:cubicBezTo>
                    <a:pt x="340" y="32"/>
                    <a:pt x="338" y="34"/>
                    <a:pt x="338" y="34"/>
                  </a:cubicBezTo>
                  <a:cubicBezTo>
                    <a:pt x="334" y="36"/>
                    <a:pt x="328" y="35"/>
                    <a:pt x="328" y="40"/>
                  </a:cubicBezTo>
                  <a:cubicBezTo>
                    <a:pt x="324" y="40"/>
                    <a:pt x="320" y="39"/>
                    <a:pt x="318" y="41"/>
                  </a:cubicBezTo>
                  <a:cubicBezTo>
                    <a:pt x="320" y="43"/>
                    <a:pt x="323" y="44"/>
                    <a:pt x="317" y="44"/>
                  </a:cubicBezTo>
                  <a:cubicBezTo>
                    <a:pt x="317" y="45"/>
                    <a:pt x="319" y="45"/>
                    <a:pt x="321" y="45"/>
                  </a:cubicBezTo>
                  <a:cubicBezTo>
                    <a:pt x="319" y="49"/>
                    <a:pt x="312" y="48"/>
                    <a:pt x="311" y="54"/>
                  </a:cubicBezTo>
                  <a:cubicBezTo>
                    <a:pt x="309" y="54"/>
                    <a:pt x="312" y="51"/>
                    <a:pt x="311" y="51"/>
                  </a:cubicBezTo>
                  <a:cubicBezTo>
                    <a:pt x="310" y="50"/>
                    <a:pt x="307" y="53"/>
                    <a:pt x="304" y="54"/>
                  </a:cubicBezTo>
                  <a:cubicBezTo>
                    <a:pt x="304" y="55"/>
                    <a:pt x="306" y="55"/>
                    <a:pt x="307" y="55"/>
                  </a:cubicBezTo>
                  <a:cubicBezTo>
                    <a:pt x="303" y="58"/>
                    <a:pt x="305" y="57"/>
                    <a:pt x="304" y="62"/>
                  </a:cubicBezTo>
                  <a:cubicBezTo>
                    <a:pt x="304" y="63"/>
                    <a:pt x="299" y="64"/>
                    <a:pt x="298" y="65"/>
                  </a:cubicBezTo>
                  <a:cubicBezTo>
                    <a:pt x="298" y="66"/>
                    <a:pt x="299" y="68"/>
                    <a:pt x="298" y="69"/>
                  </a:cubicBezTo>
                  <a:cubicBezTo>
                    <a:pt x="297" y="70"/>
                    <a:pt x="295" y="70"/>
                    <a:pt x="293" y="70"/>
                  </a:cubicBezTo>
                  <a:cubicBezTo>
                    <a:pt x="293" y="72"/>
                    <a:pt x="295" y="73"/>
                    <a:pt x="296" y="75"/>
                  </a:cubicBezTo>
                  <a:cubicBezTo>
                    <a:pt x="296" y="77"/>
                    <a:pt x="300" y="76"/>
                    <a:pt x="301" y="77"/>
                  </a:cubicBezTo>
                  <a:cubicBezTo>
                    <a:pt x="302" y="78"/>
                    <a:pt x="301" y="80"/>
                    <a:pt x="301" y="80"/>
                  </a:cubicBezTo>
                  <a:cubicBezTo>
                    <a:pt x="302" y="81"/>
                    <a:pt x="304" y="81"/>
                    <a:pt x="305" y="82"/>
                  </a:cubicBezTo>
                  <a:cubicBezTo>
                    <a:pt x="305" y="84"/>
                    <a:pt x="307" y="85"/>
                    <a:pt x="307" y="87"/>
                  </a:cubicBezTo>
                  <a:cubicBezTo>
                    <a:pt x="302" y="89"/>
                    <a:pt x="298" y="87"/>
                    <a:pt x="293" y="90"/>
                  </a:cubicBezTo>
                  <a:cubicBezTo>
                    <a:pt x="296" y="94"/>
                    <a:pt x="299" y="98"/>
                    <a:pt x="307" y="97"/>
                  </a:cubicBezTo>
                  <a:cubicBezTo>
                    <a:pt x="306" y="99"/>
                    <a:pt x="308" y="100"/>
                    <a:pt x="310" y="100"/>
                  </a:cubicBezTo>
                  <a:cubicBezTo>
                    <a:pt x="310" y="103"/>
                    <a:pt x="307" y="102"/>
                    <a:pt x="307" y="104"/>
                  </a:cubicBezTo>
                  <a:cubicBezTo>
                    <a:pt x="307" y="106"/>
                    <a:pt x="305" y="107"/>
                    <a:pt x="303" y="107"/>
                  </a:cubicBezTo>
                  <a:cubicBezTo>
                    <a:pt x="301" y="112"/>
                    <a:pt x="308" y="109"/>
                    <a:pt x="307" y="114"/>
                  </a:cubicBezTo>
                  <a:cubicBezTo>
                    <a:pt x="304" y="114"/>
                    <a:pt x="304" y="115"/>
                    <a:pt x="305" y="115"/>
                  </a:cubicBezTo>
                  <a:cubicBezTo>
                    <a:pt x="304" y="119"/>
                    <a:pt x="301" y="114"/>
                    <a:pt x="298" y="115"/>
                  </a:cubicBezTo>
                  <a:cubicBezTo>
                    <a:pt x="296" y="115"/>
                    <a:pt x="297" y="120"/>
                    <a:pt x="294" y="120"/>
                  </a:cubicBezTo>
                  <a:cubicBezTo>
                    <a:pt x="294" y="122"/>
                    <a:pt x="295" y="123"/>
                    <a:pt x="297" y="124"/>
                  </a:cubicBezTo>
                  <a:cubicBezTo>
                    <a:pt x="297" y="126"/>
                    <a:pt x="293" y="125"/>
                    <a:pt x="291" y="125"/>
                  </a:cubicBezTo>
                  <a:cubicBezTo>
                    <a:pt x="287" y="126"/>
                    <a:pt x="284" y="129"/>
                    <a:pt x="280" y="129"/>
                  </a:cubicBezTo>
                  <a:cubicBezTo>
                    <a:pt x="280" y="131"/>
                    <a:pt x="283" y="130"/>
                    <a:pt x="284" y="131"/>
                  </a:cubicBezTo>
                  <a:cubicBezTo>
                    <a:pt x="286" y="132"/>
                    <a:pt x="287" y="136"/>
                    <a:pt x="290" y="135"/>
                  </a:cubicBezTo>
                  <a:cubicBezTo>
                    <a:pt x="291" y="138"/>
                    <a:pt x="288" y="138"/>
                    <a:pt x="287" y="139"/>
                  </a:cubicBezTo>
                  <a:cubicBezTo>
                    <a:pt x="286" y="141"/>
                    <a:pt x="289" y="145"/>
                    <a:pt x="286" y="146"/>
                  </a:cubicBezTo>
                  <a:cubicBezTo>
                    <a:pt x="288" y="152"/>
                    <a:pt x="297" y="150"/>
                    <a:pt x="298" y="156"/>
                  </a:cubicBezTo>
                  <a:cubicBezTo>
                    <a:pt x="296" y="156"/>
                    <a:pt x="293" y="157"/>
                    <a:pt x="293" y="155"/>
                  </a:cubicBezTo>
                  <a:cubicBezTo>
                    <a:pt x="291" y="155"/>
                    <a:pt x="292" y="156"/>
                    <a:pt x="293" y="156"/>
                  </a:cubicBezTo>
                  <a:cubicBezTo>
                    <a:pt x="289" y="160"/>
                    <a:pt x="287" y="160"/>
                    <a:pt x="280" y="159"/>
                  </a:cubicBezTo>
                  <a:cubicBezTo>
                    <a:pt x="282" y="153"/>
                    <a:pt x="274" y="159"/>
                    <a:pt x="276" y="153"/>
                  </a:cubicBezTo>
                  <a:cubicBezTo>
                    <a:pt x="272" y="152"/>
                    <a:pt x="272" y="156"/>
                    <a:pt x="268" y="155"/>
                  </a:cubicBezTo>
                  <a:cubicBezTo>
                    <a:pt x="269" y="156"/>
                    <a:pt x="269" y="157"/>
                    <a:pt x="266" y="157"/>
                  </a:cubicBezTo>
                  <a:cubicBezTo>
                    <a:pt x="266" y="159"/>
                    <a:pt x="274" y="159"/>
                    <a:pt x="268" y="160"/>
                  </a:cubicBezTo>
                  <a:cubicBezTo>
                    <a:pt x="269" y="163"/>
                    <a:pt x="272" y="161"/>
                    <a:pt x="275" y="162"/>
                  </a:cubicBezTo>
                  <a:cubicBezTo>
                    <a:pt x="278" y="162"/>
                    <a:pt x="282" y="164"/>
                    <a:pt x="286" y="163"/>
                  </a:cubicBezTo>
                  <a:cubicBezTo>
                    <a:pt x="283" y="167"/>
                    <a:pt x="280" y="171"/>
                    <a:pt x="276" y="174"/>
                  </a:cubicBezTo>
                  <a:cubicBezTo>
                    <a:pt x="273" y="174"/>
                    <a:pt x="270" y="175"/>
                    <a:pt x="268" y="176"/>
                  </a:cubicBezTo>
                  <a:cubicBezTo>
                    <a:pt x="267" y="176"/>
                    <a:pt x="265" y="175"/>
                    <a:pt x="265" y="176"/>
                  </a:cubicBezTo>
                  <a:cubicBezTo>
                    <a:pt x="263" y="177"/>
                    <a:pt x="264" y="176"/>
                    <a:pt x="262" y="176"/>
                  </a:cubicBezTo>
                  <a:cubicBezTo>
                    <a:pt x="258" y="176"/>
                    <a:pt x="255" y="179"/>
                    <a:pt x="249" y="178"/>
                  </a:cubicBezTo>
                  <a:cubicBezTo>
                    <a:pt x="247" y="178"/>
                    <a:pt x="249" y="180"/>
                    <a:pt x="249" y="180"/>
                  </a:cubicBezTo>
                  <a:cubicBezTo>
                    <a:pt x="248" y="183"/>
                    <a:pt x="247" y="180"/>
                    <a:pt x="242" y="181"/>
                  </a:cubicBezTo>
                  <a:cubicBezTo>
                    <a:pt x="242" y="183"/>
                    <a:pt x="244" y="182"/>
                    <a:pt x="245" y="183"/>
                  </a:cubicBezTo>
                  <a:cubicBezTo>
                    <a:pt x="245" y="185"/>
                    <a:pt x="235" y="186"/>
                    <a:pt x="237" y="181"/>
                  </a:cubicBezTo>
                  <a:cubicBezTo>
                    <a:pt x="236" y="182"/>
                    <a:pt x="232" y="182"/>
                    <a:pt x="231" y="183"/>
                  </a:cubicBezTo>
                  <a:cubicBezTo>
                    <a:pt x="230" y="184"/>
                    <a:pt x="232" y="187"/>
                    <a:pt x="231" y="188"/>
                  </a:cubicBezTo>
                  <a:cubicBezTo>
                    <a:pt x="231" y="188"/>
                    <a:pt x="227" y="187"/>
                    <a:pt x="227" y="188"/>
                  </a:cubicBezTo>
                  <a:cubicBezTo>
                    <a:pt x="227" y="189"/>
                    <a:pt x="229" y="191"/>
                    <a:pt x="228" y="192"/>
                  </a:cubicBezTo>
                  <a:cubicBezTo>
                    <a:pt x="226" y="194"/>
                    <a:pt x="226" y="193"/>
                    <a:pt x="224" y="192"/>
                  </a:cubicBezTo>
                  <a:cubicBezTo>
                    <a:pt x="224" y="194"/>
                    <a:pt x="224" y="195"/>
                    <a:pt x="224" y="197"/>
                  </a:cubicBezTo>
                  <a:cubicBezTo>
                    <a:pt x="223" y="197"/>
                    <a:pt x="222" y="196"/>
                    <a:pt x="221" y="197"/>
                  </a:cubicBezTo>
                  <a:cubicBezTo>
                    <a:pt x="220" y="197"/>
                    <a:pt x="221" y="199"/>
                    <a:pt x="220" y="199"/>
                  </a:cubicBezTo>
                  <a:cubicBezTo>
                    <a:pt x="218" y="201"/>
                    <a:pt x="212" y="199"/>
                    <a:pt x="213" y="204"/>
                  </a:cubicBezTo>
                  <a:cubicBezTo>
                    <a:pt x="207" y="205"/>
                    <a:pt x="201" y="205"/>
                    <a:pt x="193" y="205"/>
                  </a:cubicBezTo>
                  <a:cubicBezTo>
                    <a:pt x="190" y="207"/>
                    <a:pt x="189" y="214"/>
                    <a:pt x="185" y="211"/>
                  </a:cubicBezTo>
                  <a:cubicBezTo>
                    <a:pt x="185" y="212"/>
                    <a:pt x="187" y="213"/>
                    <a:pt x="186" y="215"/>
                  </a:cubicBezTo>
                  <a:cubicBezTo>
                    <a:pt x="186" y="215"/>
                    <a:pt x="184" y="215"/>
                    <a:pt x="183" y="215"/>
                  </a:cubicBezTo>
                  <a:cubicBezTo>
                    <a:pt x="183" y="215"/>
                    <a:pt x="185" y="217"/>
                    <a:pt x="185" y="218"/>
                  </a:cubicBezTo>
                  <a:cubicBezTo>
                    <a:pt x="185" y="218"/>
                    <a:pt x="183" y="218"/>
                    <a:pt x="183" y="219"/>
                  </a:cubicBezTo>
                  <a:cubicBezTo>
                    <a:pt x="183" y="221"/>
                    <a:pt x="179" y="224"/>
                    <a:pt x="182" y="225"/>
                  </a:cubicBezTo>
                  <a:cubicBezTo>
                    <a:pt x="182" y="226"/>
                    <a:pt x="180" y="225"/>
                    <a:pt x="179" y="226"/>
                  </a:cubicBezTo>
                  <a:cubicBezTo>
                    <a:pt x="179" y="227"/>
                    <a:pt x="177" y="228"/>
                    <a:pt x="176" y="229"/>
                  </a:cubicBezTo>
                  <a:cubicBezTo>
                    <a:pt x="176" y="229"/>
                    <a:pt x="177" y="231"/>
                    <a:pt x="176" y="232"/>
                  </a:cubicBezTo>
                  <a:cubicBezTo>
                    <a:pt x="174" y="233"/>
                    <a:pt x="176" y="235"/>
                    <a:pt x="175" y="237"/>
                  </a:cubicBezTo>
                  <a:cubicBezTo>
                    <a:pt x="175" y="238"/>
                    <a:pt x="172" y="237"/>
                    <a:pt x="172" y="237"/>
                  </a:cubicBezTo>
                  <a:cubicBezTo>
                    <a:pt x="172" y="238"/>
                    <a:pt x="173" y="239"/>
                    <a:pt x="174" y="240"/>
                  </a:cubicBezTo>
                  <a:cubicBezTo>
                    <a:pt x="174" y="242"/>
                    <a:pt x="172" y="243"/>
                    <a:pt x="172" y="244"/>
                  </a:cubicBezTo>
                  <a:cubicBezTo>
                    <a:pt x="172" y="245"/>
                    <a:pt x="173" y="248"/>
                    <a:pt x="174" y="247"/>
                  </a:cubicBezTo>
                  <a:cubicBezTo>
                    <a:pt x="172" y="252"/>
                    <a:pt x="169" y="254"/>
                    <a:pt x="165" y="257"/>
                  </a:cubicBezTo>
                  <a:cubicBezTo>
                    <a:pt x="161" y="256"/>
                    <a:pt x="158" y="254"/>
                    <a:pt x="155" y="251"/>
                  </a:cubicBezTo>
                  <a:cubicBezTo>
                    <a:pt x="151" y="257"/>
                    <a:pt x="143" y="248"/>
                    <a:pt x="144" y="249"/>
                  </a:cubicBezTo>
                  <a:cubicBezTo>
                    <a:pt x="143" y="248"/>
                    <a:pt x="142" y="251"/>
                    <a:pt x="143" y="251"/>
                  </a:cubicBezTo>
                  <a:cubicBezTo>
                    <a:pt x="141" y="250"/>
                    <a:pt x="141" y="249"/>
                    <a:pt x="140" y="247"/>
                  </a:cubicBezTo>
                  <a:cubicBezTo>
                    <a:pt x="139" y="246"/>
                    <a:pt x="135" y="246"/>
                    <a:pt x="136" y="242"/>
                  </a:cubicBezTo>
                  <a:cubicBezTo>
                    <a:pt x="134" y="240"/>
                    <a:pt x="132" y="239"/>
                    <a:pt x="130" y="237"/>
                  </a:cubicBezTo>
                  <a:cubicBezTo>
                    <a:pt x="130" y="236"/>
                    <a:pt x="132" y="236"/>
                    <a:pt x="133" y="236"/>
                  </a:cubicBezTo>
                  <a:cubicBezTo>
                    <a:pt x="132" y="232"/>
                    <a:pt x="129" y="234"/>
                    <a:pt x="127" y="232"/>
                  </a:cubicBezTo>
                  <a:cubicBezTo>
                    <a:pt x="126" y="231"/>
                    <a:pt x="126" y="228"/>
                    <a:pt x="124" y="228"/>
                  </a:cubicBezTo>
                  <a:cubicBezTo>
                    <a:pt x="122" y="231"/>
                    <a:pt x="124" y="225"/>
                    <a:pt x="124" y="226"/>
                  </a:cubicBezTo>
                  <a:cubicBezTo>
                    <a:pt x="124" y="224"/>
                    <a:pt x="122" y="226"/>
                    <a:pt x="122" y="225"/>
                  </a:cubicBezTo>
                  <a:cubicBezTo>
                    <a:pt x="121" y="223"/>
                    <a:pt x="123" y="221"/>
                    <a:pt x="120" y="221"/>
                  </a:cubicBezTo>
                  <a:cubicBezTo>
                    <a:pt x="118" y="220"/>
                    <a:pt x="120" y="214"/>
                    <a:pt x="117" y="218"/>
                  </a:cubicBezTo>
                  <a:cubicBezTo>
                    <a:pt x="116" y="217"/>
                    <a:pt x="116" y="214"/>
                    <a:pt x="113" y="215"/>
                  </a:cubicBezTo>
                  <a:cubicBezTo>
                    <a:pt x="114" y="213"/>
                    <a:pt x="116" y="213"/>
                    <a:pt x="116" y="211"/>
                  </a:cubicBezTo>
                  <a:cubicBezTo>
                    <a:pt x="116" y="209"/>
                    <a:pt x="113" y="210"/>
                    <a:pt x="110" y="209"/>
                  </a:cubicBezTo>
                  <a:cubicBezTo>
                    <a:pt x="109" y="204"/>
                    <a:pt x="110" y="201"/>
                    <a:pt x="112" y="197"/>
                  </a:cubicBezTo>
                  <a:cubicBezTo>
                    <a:pt x="109" y="195"/>
                    <a:pt x="115" y="192"/>
                    <a:pt x="109" y="192"/>
                  </a:cubicBezTo>
                  <a:cubicBezTo>
                    <a:pt x="109" y="191"/>
                    <a:pt x="111" y="192"/>
                    <a:pt x="112" y="191"/>
                  </a:cubicBezTo>
                  <a:cubicBezTo>
                    <a:pt x="112" y="191"/>
                    <a:pt x="112" y="188"/>
                    <a:pt x="112" y="188"/>
                  </a:cubicBezTo>
                  <a:cubicBezTo>
                    <a:pt x="113" y="188"/>
                    <a:pt x="113" y="190"/>
                    <a:pt x="115" y="190"/>
                  </a:cubicBezTo>
                  <a:cubicBezTo>
                    <a:pt x="115" y="187"/>
                    <a:pt x="115" y="184"/>
                    <a:pt x="115" y="181"/>
                  </a:cubicBezTo>
                  <a:cubicBezTo>
                    <a:pt x="117" y="181"/>
                    <a:pt x="118" y="180"/>
                    <a:pt x="119" y="178"/>
                  </a:cubicBezTo>
                  <a:cubicBezTo>
                    <a:pt x="120" y="178"/>
                    <a:pt x="120" y="180"/>
                    <a:pt x="120" y="181"/>
                  </a:cubicBezTo>
                  <a:cubicBezTo>
                    <a:pt x="122" y="180"/>
                    <a:pt x="122" y="178"/>
                    <a:pt x="124" y="178"/>
                  </a:cubicBezTo>
                  <a:cubicBezTo>
                    <a:pt x="126" y="177"/>
                    <a:pt x="123" y="176"/>
                    <a:pt x="123" y="176"/>
                  </a:cubicBezTo>
                  <a:cubicBezTo>
                    <a:pt x="123" y="174"/>
                    <a:pt x="127" y="174"/>
                    <a:pt x="127" y="173"/>
                  </a:cubicBezTo>
                  <a:cubicBezTo>
                    <a:pt x="128" y="170"/>
                    <a:pt x="123" y="169"/>
                    <a:pt x="126" y="166"/>
                  </a:cubicBezTo>
                  <a:cubicBezTo>
                    <a:pt x="120" y="169"/>
                    <a:pt x="128" y="162"/>
                    <a:pt x="119" y="164"/>
                  </a:cubicBezTo>
                  <a:cubicBezTo>
                    <a:pt x="118" y="159"/>
                    <a:pt x="123" y="160"/>
                    <a:pt x="127" y="160"/>
                  </a:cubicBezTo>
                  <a:cubicBezTo>
                    <a:pt x="127" y="159"/>
                    <a:pt x="124" y="159"/>
                    <a:pt x="124" y="157"/>
                  </a:cubicBezTo>
                  <a:cubicBezTo>
                    <a:pt x="125" y="156"/>
                    <a:pt x="122" y="157"/>
                    <a:pt x="122" y="156"/>
                  </a:cubicBezTo>
                  <a:cubicBezTo>
                    <a:pt x="121" y="156"/>
                    <a:pt x="122" y="154"/>
                    <a:pt x="122" y="153"/>
                  </a:cubicBezTo>
                  <a:cubicBezTo>
                    <a:pt x="121" y="153"/>
                    <a:pt x="118" y="150"/>
                    <a:pt x="117" y="150"/>
                  </a:cubicBezTo>
                  <a:cubicBezTo>
                    <a:pt x="116" y="150"/>
                    <a:pt x="115" y="147"/>
                    <a:pt x="113" y="145"/>
                  </a:cubicBezTo>
                  <a:cubicBezTo>
                    <a:pt x="111" y="147"/>
                    <a:pt x="110" y="149"/>
                    <a:pt x="109" y="145"/>
                  </a:cubicBezTo>
                  <a:cubicBezTo>
                    <a:pt x="107" y="145"/>
                    <a:pt x="108" y="147"/>
                    <a:pt x="108" y="149"/>
                  </a:cubicBezTo>
                  <a:cubicBezTo>
                    <a:pt x="105" y="149"/>
                    <a:pt x="103" y="149"/>
                    <a:pt x="101" y="149"/>
                  </a:cubicBezTo>
                  <a:cubicBezTo>
                    <a:pt x="96" y="143"/>
                    <a:pt x="99" y="139"/>
                    <a:pt x="101" y="132"/>
                  </a:cubicBezTo>
                  <a:cubicBezTo>
                    <a:pt x="100" y="131"/>
                    <a:pt x="99" y="130"/>
                    <a:pt x="99" y="128"/>
                  </a:cubicBezTo>
                  <a:cubicBezTo>
                    <a:pt x="98" y="128"/>
                    <a:pt x="98" y="130"/>
                    <a:pt x="98" y="131"/>
                  </a:cubicBezTo>
                  <a:cubicBezTo>
                    <a:pt x="94" y="131"/>
                    <a:pt x="99" y="123"/>
                    <a:pt x="94" y="125"/>
                  </a:cubicBezTo>
                  <a:cubicBezTo>
                    <a:pt x="95" y="123"/>
                    <a:pt x="95" y="122"/>
                    <a:pt x="94" y="120"/>
                  </a:cubicBezTo>
                  <a:cubicBezTo>
                    <a:pt x="93" y="118"/>
                    <a:pt x="91" y="118"/>
                    <a:pt x="89" y="118"/>
                  </a:cubicBezTo>
                  <a:cubicBezTo>
                    <a:pt x="88" y="116"/>
                    <a:pt x="89" y="113"/>
                    <a:pt x="88" y="111"/>
                  </a:cubicBezTo>
                  <a:cubicBezTo>
                    <a:pt x="87" y="109"/>
                    <a:pt x="83" y="109"/>
                    <a:pt x="85" y="106"/>
                  </a:cubicBezTo>
                  <a:cubicBezTo>
                    <a:pt x="83" y="107"/>
                    <a:pt x="82" y="104"/>
                    <a:pt x="81" y="104"/>
                  </a:cubicBezTo>
                  <a:cubicBezTo>
                    <a:pt x="80" y="104"/>
                    <a:pt x="79" y="105"/>
                    <a:pt x="78" y="104"/>
                  </a:cubicBezTo>
                  <a:cubicBezTo>
                    <a:pt x="76" y="102"/>
                    <a:pt x="66" y="103"/>
                    <a:pt x="63" y="98"/>
                  </a:cubicBezTo>
                  <a:cubicBezTo>
                    <a:pt x="58" y="101"/>
                    <a:pt x="46" y="95"/>
                    <a:pt x="43" y="98"/>
                  </a:cubicBezTo>
                  <a:cubicBezTo>
                    <a:pt x="41" y="101"/>
                    <a:pt x="41" y="98"/>
                    <a:pt x="39" y="98"/>
                  </a:cubicBezTo>
                  <a:cubicBezTo>
                    <a:pt x="35" y="99"/>
                    <a:pt x="33" y="101"/>
                    <a:pt x="29" y="101"/>
                  </a:cubicBezTo>
                  <a:cubicBezTo>
                    <a:pt x="29" y="101"/>
                    <a:pt x="28" y="100"/>
                    <a:pt x="28" y="100"/>
                  </a:cubicBezTo>
                  <a:cubicBezTo>
                    <a:pt x="26" y="100"/>
                    <a:pt x="25" y="100"/>
                    <a:pt x="23" y="100"/>
                  </a:cubicBezTo>
                  <a:cubicBezTo>
                    <a:pt x="24" y="97"/>
                    <a:pt x="22" y="96"/>
                    <a:pt x="21" y="96"/>
                  </a:cubicBezTo>
                  <a:cubicBezTo>
                    <a:pt x="20" y="93"/>
                    <a:pt x="24" y="95"/>
                    <a:pt x="25" y="94"/>
                  </a:cubicBezTo>
                  <a:cubicBezTo>
                    <a:pt x="25" y="94"/>
                    <a:pt x="21" y="90"/>
                    <a:pt x="28" y="91"/>
                  </a:cubicBezTo>
                  <a:cubicBezTo>
                    <a:pt x="25" y="88"/>
                    <a:pt x="15" y="92"/>
                    <a:pt x="12" y="89"/>
                  </a:cubicBezTo>
                  <a:cubicBezTo>
                    <a:pt x="15" y="82"/>
                    <a:pt x="24" y="89"/>
                    <a:pt x="29" y="83"/>
                  </a:cubicBezTo>
                  <a:cubicBezTo>
                    <a:pt x="26" y="80"/>
                    <a:pt x="17" y="82"/>
                    <a:pt x="14" y="83"/>
                  </a:cubicBezTo>
                  <a:cubicBezTo>
                    <a:pt x="12" y="81"/>
                    <a:pt x="13" y="81"/>
                    <a:pt x="14" y="79"/>
                  </a:cubicBezTo>
                  <a:cubicBezTo>
                    <a:pt x="12" y="79"/>
                    <a:pt x="12" y="79"/>
                    <a:pt x="12" y="80"/>
                  </a:cubicBezTo>
                  <a:cubicBezTo>
                    <a:pt x="11" y="80"/>
                    <a:pt x="11" y="79"/>
                    <a:pt x="11" y="77"/>
                  </a:cubicBezTo>
                  <a:cubicBezTo>
                    <a:pt x="5" y="78"/>
                    <a:pt x="3" y="76"/>
                    <a:pt x="0" y="75"/>
                  </a:cubicBezTo>
                  <a:cubicBezTo>
                    <a:pt x="2" y="65"/>
                    <a:pt x="13" y="68"/>
                    <a:pt x="21" y="66"/>
                  </a:cubicBezTo>
                  <a:cubicBezTo>
                    <a:pt x="23" y="66"/>
                    <a:pt x="22" y="66"/>
                    <a:pt x="23" y="65"/>
                  </a:cubicBezTo>
                  <a:cubicBezTo>
                    <a:pt x="23" y="65"/>
                    <a:pt x="25" y="63"/>
                    <a:pt x="25" y="63"/>
                  </a:cubicBezTo>
                  <a:cubicBezTo>
                    <a:pt x="29" y="62"/>
                    <a:pt x="34" y="63"/>
                    <a:pt x="36" y="62"/>
                  </a:cubicBezTo>
                  <a:cubicBezTo>
                    <a:pt x="38" y="61"/>
                    <a:pt x="36" y="60"/>
                    <a:pt x="37" y="59"/>
                  </a:cubicBezTo>
                  <a:cubicBezTo>
                    <a:pt x="39" y="58"/>
                    <a:pt x="41" y="58"/>
                    <a:pt x="42" y="58"/>
                  </a:cubicBezTo>
                  <a:cubicBezTo>
                    <a:pt x="43" y="57"/>
                    <a:pt x="44" y="55"/>
                    <a:pt x="46" y="54"/>
                  </a:cubicBezTo>
                  <a:cubicBezTo>
                    <a:pt x="48" y="49"/>
                    <a:pt x="41" y="53"/>
                    <a:pt x="43" y="48"/>
                  </a:cubicBezTo>
                  <a:cubicBezTo>
                    <a:pt x="40" y="46"/>
                    <a:pt x="41" y="51"/>
                    <a:pt x="40" y="51"/>
                  </a:cubicBezTo>
                  <a:cubicBezTo>
                    <a:pt x="39" y="51"/>
                    <a:pt x="33" y="48"/>
                    <a:pt x="29" y="49"/>
                  </a:cubicBezTo>
                  <a:cubicBezTo>
                    <a:pt x="27" y="46"/>
                    <a:pt x="32" y="48"/>
                    <a:pt x="33" y="47"/>
                  </a:cubicBezTo>
                  <a:cubicBezTo>
                    <a:pt x="33" y="46"/>
                    <a:pt x="33" y="45"/>
                    <a:pt x="33" y="45"/>
                  </a:cubicBezTo>
                  <a:cubicBezTo>
                    <a:pt x="34" y="45"/>
                    <a:pt x="36" y="46"/>
                    <a:pt x="36" y="45"/>
                  </a:cubicBezTo>
                  <a:cubicBezTo>
                    <a:pt x="36" y="45"/>
                    <a:pt x="37" y="43"/>
                    <a:pt x="37" y="42"/>
                  </a:cubicBezTo>
                  <a:cubicBezTo>
                    <a:pt x="39" y="42"/>
                    <a:pt x="38" y="44"/>
                    <a:pt x="39" y="44"/>
                  </a:cubicBezTo>
                  <a:cubicBezTo>
                    <a:pt x="39" y="44"/>
                    <a:pt x="44" y="43"/>
                    <a:pt x="43" y="40"/>
                  </a:cubicBezTo>
                  <a:cubicBezTo>
                    <a:pt x="46" y="39"/>
                    <a:pt x="46" y="41"/>
                    <a:pt x="49" y="41"/>
                  </a:cubicBezTo>
                  <a:cubicBezTo>
                    <a:pt x="51" y="41"/>
                    <a:pt x="49" y="39"/>
                    <a:pt x="49" y="40"/>
                  </a:cubicBezTo>
                  <a:cubicBezTo>
                    <a:pt x="49" y="38"/>
                    <a:pt x="52" y="38"/>
                    <a:pt x="52" y="35"/>
                  </a:cubicBezTo>
                  <a:cubicBezTo>
                    <a:pt x="55" y="35"/>
                    <a:pt x="58" y="35"/>
                    <a:pt x="61" y="35"/>
                  </a:cubicBezTo>
                  <a:cubicBezTo>
                    <a:pt x="64" y="35"/>
                    <a:pt x="62" y="29"/>
                    <a:pt x="63" y="27"/>
                  </a:cubicBezTo>
                  <a:cubicBezTo>
                    <a:pt x="68" y="28"/>
                    <a:pt x="72" y="29"/>
                    <a:pt x="77" y="27"/>
                  </a:cubicBezTo>
                  <a:cubicBezTo>
                    <a:pt x="77" y="26"/>
                    <a:pt x="75" y="26"/>
                    <a:pt x="74" y="26"/>
                  </a:cubicBezTo>
                  <a:cubicBezTo>
                    <a:pt x="75" y="23"/>
                    <a:pt x="80" y="24"/>
                    <a:pt x="82" y="23"/>
                  </a:cubicBezTo>
                  <a:cubicBezTo>
                    <a:pt x="86" y="21"/>
                    <a:pt x="97" y="22"/>
                    <a:pt x="105" y="21"/>
                  </a:cubicBezTo>
                  <a:cubicBezTo>
                    <a:pt x="107" y="21"/>
                    <a:pt x="107" y="20"/>
                    <a:pt x="109" y="20"/>
                  </a:cubicBezTo>
                  <a:cubicBezTo>
                    <a:pt x="113" y="20"/>
                    <a:pt x="116" y="21"/>
                    <a:pt x="119" y="20"/>
                  </a:cubicBezTo>
                  <a:cubicBezTo>
                    <a:pt x="118" y="21"/>
                    <a:pt x="120" y="25"/>
                    <a:pt x="120" y="24"/>
                  </a:cubicBezTo>
                  <a:cubicBezTo>
                    <a:pt x="122" y="22"/>
                    <a:pt x="121" y="23"/>
                    <a:pt x="124" y="27"/>
                  </a:cubicBezTo>
                  <a:cubicBezTo>
                    <a:pt x="127" y="26"/>
                    <a:pt x="122" y="23"/>
                    <a:pt x="129" y="24"/>
                  </a:cubicBezTo>
                  <a:cubicBezTo>
                    <a:pt x="126" y="22"/>
                    <a:pt x="131" y="19"/>
                    <a:pt x="124" y="19"/>
                  </a:cubicBezTo>
                  <a:cubicBezTo>
                    <a:pt x="125" y="16"/>
                    <a:pt x="135" y="11"/>
                    <a:pt x="136" y="17"/>
                  </a:cubicBezTo>
                  <a:cubicBezTo>
                    <a:pt x="140" y="18"/>
                    <a:pt x="139" y="15"/>
                    <a:pt x="143" y="17"/>
                  </a:cubicBezTo>
                  <a:cubicBezTo>
                    <a:pt x="144" y="18"/>
                    <a:pt x="145" y="19"/>
                    <a:pt x="147" y="20"/>
                  </a:cubicBezTo>
                  <a:cubicBezTo>
                    <a:pt x="149" y="21"/>
                    <a:pt x="153" y="21"/>
                    <a:pt x="158" y="23"/>
                  </a:cubicBezTo>
                  <a:cubicBezTo>
                    <a:pt x="158" y="21"/>
                    <a:pt x="156" y="22"/>
                    <a:pt x="155" y="21"/>
                  </a:cubicBezTo>
                  <a:cubicBezTo>
                    <a:pt x="156" y="20"/>
                    <a:pt x="157" y="18"/>
                    <a:pt x="160" y="19"/>
                  </a:cubicBezTo>
                  <a:cubicBezTo>
                    <a:pt x="157" y="15"/>
                    <a:pt x="152" y="15"/>
                    <a:pt x="147" y="14"/>
                  </a:cubicBezTo>
                  <a:cubicBezTo>
                    <a:pt x="147" y="10"/>
                    <a:pt x="153" y="12"/>
                    <a:pt x="157" y="12"/>
                  </a:cubicBezTo>
                  <a:cubicBezTo>
                    <a:pt x="157" y="9"/>
                    <a:pt x="155" y="9"/>
                    <a:pt x="153" y="9"/>
                  </a:cubicBezTo>
                  <a:cubicBezTo>
                    <a:pt x="156" y="3"/>
                    <a:pt x="161" y="8"/>
                    <a:pt x="165" y="9"/>
                  </a:cubicBezTo>
                  <a:cubicBezTo>
                    <a:pt x="168" y="9"/>
                    <a:pt x="168" y="7"/>
                    <a:pt x="171" y="7"/>
                  </a:cubicBezTo>
                  <a:cubicBezTo>
                    <a:pt x="178" y="8"/>
                    <a:pt x="182" y="11"/>
                    <a:pt x="188" y="7"/>
                  </a:cubicBezTo>
                  <a:cubicBezTo>
                    <a:pt x="190" y="6"/>
                    <a:pt x="193" y="7"/>
                    <a:pt x="196" y="6"/>
                  </a:cubicBezTo>
                  <a:cubicBezTo>
                    <a:pt x="198" y="6"/>
                    <a:pt x="197" y="3"/>
                    <a:pt x="197" y="2"/>
                  </a:cubicBezTo>
                  <a:cubicBezTo>
                    <a:pt x="200" y="1"/>
                    <a:pt x="202" y="2"/>
                    <a:pt x="204" y="2"/>
                  </a:cubicBezTo>
                  <a:cubicBezTo>
                    <a:pt x="206" y="1"/>
                    <a:pt x="207" y="0"/>
                    <a:pt x="209" y="0"/>
                  </a:cubicBezTo>
                  <a:cubicBezTo>
                    <a:pt x="212" y="0"/>
                    <a:pt x="215" y="3"/>
                    <a:pt x="221" y="2"/>
                  </a:cubicBezTo>
                  <a:cubicBezTo>
                    <a:pt x="225" y="1"/>
                    <a:pt x="234" y="0"/>
                    <a:pt x="242" y="0"/>
                  </a:cubicBezTo>
                  <a:cubicBezTo>
                    <a:pt x="245" y="0"/>
                    <a:pt x="245" y="1"/>
                    <a:pt x="247" y="2"/>
                  </a:cubicBezTo>
                  <a:cubicBezTo>
                    <a:pt x="255" y="3"/>
                    <a:pt x="262" y="0"/>
                    <a:pt x="262" y="7"/>
                  </a:cubicBezTo>
                  <a:cubicBezTo>
                    <a:pt x="266" y="8"/>
                    <a:pt x="266" y="5"/>
                    <a:pt x="269" y="6"/>
                  </a:cubicBezTo>
                  <a:cubicBezTo>
                    <a:pt x="269" y="10"/>
                    <a:pt x="274" y="9"/>
                    <a:pt x="276" y="12"/>
                  </a:cubicBezTo>
                  <a:cubicBezTo>
                    <a:pt x="280" y="13"/>
                    <a:pt x="280" y="10"/>
                    <a:pt x="283" y="10"/>
                  </a:cubicBezTo>
                  <a:cubicBezTo>
                    <a:pt x="282" y="15"/>
                    <a:pt x="289" y="12"/>
                    <a:pt x="291" y="13"/>
                  </a:cubicBezTo>
                  <a:cubicBezTo>
                    <a:pt x="289" y="16"/>
                    <a:pt x="289" y="14"/>
                    <a:pt x="290" y="19"/>
                  </a:cubicBezTo>
                  <a:cubicBezTo>
                    <a:pt x="288" y="17"/>
                    <a:pt x="287" y="17"/>
                    <a:pt x="287" y="20"/>
                  </a:cubicBezTo>
                  <a:cubicBezTo>
                    <a:pt x="272" y="21"/>
                    <a:pt x="254" y="22"/>
                    <a:pt x="244" y="23"/>
                  </a:cubicBezTo>
                  <a:cubicBezTo>
                    <a:pt x="243" y="22"/>
                    <a:pt x="242" y="23"/>
                    <a:pt x="242" y="24"/>
                  </a:cubicBezTo>
                  <a:cubicBezTo>
                    <a:pt x="241" y="24"/>
                    <a:pt x="242" y="23"/>
                    <a:pt x="242" y="23"/>
                  </a:cubicBezTo>
                  <a:cubicBezTo>
                    <a:pt x="243" y="22"/>
                    <a:pt x="240" y="21"/>
                    <a:pt x="240" y="21"/>
                  </a:cubicBezTo>
                  <a:cubicBezTo>
                    <a:pt x="239" y="22"/>
                    <a:pt x="240" y="24"/>
                    <a:pt x="240" y="24"/>
                  </a:cubicBezTo>
                  <a:cubicBezTo>
                    <a:pt x="237" y="25"/>
                    <a:pt x="234" y="23"/>
                    <a:pt x="232" y="2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1" name="Freeform 83"/>
            <p:cNvSpPr>
              <a:spLocks noChangeArrowheads="1"/>
            </p:cNvSpPr>
            <p:nvPr/>
          </p:nvSpPr>
          <p:spPr bwMode="auto">
            <a:xfrm>
              <a:off x="1644650" y="26988"/>
              <a:ext cx="635000" cy="346075"/>
            </a:xfrm>
            <a:custGeom>
              <a:gdLst>
                <a:gd fmla="*/ 2147483646 w 169" name="T0"/>
                <a:gd fmla="*/ 127351838 h 92" name="T1"/>
                <a:gd fmla="*/ 2147483646 w 169" name="T2"/>
                <a:gd fmla="*/ 198105367 h 92" name="T3"/>
                <a:gd fmla="*/ 2147483646 w 169" name="T4"/>
                <a:gd fmla="*/ 240555980 h 92" name="T5"/>
                <a:gd fmla="*/ 2147483646 w 169" name="T6"/>
                <a:gd fmla="*/ 283006593 h 92" name="T7"/>
                <a:gd fmla="*/ 1934168669 w 169" name="T8"/>
                <a:gd fmla="*/ 339604902 h 92" name="T9"/>
                <a:gd fmla="*/ 2047116006 w 169" name="T10"/>
                <a:gd fmla="*/ 382055515 h 92" name="T11"/>
                <a:gd fmla="*/ 1807108550 w 169" name="T12"/>
                <a:gd fmla="*/ 481108199 h 92" name="T13"/>
                <a:gd fmla="*/ 1736518343 w 169" name="T14"/>
                <a:gd fmla="*/ 523558811 h 92" name="T15"/>
                <a:gd fmla="*/ 1609454467 w 169" name="T16"/>
                <a:gd fmla="*/ 580160882 h 92" name="T17"/>
                <a:gd fmla="*/ 1411804142 w 169" name="T18"/>
                <a:gd fmla="*/ 665062108 h 92" name="T19"/>
                <a:gd fmla="*/ 1355330473 w 169" name="T20"/>
                <a:gd fmla="*/ 721664179 h 92" name="T21"/>
                <a:gd fmla="*/ 1214150059 w 169" name="T22"/>
                <a:gd fmla="*/ 735815637 h 92" name="T23"/>
                <a:gd fmla="*/ 1298856805 w 169" name="T24"/>
                <a:gd fmla="*/ 863167475 h 92" name="T25"/>
                <a:gd fmla="*/ 1157680148 w 169" name="T26"/>
                <a:gd fmla="*/ 962220159 h 92" name="T27"/>
                <a:gd fmla="*/ 1058853107 w 169" name="T28"/>
                <a:gd fmla="*/ 1018818468 h 92" name="T29"/>
                <a:gd fmla="*/ 889435858 w 169" name="T30"/>
                <a:gd fmla="*/ 1132022610 h 92" name="T31"/>
                <a:gd fmla="*/ 945909527 w 169" name="T32"/>
                <a:gd fmla="*/ 1231075294 h 92" name="T33"/>
                <a:gd fmla="*/ 776492278 w 169" name="T34"/>
                <a:gd fmla="*/ 1273525907 h 92" name="T35"/>
                <a:gd fmla="*/ 480011154 w 169" name="T36"/>
                <a:gd fmla="*/ 1216923836 h 92" name="T37"/>
                <a:gd fmla="*/ 381187870 w 169" name="T38"/>
                <a:gd fmla="*/ 1231075294 h 92" name="T39"/>
                <a:gd fmla="*/ 254123994 w 169" name="T40"/>
                <a:gd fmla="*/ 1132022610 h 92" name="T41"/>
                <a:gd fmla="*/ 381187870 w 169" name="T42"/>
                <a:gd fmla="*/ 1018818468 h 92" name="T43"/>
                <a:gd fmla="*/ 550601361 w 169" name="T44"/>
                <a:gd fmla="*/ 1018818468 h 92" name="T45"/>
                <a:gd fmla="*/ 268244290 w 169" name="T46"/>
                <a:gd fmla="*/ 962220159 h 92" name="T47"/>
                <a:gd fmla="*/ 423541243 w 169" name="T48"/>
                <a:gd fmla="*/ 834864559 h 92" name="T49"/>
                <a:gd fmla="*/ 564721657 w 169" name="T50"/>
                <a:gd fmla="*/ 834864559 h 92" name="T51"/>
                <a:gd fmla="*/ 564721657 w 169" name="T52"/>
                <a:gd fmla="*/ 764114792 h 92" name="T53"/>
                <a:gd fmla="*/ 522368284 w 169" name="T54"/>
                <a:gd fmla="*/ 665062108 h 92" name="T55"/>
                <a:gd fmla="*/ 423541243 w 169" name="T56"/>
                <a:gd fmla="*/ 622611495 h 92" name="T57"/>
                <a:gd fmla="*/ 649428402 w 169" name="T58"/>
                <a:gd fmla="*/ 594312340 h 92" name="T59"/>
                <a:gd fmla="*/ 720018609 w 169" name="T60"/>
                <a:gd fmla="*/ 566009424 h 92" name="T61"/>
                <a:gd fmla="*/ 889435858 w 169" name="T62"/>
                <a:gd fmla="*/ 438657586 h 92" name="T63"/>
                <a:gd fmla="*/ 550601361 w 169" name="T64"/>
                <a:gd fmla="*/ 495259657 h 92" name="T65"/>
                <a:gd fmla="*/ 310597663 w 169" name="T66"/>
                <a:gd fmla="*/ 438657586 h 92" name="T67"/>
                <a:gd fmla="*/ 70590207 w 169" name="T68"/>
                <a:gd fmla="*/ 382055515 h 92" name="T69"/>
                <a:gd fmla="*/ 28236834 w 169" name="T70"/>
                <a:gd fmla="*/ 268855135 h 92" name="T71"/>
                <a:gd fmla="*/ 423541243 w 169" name="T72"/>
                <a:gd fmla="*/ 169802451 h 92" name="T73"/>
                <a:gd fmla="*/ 705902071 w 169" name="T74"/>
                <a:gd fmla="*/ 99052684 h 92" name="T75"/>
                <a:gd fmla="*/ 1044732811 w 169" name="T76"/>
                <a:gd fmla="*/ 42450613 h 92" name="T77"/>
                <a:gd fmla="*/ 1383567308 w 169" name="T78"/>
                <a:gd fmla="*/ 28299155 h 92" name="T79"/>
                <a:gd fmla="*/ 1552984556 w 169" name="T80"/>
                <a:gd fmla="*/ 28299155 h 92" name="T81"/>
                <a:gd fmla="*/ 1891815296 w 169" name="T82"/>
                <a:gd fmla="*/ 28299155 h 92" name="T83"/>
                <a:gd fmla="*/ 2147483646 w 169" name="T84"/>
                <a:gd fmla="*/ 42450613 h 92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w 169" name="T129"/>
                <a:gd fmla="*/ 0 h 92" name="T130"/>
                <a:gd fmla="*/ 169 w 169" name="T131"/>
                <a:gd fmla="*/ 92 h 92" name="T132"/>
              </a:gdLst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b="T132" l="T129" r="T131" t="T130"/>
              <a:pathLst>
                <a:path h="92" w="169">
                  <a:moveTo>
                    <a:pt x="158" y="3"/>
                  </a:moveTo>
                  <a:cubicBezTo>
                    <a:pt x="156" y="6"/>
                    <a:pt x="158" y="5"/>
                    <a:pt x="158" y="9"/>
                  </a:cubicBezTo>
                  <a:cubicBezTo>
                    <a:pt x="162" y="9"/>
                    <a:pt x="165" y="9"/>
                    <a:pt x="169" y="9"/>
                  </a:cubicBezTo>
                  <a:cubicBezTo>
                    <a:pt x="169" y="11"/>
                    <a:pt x="167" y="12"/>
                    <a:pt x="168" y="14"/>
                  </a:cubicBezTo>
                  <a:cubicBezTo>
                    <a:pt x="167" y="15"/>
                    <a:pt x="164" y="14"/>
                    <a:pt x="164" y="14"/>
                  </a:cubicBezTo>
                  <a:cubicBezTo>
                    <a:pt x="163" y="15"/>
                    <a:pt x="164" y="17"/>
                    <a:pt x="164" y="17"/>
                  </a:cubicBezTo>
                  <a:cubicBezTo>
                    <a:pt x="161" y="18"/>
                    <a:pt x="158" y="18"/>
                    <a:pt x="158" y="17"/>
                  </a:cubicBezTo>
                  <a:cubicBezTo>
                    <a:pt x="156" y="17"/>
                    <a:pt x="157" y="19"/>
                    <a:pt x="157" y="20"/>
                  </a:cubicBezTo>
                  <a:cubicBezTo>
                    <a:pt x="155" y="21"/>
                    <a:pt x="151" y="19"/>
                    <a:pt x="151" y="21"/>
                  </a:cubicBezTo>
                  <a:cubicBezTo>
                    <a:pt x="146" y="21"/>
                    <a:pt x="140" y="20"/>
                    <a:pt x="137" y="24"/>
                  </a:cubicBezTo>
                  <a:cubicBezTo>
                    <a:pt x="138" y="27"/>
                    <a:pt x="144" y="24"/>
                    <a:pt x="145" y="23"/>
                  </a:cubicBezTo>
                  <a:cubicBezTo>
                    <a:pt x="147" y="23"/>
                    <a:pt x="145" y="25"/>
                    <a:pt x="145" y="27"/>
                  </a:cubicBezTo>
                  <a:cubicBezTo>
                    <a:pt x="140" y="27"/>
                    <a:pt x="137" y="29"/>
                    <a:pt x="133" y="30"/>
                  </a:cubicBezTo>
                  <a:cubicBezTo>
                    <a:pt x="131" y="31"/>
                    <a:pt x="129" y="32"/>
                    <a:pt x="128" y="34"/>
                  </a:cubicBezTo>
                  <a:cubicBezTo>
                    <a:pt x="127" y="34"/>
                    <a:pt x="125" y="33"/>
                    <a:pt x="124" y="34"/>
                  </a:cubicBezTo>
                  <a:cubicBezTo>
                    <a:pt x="123" y="35"/>
                    <a:pt x="124" y="36"/>
                    <a:pt x="123" y="37"/>
                  </a:cubicBezTo>
                  <a:cubicBezTo>
                    <a:pt x="121" y="38"/>
                    <a:pt x="119" y="36"/>
                    <a:pt x="119" y="38"/>
                  </a:cubicBezTo>
                  <a:cubicBezTo>
                    <a:pt x="119" y="40"/>
                    <a:pt x="115" y="39"/>
                    <a:pt x="114" y="41"/>
                  </a:cubicBezTo>
                  <a:cubicBezTo>
                    <a:pt x="114" y="44"/>
                    <a:pt x="111" y="42"/>
                    <a:pt x="109" y="44"/>
                  </a:cubicBezTo>
                  <a:cubicBezTo>
                    <a:pt x="107" y="46"/>
                    <a:pt x="104" y="45"/>
                    <a:pt x="100" y="47"/>
                  </a:cubicBezTo>
                  <a:cubicBezTo>
                    <a:pt x="100" y="47"/>
                    <a:pt x="101" y="48"/>
                    <a:pt x="99" y="48"/>
                  </a:cubicBezTo>
                  <a:cubicBezTo>
                    <a:pt x="96" y="48"/>
                    <a:pt x="98" y="49"/>
                    <a:pt x="96" y="51"/>
                  </a:cubicBezTo>
                  <a:cubicBezTo>
                    <a:pt x="96" y="51"/>
                    <a:pt x="95" y="51"/>
                    <a:pt x="95" y="51"/>
                  </a:cubicBezTo>
                  <a:cubicBezTo>
                    <a:pt x="94" y="51"/>
                    <a:pt x="91" y="53"/>
                    <a:pt x="86" y="52"/>
                  </a:cubicBezTo>
                  <a:cubicBezTo>
                    <a:pt x="87" y="54"/>
                    <a:pt x="92" y="55"/>
                    <a:pt x="86" y="55"/>
                  </a:cubicBezTo>
                  <a:cubicBezTo>
                    <a:pt x="87" y="58"/>
                    <a:pt x="93" y="55"/>
                    <a:pt x="92" y="61"/>
                  </a:cubicBezTo>
                  <a:cubicBezTo>
                    <a:pt x="89" y="58"/>
                    <a:pt x="89" y="61"/>
                    <a:pt x="89" y="65"/>
                  </a:cubicBezTo>
                  <a:cubicBezTo>
                    <a:pt x="86" y="61"/>
                    <a:pt x="85" y="66"/>
                    <a:pt x="82" y="68"/>
                  </a:cubicBezTo>
                  <a:cubicBezTo>
                    <a:pt x="79" y="69"/>
                    <a:pt x="76" y="68"/>
                    <a:pt x="74" y="70"/>
                  </a:cubicBezTo>
                  <a:cubicBezTo>
                    <a:pt x="73" y="72"/>
                    <a:pt x="75" y="72"/>
                    <a:pt x="75" y="72"/>
                  </a:cubicBezTo>
                  <a:cubicBezTo>
                    <a:pt x="75" y="73"/>
                    <a:pt x="70" y="74"/>
                    <a:pt x="74" y="75"/>
                  </a:cubicBezTo>
                  <a:cubicBezTo>
                    <a:pt x="72" y="79"/>
                    <a:pt x="64" y="76"/>
                    <a:pt x="63" y="80"/>
                  </a:cubicBezTo>
                  <a:cubicBezTo>
                    <a:pt x="65" y="83"/>
                    <a:pt x="69" y="83"/>
                    <a:pt x="74" y="83"/>
                  </a:cubicBezTo>
                  <a:cubicBezTo>
                    <a:pt x="75" y="88"/>
                    <a:pt x="67" y="84"/>
                    <a:pt x="67" y="87"/>
                  </a:cubicBezTo>
                  <a:cubicBezTo>
                    <a:pt x="67" y="89"/>
                    <a:pt x="65" y="87"/>
                    <a:pt x="64" y="87"/>
                  </a:cubicBezTo>
                  <a:cubicBezTo>
                    <a:pt x="61" y="87"/>
                    <a:pt x="59" y="92"/>
                    <a:pt x="55" y="90"/>
                  </a:cubicBezTo>
                  <a:cubicBezTo>
                    <a:pt x="55" y="89"/>
                    <a:pt x="52" y="89"/>
                    <a:pt x="53" y="86"/>
                  </a:cubicBezTo>
                  <a:cubicBezTo>
                    <a:pt x="46" y="85"/>
                    <a:pt x="41" y="87"/>
                    <a:pt x="34" y="86"/>
                  </a:cubicBezTo>
                  <a:cubicBezTo>
                    <a:pt x="34" y="86"/>
                    <a:pt x="33" y="84"/>
                    <a:pt x="33" y="84"/>
                  </a:cubicBezTo>
                  <a:cubicBezTo>
                    <a:pt x="31" y="85"/>
                    <a:pt x="30" y="87"/>
                    <a:pt x="27" y="87"/>
                  </a:cubicBezTo>
                  <a:cubicBezTo>
                    <a:pt x="21" y="88"/>
                    <a:pt x="15" y="85"/>
                    <a:pt x="8" y="84"/>
                  </a:cubicBezTo>
                  <a:cubicBezTo>
                    <a:pt x="10" y="82"/>
                    <a:pt x="13" y="80"/>
                    <a:pt x="18" y="80"/>
                  </a:cubicBezTo>
                  <a:cubicBezTo>
                    <a:pt x="21" y="80"/>
                    <a:pt x="18" y="74"/>
                    <a:pt x="20" y="73"/>
                  </a:cubicBezTo>
                  <a:cubicBezTo>
                    <a:pt x="24" y="74"/>
                    <a:pt x="24" y="71"/>
                    <a:pt x="27" y="72"/>
                  </a:cubicBezTo>
                  <a:cubicBezTo>
                    <a:pt x="27" y="77"/>
                    <a:pt x="33" y="76"/>
                    <a:pt x="37" y="76"/>
                  </a:cubicBezTo>
                  <a:cubicBezTo>
                    <a:pt x="40" y="75"/>
                    <a:pt x="36" y="74"/>
                    <a:pt x="39" y="72"/>
                  </a:cubicBezTo>
                  <a:cubicBezTo>
                    <a:pt x="38" y="69"/>
                    <a:pt x="30" y="73"/>
                    <a:pt x="33" y="66"/>
                  </a:cubicBezTo>
                  <a:cubicBezTo>
                    <a:pt x="27" y="68"/>
                    <a:pt x="25" y="70"/>
                    <a:pt x="19" y="68"/>
                  </a:cubicBezTo>
                  <a:cubicBezTo>
                    <a:pt x="20" y="65"/>
                    <a:pt x="23" y="64"/>
                    <a:pt x="26" y="63"/>
                  </a:cubicBezTo>
                  <a:cubicBezTo>
                    <a:pt x="27" y="62"/>
                    <a:pt x="29" y="61"/>
                    <a:pt x="30" y="59"/>
                  </a:cubicBezTo>
                  <a:cubicBezTo>
                    <a:pt x="32" y="59"/>
                    <a:pt x="33" y="59"/>
                    <a:pt x="33" y="58"/>
                  </a:cubicBezTo>
                  <a:cubicBezTo>
                    <a:pt x="36" y="57"/>
                    <a:pt x="38" y="58"/>
                    <a:pt x="40" y="59"/>
                  </a:cubicBezTo>
                  <a:cubicBezTo>
                    <a:pt x="42" y="58"/>
                    <a:pt x="44" y="57"/>
                    <a:pt x="44" y="55"/>
                  </a:cubicBezTo>
                  <a:cubicBezTo>
                    <a:pt x="44" y="53"/>
                    <a:pt x="41" y="54"/>
                    <a:pt x="40" y="54"/>
                  </a:cubicBezTo>
                  <a:cubicBezTo>
                    <a:pt x="40" y="53"/>
                    <a:pt x="39" y="50"/>
                    <a:pt x="39" y="49"/>
                  </a:cubicBezTo>
                  <a:cubicBezTo>
                    <a:pt x="38" y="49"/>
                    <a:pt x="37" y="48"/>
                    <a:pt x="37" y="47"/>
                  </a:cubicBezTo>
                  <a:cubicBezTo>
                    <a:pt x="36" y="47"/>
                    <a:pt x="35" y="48"/>
                    <a:pt x="33" y="48"/>
                  </a:cubicBezTo>
                  <a:cubicBezTo>
                    <a:pt x="34" y="45"/>
                    <a:pt x="33" y="44"/>
                    <a:pt x="30" y="44"/>
                  </a:cubicBezTo>
                  <a:cubicBezTo>
                    <a:pt x="32" y="41"/>
                    <a:pt x="33" y="39"/>
                    <a:pt x="37" y="40"/>
                  </a:cubicBezTo>
                  <a:cubicBezTo>
                    <a:pt x="41" y="39"/>
                    <a:pt x="40" y="44"/>
                    <a:pt x="46" y="42"/>
                  </a:cubicBezTo>
                  <a:cubicBezTo>
                    <a:pt x="45" y="44"/>
                    <a:pt x="46" y="45"/>
                    <a:pt x="47" y="45"/>
                  </a:cubicBezTo>
                  <a:cubicBezTo>
                    <a:pt x="52" y="46"/>
                    <a:pt x="49" y="41"/>
                    <a:pt x="51" y="40"/>
                  </a:cubicBezTo>
                  <a:cubicBezTo>
                    <a:pt x="58" y="38"/>
                    <a:pt x="65" y="36"/>
                    <a:pt x="68" y="31"/>
                  </a:cubicBezTo>
                  <a:cubicBezTo>
                    <a:pt x="68" y="28"/>
                    <a:pt x="66" y="33"/>
                    <a:pt x="63" y="31"/>
                  </a:cubicBezTo>
                  <a:cubicBezTo>
                    <a:pt x="60" y="33"/>
                    <a:pt x="57" y="33"/>
                    <a:pt x="55" y="35"/>
                  </a:cubicBezTo>
                  <a:cubicBezTo>
                    <a:pt x="52" y="34"/>
                    <a:pt x="45" y="36"/>
                    <a:pt x="39" y="35"/>
                  </a:cubicBezTo>
                  <a:cubicBezTo>
                    <a:pt x="35" y="35"/>
                    <a:pt x="33" y="33"/>
                    <a:pt x="29" y="35"/>
                  </a:cubicBezTo>
                  <a:cubicBezTo>
                    <a:pt x="28" y="30"/>
                    <a:pt x="24" y="36"/>
                    <a:pt x="22" y="31"/>
                  </a:cubicBezTo>
                  <a:cubicBezTo>
                    <a:pt x="20" y="33"/>
                    <a:pt x="16" y="30"/>
                    <a:pt x="11" y="31"/>
                  </a:cubicBezTo>
                  <a:cubicBezTo>
                    <a:pt x="12" y="27"/>
                    <a:pt x="6" y="29"/>
                    <a:pt x="5" y="27"/>
                  </a:cubicBezTo>
                  <a:cubicBezTo>
                    <a:pt x="4" y="23"/>
                    <a:pt x="8" y="24"/>
                    <a:pt x="9" y="23"/>
                  </a:cubicBezTo>
                  <a:cubicBezTo>
                    <a:pt x="9" y="19"/>
                    <a:pt x="0" y="24"/>
                    <a:pt x="2" y="19"/>
                  </a:cubicBezTo>
                  <a:cubicBezTo>
                    <a:pt x="8" y="16"/>
                    <a:pt x="19" y="16"/>
                    <a:pt x="29" y="14"/>
                  </a:cubicBezTo>
                  <a:cubicBezTo>
                    <a:pt x="30" y="14"/>
                    <a:pt x="30" y="13"/>
                    <a:pt x="30" y="12"/>
                  </a:cubicBezTo>
                  <a:cubicBezTo>
                    <a:pt x="38" y="12"/>
                    <a:pt x="43" y="10"/>
                    <a:pt x="47" y="12"/>
                  </a:cubicBezTo>
                  <a:cubicBezTo>
                    <a:pt x="48" y="10"/>
                    <a:pt x="49" y="9"/>
                    <a:pt x="50" y="7"/>
                  </a:cubicBezTo>
                  <a:cubicBezTo>
                    <a:pt x="58" y="7"/>
                    <a:pt x="66" y="4"/>
                    <a:pt x="72" y="6"/>
                  </a:cubicBezTo>
                  <a:cubicBezTo>
                    <a:pt x="74" y="6"/>
                    <a:pt x="73" y="4"/>
                    <a:pt x="74" y="3"/>
                  </a:cubicBezTo>
                  <a:cubicBezTo>
                    <a:pt x="79" y="4"/>
                    <a:pt x="87" y="2"/>
                    <a:pt x="91" y="5"/>
                  </a:cubicBezTo>
                  <a:cubicBezTo>
                    <a:pt x="91" y="2"/>
                    <a:pt x="97" y="5"/>
                    <a:pt x="98" y="2"/>
                  </a:cubicBezTo>
                  <a:cubicBezTo>
                    <a:pt x="101" y="3"/>
                    <a:pt x="106" y="3"/>
                    <a:pt x="112" y="3"/>
                  </a:cubicBezTo>
                  <a:cubicBezTo>
                    <a:pt x="112" y="2"/>
                    <a:pt x="111" y="2"/>
                    <a:pt x="110" y="2"/>
                  </a:cubicBezTo>
                  <a:cubicBezTo>
                    <a:pt x="110" y="0"/>
                    <a:pt x="112" y="1"/>
                    <a:pt x="112" y="2"/>
                  </a:cubicBezTo>
                  <a:cubicBezTo>
                    <a:pt x="118" y="3"/>
                    <a:pt x="128" y="0"/>
                    <a:pt x="134" y="2"/>
                  </a:cubicBezTo>
                  <a:cubicBezTo>
                    <a:pt x="134" y="2"/>
                    <a:pt x="134" y="4"/>
                    <a:pt x="134" y="5"/>
                  </a:cubicBezTo>
                  <a:cubicBezTo>
                    <a:pt x="145" y="5"/>
                    <a:pt x="146" y="2"/>
                    <a:pt x="158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2" name="Freeform 84"/>
            <p:cNvSpPr>
              <a:spLocks noChangeArrowheads="1"/>
            </p:cNvSpPr>
            <p:nvPr/>
          </p:nvSpPr>
          <p:spPr bwMode="auto">
            <a:xfrm>
              <a:off x="3995737" y="153988"/>
              <a:ext cx="184150" cy="68263"/>
            </a:xfrm>
            <a:custGeom>
              <a:gdLst>
                <a:gd fmla="*/ 183608824 w 49" name="T0"/>
                <a:gd fmla="*/ 43146008 h 18" name="T1"/>
                <a:gd fmla="*/ 183608824 w 49" name="T2"/>
                <a:gd fmla="*/ 57530539 h 18" name="T3"/>
                <a:gd fmla="*/ 240105293 w 49" name="T4"/>
                <a:gd fmla="*/ 115057287 h 18" name="T5"/>
                <a:gd fmla="*/ 310724939 w 49" name="T6"/>
                <a:gd fmla="*/ 86292017 h 18" name="T7"/>
                <a:gd fmla="*/ 409590940 w 49" name="T8"/>
                <a:gd fmla="*/ 115057287 h 18" name="T9"/>
                <a:gd fmla="*/ 579076587 w 49" name="T10"/>
                <a:gd fmla="*/ 86292017 h 18" name="T11"/>
                <a:gd fmla="*/ 663819410 w 49" name="T12"/>
                <a:gd fmla="*/ 115057287 h 18" name="T13"/>
                <a:gd fmla="*/ 621446119 w 49" name="T14"/>
                <a:gd fmla="*/ 201349303 h 18" name="T15"/>
                <a:gd fmla="*/ 437837295 w 49" name="T16"/>
                <a:gd fmla="*/ 215733834 h 18" name="T17"/>
                <a:gd fmla="*/ 324848116 w 49" name="T18"/>
                <a:gd fmla="*/ 258879843 h 18" name="T19"/>
                <a:gd fmla="*/ 127112356 w 49" name="T20"/>
                <a:gd fmla="*/ 115057287 h 18" name="T21"/>
                <a:gd fmla="*/ 28246355 w 49" name="T22"/>
                <a:gd fmla="*/ 100676548 h 18" name="T23"/>
                <a:gd fmla="*/ 183608824 w 49" name="T24"/>
                <a:gd fmla="*/ 43146008 h 18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49" name="T39"/>
                <a:gd fmla="*/ 0 h 18" name="T40"/>
                <a:gd fmla="*/ 49 w 49" name="T41"/>
                <a:gd fmla="*/ 18 h 18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18" w="49">
                  <a:moveTo>
                    <a:pt x="13" y="3"/>
                  </a:moveTo>
                  <a:cubicBezTo>
                    <a:pt x="15" y="3"/>
                    <a:pt x="14" y="4"/>
                    <a:pt x="13" y="4"/>
                  </a:cubicBezTo>
                  <a:cubicBezTo>
                    <a:pt x="13" y="8"/>
                    <a:pt x="19" y="3"/>
                    <a:pt x="17" y="8"/>
                  </a:cubicBezTo>
                  <a:cubicBezTo>
                    <a:pt x="20" y="9"/>
                    <a:pt x="19" y="6"/>
                    <a:pt x="22" y="6"/>
                  </a:cubicBezTo>
                  <a:cubicBezTo>
                    <a:pt x="25" y="8"/>
                    <a:pt x="28" y="3"/>
                    <a:pt x="29" y="8"/>
                  </a:cubicBezTo>
                  <a:cubicBezTo>
                    <a:pt x="32" y="7"/>
                    <a:pt x="37" y="7"/>
                    <a:pt x="41" y="6"/>
                  </a:cubicBezTo>
                  <a:cubicBezTo>
                    <a:pt x="40" y="9"/>
                    <a:pt x="48" y="5"/>
                    <a:pt x="47" y="8"/>
                  </a:cubicBezTo>
                  <a:cubicBezTo>
                    <a:pt x="49" y="13"/>
                    <a:pt x="38" y="11"/>
                    <a:pt x="44" y="14"/>
                  </a:cubicBezTo>
                  <a:cubicBezTo>
                    <a:pt x="42" y="17"/>
                    <a:pt x="35" y="15"/>
                    <a:pt x="31" y="15"/>
                  </a:cubicBezTo>
                  <a:cubicBezTo>
                    <a:pt x="28" y="16"/>
                    <a:pt x="26" y="17"/>
                    <a:pt x="23" y="18"/>
                  </a:cubicBezTo>
                  <a:cubicBezTo>
                    <a:pt x="17" y="16"/>
                    <a:pt x="12" y="13"/>
                    <a:pt x="9" y="8"/>
                  </a:cubicBezTo>
                  <a:cubicBezTo>
                    <a:pt x="7" y="8"/>
                    <a:pt x="2" y="10"/>
                    <a:pt x="2" y="7"/>
                  </a:cubicBezTo>
                  <a:cubicBezTo>
                    <a:pt x="0" y="0"/>
                    <a:pt x="12" y="7"/>
                    <a:pt x="13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3" name="Freeform 85"/>
            <p:cNvSpPr>
              <a:spLocks noChangeArrowheads="1"/>
            </p:cNvSpPr>
            <p:nvPr/>
          </p:nvSpPr>
          <p:spPr bwMode="auto">
            <a:xfrm>
              <a:off x="1157287" y="247650"/>
              <a:ext cx="82550" cy="23813"/>
            </a:xfrm>
            <a:custGeom>
              <a:gdLst>
                <a:gd fmla="*/ 295671586 w 22" name="T0"/>
                <a:gd fmla="*/ 0 h 6" name="T1"/>
                <a:gd fmla="*/ 183035864 w 22" name="T2"/>
                <a:gd fmla="*/ 63005229 h 6" name="T3"/>
                <a:gd fmla="*/ 140796530 w 22" name="T4"/>
                <a:gd fmla="*/ 94509828 h 6" name="T5"/>
                <a:gd fmla="*/ 70396389 w 22" name="T6"/>
                <a:gd fmla="*/ 94509828 h 6" name="T7"/>
                <a:gd fmla="*/ 98557195 w 22" name="T8"/>
                <a:gd fmla="*/ 31504599 h 6" name="T9"/>
                <a:gd fmla="*/ 295671586 w 22" name="T10"/>
                <a:gd fmla="*/ 0 h 6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2" name="T18"/>
                <a:gd fmla="*/ 0 h 6" name="T19"/>
                <a:gd fmla="*/ 22 w 22" name="T20"/>
                <a:gd fmla="*/ 6 h 6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6" w="22">
                  <a:moveTo>
                    <a:pt x="21" y="0"/>
                  </a:moveTo>
                  <a:cubicBezTo>
                    <a:pt x="22" y="5"/>
                    <a:pt x="16" y="4"/>
                    <a:pt x="13" y="4"/>
                  </a:cubicBezTo>
                  <a:cubicBezTo>
                    <a:pt x="12" y="5"/>
                    <a:pt x="12" y="6"/>
                    <a:pt x="10" y="6"/>
                  </a:cubicBezTo>
                  <a:cubicBezTo>
                    <a:pt x="8" y="6"/>
                    <a:pt x="5" y="4"/>
                    <a:pt x="5" y="6"/>
                  </a:cubicBezTo>
                  <a:cubicBezTo>
                    <a:pt x="0" y="6"/>
                    <a:pt x="7" y="1"/>
                    <a:pt x="7" y="2"/>
                  </a:cubicBezTo>
                  <a:cubicBezTo>
                    <a:pt x="10" y="5"/>
                    <a:pt x="16" y="0"/>
                    <a:pt x="21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4" name="Freeform 86"/>
            <p:cNvSpPr>
              <a:spLocks noChangeArrowheads="1"/>
            </p:cNvSpPr>
            <p:nvPr/>
          </p:nvSpPr>
          <p:spPr bwMode="auto">
            <a:xfrm>
              <a:off x="1490662" y="247650"/>
              <a:ext cx="76200" cy="49213"/>
            </a:xfrm>
            <a:custGeom>
              <a:gdLst>
                <a:gd fmla="*/ 145161000 w 20" name="T0"/>
                <a:gd fmla="*/ 0 h 13" name="T1"/>
                <a:gd fmla="*/ 101612700 w 20" name="T2"/>
                <a:gd fmla="*/ 28660894 h 13" name="T3"/>
                <a:gd fmla="*/ 203225400 w 20" name="T4"/>
                <a:gd fmla="*/ 85986468 h 13" name="T5"/>
                <a:gd fmla="*/ 246773700 w 20" name="T6"/>
                <a:gd fmla="*/ 57321788 h 13" name="T7"/>
                <a:gd fmla="*/ 116128800 w 20" name="T8"/>
                <a:gd fmla="*/ 186301490 h 13" name="T9"/>
                <a:gd fmla="*/ 0 w 20" name="T10"/>
                <a:gd fmla="*/ 42993234 h 13" name="T11"/>
                <a:gd fmla="*/ 145161000 w 20" name="T12"/>
                <a:gd fmla="*/ 0 h 1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0" name="T21"/>
                <a:gd fmla="*/ 0 h 13" name="T22"/>
                <a:gd fmla="*/ 20 w 20" name="T23"/>
                <a:gd fmla="*/ 13 h 1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3" w="20">
                  <a:moveTo>
                    <a:pt x="10" y="0"/>
                  </a:moveTo>
                  <a:cubicBezTo>
                    <a:pt x="9" y="2"/>
                    <a:pt x="8" y="1"/>
                    <a:pt x="7" y="2"/>
                  </a:cubicBezTo>
                  <a:cubicBezTo>
                    <a:pt x="6" y="6"/>
                    <a:pt x="16" y="0"/>
                    <a:pt x="14" y="6"/>
                  </a:cubicBezTo>
                  <a:cubicBezTo>
                    <a:pt x="15" y="6"/>
                    <a:pt x="16" y="6"/>
                    <a:pt x="17" y="4"/>
                  </a:cubicBezTo>
                  <a:cubicBezTo>
                    <a:pt x="20" y="8"/>
                    <a:pt x="9" y="9"/>
                    <a:pt x="8" y="13"/>
                  </a:cubicBezTo>
                  <a:cubicBezTo>
                    <a:pt x="5" y="10"/>
                    <a:pt x="5" y="4"/>
                    <a:pt x="0" y="3"/>
                  </a:cubicBezTo>
                  <a:cubicBezTo>
                    <a:pt x="1" y="0"/>
                    <a:pt x="7" y="2"/>
                    <a:pt x="10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5" name="Freeform 87"/>
            <p:cNvSpPr>
              <a:spLocks noChangeArrowheads="1" noEditPoints="1"/>
            </p:cNvSpPr>
            <p:nvPr/>
          </p:nvSpPr>
          <p:spPr bwMode="auto">
            <a:xfrm>
              <a:off x="3219450" y="304800"/>
              <a:ext cx="4449763" cy="2922588"/>
            </a:xfrm>
            <a:custGeom>
              <a:gdLst>
                <a:gd fmla="*/ 2147483646 w 1185" name="T0"/>
                <a:gd fmla="*/ 763987824 h 777" name="T1"/>
                <a:gd fmla="*/ 2147483646 w 1185" name="T2"/>
                <a:gd fmla="*/ 763987824 h 777" name="T3"/>
                <a:gd fmla="*/ 2147483646 w 1185" name="T4"/>
                <a:gd fmla="*/ 905468165 h 777" name="T5"/>
                <a:gd fmla="*/ 2147483646 w 1185" name="T6"/>
                <a:gd fmla="*/ 1216721906 h 777" name="T7"/>
                <a:gd fmla="*/ 2147483646 w 1185" name="T8"/>
                <a:gd fmla="*/ 1711899339 h 777" name="T9"/>
                <a:gd fmla="*/ 2147483646 w 1185" name="T10"/>
                <a:gd fmla="*/ 1952416671 h 777" name="T11"/>
                <a:gd fmla="*/ 2147483646 w 1185" name="T12"/>
                <a:gd fmla="*/ 2147483646 h 777" name="T13"/>
                <a:gd fmla="*/ 2147483646 w 1185" name="T14"/>
                <a:gd fmla="*/ 2147483646 h 777" name="T15"/>
                <a:gd fmla="*/ 2147483646 w 1185" name="T16"/>
                <a:gd fmla="*/ 2147483646 h 777" name="T17"/>
                <a:gd fmla="*/ 2147483646 w 1185" name="T18"/>
                <a:gd fmla="*/ 2147483646 h 777" name="T19"/>
                <a:gd fmla="*/ 2147483646 w 1185" name="T20"/>
                <a:gd fmla="*/ 2147483646 h 777" name="T21"/>
                <a:gd fmla="*/ 2147483646 w 1185" name="T22"/>
                <a:gd fmla="*/ 2147483646 h 777" name="T23"/>
                <a:gd fmla="*/ 2147483646 w 1185" name="T24"/>
                <a:gd fmla="*/ 2147483646 h 777" name="T25"/>
                <a:gd fmla="*/ 2147483646 w 1185" name="T26"/>
                <a:gd fmla="*/ 2147483646 h 777" name="T27"/>
                <a:gd fmla="*/ 2147483646 w 1185" name="T28"/>
                <a:gd fmla="*/ 2147483646 h 777" name="T29"/>
                <a:gd fmla="*/ 2147483646 w 1185" name="T30"/>
                <a:gd fmla="*/ 2147483646 h 777" name="T31"/>
                <a:gd fmla="*/ 2147483646 w 1185" name="T32"/>
                <a:gd fmla="*/ 2147483646 h 777" name="T33"/>
                <a:gd fmla="*/ 2147483646 w 1185" name="T34"/>
                <a:gd fmla="*/ 2147483646 h 777" name="T35"/>
                <a:gd fmla="*/ 2147483646 w 1185" name="T36"/>
                <a:gd fmla="*/ 2147483646 h 777" name="T37"/>
                <a:gd fmla="*/ 2147483646 w 1185" name="T38"/>
                <a:gd fmla="*/ 2147483646 h 777" name="T39"/>
                <a:gd fmla="*/ 2147483646 w 1185" name="T40"/>
                <a:gd fmla="*/ 2147483646 h 777" name="T41"/>
                <a:gd fmla="*/ 2147483646 w 1185" name="T42"/>
                <a:gd fmla="*/ 2147483646 h 777" name="T43"/>
                <a:gd fmla="*/ 2147483646 w 1185" name="T44"/>
                <a:gd fmla="*/ 2147483646 h 777" name="T45"/>
                <a:gd fmla="*/ 2147483646 w 1185" name="T46"/>
                <a:gd fmla="*/ 2147483646 h 777" name="T47"/>
                <a:gd fmla="*/ 2147483646 w 1185" name="T48"/>
                <a:gd fmla="*/ 2147483646 h 777" name="T49"/>
                <a:gd fmla="*/ 2147483646 w 1185" name="T50"/>
                <a:gd fmla="*/ 2147483646 h 777" name="T51"/>
                <a:gd fmla="*/ 2147483646 w 1185" name="T52"/>
                <a:gd fmla="*/ 2147483646 h 777" name="T53"/>
                <a:gd fmla="*/ 2147483646 w 1185" name="T54"/>
                <a:gd fmla="*/ 2147483646 h 777" name="T55"/>
                <a:gd fmla="*/ 2147483646 w 1185" name="T56"/>
                <a:gd fmla="*/ 2147483646 h 777" name="T57"/>
                <a:gd fmla="*/ 2147483646 w 1185" name="T58"/>
                <a:gd fmla="*/ 2147483646 h 777" name="T59"/>
                <a:gd fmla="*/ 2147483646 w 1185" name="T60"/>
                <a:gd fmla="*/ 2147483646 h 777" name="T61"/>
                <a:gd fmla="*/ 493521900 w 1185" name="T62"/>
                <a:gd fmla="*/ 2147483646 h 777" name="T63"/>
                <a:gd fmla="*/ 56401215 w 1185" name="T64"/>
                <a:gd fmla="*/ 2147483646 h 777" name="T65"/>
                <a:gd fmla="*/ 1720270866 w 1185" name="T66"/>
                <a:gd fmla="*/ 2147483646 h 777" name="T67"/>
                <a:gd fmla="*/ 2147483646 w 1185" name="T68"/>
                <a:gd fmla="*/ 2147483646 h 777" name="T69"/>
                <a:gd fmla="*/ 2147483646 w 1185" name="T70"/>
                <a:gd fmla="*/ 2147483646 h 777" name="T71"/>
                <a:gd fmla="*/ 2147483646 w 1185" name="T72"/>
                <a:gd fmla="*/ 2147483646 h 777" name="T73"/>
                <a:gd fmla="*/ 2147483646 w 1185" name="T74"/>
                <a:gd fmla="*/ 2147483646 h 777" name="T75"/>
                <a:gd fmla="*/ 2147483646 w 1185" name="T76"/>
                <a:gd fmla="*/ 2147483646 h 777" name="T77"/>
                <a:gd fmla="*/ 1677969954 w 1185" name="T78"/>
                <a:gd fmla="*/ 2147483646 h 777" name="T79"/>
                <a:gd fmla="*/ 1226748966 w 1185" name="T80"/>
                <a:gd fmla="*/ 2147483646 h 777" name="T81"/>
                <a:gd fmla="*/ 1677969954 w 1185" name="T82"/>
                <a:gd fmla="*/ 2147483646 h 777" name="T83"/>
                <a:gd fmla="*/ 2147483646 w 1185" name="T84"/>
                <a:gd fmla="*/ 2147483646 h 777" name="T85"/>
                <a:gd fmla="*/ 2147483646 w 1185" name="T86"/>
                <a:gd fmla="*/ 2147483646 h 777" name="T87"/>
                <a:gd fmla="*/ 2147483646 w 1185" name="T88"/>
                <a:gd fmla="*/ 2093893250 h 777" name="T89"/>
                <a:gd fmla="*/ 2147483646 w 1185" name="T90"/>
                <a:gd fmla="*/ 2147483646 h 777" name="T91"/>
                <a:gd fmla="*/ 1931779179 w 1185" name="T92"/>
                <a:gd fmla="*/ 2147483646 h 777" name="T93"/>
                <a:gd fmla="*/ 2147483646 w 1185" name="T94"/>
                <a:gd fmla="*/ 1782639509 h 777" name="T95"/>
                <a:gd fmla="*/ 2147483646 w 1185" name="T96"/>
                <a:gd fmla="*/ 1117688676 h 777" name="T97"/>
                <a:gd fmla="*/ 2147483646 w 1185" name="T98"/>
                <a:gd fmla="*/ 1641159168 h 777" name="T99"/>
                <a:gd fmla="*/ 2147483646 w 1185" name="T100"/>
                <a:gd fmla="*/ 1414792127 h 777" name="T101"/>
                <a:gd fmla="*/ 2147483646 w 1185" name="T102"/>
                <a:gd fmla="*/ 1344055718 h 777" name="T103"/>
                <a:gd fmla="*/ 2147483646 w 1185" name="T104"/>
                <a:gd fmla="*/ 877171344 h 777" name="T105"/>
                <a:gd fmla="*/ 2147483646 w 1185" name="T106"/>
                <a:gd fmla="*/ 1372348777 h 777" name="T107"/>
                <a:gd fmla="*/ 2147483646 w 1185" name="T108"/>
                <a:gd fmla="*/ 863024815 h 777" name="T109"/>
                <a:gd fmla="*/ 2147483646 w 1185" name="T110"/>
                <a:gd fmla="*/ 183923691 h 777" name="T111"/>
                <a:gd fmla="*/ 2147483646 w 1185" name="T112"/>
                <a:gd fmla="*/ 2147483646 h 777" name="T113"/>
                <a:gd fmla="*/ 2147483646 w 1185" name="T114"/>
                <a:gd fmla="*/ 2147483646 h 777" name="T115"/>
                <a:gd fmla="*/ 2147483646 w 1185" name="T116"/>
                <a:gd fmla="*/ 2147483646 h 777" name="T117"/>
                <a:gd fmla="*/ 2147483646 w 1185" name="T118"/>
                <a:gd fmla="*/ 2147483646 h 777" name="T119"/>
                <a:gd fmla="*/ 2147483646 w 1185" name="T120"/>
                <a:gd fmla="*/ 2147483646 h 777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w 1185" name="T183"/>
                <a:gd fmla="*/ 0 h 777" name="T184"/>
                <a:gd fmla="*/ 1185 w 1185" name="T185"/>
                <a:gd fmla="*/ 777 h 777" name="T186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T186" l="T183" r="T185" t="T184"/>
              <a:pathLst>
                <a:path h="777" w="1185">
                  <a:moveTo>
                    <a:pt x="714" y="8"/>
                  </a:moveTo>
                  <a:cubicBezTo>
                    <a:pt x="714" y="9"/>
                    <a:pt x="716" y="9"/>
                    <a:pt x="718" y="9"/>
                  </a:cubicBezTo>
                  <a:cubicBezTo>
                    <a:pt x="718" y="11"/>
                    <a:pt x="716" y="10"/>
                    <a:pt x="714" y="10"/>
                  </a:cubicBezTo>
                  <a:cubicBezTo>
                    <a:pt x="720" y="16"/>
                    <a:pt x="726" y="8"/>
                    <a:pt x="736" y="10"/>
                  </a:cubicBezTo>
                  <a:cubicBezTo>
                    <a:pt x="739" y="14"/>
                    <a:pt x="743" y="16"/>
                    <a:pt x="748" y="17"/>
                  </a:cubicBezTo>
                  <a:cubicBezTo>
                    <a:pt x="748" y="19"/>
                    <a:pt x="747" y="21"/>
                    <a:pt x="748" y="23"/>
                  </a:cubicBezTo>
                  <a:cubicBezTo>
                    <a:pt x="748" y="25"/>
                    <a:pt x="751" y="24"/>
                    <a:pt x="750" y="27"/>
                  </a:cubicBezTo>
                  <a:cubicBezTo>
                    <a:pt x="747" y="27"/>
                    <a:pt x="748" y="29"/>
                    <a:pt x="748" y="32"/>
                  </a:cubicBezTo>
                  <a:cubicBezTo>
                    <a:pt x="746" y="31"/>
                    <a:pt x="744" y="30"/>
                    <a:pt x="742" y="30"/>
                  </a:cubicBezTo>
                  <a:cubicBezTo>
                    <a:pt x="740" y="30"/>
                    <a:pt x="742" y="32"/>
                    <a:pt x="741" y="33"/>
                  </a:cubicBezTo>
                  <a:cubicBezTo>
                    <a:pt x="740" y="33"/>
                    <a:pt x="739" y="31"/>
                    <a:pt x="738" y="32"/>
                  </a:cubicBezTo>
                  <a:cubicBezTo>
                    <a:pt x="737" y="32"/>
                    <a:pt x="734" y="34"/>
                    <a:pt x="729" y="33"/>
                  </a:cubicBezTo>
                  <a:cubicBezTo>
                    <a:pt x="728" y="32"/>
                    <a:pt x="729" y="35"/>
                    <a:pt x="728" y="36"/>
                  </a:cubicBezTo>
                  <a:cubicBezTo>
                    <a:pt x="728" y="36"/>
                    <a:pt x="725" y="35"/>
                    <a:pt x="725" y="36"/>
                  </a:cubicBezTo>
                  <a:cubicBezTo>
                    <a:pt x="724" y="37"/>
                    <a:pt x="727" y="38"/>
                    <a:pt x="725" y="41"/>
                  </a:cubicBezTo>
                  <a:cubicBezTo>
                    <a:pt x="724" y="39"/>
                    <a:pt x="718" y="42"/>
                    <a:pt x="721" y="43"/>
                  </a:cubicBezTo>
                  <a:cubicBezTo>
                    <a:pt x="718" y="46"/>
                    <a:pt x="713" y="44"/>
                    <a:pt x="710" y="46"/>
                  </a:cubicBezTo>
                  <a:cubicBezTo>
                    <a:pt x="707" y="47"/>
                    <a:pt x="706" y="50"/>
                    <a:pt x="703" y="50"/>
                  </a:cubicBezTo>
                  <a:cubicBezTo>
                    <a:pt x="703" y="52"/>
                    <a:pt x="703" y="54"/>
                    <a:pt x="701" y="54"/>
                  </a:cubicBezTo>
                  <a:cubicBezTo>
                    <a:pt x="702" y="56"/>
                    <a:pt x="703" y="54"/>
                    <a:pt x="704" y="54"/>
                  </a:cubicBezTo>
                  <a:cubicBezTo>
                    <a:pt x="708" y="54"/>
                    <a:pt x="710" y="51"/>
                    <a:pt x="712" y="50"/>
                  </a:cubicBezTo>
                  <a:cubicBezTo>
                    <a:pt x="715" y="49"/>
                    <a:pt x="715" y="51"/>
                    <a:pt x="717" y="51"/>
                  </a:cubicBezTo>
                  <a:cubicBezTo>
                    <a:pt x="718" y="51"/>
                    <a:pt x="718" y="49"/>
                    <a:pt x="720" y="48"/>
                  </a:cubicBezTo>
                  <a:cubicBezTo>
                    <a:pt x="722" y="47"/>
                    <a:pt x="726" y="48"/>
                    <a:pt x="729" y="47"/>
                  </a:cubicBezTo>
                  <a:cubicBezTo>
                    <a:pt x="731" y="46"/>
                    <a:pt x="728" y="45"/>
                    <a:pt x="731" y="44"/>
                  </a:cubicBezTo>
                  <a:cubicBezTo>
                    <a:pt x="731" y="44"/>
                    <a:pt x="733" y="45"/>
                    <a:pt x="734" y="44"/>
                  </a:cubicBezTo>
                  <a:cubicBezTo>
                    <a:pt x="734" y="44"/>
                    <a:pt x="735" y="41"/>
                    <a:pt x="735" y="41"/>
                  </a:cubicBezTo>
                  <a:cubicBezTo>
                    <a:pt x="735" y="41"/>
                    <a:pt x="739" y="43"/>
                    <a:pt x="741" y="43"/>
                  </a:cubicBezTo>
                  <a:cubicBezTo>
                    <a:pt x="744" y="43"/>
                    <a:pt x="744" y="42"/>
                    <a:pt x="748" y="41"/>
                  </a:cubicBezTo>
                  <a:cubicBezTo>
                    <a:pt x="748" y="43"/>
                    <a:pt x="748" y="44"/>
                    <a:pt x="748" y="46"/>
                  </a:cubicBezTo>
                  <a:cubicBezTo>
                    <a:pt x="749" y="44"/>
                    <a:pt x="750" y="44"/>
                    <a:pt x="750" y="47"/>
                  </a:cubicBezTo>
                  <a:cubicBezTo>
                    <a:pt x="758" y="46"/>
                    <a:pt x="770" y="48"/>
                    <a:pt x="781" y="47"/>
                  </a:cubicBezTo>
                  <a:cubicBezTo>
                    <a:pt x="781" y="53"/>
                    <a:pt x="791" y="49"/>
                    <a:pt x="790" y="55"/>
                  </a:cubicBezTo>
                  <a:cubicBezTo>
                    <a:pt x="791" y="53"/>
                    <a:pt x="793" y="55"/>
                    <a:pt x="795" y="55"/>
                  </a:cubicBezTo>
                  <a:cubicBezTo>
                    <a:pt x="799" y="55"/>
                    <a:pt x="805" y="54"/>
                    <a:pt x="806" y="55"/>
                  </a:cubicBezTo>
                  <a:cubicBezTo>
                    <a:pt x="809" y="55"/>
                    <a:pt x="807" y="49"/>
                    <a:pt x="809" y="48"/>
                  </a:cubicBezTo>
                  <a:cubicBezTo>
                    <a:pt x="814" y="49"/>
                    <a:pt x="819" y="48"/>
                    <a:pt x="823" y="50"/>
                  </a:cubicBezTo>
                  <a:cubicBezTo>
                    <a:pt x="823" y="50"/>
                    <a:pt x="823" y="51"/>
                    <a:pt x="823" y="51"/>
                  </a:cubicBezTo>
                  <a:cubicBezTo>
                    <a:pt x="826" y="52"/>
                    <a:pt x="828" y="51"/>
                    <a:pt x="830" y="51"/>
                  </a:cubicBezTo>
                  <a:cubicBezTo>
                    <a:pt x="831" y="51"/>
                    <a:pt x="831" y="54"/>
                    <a:pt x="832" y="54"/>
                  </a:cubicBezTo>
                  <a:cubicBezTo>
                    <a:pt x="834" y="55"/>
                    <a:pt x="838" y="53"/>
                    <a:pt x="839" y="55"/>
                  </a:cubicBezTo>
                  <a:cubicBezTo>
                    <a:pt x="838" y="58"/>
                    <a:pt x="838" y="61"/>
                    <a:pt x="835" y="61"/>
                  </a:cubicBezTo>
                  <a:cubicBezTo>
                    <a:pt x="835" y="63"/>
                    <a:pt x="837" y="64"/>
                    <a:pt x="840" y="64"/>
                  </a:cubicBezTo>
                  <a:cubicBezTo>
                    <a:pt x="839" y="72"/>
                    <a:pt x="845" y="73"/>
                    <a:pt x="849" y="76"/>
                  </a:cubicBezTo>
                  <a:cubicBezTo>
                    <a:pt x="851" y="75"/>
                    <a:pt x="854" y="74"/>
                    <a:pt x="856" y="72"/>
                  </a:cubicBezTo>
                  <a:cubicBezTo>
                    <a:pt x="857" y="71"/>
                    <a:pt x="856" y="69"/>
                    <a:pt x="857" y="68"/>
                  </a:cubicBezTo>
                  <a:cubicBezTo>
                    <a:pt x="858" y="67"/>
                    <a:pt x="860" y="68"/>
                    <a:pt x="860" y="67"/>
                  </a:cubicBezTo>
                  <a:cubicBezTo>
                    <a:pt x="864" y="66"/>
                    <a:pt x="862" y="69"/>
                    <a:pt x="864" y="71"/>
                  </a:cubicBezTo>
                  <a:cubicBezTo>
                    <a:pt x="867" y="71"/>
                    <a:pt x="871" y="71"/>
                    <a:pt x="874" y="71"/>
                  </a:cubicBezTo>
                  <a:cubicBezTo>
                    <a:pt x="875" y="69"/>
                    <a:pt x="879" y="70"/>
                    <a:pt x="878" y="67"/>
                  </a:cubicBezTo>
                  <a:cubicBezTo>
                    <a:pt x="883" y="68"/>
                    <a:pt x="893" y="63"/>
                    <a:pt x="893" y="69"/>
                  </a:cubicBezTo>
                  <a:cubicBezTo>
                    <a:pt x="897" y="70"/>
                    <a:pt x="896" y="65"/>
                    <a:pt x="902" y="67"/>
                  </a:cubicBezTo>
                  <a:cubicBezTo>
                    <a:pt x="902" y="65"/>
                    <a:pt x="900" y="65"/>
                    <a:pt x="899" y="65"/>
                  </a:cubicBezTo>
                  <a:cubicBezTo>
                    <a:pt x="900" y="64"/>
                    <a:pt x="900" y="61"/>
                    <a:pt x="902" y="61"/>
                  </a:cubicBezTo>
                  <a:cubicBezTo>
                    <a:pt x="906" y="61"/>
                    <a:pt x="905" y="56"/>
                    <a:pt x="910" y="58"/>
                  </a:cubicBezTo>
                  <a:cubicBezTo>
                    <a:pt x="912" y="58"/>
                    <a:pt x="911" y="56"/>
                    <a:pt x="910" y="57"/>
                  </a:cubicBezTo>
                  <a:cubicBezTo>
                    <a:pt x="913" y="54"/>
                    <a:pt x="917" y="56"/>
                    <a:pt x="922" y="55"/>
                  </a:cubicBezTo>
                  <a:cubicBezTo>
                    <a:pt x="920" y="63"/>
                    <a:pt x="929" y="53"/>
                    <a:pt x="927" y="60"/>
                  </a:cubicBezTo>
                  <a:cubicBezTo>
                    <a:pt x="933" y="60"/>
                    <a:pt x="938" y="59"/>
                    <a:pt x="943" y="58"/>
                  </a:cubicBezTo>
                  <a:cubicBezTo>
                    <a:pt x="943" y="62"/>
                    <a:pt x="937" y="59"/>
                    <a:pt x="938" y="64"/>
                  </a:cubicBezTo>
                  <a:cubicBezTo>
                    <a:pt x="939" y="66"/>
                    <a:pt x="944" y="65"/>
                    <a:pt x="947" y="65"/>
                  </a:cubicBezTo>
                  <a:cubicBezTo>
                    <a:pt x="952" y="65"/>
                    <a:pt x="956" y="65"/>
                    <a:pt x="961" y="64"/>
                  </a:cubicBezTo>
                  <a:cubicBezTo>
                    <a:pt x="962" y="69"/>
                    <a:pt x="969" y="69"/>
                    <a:pt x="971" y="74"/>
                  </a:cubicBezTo>
                  <a:cubicBezTo>
                    <a:pt x="973" y="72"/>
                    <a:pt x="975" y="75"/>
                    <a:pt x="978" y="75"/>
                  </a:cubicBezTo>
                  <a:cubicBezTo>
                    <a:pt x="986" y="76"/>
                    <a:pt x="996" y="74"/>
                    <a:pt x="1004" y="75"/>
                  </a:cubicBezTo>
                  <a:cubicBezTo>
                    <a:pt x="1008" y="76"/>
                    <a:pt x="1011" y="79"/>
                    <a:pt x="1014" y="78"/>
                  </a:cubicBezTo>
                  <a:cubicBezTo>
                    <a:pt x="1014" y="80"/>
                    <a:pt x="1015" y="80"/>
                    <a:pt x="1017" y="81"/>
                  </a:cubicBezTo>
                  <a:cubicBezTo>
                    <a:pt x="1017" y="82"/>
                    <a:pt x="1017" y="84"/>
                    <a:pt x="1017" y="86"/>
                  </a:cubicBezTo>
                  <a:cubicBezTo>
                    <a:pt x="1016" y="89"/>
                    <a:pt x="1022" y="86"/>
                    <a:pt x="1023" y="88"/>
                  </a:cubicBezTo>
                  <a:cubicBezTo>
                    <a:pt x="1024" y="90"/>
                    <a:pt x="1023" y="87"/>
                    <a:pt x="1025" y="88"/>
                  </a:cubicBezTo>
                  <a:cubicBezTo>
                    <a:pt x="1026" y="88"/>
                    <a:pt x="1025" y="89"/>
                    <a:pt x="1027" y="89"/>
                  </a:cubicBezTo>
                  <a:cubicBezTo>
                    <a:pt x="1029" y="89"/>
                    <a:pt x="1044" y="91"/>
                    <a:pt x="1045" y="89"/>
                  </a:cubicBezTo>
                  <a:cubicBezTo>
                    <a:pt x="1045" y="89"/>
                    <a:pt x="1045" y="88"/>
                    <a:pt x="1045" y="88"/>
                  </a:cubicBezTo>
                  <a:cubicBezTo>
                    <a:pt x="1046" y="87"/>
                    <a:pt x="1049" y="89"/>
                    <a:pt x="1049" y="89"/>
                  </a:cubicBezTo>
                  <a:cubicBezTo>
                    <a:pt x="1050" y="88"/>
                    <a:pt x="1053" y="87"/>
                    <a:pt x="1053" y="89"/>
                  </a:cubicBezTo>
                  <a:cubicBezTo>
                    <a:pt x="1056" y="86"/>
                    <a:pt x="1060" y="86"/>
                    <a:pt x="1065" y="85"/>
                  </a:cubicBezTo>
                  <a:cubicBezTo>
                    <a:pt x="1064" y="89"/>
                    <a:pt x="1066" y="91"/>
                    <a:pt x="1066" y="95"/>
                  </a:cubicBezTo>
                  <a:cubicBezTo>
                    <a:pt x="1072" y="94"/>
                    <a:pt x="1074" y="97"/>
                    <a:pt x="1079" y="95"/>
                  </a:cubicBezTo>
                  <a:cubicBezTo>
                    <a:pt x="1079" y="92"/>
                    <a:pt x="1078" y="92"/>
                    <a:pt x="1076" y="92"/>
                  </a:cubicBezTo>
                  <a:cubicBezTo>
                    <a:pt x="1077" y="91"/>
                    <a:pt x="1077" y="89"/>
                    <a:pt x="1077" y="86"/>
                  </a:cubicBezTo>
                  <a:cubicBezTo>
                    <a:pt x="1081" y="83"/>
                    <a:pt x="1089" y="84"/>
                    <a:pt x="1091" y="88"/>
                  </a:cubicBezTo>
                  <a:cubicBezTo>
                    <a:pt x="1097" y="88"/>
                    <a:pt x="1103" y="87"/>
                    <a:pt x="1109" y="88"/>
                  </a:cubicBezTo>
                  <a:cubicBezTo>
                    <a:pt x="1112" y="88"/>
                    <a:pt x="1116" y="91"/>
                    <a:pt x="1117" y="88"/>
                  </a:cubicBezTo>
                  <a:cubicBezTo>
                    <a:pt x="1119" y="89"/>
                    <a:pt x="1119" y="91"/>
                    <a:pt x="1124" y="92"/>
                  </a:cubicBezTo>
                  <a:cubicBezTo>
                    <a:pt x="1125" y="92"/>
                    <a:pt x="1126" y="95"/>
                    <a:pt x="1126" y="95"/>
                  </a:cubicBezTo>
                  <a:cubicBezTo>
                    <a:pt x="1127" y="95"/>
                    <a:pt x="1128" y="93"/>
                    <a:pt x="1128" y="93"/>
                  </a:cubicBezTo>
                  <a:cubicBezTo>
                    <a:pt x="1129" y="94"/>
                    <a:pt x="1128" y="95"/>
                    <a:pt x="1129" y="96"/>
                  </a:cubicBezTo>
                  <a:cubicBezTo>
                    <a:pt x="1130" y="96"/>
                    <a:pt x="1132" y="96"/>
                    <a:pt x="1132" y="96"/>
                  </a:cubicBezTo>
                  <a:cubicBezTo>
                    <a:pt x="1133" y="97"/>
                    <a:pt x="1135" y="98"/>
                    <a:pt x="1139" y="99"/>
                  </a:cubicBezTo>
                  <a:cubicBezTo>
                    <a:pt x="1141" y="99"/>
                    <a:pt x="1145" y="100"/>
                    <a:pt x="1147" y="102"/>
                  </a:cubicBezTo>
                  <a:cubicBezTo>
                    <a:pt x="1148" y="102"/>
                    <a:pt x="1148" y="104"/>
                    <a:pt x="1149" y="104"/>
                  </a:cubicBezTo>
                  <a:cubicBezTo>
                    <a:pt x="1149" y="105"/>
                    <a:pt x="1151" y="104"/>
                    <a:pt x="1152" y="104"/>
                  </a:cubicBezTo>
                  <a:cubicBezTo>
                    <a:pt x="1152" y="105"/>
                    <a:pt x="1151" y="107"/>
                    <a:pt x="1152" y="107"/>
                  </a:cubicBezTo>
                  <a:cubicBezTo>
                    <a:pt x="1152" y="108"/>
                    <a:pt x="1154" y="107"/>
                    <a:pt x="1154" y="107"/>
                  </a:cubicBezTo>
                  <a:cubicBezTo>
                    <a:pt x="1155" y="109"/>
                    <a:pt x="1153" y="113"/>
                    <a:pt x="1159" y="111"/>
                  </a:cubicBezTo>
                  <a:cubicBezTo>
                    <a:pt x="1159" y="115"/>
                    <a:pt x="1159" y="118"/>
                    <a:pt x="1159" y="121"/>
                  </a:cubicBezTo>
                  <a:cubicBezTo>
                    <a:pt x="1164" y="121"/>
                    <a:pt x="1168" y="120"/>
                    <a:pt x="1168" y="116"/>
                  </a:cubicBezTo>
                  <a:cubicBezTo>
                    <a:pt x="1173" y="118"/>
                    <a:pt x="1178" y="117"/>
                    <a:pt x="1181" y="118"/>
                  </a:cubicBezTo>
                  <a:cubicBezTo>
                    <a:pt x="1181" y="119"/>
                    <a:pt x="1181" y="121"/>
                    <a:pt x="1181" y="121"/>
                  </a:cubicBezTo>
                  <a:cubicBezTo>
                    <a:pt x="1182" y="122"/>
                    <a:pt x="1184" y="121"/>
                    <a:pt x="1185" y="121"/>
                  </a:cubicBezTo>
                  <a:cubicBezTo>
                    <a:pt x="1184" y="123"/>
                    <a:pt x="1182" y="123"/>
                    <a:pt x="1182" y="126"/>
                  </a:cubicBezTo>
                  <a:cubicBezTo>
                    <a:pt x="1180" y="126"/>
                    <a:pt x="1180" y="124"/>
                    <a:pt x="1178" y="124"/>
                  </a:cubicBezTo>
                  <a:cubicBezTo>
                    <a:pt x="1177" y="125"/>
                    <a:pt x="1177" y="127"/>
                    <a:pt x="1174" y="127"/>
                  </a:cubicBezTo>
                  <a:cubicBezTo>
                    <a:pt x="1175" y="129"/>
                    <a:pt x="1178" y="128"/>
                    <a:pt x="1177" y="133"/>
                  </a:cubicBezTo>
                  <a:cubicBezTo>
                    <a:pt x="1172" y="128"/>
                    <a:pt x="1176" y="135"/>
                    <a:pt x="1173" y="135"/>
                  </a:cubicBezTo>
                  <a:cubicBezTo>
                    <a:pt x="1171" y="136"/>
                    <a:pt x="1170" y="137"/>
                    <a:pt x="1170" y="138"/>
                  </a:cubicBezTo>
                  <a:cubicBezTo>
                    <a:pt x="1168" y="138"/>
                    <a:pt x="1167" y="138"/>
                    <a:pt x="1166" y="137"/>
                  </a:cubicBezTo>
                  <a:cubicBezTo>
                    <a:pt x="1165" y="136"/>
                    <a:pt x="1164" y="134"/>
                    <a:pt x="1163" y="134"/>
                  </a:cubicBezTo>
                  <a:cubicBezTo>
                    <a:pt x="1161" y="133"/>
                    <a:pt x="1159" y="133"/>
                    <a:pt x="1157" y="133"/>
                  </a:cubicBezTo>
                  <a:cubicBezTo>
                    <a:pt x="1156" y="132"/>
                    <a:pt x="1155" y="130"/>
                    <a:pt x="1154" y="130"/>
                  </a:cubicBezTo>
                  <a:cubicBezTo>
                    <a:pt x="1153" y="129"/>
                    <a:pt x="1150" y="130"/>
                    <a:pt x="1149" y="130"/>
                  </a:cubicBezTo>
                  <a:cubicBezTo>
                    <a:pt x="1148" y="130"/>
                    <a:pt x="1149" y="128"/>
                    <a:pt x="1147" y="128"/>
                  </a:cubicBezTo>
                  <a:cubicBezTo>
                    <a:pt x="1146" y="128"/>
                    <a:pt x="1144" y="123"/>
                    <a:pt x="1142" y="127"/>
                  </a:cubicBezTo>
                  <a:cubicBezTo>
                    <a:pt x="1140" y="127"/>
                    <a:pt x="1141" y="124"/>
                    <a:pt x="1140" y="123"/>
                  </a:cubicBezTo>
                  <a:cubicBezTo>
                    <a:pt x="1138" y="123"/>
                    <a:pt x="1135" y="123"/>
                    <a:pt x="1132" y="123"/>
                  </a:cubicBezTo>
                  <a:cubicBezTo>
                    <a:pt x="1129" y="123"/>
                    <a:pt x="1132" y="126"/>
                    <a:pt x="1132" y="126"/>
                  </a:cubicBezTo>
                  <a:cubicBezTo>
                    <a:pt x="1132" y="127"/>
                    <a:pt x="1129" y="128"/>
                    <a:pt x="1129" y="131"/>
                  </a:cubicBezTo>
                  <a:cubicBezTo>
                    <a:pt x="1123" y="131"/>
                    <a:pt x="1122" y="135"/>
                    <a:pt x="1115" y="134"/>
                  </a:cubicBezTo>
                  <a:cubicBezTo>
                    <a:pt x="1114" y="135"/>
                    <a:pt x="1114" y="137"/>
                    <a:pt x="1111" y="137"/>
                  </a:cubicBezTo>
                  <a:cubicBezTo>
                    <a:pt x="1111" y="139"/>
                    <a:pt x="1114" y="138"/>
                    <a:pt x="1117" y="138"/>
                  </a:cubicBezTo>
                  <a:cubicBezTo>
                    <a:pt x="1118" y="139"/>
                    <a:pt x="1119" y="141"/>
                    <a:pt x="1121" y="141"/>
                  </a:cubicBezTo>
                  <a:cubicBezTo>
                    <a:pt x="1120" y="145"/>
                    <a:pt x="1120" y="144"/>
                    <a:pt x="1122" y="147"/>
                  </a:cubicBezTo>
                  <a:cubicBezTo>
                    <a:pt x="1123" y="150"/>
                    <a:pt x="1127" y="150"/>
                    <a:pt x="1129" y="152"/>
                  </a:cubicBezTo>
                  <a:cubicBezTo>
                    <a:pt x="1129" y="152"/>
                    <a:pt x="1125" y="156"/>
                    <a:pt x="1125" y="156"/>
                  </a:cubicBezTo>
                  <a:cubicBezTo>
                    <a:pt x="1121" y="157"/>
                    <a:pt x="1121" y="153"/>
                    <a:pt x="1119" y="154"/>
                  </a:cubicBezTo>
                  <a:cubicBezTo>
                    <a:pt x="1120" y="153"/>
                    <a:pt x="1121" y="156"/>
                    <a:pt x="1119" y="156"/>
                  </a:cubicBezTo>
                  <a:cubicBezTo>
                    <a:pt x="1115" y="157"/>
                    <a:pt x="1108" y="156"/>
                    <a:pt x="1104" y="158"/>
                  </a:cubicBezTo>
                  <a:cubicBezTo>
                    <a:pt x="1101" y="159"/>
                    <a:pt x="1096" y="160"/>
                    <a:pt x="1097" y="163"/>
                  </a:cubicBezTo>
                  <a:cubicBezTo>
                    <a:pt x="1091" y="162"/>
                    <a:pt x="1090" y="167"/>
                    <a:pt x="1086" y="168"/>
                  </a:cubicBezTo>
                  <a:cubicBezTo>
                    <a:pt x="1085" y="169"/>
                    <a:pt x="1084" y="169"/>
                    <a:pt x="1083" y="170"/>
                  </a:cubicBezTo>
                  <a:cubicBezTo>
                    <a:pt x="1082" y="171"/>
                    <a:pt x="1080" y="173"/>
                    <a:pt x="1079" y="173"/>
                  </a:cubicBezTo>
                  <a:cubicBezTo>
                    <a:pt x="1077" y="173"/>
                    <a:pt x="1076" y="175"/>
                    <a:pt x="1076" y="176"/>
                  </a:cubicBezTo>
                  <a:cubicBezTo>
                    <a:pt x="1072" y="175"/>
                    <a:pt x="1064" y="178"/>
                    <a:pt x="1062" y="175"/>
                  </a:cubicBezTo>
                  <a:cubicBezTo>
                    <a:pt x="1060" y="176"/>
                    <a:pt x="1057" y="175"/>
                    <a:pt x="1058" y="179"/>
                  </a:cubicBezTo>
                  <a:cubicBezTo>
                    <a:pt x="1050" y="180"/>
                    <a:pt x="1049" y="180"/>
                    <a:pt x="1041" y="179"/>
                  </a:cubicBezTo>
                  <a:cubicBezTo>
                    <a:pt x="1040" y="179"/>
                    <a:pt x="1039" y="180"/>
                    <a:pt x="1038" y="180"/>
                  </a:cubicBezTo>
                  <a:cubicBezTo>
                    <a:pt x="1037" y="181"/>
                    <a:pt x="1034" y="182"/>
                    <a:pt x="1034" y="184"/>
                  </a:cubicBezTo>
                  <a:cubicBezTo>
                    <a:pt x="1034" y="188"/>
                    <a:pt x="1027" y="187"/>
                    <a:pt x="1028" y="193"/>
                  </a:cubicBezTo>
                  <a:cubicBezTo>
                    <a:pt x="1027" y="197"/>
                    <a:pt x="1032" y="197"/>
                    <a:pt x="1034" y="198"/>
                  </a:cubicBezTo>
                  <a:cubicBezTo>
                    <a:pt x="1033" y="202"/>
                    <a:pt x="1033" y="206"/>
                    <a:pt x="1028" y="205"/>
                  </a:cubicBezTo>
                  <a:cubicBezTo>
                    <a:pt x="1029" y="208"/>
                    <a:pt x="1028" y="210"/>
                    <a:pt x="1025" y="210"/>
                  </a:cubicBezTo>
                  <a:cubicBezTo>
                    <a:pt x="1025" y="212"/>
                    <a:pt x="1025" y="213"/>
                    <a:pt x="1025" y="215"/>
                  </a:cubicBezTo>
                  <a:cubicBezTo>
                    <a:pt x="1026" y="217"/>
                    <a:pt x="1028" y="214"/>
                    <a:pt x="1028" y="217"/>
                  </a:cubicBezTo>
                  <a:cubicBezTo>
                    <a:pt x="1029" y="220"/>
                    <a:pt x="1026" y="219"/>
                    <a:pt x="1025" y="219"/>
                  </a:cubicBezTo>
                  <a:cubicBezTo>
                    <a:pt x="1025" y="220"/>
                    <a:pt x="1024" y="223"/>
                    <a:pt x="1024" y="224"/>
                  </a:cubicBezTo>
                  <a:cubicBezTo>
                    <a:pt x="1022" y="225"/>
                    <a:pt x="1019" y="224"/>
                    <a:pt x="1017" y="225"/>
                  </a:cubicBezTo>
                  <a:cubicBezTo>
                    <a:pt x="1016" y="226"/>
                    <a:pt x="1018" y="230"/>
                    <a:pt x="1017" y="231"/>
                  </a:cubicBezTo>
                  <a:cubicBezTo>
                    <a:pt x="1016" y="232"/>
                    <a:pt x="1016" y="228"/>
                    <a:pt x="1015" y="228"/>
                  </a:cubicBezTo>
                  <a:cubicBezTo>
                    <a:pt x="1014" y="228"/>
                    <a:pt x="1011" y="229"/>
                    <a:pt x="1014" y="235"/>
                  </a:cubicBezTo>
                  <a:cubicBezTo>
                    <a:pt x="1011" y="234"/>
                    <a:pt x="1012" y="237"/>
                    <a:pt x="1011" y="238"/>
                  </a:cubicBezTo>
                  <a:cubicBezTo>
                    <a:pt x="1011" y="238"/>
                    <a:pt x="1009" y="237"/>
                    <a:pt x="1009" y="238"/>
                  </a:cubicBezTo>
                  <a:cubicBezTo>
                    <a:pt x="1008" y="238"/>
                    <a:pt x="1008" y="242"/>
                    <a:pt x="1006" y="241"/>
                  </a:cubicBezTo>
                  <a:cubicBezTo>
                    <a:pt x="1006" y="243"/>
                    <a:pt x="1004" y="243"/>
                    <a:pt x="1004" y="246"/>
                  </a:cubicBezTo>
                  <a:cubicBezTo>
                    <a:pt x="1002" y="246"/>
                    <a:pt x="999" y="245"/>
                    <a:pt x="999" y="248"/>
                  </a:cubicBezTo>
                  <a:cubicBezTo>
                    <a:pt x="997" y="247"/>
                    <a:pt x="999" y="246"/>
                    <a:pt x="999" y="243"/>
                  </a:cubicBezTo>
                  <a:cubicBezTo>
                    <a:pt x="999" y="244"/>
                    <a:pt x="997" y="242"/>
                    <a:pt x="997" y="242"/>
                  </a:cubicBezTo>
                  <a:cubicBezTo>
                    <a:pt x="997" y="241"/>
                    <a:pt x="997" y="240"/>
                    <a:pt x="997" y="239"/>
                  </a:cubicBezTo>
                  <a:cubicBezTo>
                    <a:pt x="996" y="238"/>
                    <a:pt x="995" y="237"/>
                    <a:pt x="994" y="236"/>
                  </a:cubicBezTo>
                  <a:cubicBezTo>
                    <a:pt x="994" y="236"/>
                    <a:pt x="993" y="235"/>
                    <a:pt x="992" y="235"/>
                  </a:cubicBezTo>
                  <a:cubicBezTo>
                    <a:pt x="993" y="233"/>
                    <a:pt x="993" y="229"/>
                    <a:pt x="993" y="226"/>
                  </a:cubicBezTo>
                  <a:cubicBezTo>
                    <a:pt x="993" y="224"/>
                    <a:pt x="992" y="224"/>
                    <a:pt x="992" y="222"/>
                  </a:cubicBezTo>
                  <a:cubicBezTo>
                    <a:pt x="991" y="217"/>
                    <a:pt x="993" y="211"/>
                    <a:pt x="992" y="207"/>
                  </a:cubicBezTo>
                  <a:cubicBezTo>
                    <a:pt x="997" y="211"/>
                    <a:pt x="992" y="204"/>
                    <a:pt x="994" y="201"/>
                  </a:cubicBezTo>
                  <a:cubicBezTo>
                    <a:pt x="995" y="201"/>
                    <a:pt x="996" y="206"/>
                    <a:pt x="997" y="203"/>
                  </a:cubicBezTo>
                  <a:cubicBezTo>
                    <a:pt x="997" y="202"/>
                    <a:pt x="997" y="200"/>
                    <a:pt x="997" y="200"/>
                  </a:cubicBezTo>
                  <a:cubicBezTo>
                    <a:pt x="999" y="198"/>
                    <a:pt x="1004" y="194"/>
                    <a:pt x="1006" y="193"/>
                  </a:cubicBezTo>
                  <a:cubicBezTo>
                    <a:pt x="1006" y="193"/>
                    <a:pt x="1008" y="192"/>
                    <a:pt x="1007" y="191"/>
                  </a:cubicBezTo>
                  <a:cubicBezTo>
                    <a:pt x="1005" y="190"/>
                    <a:pt x="1008" y="190"/>
                    <a:pt x="1010" y="190"/>
                  </a:cubicBezTo>
                  <a:cubicBezTo>
                    <a:pt x="1012" y="189"/>
                    <a:pt x="1013" y="187"/>
                    <a:pt x="1013" y="183"/>
                  </a:cubicBezTo>
                  <a:cubicBezTo>
                    <a:pt x="1013" y="183"/>
                    <a:pt x="1018" y="181"/>
                    <a:pt x="1017" y="180"/>
                  </a:cubicBezTo>
                  <a:cubicBezTo>
                    <a:pt x="1017" y="180"/>
                    <a:pt x="1016" y="180"/>
                    <a:pt x="1015" y="180"/>
                  </a:cubicBezTo>
                  <a:cubicBezTo>
                    <a:pt x="1016" y="180"/>
                    <a:pt x="1017" y="177"/>
                    <a:pt x="1017" y="177"/>
                  </a:cubicBezTo>
                  <a:cubicBezTo>
                    <a:pt x="1018" y="177"/>
                    <a:pt x="1020" y="181"/>
                    <a:pt x="1020" y="175"/>
                  </a:cubicBezTo>
                  <a:cubicBezTo>
                    <a:pt x="1022" y="175"/>
                    <a:pt x="1025" y="174"/>
                    <a:pt x="1027" y="173"/>
                  </a:cubicBezTo>
                  <a:cubicBezTo>
                    <a:pt x="1027" y="173"/>
                    <a:pt x="1028" y="171"/>
                    <a:pt x="1028" y="170"/>
                  </a:cubicBezTo>
                  <a:cubicBezTo>
                    <a:pt x="1029" y="170"/>
                    <a:pt x="1030" y="171"/>
                    <a:pt x="1031" y="170"/>
                  </a:cubicBezTo>
                  <a:cubicBezTo>
                    <a:pt x="1032" y="170"/>
                    <a:pt x="1033" y="168"/>
                    <a:pt x="1034" y="168"/>
                  </a:cubicBezTo>
                  <a:cubicBezTo>
                    <a:pt x="1034" y="167"/>
                    <a:pt x="1035" y="168"/>
                    <a:pt x="1035" y="166"/>
                  </a:cubicBezTo>
                  <a:cubicBezTo>
                    <a:pt x="1035" y="165"/>
                    <a:pt x="1037" y="160"/>
                    <a:pt x="1039" y="163"/>
                  </a:cubicBezTo>
                  <a:cubicBezTo>
                    <a:pt x="1039" y="161"/>
                    <a:pt x="1039" y="159"/>
                    <a:pt x="1039" y="156"/>
                  </a:cubicBezTo>
                  <a:cubicBezTo>
                    <a:pt x="1036" y="156"/>
                    <a:pt x="1034" y="157"/>
                    <a:pt x="1032" y="158"/>
                  </a:cubicBezTo>
                  <a:cubicBezTo>
                    <a:pt x="1032" y="159"/>
                    <a:pt x="1030" y="160"/>
                    <a:pt x="1030" y="161"/>
                  </a:cubicBezTo>
                  <a:cubicBezTo>
                    <a:pt x="1029" y="161"/>
                    <a:pt x="1028" y="160"/>
                    <a:pt x="1028" y="162"/>
                  </a:cubicBezTo>
                  <a:cubicBezTo>
                    <a:pt x="1028" y="164"/>
                    <a:pt x="1023" y="164"/>
                    <a:pt x="1023" y="168"/>
                  </a:cubicBezTo>
                  <a:cubicBezTo>
                    <a:pt x="1020" y="167"/>
                    <a:pt x="1018" y="168"/>
                    <a:pt x="1018" y="170"/>
                  </a:cubicBezTo>
                  <a:cubicBezTo>
                    <a:pt x="1017" y="171"/>
                    <a:pt x="1018" y="168"/>
                    <a:pt x="1017" y="168"/>
                  </a:cubicBezTo>
                  <a:cubicBezTo>
                    <a:pt x="1017" y="167"/>
                    <a:pt x="1014" y="168"/>
                    <a:pt x="1014" y="168"/>
                  </a:cubicBezTo>
                  <a:cubicBezTo>
                    <a:pt x="1014" y="166"/>
                    <a:pt x="1015" y="165"/>
                    <a:pt x="1014" y="163"/>
                  </a:cubicBezTo>
                  <a:cubicBezTo>
                    <a:pt x="1008" y="164"/>
                    <a:pt x="1004" y="162"/>
                    <a:pt x="1000" y="163"/>
                  </a:cubicBezTo>
                  <a:cubicBezTo>
                    <a:pt x="998" y="164"/>
                    <a:pt x="1000" y="166"/>
                    <a:pt x="999" y="166"/>
                  </a:cubicBezTo>
                  <a:cubicBezTo>
                    <a:pt x="997" y="167"/>
                    <a:pt x="995" y="167"/>
                    <a:pt x="993" y="168"/>
                  </a:cubicBezTo>
                  <a:cubicBezTo>
                    <a:pt x="991" y="169"/>
                    <a:pt x="991" y="170"/>
                    <a:pt x="989" y="172"/>
                  </a:cubicBezTo>
                  <a:cubicBezTo>
                    <a:pt x="988" y="173"/>
                    <a:pt x="987" y="175"/>
                    <a:pt x="985" y="175"/>
                  </a:cubicBezTo>
                  <a:cubicBezTo>
                    <a:pt x="983" y="179"/>
                    <a:pt x="987" y="178"/>
                    <a:pt x="986" y="182"/>
                  </a:cubicBezTo>
                  <a:cubicBezTo>
                    <a:pt x="984" y="182"/>
                    <a:pt x="983" y="183"/>
                    <a:pt x="983" y="186"/>
                  </a:cubicBezTo>
                  <a:cubicBezTo>
                    <a:pt x="977" y="185"/>
                    <a:pt x="976" y="188"/>
                    <a:pt x="971" y="187"/>
                  </a:cubicBezTo>
                  <a:cubicBezTo>
                    <a:pt x="969" y="185"/>
                    <a:pt x="970" y="185"/>
                    <a:pt x="971" y="183"/>
                  </a:cubicBezTo>
                  <a:cubicBezTo>
                    <a:pt x="968" y="184"/>
                    <a:pt x="968" y="182"/>
                    <a:pt x="968" y="180"/>
                  </a:cubicBezTo>
                  <a:cubicBezTo>
                    <a:pt x="966" y="180"/>
                    <a:pt x="962" y="181"/>
                    <a:pt x="962" y="179"/>
                  </a:cubicBezTo>
                  <a:cubicBezTo>
                    <a:pt x="956" y="182"/>
                    <a:pt x="947" y="185"/>
                    <a:pt x="938" y="186"/>
                  </a:cubicBezTo>
                  <a:cubicBezTo>
                    <a:pt x="938" y="184"/>
                    <a:pt x="934" y="185"/>
                    <a:pt x="936" y="180"/>
                  </a:cubicBezTo>
                  <a:cubicBezTo>
                    <a:pt x="934" y="180"/>
                    <a:pt x="932" y="180"/>
                    <a:pt x="930" y="180"/>
                  </a:cubicBezTo>
                  <a:cubicBezTo>
                    <a:pt x="924" y="182"/>
                    <a:pt x="919" y="183"/>
                    <a:pt x="915" y="186"/>
                  </a:cubicBezTo>
                  <a:cubicBezTo>
                    <a:pt x="911" y="188"/>
                    <a:pt x="908" y="192"/>
                    <a:pt x="903" y="193"/>
                  </a:cubicBezTo>
                  <a:cubicBezTo>
                    <a:pt x="904" y="196"/>
                    <a:pt x="903" y="197"/>
                    <a:pt x="900" y="197"/>
                  </a:cubicBezTo>
                  <a:cubicBezTo>
                    <a:pt x="902" y="201"/>
                    <a:pt x="898" y="201"/>
                    <a:pt x="899" y="204"/>
                  </a:cubicBezTo>
                  <a:cubicBezTo>
                    <a:pt x="896" y="202"/>
                    <a:pt x="894" y="210"/>
                    <a:pt x="892" y="208"/>
                  </a:cubicBezTo>
                  <a:cubicBezTo>
                    <a:pt x="889" y="206"/>
                    <a:pt x="892" y="209"/>
                    <a:pt x="888" y="210"/>
                  </a:cubicBezTo>
                  <a:cubicBezTo>
                    <a:pt x="885" y="210"/>
                    <a:pt x="885" y="210"/>
                    <a:pt x="885" y="212"/>
                  </a:cubicBezTo>
                  <a:cubicBezTo>
                    <a:pt x="878" y="210"/>
                    <a:pt x="881" y="217"/>
                    <a:pt x="875" y="217"/>
                  </a:cubicBezTo>
                  <a:cubicBezTo>
                    <a:pt x="876" y="218"/>
                    <a:pt x="880" y="224"/>
                    <a:pt x="881" y="221"/>
                  </a:cubicBezTo>
                  <a:cubicBezTo>
                    <a:pt x="883" y="221"/>
                    <a:pt x="882" y="224"/>
                    <a:pt x="882" y="226"/>
                  </a:cubicBezTo>
                  <a:cubicBezTo>
                    <a:pt x="884" y="225"/>
                    <a:pt x="886" y="228"/>
                    <a:pt x="886" y="228"/>
                  </a:cubicBezTo>
                  <a:cubicBezTo>
                    <a:pt x="888" y="228"/>
                    <a:pt x="889" y="226"/>
                    <a:pt x="892" y="226"/>
                  </a:cubicBezTo>
                  <a:cubicBezTo>
                    <a:pt x="892" y="227"/>
                    <a:pt x="894" y="228"/>
                    <a:pt x="893" y="228"/>
                  </a:cubicBezTo>
                  <a:cubicBezTo>
                    <a:pt x="895" y="228"/>
                    <a:pt x="897" y="224"/>
                    <a:pt x="898" y="226"/>
                  </a:cubicBezTo>
                  <a:cubicBezTo>
                    <a:pt x="899" y="226"/>
                    <a:pt x="899" y="225"/>
                    <a:pt x="899" y="224"/>
                  </a:cubicBezTo>
                  <a:cubicBezTo>
                    <a:pt x="901" y="224"/>
                    <a:pt x="901" y="234"/>
                    <a:pt x="905" y="229"/>
                  </a:cubicBezTo>
                  <a:cubicBezTo>
                    <a:pt x="908" y="229"/>
                    <a:pt x="904" y="236"/>
                    <a:pt x="909" y="234"/>
                  </a:cubicBezTo>
                  <a:cubicBezTo>
                    <a:pt x="909" y="235"/>
                    <a:pt x="906" y="234"/>
                    <a:pt x="906" y="235"/>
                  </a:cubicBezTo>
                  <a:cubicBezTo>
                    <a:pt x="906" y="235"/>
                    <a:pt x="908" y="239"/>
                    <a:pt x="907" y="241"/>
                  </a:cubicBezTo>
                  <a:cubicBezTo>
                    <a:pt x="907" y="241"/>
                    <a:pt x="906" y="241"/>
                    <a:pt x="906" y="242"/>
                  </a:cubicBezTo>
                  <a:cubicBezTo>
                    <a:pt x="906" y="243"/>
                    <a:pt x="905" y="243"/>
                    <a:pt x="905" y="245"/>
                  </a:cubicBezTo>
                  <a:cubicBezTo>
                    <a:pt x="904" y="249"/>
                    <a:pt x="907" y="257"/>
                    <a:pt x="902" y="253"/>
                  </a:cubicBezTo>
                  <a:cubicBezTo>
                    <a:pt x="903" y="266"/>
                    <a:pt x="897" y="271"/>
                    <a:pt x="895" y="280"/>
                  </a:cubicBezTo>
                  <a:cubicBezTo>
                    <a:pt x="893" y="282"/>
                    <a:pt x="893" y="280"/>
                    <a:pt x="891" y="280"/>
                  </a:cubicBezTo>
                  <a:cubicBezTo>
                    <a:pt x="890" y="281"/>
                    <a:pt x="891" y="283"/>
                    <a:pt x="891" y="284"/>
                  </a:cubicBezTo>
                  <a:cubicBezTo>
                    <a:pt x="890" y="285"/>
                    <a:pt x="888" y="284"/>
                    <a:pt x="886" y="285"/>
                  </a:cubicBezTo>
                  <a:cubicBezTo>
                    <a:pt x="886" y="286"/>
                    <a:pt x="887" y="288"/>
                    <a:pt x="886" y="288"/>
                  </a:cubicBezTo>
                  <a:cubicBezTo>
                    <a:pt x="886" y="289"/>
                    <a:pt x="884" y="288"/>
                    <a:pt x="884" y="288"/>
                  </a:cubicBezTo>
                  <a:cubicBezTo>
                    <a:pt x="883" y="289"/>
                    <a:pt x="885" y="290"/>
                    <a:pt x="885" y="290"/>
                  </a:cubicBezTo>
                  <a:cubicBezTo>
                    <a:pt x="884" y="291"/>
                    <a:pt x="882" y="291"/>
                    <a:pt x="881" y="292"/>
                  </a:cubicBezTo>
                  <a:cubicBezTo>
                    <a:pt x="880" y="293"/>
                    <a:pt x="880" y="296"/>
                    <a:pt x="879" y="297"/>
                  </a:cubicBezTo>
                  <a:cubicBezTo>
                    <a:pt x="878" y="298"/>
                    <a:pt x="877" y="297"/>
                    <a:pt x="875" y="298"/>
                  </a:cubicBezTo>
                  <a:cubicBezTo>
                    <a:pt x="874" y="299"/>
                    <a:pt x="875" y="301"/>
                    <a:pt x="874" y="302"/>
                  </a:cubicBezTo>
                  <a:cubicBezTo>
                    <a:pt x="873" y="303"/>
                    <a:pt x="871" y="302"/>
                    <a:pt x="871" y="302"/>
                  </a:cubicBezTo>
                  <a:cubicBezTo>
                    <a:pt x="871" y="302"/>
                    <a:pt x="871" y="306"/>
                    <a:pt x="870" y="305"/>
                  </a:cubicBezTo>
                  <a:cubicBezTo>
                    <a:pt x="869" y="304"/>
                    <a:pt x="867" y="303"/>
                    <a:pt x="867" y="308"/>
                  </a:cubicBezTo>
                  <a:cubicBezTo>
                    <a:pt x="860" y="309"/>
                    <a:pt x="860" y="308"/>
                    <a:pt x="853" y="308"/>
                  </a:cubicBezTo>
                  <a:cubicBezTo>
                    <a:pt x="853" y="309"/>
                    <a:pt x="847" y="311"/>
                    <a:pt x="850" y="312"/>
                  </a:cubicBezTo>
                  <a:cubicBezTo>
                    <a:pt x="851" y="315"/>
                    <a:pt x="840" y="312"/>
                    <a:pt x="846" y="315"/>
                  </a:cubicBezTo>
                  <a:cubicBezTo>
                    <a:pt x="845" y="317"/>
                    <a:pt x="843" y="316"/>
                    <a:pt x="843" y="315"/>
                  </a:cubicBezTo>
                  <a:cubicBezTo>
                    <a:pt x="839" y="318"/>
                    <a:pt x="841" y="321"/>
                    <a:pt x="842" y="326"/>
                  </a:cubicBezTo>
                  <a:cubicBezTo>
                    <a:pt x="837" y="327"/>
                    <a:pt x="839" y="327"/>
                    <a:pt x="835" y="326"/>
                  </a:cubicBezTo>
                  <a:cubicBezTo>
                    <a:pt x="836" y="328"/>
                    <a:pt x="836" y="329"/>
                    <a:pt x="833" y="329"/>
                  </a:cubicBezTo>
                  <a:cubicBezTo>
                    <a:pt x="833" y="332"/>
                    <a:pt x="834" y="344"/>
                    <a:pt x="836" y="340"/>
                  </a:cubicBezTo>
                  <a:cubicBezTo>
                    <a:pt x="839" y="340"/>
                    <a:pt x="836" y="351"/>
                    <a:pt x="840" y="351"/>
                  </a:cubicBezTo>
                  <a:cubicBezTo>
                    <a:pt x="844" y="352"/>
                    <a:pt x="839" y="356"/>
                    <a:pt x="843" y="357"/>
                  </a:cubicBezTo>
                  <a:cubicBezTo>
                    <a:pt x="842" y="357"/>
                    <a:pt x="842" y="360"/>
                    <a:pt x="842" y="360"/>
                  </a:cubicBezTo>
                  <a:cubicBezTo>
                    <a:pt x="840" y="360"/>
                    <a:pt x="839" y="358"/>
                    <a:pt x="839" y="358"/>
                  </a:cubicBezTo>
                  <a:cubicBezTo>
                    <a:pt x="837" y="359"/>
                    <a:pt x="838" y="360"/>
                    <a:pt x="837" y="361"/>
                  </a:cubicBezTo>
                  <a:cubicBezTo>
                    <a:pt x="836" y="362"/>
                    <a:pt x="834" y="361"/>
                    <a:pt x="833" y="361"/>
                  </a:cubicBezTo>
                  <a:cubicBezTo>
                    <a:pt x="830" y="362"/>
                    <a:pt x="826" y="365"/>
                    <a:pt x="823" y="363"/>
                  </a:cubicBezTo>
                  <a:cubicBezTo>
                    <a:pt x="823" y="360"/>
                    <a:pt x="824" y="359"/>
                    <a:pt x="825" y="357"/>
                  </a:cubicBezTo>
                  <a:cubicBezTo>
                    <a:pt x="825" y="354"/>
                    <a:pt x="823" y="350"/>
                    <a:pt x="826" y="349"/>
                  </a:cubicBezTo>
                  <a:cubicBezTo>
                    <a:pt x="826" y="346"/>
                    <a:pt x="822" y="347"/>
                    <a:pt x="823" y="343"/>
                  </a:cubicBezTo>
                  <a:cubicBezTo>
                    <a:pt x="820" y="341"/>
                    <a:pt x="818" y="344"/>
                    <a:pt x="815" y="340"/>
                  </a:cubicBezTo>
                  <a:cubicBezTo>
                    <a:pt x="814" y="336"/>
                    <a:pt x="820" y="338"/>
                    <a:pt x="818" y="333"/>
                  </a:cubicBezTo>
                  <a:cubicBezTo>
                    <a:pt x="817" y="332"/>
                    <a:pt x="816" y="332"/>
                    <a:pt x="816" y="333"/>
                  </a:cubicBezTo>
                  <a:cubicBezTo>
                    <a:pt x="815" y="333"/>
                    <a:pt x="814" y="331"/>
                    <a:pt x="814" y="330"/>
                  </a:cubicBezTo>
                  <a:cubicBezTo>
                    <a:pt x="813" y="329"/>
                    <a:pt x="811" y="329"/>
                    <a:pt x="811" y="328"/>
                  </a:cubicBezTo>
                  <a:cubicBezTo>
                    <a:pt x="810" y="328"/>
                    <a:pt x="808" y="329"/>
                    <a:pt x="806" y="329"/>
                  </a:cubicBezTo>
                  <a:cubicBezTo>
                    <a:pt x="805" y="329"/>
                    <a:pt x="806" y="330"/>
                    <a:pt x="806" y="330"/>
                  </a:cubicBezTo>
                  <a:cubicBezTo>
                    <a:pt x="806" y="334"/>
                    <a:pt x="803" y="327"/>
                    <a:pt x="804" y="333"/>
                  </a:cubicBezTo>
                  <a:cubicBezTo>
                    <a:pt x="800" y="330"/>
                    <a:pt x="800" y="336"/>
                    <a:pt x="795" y="333"/>
                  </a:cubicBezTo>
                  <a:cubicBezTo>
                    <a:pt x="799" y="330"/>
                    <a:pt x="795" y="328"/>
                    <a:pt x="799" y="325"/>
                  </a:cubicBezTo>
                  <a:cubicBezTo>
                    <a:pt x="802" y="323"/>
                    <a:pt x="793" y="324"/>
                    <a:pt x="792" y="326"/>
                  </a:cubicBezTo>
                  <a:cubicBezTo>
                    <a:pt x="792" y="329"/>
                    <a:pt x="790" y="325"/>
                    <a:pt x="791" y="325"/>
                  </a:cubicBezTo>
                  <a:cubicBezTo>
                    <a:pt x="788" y="325"/>
                    <a:pt x="789" y="329"/>
                    <a:pt x="787" y="329"/>
                  </a:cubicBezTo>
                  <a:cubicBezTo>
                    <a:pt x="786" y="329"/>
                    <a:pt x="783" y="331"/>
                    <a:pt x="783" y="332"/>
                  </a:cubicBezTo>
                  <a:cubicBezTo>
                    <a:pt x="782" y="332"/>
                    <a:pt x="781" y="333"/>
                    <a:pt x="781" y="335"/>
                  </a:cubicBezTo>
                  <a:cubicBezTo>
                    <a:pt x="776" y="334"/>
                    <a:pt x="777" y="334"/>
                    <a:pt x="771" y="335"/>
                  </a:cubicBezTo>
                  <a:cubicBezTo>
                    <a:pt x="773" y="335"/>
                    <a:pt x="772" y="338"/>
                    <a:pt x="773" y="339"/>
                  </a:cubicBezTo>
                  <a:cubicBezTo>
                    <a:pt x="774" y="339"/>
                    <a:pt x="776" y="338"/>
                    <a:pt x="777" y="339"/>
                  </a:cubicBezTo>
                  <a:cubicBezTo>
                    <a:pt x="777" y="339"/>
                    <a:pt x="777" y="341"/>
                    <a:pt x="777" y="342"/>
                  </a:cubicBezTo>
                  <a:cubicBezTo>
                    <a:pt x="778" y="342"/>
                    <a:pt x="780" y="341"/>
                    <a:pt x="781" y="342"/>
                  </a:cubicBezTo>
                  <a:cubicBezTo>
                    <a:pt x="782" y="342"/>
                    <a:pt x="781" y="344"/>
                    <a:pt x="781" y="344"/>
                  </a:cubicBezTo>
                  <a:cubicBezTo>
                    <a:pt x="782" y="345"/>
                    <a:pt x="784" y="345"/>
                    <a:pt x="785" y="346"/>
                  </a:cubicBezTo>
                  <a:cubicBezTo>
                    <a:pt x="787" y="345"/>
                    <a:pt x="786" y="343"/>
                    <a:pt x="788" y="343"/>
                  </a:cubicBezTo>
                  <a:cubicBezTo>
                    <a:pt x="794" y="342"/>
                    <a:pt x="798" y="343"/>
                    <a:pt x="798" y="349"/>
                  </a:cubicBezTo>
                  <a:cubicBezTo>
                    <a:pt x="796" y="350"/>
                    <a:pt x="793" y="350"/>
                    <a:pt x="791" y="349"/>
                  </a:cubicBezTo>
                  <a:cubicBezTo>
                    <a:pt x="790" y="350"/>
                    <a:pt x="789" y="352"/>
                    <a:pt x="790" y="356"/>
                  </a:cubicBezTo>
                  <a:cubicBezTo>
                    <a:pt x="787" y="355"/>
                    <a:pt x="787" y="357"/>
                    <a:pt x="788" y="357"/>
                  </a:cubicBezTo>
                  <a:cubicBezTo>
                    <a:pt x="788" y="359"/>
                    <a:pt x="785" y="358"/>
                    <a:pt x="783" y="358"/>
                  </a:cubicBezTo>
                  <a:cubicBezTo>
                    <a:pt x="785" y="363"/>
                    <a:pt x="790" y="365"/>
                    <a:pt x="790" y="372"/>
                  </a:cubicBezTo>
                  <a:cubicBezTo>
                    <a:pt x="793" y="368"/>
                    <a:pt x="791" y="371"/>
                    <a:pt x="794" y="374"/>
                  </a:cubicBezTo>
                  <a:cubicBezTo>
                    <a:pt x="793" y="379"/>
                    <a:pt x="795" y="386"/>
                    <a:pt x="792" y="389"/>
                  </a:cubicBezTo>
                  <a:cubicBezTo>
                    <a:pt x="795" y="392"/>
                    <a:pt x="796" y="397"/>
                    <a:pt x="795" y="403"/>
                  </a:cubicBezTo>
                  <a:cubicBezTo>
                    <a:pt x="791" y="400"/>
                    <a:pt x="793" y="410"/>
                    <a:pt x="791" y="407"/>
                  </a:cubicBezTo>
                  <a:cubicBezTo>
                    <a:pt x="789" y="406"/>
                    <a:pt x="791" y="407"/>
                    <a:pt x="790" y="409"/>
                  </a:cubicBezTo>
                  <a:cubicBezTo>
                    <a:pt x="789" y="410"/>
                    <a:pt x="786" y="410"/>
                    <a:pt x="787" y="415"/>
                  </a:cubicBezTo>
                  <a:cubicBezTo>
                    <a:pt x="782" y="413"/>
                    <a:pt x="786" y="419"/>
                    <a:pt x="781" y="417"/>
                  </a:cubicBezTo>
                  <a:cubicBezTo>
                    <a:pt x="785" y="421"/>
                    <a:pt x="775" y="423"/>
                    <a:pt x="777" y="424"/>
                  </a:cubicBezTo>
                  <a:cubicBezTo>
                    <a:pt x="779" y="427"/>
                    <a:pt x="776" y="425"/>
                    <a:pt x="774" y="427"/>
                  </a:cubicBezTo>
                  <a:cubicBezTo>
                    <a:pt x="773" y="428"/>
                    <a:pt x="774" y="430"/>
                    <a:pt x="773" y="431"/>
                  </a:cubicBezTo>
                  <a:cubicBezTo>
                    <a:pt x="772" y="432"/>
                    <a:pt x="770" y="431"/>
                    <a:pt x="770" y="431"/>
                  </a:cubicBezTo>
                  <a:cubicBezTo>
                    <a:pt x="770" y="432"/>
                    <a:pt x="770" y="434"/>
                    <a:pt x="770" y="434"/>
                  </a:cubicBezTo>
                  <a:cubicBezTo>
                    <a:pt x="769" y="435"/>
                    <a:pt x="764" y="433"/>
                    <a:pt x="766" y="437"/>
                  </a:cubicBezTo>
                  <a:cubicBezTo>
                    <a:pt x="757" y="438"/>
                    <a:pt x="758" y="438"/>
                    <a:pt x="749" y="437"/>
                  </a:cubicBezTo>
                  <a:cubicBezTo>
                    <a:pt x="747" y="437"/>
                    <a:pt x="748" y="440"/>
                    <a:pt x="748" y="441"/>
                  </a:cubicBezTo>
                  <a:cubicBezTo>
                    <a:pt x="744" y="438"/>
                    <a:pt x="740" y="445"/>
                    <a:pt x="739" y="444"/>
                  </a:cubicBezTo>
                  <a:cubicBezTo>
                    <a:pt x="737" y="442"/>
                    <a:pt x="739" y="445"/>
                    <a:pt x="734" y="445"/>
                  </a:cubicBezTo>
                  <a:cubicBezTo>
                    <a:pt x="731" y="446"/>
                    <a:pt x="735" y="448"/>
                    <a:pt x="732" y="448"/>
                  </a:cubicBezTo>
                  <a:cubicBezTo>
                    <a:pt x="729" y="451"/>
                    <a:pt x="727" y="446"/>
                    <a:pt x="724" y="445"/>
                  </a:cubicBezTo>
                  <a:cubicBezTo>
                    <a:pt x="719" y="444"/>
                    <a:pt x="719" y="447"/>
                    <a:pt x="715" y="447"/>
                  </a:cubicBezTo>
                  <a:cubicBezTo>
                    <a:pt x="713" y="448"/>
                    <a:pt x="713" y="450"/>
                    <a:pt x="712" y="452"/>
                  </a:cubicBezTo>
                  <a:cubicBezTo>
                    <a:pt x="708" y="451"/>
                    <a:pt x="708" y="455"/>
                    <a:pt x="705" y="455"/>
                  </a:cubicBezTo>
                  <a:cubicBezTo>
                    <a:pt x="704" y="459"/>
                    <a:pt x="708" y="458"/>
                    <a:pt x="708" y="461"/>
                  </a:cubicBezTo>
                  <a:cubicBezTo>
                    <a:pt x="708" y="462"/>
                    <a:pt x="708" y="463"/>
                    <a:pt x="710" y="464"/>
                  </a:cubicBezTo>
                  <a:cubicBezTo>
                    <a:pt x="711" y="464"/>
                    <a:pt x="710" y="466"/>
                    <a:pt x="711" y="466"/>
                  </a:cubicBezTo>
                  <a:cubicBezTo>
                    <a:pt x="712" y="467"/>
                    <a:pt x="714" y="467"/>
                    <a:pt x="715" y="468"/>
                  </a:cubicBezTo>
                  <a:cubicBezTo>
                    <a:pt x="716" y="468"/>
                    <a:pt x="715" y="470"/>
                    <a:pt x="715" y="471"/>
                  </a:cubicBezTo>
                  <a:cubicBezTo>
                    <a:pt x="716" y="471"/>
                    <a:pt x="718" y="470"/>
                    <a:pt x="718" y="471"/>
                  </a:cubicBezTo>
                  <a:cubicBezTo>
                    <a:pt x="719" y="472"/>
                    <a:pt x="719" y="475"/>
                    <a:pt x="721" y="478"/>
                  </a:cubicBezTo>
                  <a:cubicBezTo>
                    <a:pt x="722" y="479"/>
                    <a:pt x="725" y="482"/>
                    <a:pt x="725" y="482"/>
                  </a:cubicBezTo>
                  <a:cubicBezTo>
                    <a:pt x="726" y="483"/>
                    <a:pt x="725" y="486"/>
                    <a:pt x="725" y="487"/>
                  </a:cubicBezTo>
                  <a:cubicBezTo>
                    <a:pt x="725" y="490"/>
                    <a:pt x="727" y="490"/>
                    <a:pt x="727" y="493"/>
                  </a:cubicBezTo>
                  <a:cubicBezTo>
                    <a:pt x="726" y="495"/>
                    <a:pt x="725" y="495"/>
                    <a:pt x="725" y="497"/>
                  </a:cubicBezTo>
                  <a:cubicBezTo>
                    <a:pt x="725" y="500"/>
                    <a:pt x="726" y="503"/>
                    <a:pt x="722" y="500"/>
                  </a:cubicBezTo>
                  <a:cubicBezTo>
                    <a:pt x="724" y="505"/>
                    <a:pt x="718" y="503"/>
                    <a:pt x="720" y="507"/>
                  </a:cubicBezTo>
                  <a:cubicBezTo>
                    <a:pt x="714" y="505"/>
                    <a:pt x="715" y="510"/>
                    <a:pt x="711" y="510"/>
                  </a:cubicBezTo>
                  <a:cubicBezTo>
                    <a:pt x="709" y="509"/>
                    <a:pt x="710" y="512"/>
                    <a:pt x="710" y="513"/>
                  </a:cubicBezTo>
                  <a:cubicBezTo>
                    <a:pt x="709" y="513"/>
                    <a:pt x="706" y="513"/>
                    <a:pt x="707" y="514"/>
                  </a:cubicBezTo>
                  <a:cubicBezTo>
                    <a:pt x="708" y="515"/>
                    <a:pt x="708" y="515"/>
                    <a:pt x="707" y="515"/>
                  </a:cubicBezTo>
                  <a:cubicBezTo>
                    <a:pt x="706" y="517"/>
                    <a:pt x="705" y="519"/>
                    <a:pt x="703" y="518"/>
                  </a:cubicBezTo>
                  <a:cubicBezTo>
                    <a:pt x="704" y="511"/>
                    <a:pt x="700" y="517"/>
                    <a:pt x="700" y="514"/>
                  </a:cubicBezTo>
                  <a:cubicBezTo>
                    <a:pt x="700" y="513"/>
                    <a:pt x="699" y="510"/>
                    <a:pt x="697" y="508"/>
                  </a:cubicBezTo>
                  <a:cubicBezTo>
                    <a:pt x="697" y="508"/>
                    <a:pt x="695" y="509"/>
                    <a:pt x="694" y="508"/>
                  </a:cubicBezTo>
                  <a:cubicBezTo>
                    <a:pt x="694" y="508"/>
                    <a:pt x="695" y="506"/>
                    <a:pt x="694" y="506"/>
                  </a:cubicBezTo>
                  <a:cubicBezTo>
                    <a:pt x="693" y="505"/>
                    <a:pt x="689" y="505"/>
                    <a:pt x="689" y="504"/>
                  </a:cubicBezTo>
                  <a:cubicBezTo>
                    <a:pt x="688" y="504"/>
                    <a:pt x="689" y="502"/>
                    <a:pt x="689" y="501"/>
                  </a:cubicBezTo>
                  <a:cubicBezTo>
                    <a:pt x="688" y="501"/>
                    <a:pt x="686" y="502"/>
                    <a:pt x="684" y="501"/>
                  </a:cubicBezTo>
                  <a:cubicBezTo>
                    <a:pt x="683" y="502"/>
                    <a:pt x="684" y="498"/>
                    <a:pt x="683" y="497"/>
                  </a:cubicBezTo>
                  <a:cubicBezTo>
                    <a:pt x="682" y="497"/>
                    <a:pt x="681" y="498"/>
                    <a:pt x="682" y="499"/>
                  </a:cubicBezTo>
                  <a:cubicBezTo>
                    <a:pt x="679" y="496"/>
                    <a:pt x="680" y="496"/>
                    <a:pt x="677" y="493"/>
                  </a:cubicBezTo>
                  <a:cubicBezTo>
                    <a:pt x="673" y="491"/>
                    <a:pt x="674" y="498"/>
                    <a:pt x="673" y="500"/>
                  </a:cubicBezTo>
                  <a:cubicBezTo>
                    <a:pt x="673" y="501"/>
                    <a:pt x="671" y="501"/>
                    <a:pt x="670" y="501"/>
                  </a:cubicBezTo>
                  <a:cubicBezTo>
                    <a:pt x="670" y="504"/>
                    <a:pt x="671" y="508"/>
                    <a:pt x="669" y="510"/>
                  </a:cubicBezTo>
                  <a:cubicBezTo>
                    <a:pt x="670" y="511"/>
                    <a:pt x="670" y="512"/>
                    <a:pt x="670" y="514"/>
                  </a:cubicBezTo>
                  <a:cubicBezTo>
                    <a:pt x="671" y="516"/>
                    <a:pt x="673" y="518"/>
                    <a:pt x="673" y="515"/>
                  </a:cubicBezTo>
                  <a:cubicBezTo>
                    <a:pt x="677" y="519"/>
                    <a:pt x="675" y="520"/>
                    <a:pt x="675" y="525"/>
                  </a:cubicBezTo>
                  <a:cubicBezTo>
                    <a:pt x="675" y="526"/>
                    <a:pt x="676" y="527"/>
                    <a:pt x="676" y="528"/>
                  </a:cubicBezTo>
                  <a:cubicBezTo>
                    <a:pt x="677" y="529"/>
                    <a:pt x="678" y="530"/>
                    <a:pt x="679" y="531"/>
                  </a:cubicBezTo>
                  <a:cubicBezTo>
                    <a:pt x="681" y="532"/>
                    <a:pt x="683" y="533"/>
                    <a:pt x="686" y="535"/>
                  </a:cubicBezTo>
                  <a:cubicBezTo>
                    <a:pt x="687" y="536"/>
                    <a:pt x="686" y="536"/>
                    <a:pt x="687" y="537"/>
                  </a:cubicBezTo>
                  <a:cubicBezTo>
                    <a:pt x="689" y="537"/>
                    <a:pt x="688" y="538"/>
                    <a:pt x="689" y="539"/>
                  </a:cubicBezTo>
                  <a:cubicBezTo>
                    <a:pt x="689" y="541"/>
                    <a:pt x="691" y="540"/>
                    <a:pt x="691" y="541"/>
                  </a:cubicBezTo>
                  <a:cubicBezTo>
                    <a:pt x="692" y="542"/>
                    <a:pt x="691" y="545"/>
                    <a:pt x="691" y="546"/>
                  </a:cubicBezTo>
                  <a:cubicBezTo>
                    <a:pt x="692" y="547"/>
                    <a:pt x="694" y="549"/>
                    <a:pt x="694" y="549"/>
                  </a:cubicBezTo>
                  <a:cubicBezTo>
                    <a:pt x="694" y="550"/>
                    <a:pt x="691" y="554"/>
                    <a:pt x="696" y="555"/>
                  </a:cubicBezTo>
                  <a:cubicBezTo>
                    <a:pt x="695" y="558"/>
                    <a:pt x="692" y="556"/>
                    <a:pt x="690" y="556"/>
                  </a:cubicBezTo>
                  <a:cubicBezTo>
                    <a:pt x="688" y="556"/>
                    <a:pt x="684" y="556"/>
                    <a:pt x="683" y="555"/>
                  </a:cubicBezTo>
                  <a:cubicBezTo>
                    <a:pt x="684" y="555"/>
                    <a:pt x="685" y="549"/>
                    <a:pt x="682" y="553"/>
                  </a:cubicBezTo>
                  <a:cubicBezTo>
                    <a:pt x="679" y="552"/>
                    <a:pt x="680" y="548"/>
                    <a:pt x="679" y="546"/>
                  </a:cubicBezTo>
                  <a:cubicBezTo>
                    <a:pt x="678" y="545"/>
                    <a:pt x="676" y="544"/>
                    <a:pt x="675" y="542"/>
                  </a:cubicBezTo>
                  <a:cubicBezTo>
                    <a:pt x="674" y="540"/>
                    <a:pt x="674" y="538"/>
                    <a:pt x="676" y="538"/>
                  </a:cubicBezTo>
                  <a:cubicBezTo>
                    <a:pt x="674" y="535"/>
                    <a:pt x="673" y="531"/>
                    <a:pt x="669" y="530"/>
                  </a:cubicBezTo>
                  <a:cubicBezTo>
                    <a:pt x="669" y="527"/>
                    <a:pt x="667" y="526"/>
                    <a:pt x="669" y="525"/>
                  </a:cubicBezTo>
                  <a:cubicBezTo>
                    <a:pt x="668" y="524"/>
                    <a:pt x="666" y="523"/>
                    <a:pt x="665" y="523"/>
                  </a:cubicBezTo>
                  <a:cubicBezTo>
                    <a:pt x="665" y="521"/>
                    <a:pt x="665" y="519"/>
                    <a:pt x="663" y="518"/>
                  </a:cubicBezTo>
                  <a:cubicBezTo>
                    <a:pt x="663" y="515"/>
                    <a:pt x="664" y="515"/>
                    <a:pt x="665" y="513"/>
                  </a:cubicBezTo>
                  <a:cubicBezTo>
                    <a:pt x="665" y="510"/>
                    <a:pt x="664" y="509"/>
                    <a:pt x="662" y="508"/>
                  </a:cubicBezTo>
                  <a:cubicBezTo>
                    <a:pt x="663" y="507"/>
                    <a:pt x="664" y="506"/>
                    <a:pt x="662" y="506"/>
                  </a:cubicBezTo>
                  <a:cubicBezTo>
                    <a:pt x="662" y="504"/>
                    <a:pt x="665" y="505"/>
                    <a:pt x="668" y="504"/>
                  </a:cubicBezTo>
                  <a:cubicBezTo>
                    <a:pt x="667" y="503"/>
                    <a:pt x="666" y="503"/>
                    <a:pt x="666" y="501"/>
                  </a:cubicBezTo>
                  <a:cubicBezTo>
                    <a:pt x="666" y="500"/>
                    <a:pt x="668" y="500"/>
                    <a:pt x="668" y="499"/>
                  </a:cubicBezTo>
                  <a:cubicBezTo>
                    <a:pt x="667" y="497"/>
                    <a:pt x="665" y="494"/>
                    <a:pt x="665" y="492"/>
                  </a:cubicBezTo>
                  <a:cubicBezTo>
                    <a:pt x="664" y="489"/>
                    <a:pt x="665" y="485"/>
                    <a:pt x="665" y="483"/>
                  </a:cubicBezTo>
                  <a:cubicBezTo>
                    <a:pt x="664" y="481"/>
                    <a:pt x="663" y="482"/>
                    <a:pt x="662" y="480"/>
                  </a:cubicBezTo>
                  <a:cubicBezTo>
                    <a:pt x="661" y="479"/>
                    <a:pt x="661" y="478"/>
                    <a:pt x="661" y="476"/>
                  </a:cubicBezTo>
                  <a:cubicBezTo>
                    <a:pt x="659" y="474"/>
                    <a:pt x="658" y="472"/>
                    <a:pt x="656" y="471"/>
                  </a:cubicBezTo>
                  <a:cubicBezTo>
                    <a:pt x="652" y="470"/>
                    <a:pt x="654" y="476"/>
                    <a:pt x="651" y="472"/>
                  </a:cubicBezTo>
                  <a:cubicBezTo>
                    <a:pt x="649" y="472"/>
                    <a:pt x="650" y="475"/>
                    <a:pt x="649" y="476"/>
                  </a:cubicBezTo>
                  <a:cubicBezTo>
                    <a:pt x="649" y="477"/>
                    <a:pt x="647" y="476"/>
                    <a:pt x="647" y="476"/>
                  </a:cubicBezTo>
                  <a:cubicBezTo>
                    <a:pt x="646" y="477"/>
                    <a:pt x="647" y="479"/>
                    <a:pt x="645" y="479"/>
                  </a:cubicBezTo>
                  <a:cubicBezTo>
                    <a:pt x="642" y="479"/>
                    <a:pt x="642" y="478"/>
                    <a:pt x="641" y="475"/>
                  </a:cubicBezTo>
                  <a:cubicBezTo>
                    <a:pt x="641" y="474"/>
                    <a:pt x="640" y="474"/>
                    <a:pt x="640" y="473"/>
                  </a:cubicBezTo>
                  <a:cubicBezTo>
                    <a:pt x="639" y="471"/>
                    <a:pt x="641" y="471"/>
                    <a:pt x="641" y="471"/>
                  </a:cubicBezTo>
                  <a:cubicBezTo>
                    <a:pt x="641" y="469"/>
                    <a:pt x="637" y="463"/>
                    <a:pt x="641" y="461"/>
                  </a:cubicBezTo>
                  <a:cubicBezTo>
                    <a:pt x="640" y="460"/>
                    <a:pt x="637" y="458"/>
                    <a:pt x="638" y="452"/>
                  </a:cubicBezTo>
                  <a:cubicBezTo>
                    <a:pt x="637" y="452"/>
                    <a:pt x="637" y="454"/>
                    <a:pt x="637" y="455"/>
                  </a:cubicBezTo>
                  <a:cubicBezTo>
                    <a:pt x="634" y="454"/>
                    <a:pt x="636" y="449"/>
                    <a:pt x="634" y="447"/>
                  </a:cubicBezTo>
                  <a:cubicBezTo>
                    <a:pt x="633" y="446"/>
                    <a:pt x="632" y="445"/>
                    <a:pt x="631" y="444"/>
                  </a:cubicBezTo>
                  <a:cubicBezTo>
                    <a:pt x="631" y="443"/>
                    <a:pt x="630" y="442"/>
                    <a:pt x="630" y="441"/>
                  </a:cubicBezTo>
                  <a:cubicBezTo>
                    <a:pt x="629" y="440"/>
                    <a:pt x="624" y="440"/>
                    <a:pt x="626" y="437"/>
                  </a:cubicBezTo>
                  <a:cubicBezTo>
                    <a:pt x="621" y="436"/>
                    <a:pt x="620" y="439"/>
                    <a:pt x="617" y="441"/>
                  </a:cubicBezTo>
                  <a:cubicBezTo>
                    <a:pt x="615" y="441"/>
                    <a:pt x="613" y="441"/>
                    <a:pt x="613" y="443"/>
                  </a:cubicBezTo>
                  <a:cubicBezTo>
                    <a:pt x="610" y="443"/>
                    <a:pt x="606" y="443"/>
                    <a:pt x="603" y="443"/>
                  </a:cubicBezTo>
                  <a:cubicBezTo>
                    <a:pt x="602" y="444"/>
                    <a:pt x="601" y="444"/>
                    <a:pt x="600" y="445"/>
                  </a:cubicBezTo>
                  <a:cubicBezTo>
                    <a:pt x="600" y="446"/>
                    <a:pt x="599" y="445"/>
                    <a:pt x="599" y="447"/>
                  </a:cubicBezTo>
                  <a:cubicBezTo>
                    <a:pt x="599" y="448"/>
                    <a:pt x="596" y="449"/>
                    <a:pt x="595" y="450"/>
                  </a:cubicBezTo>
                  <a:cubicBezTo>
                    <a:pt x="592" y="452"/>
                    <a:pt x="589" y="457"/>
                    <a:pt x="583" y="459"/>
                  </a:cubicBezTo>
                  <a:cubicBezTo>
                    <a:pt x="580" y="462"/>
                    <a:pt x="579" y="467"/>
                    <a:pt x="574" y="468"/>
                  </a:cubicBezTo>
                  <a:cubicBezTo>
                    <a:pt x="576" y="470"/>
                    <a:pt x="575" y="471"/>
                    <a:pt x="571" y="471"/>
                  </a:cubicBezTo>
                  <a:cubicBezTo>
                    <a:pt x="571" y="472"/>
                    <a:pt x="571" y="473"/>
                    <a:pt x="572" y="473"/>
                  </a:cubicBezTo>
                  <a:cubicBezTo>
                    <a:pt x="572" y="475"/>
                    <a:pt x="569" y="475"/>
                    <a:pt x="569" y="473"/>
                  </a:cubicBezTo>
                  <a:cubicBezTo>
                    <a:pt x="567" y="474"/>
                    <a:pt x="568" y="478"/>
                    <a:pt x="564" y="476"/>
                  </a:cubicBezTo>
                  <a:cubicBezTo>
                    <a:pt x="562" y="477"/>
                    <a:pt x="562" y="479"/>
                    <a:pt x="560" y="479"/>
                  </a:cubicBezTo>
                  <a:cubicBezTo>
                    <a:pt x="559" y="481"/>
                    <a:pt x="561" y="481"/>
                    <a:pt x="561" y="483"/>
                  </a:cubicBezTo>
                  <a:cubicBezTo>
                    <a:pt x="561" y="486"/>
                    <a:pt x="559" y="490"/>
                    <a:pt x="558" y="494"/>
                  </a:cubicBezTo>
                  <a:cubicBezTo>
                    <a:pt x="557" y="501"/>
                    <a:pt x="558" y="507"/>
                    <a:pt x="557" y="510"/>
                  </a:cubicBezTo>
                  <a:cubicBezTo>
                    <a:pt x="557" y="510"/>
                    <a:pt x="554" y="510"/>
                    <a:pt x="554" y="510"/>
                  </a:cubicBezTo>
                  <a:cubicBezTo>
                    <a:pt x="553" y="511"/>
                    <a:pt x="554" y="514"/>
                    <a:pt x="553" y="515"/>
                  </a:cubicBezTo>
                  <a:cubicBezTo>
                    <a:pt x="551" y="517"/>
                    <a:pt x="549" y="516"/>
                    <a:pt x="547" y="517"/>
                  </a:cubicBezTo>
                  <a:cubicBezTo>
                    <a:pt x="546" y="518"/>
                    <a:pt x="546" y="521"/>
                    <a:pt x="543" y="520"/>
                  </a:cubicBezTo>
                  <a:cubicBezTo>
                    <a:pt x="539" y="516"/>
                    <a:pt x="537" y="511"/>
                    <a:pt x="536" y="506"/>
                  </a:cubicBezTo>
                  <a:cubicBezTo>
                    <a:pt x="535" y="505"/>
                    <a:pt x="534" y="504"/>
                    <a:pt x="533" y="503"/>
                  </a:cubicBezTo>
                  <a:cubicBezTo>
                    <a:pt x="532" y="502"/>
                    <a:pt x="532" y="501"/>
                    <a:pt x="530" y="501"/>
                  </a:cubicBezTo>
                  <a:cubicBezTo>
                    <a:pt x="529" y="497"/>
                    <a:pt x="532" y="497"/>
                    <a:pt x="533" y="494"/>
                  </a:cubicBezTo>
                  <a:cubicBezTo>
                    <a:pt x="533" y="492"/>
                    <a:pt x="530" y="490"/>
                    <a:pt x="529" y="489"/>
                  </a:cubicBezTo>
                  <a:cubicBezTo>
                    <a:pt x="527" y="487"/>
                    <a:pt x="527" y="485"/>
                    <a:pt x="524" y="485"/>
                  </a:cubicBezTo>
                  <a:cubicBezTo>
                    <a:pt x="524" y="482"/>
                    <a:pt x="523" y="479"/>
                    <a:pt x="522" y="476"/>
                  </a:cubicBezTo>
                  <a:cubicBezTo>
                    <a:pt x="520" y="474"/>
                    <a:pt x="520" y="464"/>
                    <a:pt x="519" y="457"/>
                  </a:cubicBezTo>
                  <a:cubicBezTo>
                    <a:pt x="518" y="453"/>
                    <a:pt x="517" y="445"/>
                    <a:pt x="516" y="440"/>
                  </a:cubicBezTo>
                  <a:cubicBezTo>
                    <a:pt x="514" y="440"/>
                    <a:pt x="510" y="446"/>
                    <a:pt x="513" y="447"/>
                  </a:cubicBezTo>
                  <a:cubicBezTo>
                    <a:pt x="513" y="450"/>
                    <a:pt x="508" y="447"/>
                    <a:pt x="506" y="447"/>
                  </a:cubicBezTo>
                  <a:cubicBezTo>
                    <a:pt x="505" y="447"/>
                    <a:pt x="504" y="447"/>
                    <a:pt x="503" y="447"/>
                  </a:cubicBezTo>
                  <a:cubicBezTo>
                    <a:pt x="502" y="446"/>
                    <a:pt x="501" y="441"/>
                    <a:pt x="498" y="443"/>
                  </a:cubicBezTo>
                  <a:cubicBezTo>
                    <a:pt x="497" y="440"/>
                    <a:pt x="499" y="440"/>
                    <a:pt x="501" y="440"/>
                  </a:cubicBezTo>
                  <a:cubicBezTo>
                    <a:pt x="499" y="438"/>
                    <a:pt x="500" y="438"/>
                    <a:pt x="501" y="436"/>
                  </a:cubicBezTo>
                  <a:cubicBezTo>
                    <a:pt x="500" y="433"/>
                    <a:pt x="497" y="435"/>
                    <a:pt x="495" y="434"/>
                  </a:cubicBezTo>
                  <a:cubicBezTo>
                    <a:pt x="494" y="433"/>
                    <a:pt x="492" y="427"/>
                    <a:pt x="491" y="431"/>
                  </a:cubicBezTo>
                  <a:cubicBezTo>
                    <a:pt x="488" y="431"/>
                    <a:pt x="489" y="426"/>
                    <a:pt x="489" y="427"/>
                  </a:cubicBezTo>
                  <a:cubicBezTo>
                    <a:pt x="489" y="426"/>
                    <a:pt x="486" y="426"/>
                    <a:pt x="487" y="423"/>
                  </a:cubicBezTo>
                  <a:cubicBezTo>
                    <a:pt x="486" y="422"/>
                    <a:pt x="482" y="424"/>
                    <a:pt x="481" y="423"/>
                  </a:cubicBezTo>
                  <a:cubicBezTo>
                    <a:pt x="481" y="423"/>
                    <a:pt x="481" y="420"/>
                    <a:pt x="481" y="420"/>
                  </a:cubicBezTo>
                  <a:cubicBezTo>
                    <a:pt x="478" y="419"/>
                    <a:pt x="475" y="421"/>
                    <a:pt x="473" y="422"/>
                  </a:cubicBezTo>
                  <a:cubicBezTo>
                    <a:pt x="472" y="422"/>
                    <a:pt x="471" y="422"/>
                    <a:pt x="470" y="422"/>
                  </a:cubicBezTo>
                  <a:cubicBezTo>
                    <a:pt x="468" y="421"/>
                    <a:pt x="467" y="419"/>
                    <a:pt x="467" y="423"/>
                  </a:cubicBezTo>
                  <a:cubicBezTo>
                    <a:pt x="454" y="424"/>
                    <a:pt x="443" y="422"/>
                    <a:pt x="433" y="420"/>
                  </a:cubicBezTo>
                  <a:cubicBezTo>
                    <a:pt x="434" y="417"/>
                    <a:pt x="431" y="418"/>
                    <a:pt x="431" y="416"/>
                  </a:cubicBezTo>
                  <a:cubicBezTo>
                    <a:pt x="430" y="413"/>
                    <a:pt x="424" y="419"/>
                    <a:pt x="428" y="413"/>
                  </a:cubicBezTo>
                  <a:cubicBezTo>
                    <a:pt x="426" y="413"/>
                    <a:pt x="425" y="413"/>
                    <a:pt x="425" y="412"/>
                  </a:cubicBezTo>
                  <a:cubicBezTo>
                    <a:pt x="421" y="414"/>
                    <a:pt x="411" y="411"/>
                    <a:pt x="407" y="410"/>
                  </a:cubicBezTo>
                  <a:cubicBezTo>
                    <a:pt x="405" y="410"/>
                    <a:pt x="404" y="410"/>
                    <a:pt x="404" y="407"/>
                  </a:cubicBezTo>
                  <a:cubicBezTo>
                    <a:pt x="398" y="409"/>
                    <a:pt x="399" y="403"/>
                    <a:pt x="394" y="403"/>
                  </a:cubicBezTo>
                  <a:cubicBezTo>
                    <a:pt x="393" y="398"/>
                    <a:pt x="390" y="395"/>
                    <a:pt x="388" y="391"/>
                  </a:cubicBezTo>
                  <a:cubicBezTo>
                    <a:pt x="376" y="389"/>
                    <a:pt x="376" y="395"/>
                    <a:pt x="377" y="402"/>
                  </a:cubicBezTo>
                  <a:cubicBezTo>
                    <a:pt x="377" y="404"/>
                    <a:pt x="383" y="407"/>
                    <a:pt x="387" y="412"/>
                  </a:cubicBezTo>
                  <a:cubicBezTo>
                    <a:pt x="388" y="413"/>
                    <a:pt x="391" y="420"/>
                    <a:pt x="394" y="419"/>
                  </a:cubicBezTo>
                  <a:cubicBezTo>
                    <a:pt x="393" y="422"/>
                    <a:pt x="397" y="422"/>
                    <a:pt x="395" y="426"/>
                  </a:cubicBezTo>
                  <a:cubicBezTo>
                    <a:pt x="399" y="426"/>
                    <a:pt x="407" y="425"/>
                    <a:pt x="402" y="429"/>
                  </a:cubicBezTo>
                  <a:cubicBezTo>
                    <a:pt x="405" y="430"/>
                    <a:pt x="404" y="426"/>
                    <a:pt x="405" y="426"/>
                  </a:cubicBezTo>
                  <a:cubicBezTo>
                    <a:pt x="407" y="425"/>
                    <a:pt x="411" y="426"/>
                    <a:pt x="411" y="423"/>
                  </a:cubicBezTo>
                  <a:cubicBezTo>
                    <a:pt x="411" y="422"/>
                    <a:pt x="413" y="422"/>
                    <a:pt x="414" y="422"/>
                  </a:cubicBezTo>
                  <a:cubicBezTo>
                    <a:pt x="415" y="421"/>
                    <a:pt x="414" y="419"/>
                    <a:pt x="415" y="419"/>
                  </a:cubicBezTo>
                  <a:cubicBezTo>
                    <a:pt x="417" y="418"/>
                    <a:pt x="421" y="418"/>
                    <a:pt x="423" y="417"/>
                  </a:cubicBezTo>
                  <a:cubicBezTo>
                    <a:pt x="424" y="418"/>
                    <a:pt x="421" y="420"/>
                    <a:pt x="422" y="420"/>
                  </a:cubicBezTo>
                  <a:cubicBezTo>
                    <a:pt x="422" y="420"/>
                    <a:pt x="425" y="420"/>
                    <a:pt x="425" y="420"/>
                  </a:cubicBezTo>
                  <a:cubicBezTo>
                    <a:pt x="426" y="422"/>
                    <a:pt x="425" y="424"/>
                    <a:pt x="426" y="426"/>
                  </a:cubicBezTo>
                  <a:cubicBezTo>
                    <a:pt x="425" y="429"/>
                    <a:pt x="430" y="427"/>
                    <a:pt x="431" y="430"/>
                  </a:cubicBezTo>
                  <a:cubicBezTo>
                    <a:pt x="431" y="433"/>
                    <a:pt x="433" y="431"/>
                    <a:pt x="436" y="433"/>
                  </a:cubicBezTo>
                  <a:cubicBezTo>
                    <a:pt x="438" y="434"/>
                    <a:pt x="437" y="436"/>
                    <a:pt x="440" y="437"/>
                  </a:cubicBezTo>
                  <a:cubicBezTo>
                    <a:pt x="437" y="440"/>
                    <a:pt x="441" y="444"/>
                    <a:pt x="440" y="448"/>
                  </a:cubicBezTo>
                  <a:cubicBezTo>
                    <a:pt x="439" y="448"/>
                    <a:pt x="438" y="448"/>
                    <a:pt x="436" y="448"/>
                  </a:cubicBezTo>
                  <a:cubicBezTo>
                    <a:pt x="438" y="453"/>
                    <a:pt x="433" y="452"/>
                    <a:pt x="433" y="457"/>
                  </a:cubicBezTo>
                  <a:cubicBezTo>
                    <a:pt x="431" y="456"/>
                    <a:pt x="429" y="457"/>
                    <a:pt x="429" y="459"/>
                  </a:cubicBezTo>
                  <a:cubicBezTo>
                    <a:pt x="427" y="459"/>
                    <a:pt x="425" y="459"/>
                    <a:pt x="423" y="459"/>
                  </a:cubicBezTo>
                  <a:cubicBezTo>
                    <a:pt x="421" y="459"/>
                    <a:pt x="423" y="462"/>
                    <a:pt x="422" y="464"/>
                  </a:cubicBezTo>
                  <a:cubicBezTo>
                    <a:pt x="422" y="464"/>
                    <a:pt x="420" y="463"/>
                    <a:pt x="419" y="464"/>
                  </a:cubicBezTo>
                  <a:cubicBezTo>
                    <a:pt x="419" y="464"/>
                    <a:pt x="420" y="467"/>
                    <a:pt x="419" y="468"/>
                  </a:cubicBezTo>
                  <a:cubicBezTo>
                    <a:pt x="416" y="467"/>
                    <a:pt x="415" y="468"/>
                    <a:pt x="415" y="471"/>
                  </a:cubicBezTo>
                  <a:cubicBezTo>
                    <a:pt x="412" y="470"/>
                    <a:pt x="411" y="471"/>
                    <a:pt x="409" y="472"/>
                  </a:cubicBezTo>
                  <a:cubicBezTo>
                    <a:pt x="407" y="473"/>
                    <a:pt x="408" y="474"/>
                    <a:pt x="404" y="475"/>
                  </a:cubicBezTo>
                  <a:cubicBezTo>
                    <a:pt x="402" y="475"/>
                    <a:pt x="395" y="477"/>
                    <a:pt x="395" y="482"/>
                  </a:cubicBezTo>
                  <a:cubicBezTo>
                    <a:pt x="394" y="482"/>
                    <a:pt x="391" y="481"/>
                    <a:pt x="390" y="482"/>
                  </a:cubicBezTo>
                  <a:cubicBezTo>
                    <a:pt x="388" y="483"/>
                    <a:pt x="389" y="484"/>
                    <a:pt x="388" y="485"/>
                  </a:cubicBezTo>
                  <a:cubicBezTo>
                    <a:pt x="388" y="485"/>
                    <a:pt x="386" y="484"/>
                    <a:pt x="386" y="485"/>
                  </a:cubicBezTo>
                  <a:cubicBezTo>
                    <a:pt x="386" y="485"/>
                    <a:pt x="382" y="486"/>
                    <a:pt x="381" y="486"/>
                  </a:cubicBezTo>
                  <a:cubicBezTo>
                    <a:pt x="379" y="489"/>
                    <a:pt x="368" y="487"/>
                    <a:pt x="363" y="490"/>
                  </a:cubicBezTo>
                  <a:cubicBezTo>
                    <a:pt x="359" y="491"/>
                    <a:pt x="367" y="493"/>
                    <a:pt x="360" y="493"/>
                  </a:cubicBezTo>
                  <a:cubicBezTo>
                    <a:pt x="360" y="493"/>
                    <a:pt x="358" y="493"/>
                    <a:pt x="358" y="493"/>
                  </a:cubicBezTo>
                  <a:cubicBezTo>
                    <a:pt x="356" y="494"/>
                    <a:pt x="356" y="497"/>
                    <a:pt x="353" y="496"/>
                  </a:cubicBezTo>
                  <a:cubicBezTo>
                    <a:pt x="355" y="493"/>
                    <a:pt x="351" y="494"/>
                    <a:pt x="351" y="493"/>
                  </a:cubicBezTo>
                  <a:cubicBezTo>
                    <a:pt x="350" y="491"/>
                    <a:pt x="352" y="487"/>
                    <a:pt x="348" y="487"/>
                  </a:cubicBezTo>
                  <a:cubicBezTo>
                    <a:pt x="347" y="485"/>
                    <a:pt x="349" y="485"/>
                    <a:pt x="349" y="483"/>
                  </a:cubicBezTo>
                  <a:cubicBezTo>
                    <a:pt x="348" y="482"/>
                    <a:pt x="345" y="481"/>
                    <a:pt x="348" y="480"/>
                  </a:cubicBezTo>
                  <a:cubicBezTo>
                    <a:pt x="347" y="479"/>
                    <a:pt x="346" y="478"/>
                    <a:pt x="344" y="478"/>
                  </a:cubicBezTo>
                  <a:cubicBezTo>
                    <a:pt x="345" y="474"/>
                    <a:pt x="341" y="469"/>
                    <a:pt x="344" y="469"/>
                  </a:cubicBezTo>
                  <a:cubicBezTo>
                    <a:pt x="344" y="468"/>
                    <a:pt x="341" y="469"/>
                    <a:pt x="341" y="468"/>
                  </a:cubicBezTo>
                  <a:cubicBezTo>
                    <a:pt x="339" y="467"/>
                    <a:pt x="340" y="463"/>
                    <a:pt x="341" y="464"/>
                  </a:cubicBezTo>
                  <a:cubicBezTo>
                    <a:pt x="340" y="463"/>
                    <a:pt x="339" y="461"/>
                    <a:pt x="338" y="461"/>
                  </a:cubicBezTo>
                  <a:cubicBezTo>
                    <a:pt x="337" y="460"/>
                    <a:pt x="338" y="459"/>
                    <a:pt x="337" y="459"/>
                  </a:cubicBezTo>
                  <a:cubicBezTo>
                    <a:pt x="336" y="459"/>
                    <a:pt x="334" y="454"/>
                    <a:pt x="334" y="455"/>
                  </a:cubicBezTo>
                  <a:cubicBezTo>
                    <a:pt x="334" y="455"/>
                    <a:pt x="334" y="457"/>
                    <a:pt x="334" y="457"/>
                  </a:cubicBezTo>
                  <a:cubicBezTo>
                    <a:pt x="331" y="454"/>
                    <a:pt x="331" y="450"/>
                    <a:pt x="327" y="450"/>
                  </a:cubicBezTo>
                  <a:cubicBezTo>
                    <a:pt x="330" y="444"/>
                    <a:pt x="323" y="442"/>
                    <a:pt x="324" y="436"/>
                  </a:cubicBezTo>
                  <a:cubicBezTo>
                    <a:pt x="324" y="434"/>
                    <a:pt x="321" y="435"/>
                    <a:pt x="321" y="433"/>
                  </a:cubicBezTo>
                  <a:cubicBezTo>
                    <a:pt x="321" y="430"/>
                    <a:pt x="316" y="432"/>
                    <a:pt x="316" y="430"/>
                  </a:cubicBezTo>
                  <a:cubicBezTo>
                    <a:pt x="317" y="428"/>
                    <a:pt x="317" y="427"/>
                    <a:pt x="314" y="427"/>
                  </a:cubicBezTo>
                  <a:cubicBezTo>
                    <a:pt x="316" y="425"/>
                    <a:pt x="315" y="424"/>
                    <a:pt x="314" y="420"/>
                  </a:cubicBezTo>
                  <a:cubicBezTo>
                    <a:pt x="314" y="420"/>
                    <a:pt x="314" y="418"/>
                    <a:pt x="314" y="417"/>
                  </a:cubicBezTo>
                  <a:cubicBezTo>
                    <a:pt x="314" y="417"/>
                    <a:pt x="313" y="417"/>
                    <a:pt x="313" y="417"/>
                  </a:cubicBezTo>
                  <a:cubicBezTo>
                    <a:pt x="312" y="414"/>
                    <a:pt x="315" y="415"/>
                    <a:pt x="313" y="412"/>
                  </a:cubicBezTo>
                  <a:cubicBezTo>
                    <a:pt x="311" y="410"/>
                    <a:pt x="310" y="419"/>
                    <a:pt x="310" y="412"/>
                  </a:cubicBezTo>
                  <a:cubicBezTo>
                    <a:pt x="310" y="406"/>
                    <a:pt x="305" y="403"/>
                    <a:pt x="300" y="398"/>
                  </a:cubicBezTo>
                  <a:cubicBezTo>
                    <a:pt x="296" y="401"/>
                    <a:pt x="299" y="402"/>
                    <a:pt x="297" y="406"/>
                  </a:cubicBezTo>
                  <a:cubicBezTo>
                    <a:pt x="294" y="407"/>
                    <a:pt x="295" y="403"/>
                    <a:pt x="293" y="403"/>
                  </a:cubicBezTo>
                  <a:cubicBezTo>
                    <a:pt x="291" y="404"/>
                    <a:pt x="291" y="402"/>
                    <a:pt x="289" y="402"/>
                  </a:cubicBezTo>
                  <a:cubicBezTo>
                    <a:pt x="292" y="404"/>
                    <a:pt x="290" y="410"/>
                    <a:pt x="294" y="410"/>
                  </a:cubicBezTo>
                  <a:cubicBezTo>
                    <a:pt x="293" y="414"/>
                    <a:pt x="295" y="418"/>
                    <a:pt x="297" y="423"/>
                  </a:cubicBezTo>
                  <a:cubicBezTo>
                    <a:pt x="297" y="423"/>
                    <a:pt x="297" y="425"/>
                    <a:pt x="297" y="426"/>
                  </a:cubicBezTo>
                  <a:cubicBezTo>
                    <a:pt x="299" y="427"/>
                    <a:pt x="300" y="434"/>
                    <a:pt x="301" y="437"/>
                  </a:cubicBezTo>
                  <a:cubicBezTo>
                    <a:pt x="303" y="437"/>
                    <a:pt x="305" y="437"/>
                    <a:pt x="307" y="437"/>
                  </a:cubicBezTo>
                  <a:cubicBezTo>
                    <a:pt x="306" y="438"/>
                    <a:pt x="306" y="439"/>
                    <a:pt x="306" y="441"/>
                  </a:cubicBezTo>
                  <a:cubicBezTo>
                    <a:pt x="307" y="441"/>
                    <a:pt x="308" y="441"/>
                    <a:pt x="308" y="440"/>
                  </a:cubicBezTo>
                  <a:cubicBezTo>
                    <a:pt x="311" y="442"/>
                    <a:pt x="310" y="444"/>
                    <a:pt x="311" y="447"/>
                  </a:cubicBezTo>
                  <a:cubicBezTo>
                    <a:pt x="312" y="448"/>
                    <a:pt x="314" y="447"/>
                    <a:pt x="314" y="448"/>
                  </a:cubicBezTo>
                  <a:cubicBezTo>
                    <a:pt x="314" y="449"/>
                    <a:pt x="314" y="451"/>
                    <a:pt x="314" y="451"/>
                  </a:cubicBezTo>
                  <a:cubicBezTo>
                    <a:pt x="314" y="451"/>
                    <a:pt x="315" y="451"/>
                    <a:pt x="316" y="451"/>
                  </a:cubicBezTo>
                  <a:cubicBezTo>
                    <a:pt x="316" y="452"/>
                    <a:pt x="314" y="454"/>
                    <a:pt x="314" y="454"/>
                  </a:cubicBezTo>
                  <a:cubicBezTo>
                    <a:pt x="315" y="455"/>
                    <a:pt x="316" y="455"/>
                    <a:pt x="317" y="457"/>
                  </a:cubicBezTo>
                  <a:cubicBezTo>
                    <a:pt x="317" y="457"/>
                    <a:pt x="316" y="459"/>
                    <a:pt x="317" y="459"/>
                  </a:cubicBezTo>
                  <a:cubicBezTo>
                    <a:pt x="317" y="459"/>
                    <a:pt x="318" y="459"/>
                    <a:pt x="318" y="459"/>
                  </a:cubicBezTo>
                  <a:cubicBezTo>
                    <a:pt x="319" y="461"/>
                    <a:pt x="316" y="466"/>
                    <a:pt x="321" y="465"/>
                  </a:cubicBezTo>
                  <a:cubicBezTo>
                    <a:pt x="321" y="468"/>
                    <a:pt x="321" y="470"/>
                    <a:pt x="323" y="473"/>
                  </a:cubicBezTo>
                  <a:cubicBezTo>
                    <a:pt x="323" y="474"/>
                    <a:pt x="325" y="475"/>
                    <a:pt x="325" y="476"/>
                  </a:cubicBezTo>
                  <a:cubicBezTo>
                    <a:pt x="326" y="477"/>
                    <a:pt x="326" y="479"/>
                    <a:pt x="327" y="480"/>
                  </a:cubicBezTo>
                  <a:cubicBezTo>
                    <a:pt x="327" y="481"/>
                    <a:pt x="329" y="481"/>
                    <a:pt x="330" y="482"/>
                  </a:cubicBezTo>
                  <a:cubicBezTo>
                    <a:pt x="331" y="483"/>
                    <a:pt x="328" y="486"/>
                    <a:pt x="331" y="486"/>
                  </a:cubicBezTo>
                  <a:cubicBezTo>
                    <a:pt x="333" y="486"/>
                    <a:pt x="332" y="490"/>
                    <a:pt x="332" y="492"/>
                  </a:cubicBezTo>
                  <a:cubicBezTo>
                    <a:pt x="338" y="489"/>
                    <a:pt x="337" y="494"/>
                    <a:pt x="344" y="493"/>
                  </a:cubicBezTo>
                  <a:cubicBezTo>
                    <a:pt x="344" y="497"/>
                    <a:pt x="346" y="499"/>
                    <a:pt x="346" y="503"/>
                  </a:cubicBezTo>
                  <a:cubicBezTo>
                    <a:pt x="351" y="511"/>
                    <a:pt x="368" y="508"/>
                    <a:pt x="379" y="507"/>
                  </a:cubicBezTo>
                  <a:cubicBezTo>
                    <a:pt x="380" y="508"/>
                    <a:pt x="379" y="505"/>
                    <a:pt x="380" y="504"/>
                  </a:cubicBezTo>
                  <a:cubicBezTo>
                    <a:pt x="383" y="503"/>
                    <a:pt x="390" y="507"/>
                    <a:pt x="388" y="501"/>
                  </a:cubicBezTo>
                  <a:cubicBezTo>
                    <a:pt x="391" y="503"/>
                    <a:pt x="391" y="505"/>
                    <a:pt x="390" y="508"/>
                  </a:cubicBezTo>
                  <a:cubicBezTo>
                    <a:pt x="390" y="509"/>
                    <a:pt x="388" y="510"/>
                    <a:pt x="388" y="510"/>
                  </a:cubicBezTo>
                  <a:cubicBezTo>
                    <a:pt x="388" y="512"/>
                    <a:pt x="389" y="516"/>
                    <a:pt x="388" y="518"/>
                  </a:cubicBezTo>
                  <a:cubicBezTo>
                    <a:pt x="388" y="519"/>
                    <a:pt x="386" y="518"/>
                    <a:pt x="386" y="518"/>
                  </a:cubicBezTo>
                  <a:cubicBezTo>
                    <a:pt x="385" y="519"/>
                    <a:pt x="385" y="525"/>
                    <a:pt x="384" y="527"/>
                  </a:cubicBezTo>
                  <a:cubicBezTo>
                    <a:pt x="384" y="528"/>
                    <a:pt x="380" y="529"/>
                    <a:pt x="381" y="534"/>
                  </a:cubicBezTo>
                  <a:cubicBezTo>
                    <a:pt x="377" y="534"/>
                    <a:pt x="380" y="541"/>
                    <a:pt x="374" y="541"/>
                  </a:cubicBezTo>
                  <a:cubicBezTo>
                    <a:pt x="375" y="545"/>
                    <a:pt x="373" y="546"/>
                    <a:pt x="373" y="549"/>
                  </a:cubicBezTo>
                  <a:cubicBezTo>
                    <a:pt x="368" y="548"/>
                    <a:pt x="371" y="554"/>
                    <a:pt x="366" y="553"/>
                  </a:cubicBezTo>
                  <a:cubicBezTo>
                    <a:pt x="366" y="555"/>
                    <a:pt x="366" y="556"/>
                    <a:pt x="366" y="558"/>
                  </a:cubicBezTo>
                  <a:cubicBezTo>
                    <a:pt x="365" y="558"/>
                    <a:pt x="364" y="556"/>
                    <a:pt x="363" y="556"/>
                  </a:cubicBezTo>
                  <a:cubicBezTo>
                    <a:pt x="360" y="558"/>
                    <a:pt x="362" y="559"/>
                    <a:pt x="358" y="560"/>
                  </a:cubicBezTo>
                  <a:cubicBezTo>
                    <a:pt x="358" y="560"/>
                    <a:pt x="353" y="562"/>
                    <a:pt x="353" y="562"/>
                  </a:cubicBezTo>
                  <a:cubicBezTo>
                    <a:pt x="353" y="562"/>
                    <a:pt x="354" y="563"/>
                    <a:pt x="353" y="563"/>
                  </a:cubicBezTo>
                  <a:cubicBezTo>
                    <a:pt x="352" y="564"/>
                    <a:pt x="349" y="565"/>
                    <a:pt x="348" y="566"/>
                  </a:cubicBezTo>
                  <a:cubicBezTo>
                    <a:pt x="344" y="568"/>
                    <a:pt x="343" y="573"/>
                    <a:pt x="338" y="573"/>
                  </a:cubicBezTo>
                  <a:cubicBezTo>
                    <a:pt x="339" y="577"/>
                    <a:pt x="336" y="577"/>
                    <a:pt x="337" y="580"/>
                  </a:cubicBezTo>
                  <a:cubicBezTo>
                    <a:pt x="335" y="582"/>
                    <a:pt x="334" y="581"/>
                    <a:pt x="332" y="580"/>
                  </a:cubicBezTo>
                  <a:cubicBezTo>
                    <a:pt x="333" y="582"/>
                    <a:pt x="330" y="583"/>
                    <a:pt x="331" y="584"/>
                  </a:cubicBezTo>
                  <a:cubicBezTo>
                    <a:pt x="334" y="587"/>
                    <a:pt x="330" y="585"/>
                    <a:pt x="330" y="588"/>
                  </a:cubicBezTo>
                  <a:cubicBezTo>
                    <a:pt x="329" y="590"/>
                    <a:pt x="327" y="589"/>
                    <a:pt x="327" y="590"/>
                  </a:cubicBezTo>
                  <a:cubicBezTo>
                    <a:pt x="326" y="591"/>
                    <a:pt x="327" y="592"/>
                    <a:pt x="327" y="593"/>
                  </a:cubicBezTo>
                  <a:cubicBezTo>
                    <a:pt x="326" y="594"/>
                    <a:pt x="323" y="605"/>
                    <a:pt x="324" y="608"/>
                  </a:cubicBezTo>
                  <a:cubicBezTo>
                    <a:pt x="324" y="611"/>
                    <a:pt x="325" y="611"/>
                    <a:pt x="327" y="614"/>
                  </a:cubicBezTo>
                  <a:cubicBezTo>
                    <a:pt x="327" y="618"/>
                    <a:pt x="326" y="619"/>
                    <a:pt x="327" y="622"/>
                  </a:cubicBezTo>
                  <a:cubicBezTo>
                    <a:pt x="327" y="623"/>
                    <a:pt x="328" y="628"/>
                    <a:pt x="330" y="628"/>
                  </a:cubicBezTo>
                  <a:cubicBezTo>
                    <a:pt x="334" y="628"/>
                    <a:pt x="325" y="634"/>
                    <a:pt x="332" y="635"/>
                  </a:cubicBezTo>
                  <a:cubicBezTo>
                    <a:pt x="332" y="642"/>
                    <a:pt x="333" y="647"/>
                    <a:pt x="332" y="653"/>
                  </a:cubicBezTo>
                  <a:cubicBezTo>
                    <a:pt x="332" y="657"/>
                    <a:pt x="328" y="660"/>
                    <a:pt x="328" y="664"/>
                  </a:cubicBezTo>
                  <a:cubicBezTo>
                    <a:pt x="325" y="664"/>
                    <a:pt x="320" y="668"/>
                    <a:pt x="318" y="670"/>
                  </a:cubicBezTo>
                  <a:cubicBezTo>
                    <a:pt x="317" y="671"/>
                    <a:pt x="317" y="671"/>
                    <a:pt x="318" y="671"/>
                  </a:cubicBezTo>
                  <a:cubicBezTo>
                    <a:pt x="318" y="673"/>
                    <a:pt x="316" y="672"/>
                    <a:pt x="314" y="673"/>
                  </a:cubicBezTo>
                  <a:cubicBezTo>
                    <a:pt x="313" y="673"/>
                    <a:pt x="314" y="675"/>
                    <a:pt x="313" y="675"/>
                  </a:cubicBezTo>
                  <a:cubicBezTo>
                    <a:pt x="312" y="676"/>
                    <a:pt x="310" y="673"/>
                    <a:pt x="310" y="675"/>
                  </a:cubicBezTo>
                  <a:cubicBezTo>
                    <a:pt x="310" y="677"/>
                    <a:pt x="308" y="676"/>
                    <a:pt x="307" y="677"/>
                  </a:cubicBezTo>
                  <a:cubicBezTo>
                    <a:pt x="305" y="678"/>
                    <a:pt x="305" y="682"/>
                    <a:pt x="301" y="681"/>
                  </a:cubicBezTo>
                  <a:cubicBezTo>
                    <a:pt x="300" y="689"/>
                    <a:pt x="301" y="700"/>
                    <a:pt x="303" y="712"/>
                  </a:cubicBezTo>
                  <a:cubicBezTo>
                    <a:pt x="302" y="713"/>
                    <a:pt x="300" y="714"/>
                    <a:pt x="300" y="712"/>
                  </a:cubicBezTo>
                  <a:cubicBezTo>
                    <a:pt x="298" y="711"/>
                    <a:pt x="299" y="714"/>
                    <a:pt x="299" y="715"/>
                  </a:cubicBezTo>
                  <a:cubicBezTo>
                    <a:pt x="297" y="716"/>
                    <a:pt x="295" y="714"/>
                    <a:pt x="294" y="716"/>
                  </a:cubicBezTo>
                  <a:cubicBezTo>
                    <a:pt x="294" y="718"/>
                    <a:pt x="289" y="718"/>
                    <a:pt x="287" y="720"/>
                  </a:cubicBezTo>
                  <a:cubicBezTo>
                    <a:pt x="287" y="723"/>
                    <a:pt x="287" y="726"/>
                    <a:pt x="287" y="729"/>
                  </a:cubicBezTo>
                  <a:cubicBezTo>
                    <a:pt x="284" y="729"/>
                    <a:pt x="286" y="734"/>
                    <a:pt x="285" y="736"/>
                  </a:cubicBezTo>
                  <a:cubicBezTo>
                    <a:pt x="284" y="736"/>
                    <a:pt x="282" y="737"/>
                    <a:pt x="282" y="737"/>
                  </a:cubicBezTo>
                  <a:cubicBezTo>
                    <a:pt x="281" y="739"/>
                    <a:pt x="281" y="742"/>
                    <a:pt x="279" y="744"/>
                  </a:cubicBezTo>
                  <a:cubicBezTo>
                    <a:pt x="279" y="745"/>
                    <a:pt x="279" y="746"/>
                    <a:pt x="279" y="747"/>
                  </a:cubicBezTo>
                  <a:cubicBezTo>
                    <a:pt x="279" y="747"/>
                    <a:pt x="276" y="747"/>
                    <a:pt x="276" y="747"/>
                  </a:cubicBezTo>
                  <a:cubicBezTo>
                    <a:pt x="276" y="748"/>
                    <a:pt x="277" y="750"/>
                    <a:pt x="276" y="751"/>
                  </a:cubicBezTo>
                  <a:cubicBezTo>
                    <a:pt x="276" y="752"/>
                    <a:pt x="274" y="751"/>
                    <a:pt x="273" y="751"/>
                  </a:cubicBezTo>
                  <a:cubicBezTo>
                    <a:pt x="273" y="752"/>
                    <a:pt x="274" y="754"/>
                    <a:pt x="273" y="754"/>
                  </a:cubicBezTo>
                  <a:cubicBezTo>
                    <a:pt x="273" y="754"/>
                    <a:pt x="271" y="754"/>
                    <a:pt x="271" y="754"/>
                  </a:cubicBezTo>
                  <a:cubicBezTo>
                    <a:pt x="270" y="755"/>
                    <a:pt x="268" y="757"/>
                    <a:pt x="268" y="758"/>
                  </a:cubicBezTo>
                  <a:cubicBezTo>
                    <a:pt x="268" y="760"/>
                    <a:pt x="266" y="759"/>
                    <a:pt x="265" y="760"/>
                  </a:cubicBezTo>
                  <a:cubicBezTo>
                    <a:pt x="265" y="760"/>
                    <a:pt x="265" y="762"/>
                    <a:pt x="265" y="762"/>
                  </a:cubicBezTo>
                  <a:cubicBezTo>
                    <a:pt x="264" y="763"/>
                    <a:pt x="263" y="762"/>
                    <a:pt x="262" y="762"/>
                  </a:cubicBezTo>
                  <a:cubicBezTo>
                    <a:pt x="261" y="763"/>
                    <a:pt x="260" y="764"/>
                    <a:pt x="259" y="765"/>
                  </a:cubicBezTo>
                  <a:cubicBezTo>
                    <a:pt x="259" y="766"/>
                    <a:pt x="257" y="768"/>
                    <a:pt x="257" y="768"/>
                  </a:cubicBezTo>
                  <a:cubicBezTo>
                    <a:pt x="256" y="768"/>
                    <a:pt x="252" y="769"/>
                    <a:pt x="252" y="769"/>
                  </a:cubicBezTo>
                  <a:cubicBezTo>
                    <a:pt x="251" y="769"/>
                    <a:pt x="251" y="768"/>
                    <a:pt x="250" y="769"/>
                  </a:cubicBezTo>
                  <a:cubicBezTo>
                    <a:pt x="248" y="771"/>
                    <a:pt x="247" y="770"/>
                    <a:pt x="244" y="771"/>
                  </a:cubicBezTo>
                  <a:cubicBezTo>
                    <a:pt x="243" y="771"/>
                    <a:pt x="234" y="775"/>
                    <a:pt x="231" y="771"/>
                  </a:cubicBezTo>
                  <a:cubicBezTo>
                    <a:pt x="229" y="771"/>
                    <a:pt x="231" y="773"/>
                    <a:pt x="231" y="772"/>
                  </a:cubicBezTo>
                  <a:cubicBezTo>
                    <a:pt x="229" y="776"/>
                    <a:pt x="226" y="773"/>
                    <a:pt x="222" y="774"/>
                  </a:cubicBezTo>
                  <a:cubicBezTo>
                    <a:pt x="220" y="774"/>
                    <a:pt x="221" y="775"/>
                    <a:pt x="222" y="775"/>
                  </a:cubicBezTo>
                  <a:cubicBezTo>
                    <a:pt x="220" y="777"/>
                    <a:pt x="213" y="773"/>
                    <a:pt x="209" y="774"/>
                  </a:cubicBezTo>
                  <a:cubicBezTo>
                    <a:pt x="209" y="767"/>
                    <a:pt x="203" y="763"/>
                    <a:pt x="206" y="757"/>
                  </a:cubicBezTo>
                  <a:cubicBezTo>
                    <a:pt x="203" y="754"/>
                    <a:pt x="200" y="752"/>
                    <a:pt x="200" y="746"/>
                  </a:cubicBezTo>
                  <a:cubicBezTo>
                    <a:pt x="196" y="750"/>
                    <a:pt x="200" y="748"/>
                    <a:pt x="198" y="741"/>
                  </a:cubicBezTo>
                  <a:cubicBezTo>
                    <a:pt x="196" y="735"/>
                    <a:pt x="187" y="730"/>
                    <a:pt x="189" y="722"/>
                  </a:cubicBezTo>
                  <a:cubicBezTo>
                    <a:pt x="188" y="721"/>
                    <a:pt x="188" y="725"/>
                    <a:pt x="188" y="725"/>
                  </a:cubicBezTo>
                  <a:cubicBezTo>
                    <a:pt x="185" y="724"/>
                    <a:pt x="188" y="715"/>
                    <a:pt x="185" y="719"/>
                  </a:cubicBezTo>
                  <a:cubicBezTo>
                    <a:pt x="183" y="717"/>
                    <a:pt x="183" y="712"/>
                    <a:pt x="184" y="709"/>
                  </a:cubicBezTo>
                  <a:cubicBezTo>
                    <a:pt x="184" y="705"/>
                    <a:pt x="185" y="702"/>
                    <a:pt x="182" y="696"/>
                  </a:cubicBezTo>
                  <a:cubicBezTo>
                    <a:pt x="183" y="694"/>
                    <a:pt x="179" y="696"/>
                    <a:pt x="178" y="695"/>
                  </a:cubicBezTo>
                  <a:cubicBezTo>
                    <a:pt x="177" y="694"/>
                    <a:pt x="182" y="691"/>
                    <a:pt x="175" y="692"/>
                  </a:cubicBezTo>
                  <a:cubicBezTo>
                    <a:pt x="175" y="691"/>
                    <a:pt x="176" y="689"/>
                    <a:pt x="175" y="688"/>
                  </a:cubicBezTo>
                  <a:cubicBezTo>
                    <a:pt x="175" y="688"/>
                    <a:pt x="173" y="688"/>
                    <a:pt x="172" y="688"/>
                  </a:cubicBezTo>
                  <a:cubicBezTo>
                    <a:pt x="172" y="688"/>
                    <a:pt x="176" y="682"/>
                    <a:pt x="171" y="684"/>
                  </a:cubicBezTo>
                  <a:cubicBezTo>
                    <a:pt x="171" y="681"/>
                    <a:pt x="173" y="681"/>
                    <a:pt x="172" y="678"/>
                  </a:cubicBezTo>
                  <a:cubicBezTo>
                    <a:pt x="170" y="677"/>
                    <a:pt x="173" y="671"/>
                    <a:pt x="168" y="673"/>
                  </a:cubicBezTo>
                  <a:cubicBezTo>
                    <a:pt x="168" y="659"/>
                    <a:pt x="169" y="655"/>
                    <a:pt x="175" y="647"/>
                  </a:cubicBezTo>
                  <a:cubicBezTo>
                    <a:pt x="174" y="645"/>
                    <a:pt x="177" y="640"/>
                    <a:pt x="174" y="640"/>
                  </a:cubicBezTo>
                  <a:cubicBezTo>
                    <a:pt x="174" y="638"/>
                    <a:pt x="177" y="640"/>
                    <a:pt x="178" y="639"/>
                  </a:cubicBezTo>
                  <a:cubicBezTo>
                    <a:pt x="179" y="638"/>
                    <a:pt x="178" y="636"/>
                    <a:pt x="179" y="636"/>
                  </a:cubicBezTo>
                  <a:cubicBezTo>
                    <a:pt x="179" y="634"/>
                    <a:pt x="178" y="621"/>
                    <a:pt x="177" y="625"/>
                  </a:cubicBezTo>
                  <a:cubicBezTo>
                    <a:pt x="174" y="622"/>
                    <a:pt x="175" y="619"/>
                    <a:pt x="175" y="617"/>
                  </a:cubicBezTo>
                  <a:cubicBezTo>
                    <a:pt x="175" y="613"/>
                    <a:pt x="176" y="609"/>
                    <a:pt x="175" y="607"/>
                  </a:cubicBezTo>
                  <a:cubicBezTo>
                    <a:pt x="175" y="605"/>
                    <a:pt x="173" y="606"/>
                    <a:pt x="172" y="605"/>
                  </a:cubicBezTo>
                  <a:cubicBezTo>
                    <a:pt x="172" y="605"/>
                    <a:pt x="174" y="604"/>
                    <a:pt x="174" y="602"/>
                  </a:cubicBezTo>
                  <a:cubicBezTo>
                    <a:pt x="174" y="603"/>
                    <a:pt x="172" y="602"/>
                    <a:pt x="172" y="601"/>
                  </a:cubicBezTo>
                  <a:cubicBezTo>
                    <a:pt x="172" y="598"/>
                    <a:pt x="171" y="598"/>
                    <a:pt x="170" y="597"/>
                  </a:cubicBezTo>
                  <a:cubicBezTo>
                    <a:pt x="169" y="596"/>
                    <a:pt x="170" y="595"/>
                    <a:pt x="170" y="594"/>
                  </a:cubicBezTo>
                  <a:cubicBezTo>
                    <a:pt x="169" y="594"/>
                    <a:pt x="166" y="594"/>
                    <a:pt x="167" y="593"/>
                  </a:cubicBezTo>
                  <a:cubicBezTo>
                    <a:pt x="167" y="593"/>
                    <a:pt x="168" y="593"/>
                    <a:pt x="168" y="593"/>
                  </a:cubicBezTo>
                  <a:cubicBezTo>
                    <a:pt x="166" y="590"/>
                    <a:pt x="165" y="589"/>
                    <a:pt x="161" y="587"/>
                  </a:cubicBezTo>
                  <a:cubicBezTo>
                    <a:pt x="160" y="587"/>
                    <a:pt x="161" y="586"/>
                    <a:pt x="160" y="586"/>
                  </a:cubicBezTo>
                  <a:cubicBezTo>
                    <a:pt x="158" y="586"/>
                    <a:pt x="158" y="582"/>
                    <a:pt x="156" y="583"/>
                  </a:cubicBezTo>
                  <a:cubicBezTo>
                    <a:pt x="153" y="571"/>
                    <a:pt x="156" y="561"/>
                    <a:pt x="156" y="548"/>
                  </a:cubicBezTo>
                  <a:cubicBezTo>
                    <a:pt x="155" y="545"/>
                    <a:pt x="152" y="550"/>
                    <a:pt x="153" y="544"/>
                  </a:cubicBezTo>
                  <a:cubicBezTo>
                    <a:pt x="145" y="544"/>
                    <a:pt x="138" y="543"/>
                    <a:pt x="133" y="541"/>
                  </a:cubicBezTo>
                  <a:cubicBezTo>
                    <a:pt x="135" y="533"/>
                    <a:pt x="129" y="541"/>
                    <a:pt x="130" y="534"/>
                  </a:cubicBezTo>
                  <a:cubicBezTo>
                    <a:pt x="124" y="532"/>
                    <a:pt x="123" y="530"/>
                    <a:pt x="115" y="532"/>
                  </a:cubicBezTo>
                  <a:cubicBezTo>
                    <a:pt x="114" y="533"/>
                    <a:pt x="111" y="533"/>
                    <a:pt x="109" y="534"/>
                  </a:cubicBezTo>
                  <a:cubicBezTo>
                    <a:pt x="109" y="534"/>
                    <a:pt x="105" y="536"/>
                    <a:pt x="101" y="535"/>
                  </a:cubicBezTo>
                  <a:cubicBezTo>
                    <a:pt x="103" y="539"/>
                    <a:pt x="105" y="536"/>
                    <a:pt x="98" y="538"/>
                  </a:cubicBezTo>
                  <a:cubicBezTo>
                    <a:pt x="93" y="539"/>
                    <a:pt x="90" y="540"/>
                    <a:pt x="83" y="541"/>
                  </a:cubicBezTo>
                  <a:cubicBezTo>
                    <a:pt x="80" y="541"/>
                    <a:pt x="80" y="540"/>
                    <a:pt x="78" y="539"/>
                  </a:cubicBezTo>
                  <a:cubicBezTo>
                    <a:pt x="69" y="538"/>
                    <a:pt x="60" y="544"/>
                    <a:pt x="52" y="542"/>
                  </a:cubicBezTo>
                  <a:cubicBezTo>
                    <a:pt x="52" y="537"/>
                    <a:pt x="47" y="539"/>
                    <a:pt x="45" y="538"/>
                  </a:cubicBezTo>
                  <a:cubicBezTo>
                    <a:pt x="44" y="538"/>
                    <a:pt x="45" y="535"/>
                    <a:pt x="45" y="535"/>
                  </a:cubicBezTo>
                  <a:cubicBezTo>
                    <a:pt x="44" y="534"/>
                    <a:pt x="41" y="536"/>
                    <a:pt x="41" y="535"/>
                  </a:cubicBezTo>
                  <a:cubicBezTo>
                    <a:pt x="40" y="535"/>
                    <a:pt x="41" y="533"/>
                    <a:pt x="41" y="532"/>
                  </a:cubicBezTo>
                  <a:cubicBezTo>
                    <a:pt x="39" y="531"/>
                    <a:pt x="38" y="533"/>
                    <a:pt x="38" y="531"/>
                  </a:cubicBezTo>
                  <a:cubicBezTo>
                    <a:pt x="38" y="531"/>
                    <a:pt x="35" y="528"/>
                    <a:pt x="35" y="528"/>
                  </a:cubicBezTo>
                  <a:cubicBezTo>
                    <a:pt x="34" y="528"/>
                    <a:pt x="35" y="527"/>
                    <a:pt x="34" y="527"/>
                  </a:cubicBezTo>
                  <a:cubicBezTo>
                    <a:pt x="32" y="527"/>
                    <a:pt x="33" y="525"/>
                    <a:pt x="32" y="524"/>
                  </a:cubicBezTo>
                  <a:cubicBezTo>
                    <a:pt x="31" y="522"/>
                    <a:pt x="30" y="524"/>
                    <a:pt x="29" y="523"/>
                  </a:cubicBezTo>
                  <a:cubicBezTo>
                    <a:pt x="29" y="522"/>
                    <a:pt x="30" y="520"/>
                    <a:pt x="29" y="520"/>
                  </a:cubicBezTo>
                  <a:cubicBezTo>
                    <a:pt x="28" y="518"/>
                    <a:pt x="26" y="520"/>
                    <a:pt x="26" y="518"/>
                  </a:cubicBezTo>
                  <a:cubicBezTo>
                    <a:pt x="26" y="518"/>
                    <a:pt x="28" y="516"/>
                    <a:pt x="28" y="517"/>
                  </a:cubicBezTo>
                  <a:cubicBezTo>
                    <a:pt x="26" y="512"/>
                    <a:pt x="20" y="513"/>
                    <a:pt x="21" y="508"/>
                  </a:cubicBezTo>
                  <a:cubicBezTo>
                    <a:pt x="14" y="510"/>
                    <a:pt x="17" y="503"/>
                    <a:pt x="11" y="504"/>
                  </a:cubicBezTo>
                  <a:cubicBezTo>
                    <a:pt x="12" y="503"/>
                    <a:pt x="13" y="502"/>
                    <a:pt x="12" y="500"/>
                  </a:cubicBezTo>
                  <a:cubicBezTo>
                    <a:pt x="12" y="498"/>
                    <a:pt x="9" y="499"/>
                    <a:pt x="7" y="499"/>
                  </a:cubicBezTo>
                  <a:cubicBezTo>
                    <a:pt x="8" y="496"/>
                    <a:pt x="4" y="495"/>
                    <a:pt x="4" y="494"/>
                  </a:cubicBezTo>
                  <a:cubicBezTo>
                    <a:pt x="4" y="492"/>
                    <a:pt x="6" y="492"/>
                    <a:pt x="4" y="489"/>
                  </a:cubicBezTo>
                  <a:cubicBezTo>
                    <a:pt x="4" y="488"/>
                    <a:pt x="3" y="489"/>
                    <a:pt x="3" y="487"/>
                  </a:cubicBezTo>
                  <a:cubicBezTo>
                    <a:pt x="3" y="486"/>
                    <a:pt x="1" y="483"/>
                    <a:pt x="0" y="482"/>
                  </a:cubicBezTo>
                  <a:cubicBezTo>
                    <a:pt x="0" y="480"/>
                    <a:pt x="3" y="481"/>
                    <a:pt x="4" y="480"/>
                  </a:cubicBezTo>
                  <a:cubicBezTo>
                    <a:pt x="5" y="480"/>
                    <a:pt x="4" y="476"/>
                    <a:pt x="7" y="476"/>
                  </a:cubicBezTo>
                  <a:cubicBezTo>
                    <a:pt x="7" y="468"/>
                    <a:pt x="7" y="460"/>
                    <a:pt x="7" y="452"/>
                  </a:cubicBezTo>
                  <a:cubicBezTo>
                    <a:pt x="7" y="451"/>
                    <a:pt x="4" y="452"/>
                    <a:pt x="4" y="451"/>
                  </a:cubicBezTo>
                  <a:cubicBezTo>
                    <a:pt x="4" y="451"/>
                    <a:pt x="5" y="449"/>
                    <a:pt x="5" y="448"/>
                  </a:cubicBezTo>
                  <a:cubicBezTo>
                    <a:pt x="6" y="446"/>
                    <a:pt x="4" y="445"/>
                    <a:pt x="4" y="443"/>
                  </a:cubicBezTo>
                  <a:cubicBezTo>
                    <a:pt x="9" y="448"/>
                    <a:pt x="4" y="432"/>
                    <a:pt x="10" y="438"/>
                  </a:cubicBezTo>
                  <a:cubicBezTo>
                    <a:pt x="11" y="437"/>
                    <a:pt x="9" y="432"/>
                    <a:pt x="11" y="430"/>
                  </a:cubicBezTo>
                  <a:cubicBezTo>
                    <a:pt x="11" y="430"/>
                    <a:pt x="14" y="430"/>
                    <a:pt x="14" y="430"/>
                  </a:cubicBezTo>
                  <a:cubicBezTo>
                    <a:pt x="14" y="429"/>
                    <a:pt x="12" y="427"/>
                    <a:pt x="12" y="426"/>
                  </a:cubicBezTo>
                  <a:cubicBezTo>
                    <a:pt x="18" y="425"/>
                    <a:pt x="17" y="417"/>
                    <a:pt x="22" y="416"/>
                  </a:cubicBezTo>
                  <a:cubicBezTo>
                    <a:pt x="22" y="411"/>
                    <a:pt x="27" y="411"/>
                    <a:pt x="26" y="406"/>
                  </a:cubicBezTo>
                  <a:cubicBezTo>
                    <a:pt x="29" y="407"/>
                    <a:pt x="29" y="405"/>
                    <a:pt x="29" y="403"/>
                  </a:cubicBezTo>
                  <a:cubicBezTo>
                    <a:pt x="38" y="402"/>
                    <a:pt x="44" y="400"/>
                    <a:pt x="43" y="389"/>
                  </a:cubicBezTo>
                  <a:cubicBezTo>
                    <a:pt x="49" y="391"/>
                    <a:pt x="44" y="381"/>
                    <a:pt x="49" y="382"/>
                  </a:cubicBezTo>
                  <a:cubicBezTo>
                    <a:pt x="49" y="379"/>
                    <a:pt x="49" y="377"/>
                    <a:pt x="49" y="374"/>
                  </a:cubicBezTo>
                  <a:cubicBezTo>
                    <a:pt x="51" y="374"/>
                    <a:pt x="52" y="372"/>
                    <a:pt x="55" y="372"/>
                  </a:cubicBezTo>
                  <a:cubicBezTo>
                    <a:pt x="57" y="370"/>
                    <a:pt x="59" y="367"/>
                    <a:pt x="62" y="364"/>
                  </a:cubicBezTo>
                  <a:cubicBezTo>
                    <a:pt x="62" y="363"/>
                    <a:pt x="63" y="364"/>
                    <a:pt x="63" y="363"/>
                  </a:cubicBezTo>
                  <a:cubicBezTo>
                    <a:pt x="63" y="361"/>
                    <a:pt x="67" y="361"/>
                    <a:pt x="66" y="358"/>
                  </a:cubicBezTo>
                  <a:cubicBezTo>
                    <a:pt x="72" y="360"/>
                    <a:pt x="73" y="355"/>
                    <a:pt x="78" y="356"/>
                  </a:cubicBezTo>
                  <a:cubicBezTo>
                    <a:pt x="76" y="361"/>
                    <a:pt x="85" y="356"/>
                    <a:pt x="83" y="361"/>
                  </a:cubicBezTo>
                  <a:cubicBezTo>
                    <a:pt x="85" y="358"/>
                    <a:pt x="97" y="363"/>
                    <a:pt x="97" y="357"/>
                  </a:cubicBezTo>
                  <a:cubicBezTo>
                    <a:pt x="103" y="356"/>
                    <a:pt x="109" y="354"/>
                    <a:pt x="112" y="350"/>
                  </a:cubicBezTo>
                  <a:cubicBezTo>
                    <a:pt x="114" y="350"/>
                    <a:pt x="116" y="350"/>
                    <a:pt x="116" y="349"/>
                  </a:cubicBezTo>
                  <a:cubicBezTo>
                    <a:pt x="119" y="349"/>
                    <a:pt x="119" y="350"/>
                    <a:pt x="122" y="350"/>
                  </a:cubicBezTo>
                  <a:cubicBezTo>
                    <a:pt x="125" y="350"/>
                    <a:pt x="128" y="348"/>
                    <a:pt x="130" y="349"/>
                  </a:cubicBezTo>
                  <a:cubicBezTo>
                    <a:pt x="130" y="349"/>
                    <a:pt x="131" y="350"/>
                    <a:pt x="132" y="350"/>
                  </a:cubicBezTo>
                  <a:cubicBezTo>
                    <a:pt x="135" y="350"/>
                    <a:pt x="141" y="352"/>
                    <a:pt x="147" y="351"/>
                  </a:cubicBezTo>
                  <a:cubicBezTo>
                    <a:pt x="150" y="351"/>
                    <a:pt x="154" y="347"/>
                    <a:pt x="157" y="350"/>
                  </a:cubicBezTo>
                  <a:cubicBezTo>
                    <a:pt x="159" y="352"/>
                    <a:pt x="158" y="350"/>
                    <a:pt x="163" y="350"/>
                  </a:cubicBezTo>
                  <a:cubicBezTo>
                    <a:pt x="163" y="351"/>
                    <a:pt x="164" y="351"/>
                    <a:pt x="164" y="353"/>
                  </a:cubicBezTo>
                  <a:cubicBezTo>
                    <a:pt x="164" y="353"/>
                    <a:pt x="161" y="354"/>
                    <a:pt x="161" y="354"/>
                  </a:cubicBezTo>
                  <a:cubicBezTo>
                    <a:pt x="161" y="356"/>
                    <a:pt x="162" y="355"/>
                    <a:pt x="163" y="356"/>
                  </a:cubicBezTo>
                  <a:cubicBezTo>
                    <a:pt x="163" y="357"/>
                    <a:pt x="161" y="357"/>
                    <a:pt x="161" y="357"/>
                  </a:cubicBezTo>
                  <a:cubicBezTo>
                    <a:pt x="161" y="358"/>
                    <a:pt x="163" y="358"/>
                    <a:pt x="163" y="360"/>
                  </a:cubicBezTo>
                  <a:cubicBezTo>
                    <a:pt x="162" y="364"/>
                    <a:pt x="160" y="366"/>
                    <a:pt x="164" y="371"/>
                  </a:cubicBezTo>
                  <a:cubicBezTo>
                    <a:pt x="165" y="374"/>
                    <a:pt x="166" y="369"/>
                    <a:pt x="168" y="372"/>
                  </a:cubicBezTo>
                  <a:cubicBezTo>
                    <a:pt x="168" y="374"/>
                    <a:pt x="171" y="373"/>
                    <a:pt x="171" y="374"/>
                  </a:cubicBezTo>
                  <a:cubicBezTo>
                    <a:pt x="171" y="374"/>
                    <a:pt x="171" y="376"/>
                    <a:pt x="171" y="377"/>
                  </a:cubicBezTo>
                  <a:cubicBezTo>
                    <a:pt x="172" y="377"/>
                    <a:pt x="175" y="376"/>
                    <a:pt x="175" y="378"/>
                  </a:cubicBezTo>
                  <a:cubicBezTo>
                    <a:pt x="180" y="376"/>
                    <a:pt x="183" y="382"/>
                    <a:pt x="185" y="378"/>
                  </a:cubicBezTo>
                  <a:cubicBezTo>
                    <a:pt x="187" y="378"/>
                    <a:pt x="186" y="380"/>
                    <a:pt x="186" y="381"/>
                  </a:cubicBezTo>
                  <a:cubicBezTo>
                    <a:pt x="189" y="382"/>
                    <a:pt x="190" y="381"/>
                    <a:pt x="193" y="382"/>
                  </a:cubicBezTo>
                  <a:cubicBezTo>
                    <a:pt x="194" y="383"/>
                    <a:pt x="194" y="385"/>
                    <a:pt x="195" y="385"/>
                  </a:cubicBezTo>
                  <a:cubicBezTo>
                    <a:pt x="195" y="385"/>
                    <a:pt x="197" y="385"/>
                    <a:pt x="198" y="385"/>
                  </a:cubicBezTo>
                  <a:cubicBezTo>
                    <a:pt x="199" y="387"/>
                    <a:pt x="200" y="385"/>
                    <a:pt x="202" y="386"/>
                  </a:cubicBezTo>
                  <a:cubicBezTo>
                    <a:pt x="202" y="387"/>
                    <a:pt x="203" y="389"/>
                    <a:pt x="203" y="389"/>
                  </a:cubicBezTo>
                  <a:cubicBezTo>
                    <a:pt x="204" y="389"/>
                    <a:pt x="206" y="388"/>
                    <a:pt x="207" y="388"/>
                  </a:cubicBezTo>
                  <a:cubicBezTo>
                    <a:pt x="207" y="388"/>
                    <a:pt x="208" y="389"/>
                    <a:pt x="209" y="389"/>
                  </a:cubicBezTo>
                  <a:cubicBezTo>
                    <a:pt x="210" y="389"/>
                    <a:pt x="211" y="389"/>
                    <a:pt x="212" y="389"/>
                  </a:cubicBezTo>
                  <a:cubicBezTo>
                    <a:pt x="212" y="388"/>
                    <a:pt x="214" y="387"/>
                    <a:pt x="214" y="386"/>
                  </a:cubicBezTo>
                  <a:cubicBezTo>
                    <a:pt x="214" y="386"/>
                    <a:pt x="217" y="386"/>
                    <a:pt x="216" y="385"/>
                  </a:cubicBezTo>
                  <a:cubicBezTo>
                    <a:pt x="212" y="382"/>
                    <a:pt x="220" y="383"/>
                    <a:pt x="220" y="378"/>
                  </a:cubicBezTo>
                  <a:cubicBezTo>
                    <a:pt x="224" y="379"/>
                    <a:pt x="224" y="375"/>
                    <a:pt x="229" y="377"/>
                  </a:cubicBezTo>
                  <a:cubicBezTo>
                    <a:pt x="229" y="377"/>
                    <a:pt x="230" y="378"/>
                    <a:pt x="230" y="378"/>
                  </a:cubicBezTo>
                  <a:cubicBezTo>
                    <a:pt x="232" y="378"/>
                    <a:pt x="234" y="377"/>
                    <a:pt x="236" y="378"/>
                  </a:cubicBezTo>
                  <a:cubicBezTo>
                    <a:pt x="236" y="378"/>
                    <a:pt x="238" y="381"/>
                    <a:pt x="238" y="381"/>
                  </a:cubicBezTo>
                  <a:cubicBezTo>
                    <a:pt x="239" y="381"/>
                    <a:pt x="241" y="379"/>
                    <a:pt x="243" y="379"/>
                  </a:cubicBezTo>
                  <a:cubicBezTo>
                    <a:pt x="243" y="379"/>
                    <a:pt x="242" y="382"/>
                    <a:pt x="243" y="382"/>
                  </a:cubicBezTo>
                  <a:cubicBezTo>
                    <a:pt x="244" y="382"/>
                    <a:pt x="246" y="380"/>
                    <a:pt x="248" y="381"/>
                  </a:cubicBezTo>
                  <a:cubicBezTo>
                    <a:pt x="249" y="382"/>
                    <a:pt x="245" y="382"/>
                    <a:pt x="245" y="382"/>
                  </a:cubicBezTo>
                  <a:cubicBezTo>
                    <a:pt x="246" y="385"/>
                    <a:pt x="255" y="385"/>
                    <a:pt x="259" y="385"/>
                  </a:cubicBezTo>
                  <a:cubicBezTo>
                    <a:pt x="259" y="391"/>
                    <a:pt x="271" y="389"/>
                    <a:pt x="273" y="385"/>
                  </a:cubicBezTo>
                  <a:cubicBezTo>
                    <a:pt x="274" y="386"/>
                    <a:pt x="280" y="383"/>
                    <a:pt x="282" y="385"/>
                  </a:cubicBezTo>
                  <a:cubicBezTo>
                    <a:pt x="283" y="387"/>
                    <a:pt x="282" y="385"/>
                    <a:pt x="285" y="385"/>
                  </a:cubicBezTo>
                  <a:cubicBezTo>
                    <a:pt x="287" y="385"/>
                    <a:pt x="289" y="387"/>
                    <a:pt x="292" y="386"/>
                  </a:cubicBezTo>
                  <a:cubicBezTo>
                    <a:pt x="294" y="386"/>
                    <a:pt x="295" y="384"/>
                    <a:pt x="299" y="384"/>
                  </a:cubicBezTo>
                  <a:cubicBezTo>
                    <a:pt x="300" y="380"/>
                    <a:pt x="299" y="376"/>
                    <a:pt x="303" y="375"/>
                  </a:cubicBezTo>
                  <a:cubicBezTo>
                    <a:pt x="303" y="373"/>
                    <a:pt x="301" y="372"/>
                    <a:pt x="301" y="370"/>
                  </a:cubicBezTo>
                  <a:cubicBezTo>
                    <a:pt x="306" y="370"/>
                    <a:pt x="306" y="361"/>
                    <a:pt x="310" y="365"/>
                  </a:cubicBezTo>
                  <a:cubicBezTo>
                    <a:pt x="311" y="360"/>
                    <a:pt x="308" y="359"/>
                    <a:pt x="304" y="358"/>
                  </a:cubicBezTo>
                  <a:cubicBezTo>
                    <a:pt x="305" y="357"/>
                    <a:pt x="306" y="355"/>
                    <a:pt x="306" y="353"/>
                  </a:cubicBezTo>
                  <a:cubicBezTo>
                    <a:pt x="304" y="349"/>
                    <a:pt x="296" y="351"/>
                    <a:pt x="294" y="347"/>
                  </a:cubicBezTo>
                  <a:cubicBezTo>
                    <a:pt x="292" y="349"/>
                    <a:pt x="287" y="348"/>
                    <a:pt x="286" y="351"/>
                  </a:cubicBezTo>
                  <a:cubicBezTo>
                    <a:pt x="284" y="352"/>
                    <a:pt x="285" y="349"/>
                    <a:pt x="285" y="349"/>
                  </a:cubicBezTo>
                  <a:cubicBezTo>
                    <a:pt x="282" y="347"/>
                    <a:pt x="278" y="350"/>
                    <a:pt x="275" y="349"/>
                  </a:cubicBezTo>
                  <a:cubicBezTo>
                    <a:pt x="273" y="349"/>
                    <a:pt x="273" y="352"/>
                    <a:pt x="271" y="351"/>
                  </a:cubicBezTo>
                  <a:cubicBezTo>
                    <a:pt x="267" y="352"/>
                    <a:pt x="267" y="346"/>
                    <a:pt x="261" y="347"/>
                  </a:cubicBezTo>
                  <a:cubicBezTo>
                    <a:pt x="261" y="345"/>
                    <a:pt x="259" y="344"/>
                    <a:pt x="259" y="342"/>
                  </a:cubicBezTo>
                  <a:cubicBezTo>
                    <a:pt x="258" y="342"/>
                    <a:pt x="257" y="341"/>
                    <a:pt x="257" y="340"/>
                  </a:cubicBezTo>
                  <a:cubicBezTo>
                    <a:pt x="256" y="338"/>
                    <a:pt x="254" y="338"/>
                    <a:pt x="251" y="337"/>
                  </a:cubicBezTo>
                  <a:cubicBezTo>
                    <a:pt x="254" y="334"/>
                    <a:pt x="252" y="326"/>
                    <a:pt x="251" y="322"/>
                  </a:cubicBezTo>
                  <a:cubicBezTo>
                    <a:pt x="247" y="324"/>
                    <a:pt x="243" y="319"/>
                    <a:pt x="243" y="326"/>
                  </a:cubicBezTo>
                  <a:cubicBezTo>
                    <a:pt x="238" y="324"/>
                    <a:pt x="238" y="327"/>
                    <a:pt x="234" y="325"/>
                  </a:cubicBezTo>
                  <a:cubicBezTo>
                    <a:pt x="234" y="326"/>
                    <a:pt x="234" y="327"/>
                    <a:pt x="233" y="328"/>
                  </a:cubicBezTo>
                  <a:cubicBezTo>
                    <a:pt x="234" y="328"/>
                    <a:pt x="235" y="329"/>
                    <a:pt x="236" y="330"/>
                  </a:cubicBezTo>
                  <a:cubicBezTo>
                    <a:pt x="236" y="331"/>
                    <a:pt x="235" y="334"/>
                    <a:pt x="238" y="333"/>
                  </a:cubicBezTo>
                  <a:cubicBezTo>
                    <a:pt x="237" y="338"/>
                    <a:pt x="237" y="336"/>
                    <a:pt x="240" y="339"/>
                  </a:cubicBezTo>
                  <a:cubicBezTo>
                    <a:pt x="241" y="342"/>
                    <a:pt x="238" y="341"/>
                    <a:pt x="237" y="342"/>
                  </a:cubicBezTo>
                  <a:cubicBezTo>
                    <a:pt x="237" y="342"/>
                    <a:pt x="235" y="347"/>
                    <a:pt x="234" y="346"/>
                  </a:cubicBezTo>
                  <a:cubicBezTo>
                    <a:pt x="231" y="343"/>
                    <a:pt x="234" y="349"/>
                    <a:pt x="229" y="349"/>
                  </a:cubicBezTo>
                  <a:cubicBezTo>
                    <a:pt x="228" y="347"/>
                    <a:pt x="227" y="346"/>
                    <a:pt x="226" y="346"/>
                  </a:cubicBezTo>
                  <a:cubicBezTo>
                    <a:pt x="225" y="343"/>
                    <a:pt x="227" y="343"/>
                    <a:pt x="229" y="343"/>
                  </a:cubicBezTo>
                  <a:cubicBezTo>
                    <a:pt x="227" y="341"/>
                    <a:pt x="222" y="339"/>
                    <a:pt x="226" y="336"/>
                  </a:cubicBezTo>
                  <a:cubicBezTo>
                    <a:pt x="224" y="335"/>
                    <a:pt x="221" y="337"/>
                    <a:pt x="220" y="336"/>
                  </a:cubicBezTo>
                  <a:cubicBezTo>
                    <a:pt x="219" y="335"/>
                    <a:pt x="223" y="334"/>
                    <a:pt x="223" y="335"/>
                  </a:cubicBezTo>
                  <a:cubicBezTo>
                    <a:pt x="223" y="334"/>
                    <a:pt x="219" y="331"/>
                    <a:pt x="216" y="329"/>
                  </a:cubicBezTo>
                  <a:cubicBezTo>
                    <a:pt x="217" y="322"/>
                    <a:pt x="213" y="321"/>
                    <a:pt x="213" y="315"/>
                  </a:cubicBezTo>
                  <a:cubicBezTo>
                    <a:pt x="214" y="313"/>
                    <a:pt x="209" y="314"/>
                    <a:pt x="209" y="313"/>
                  </a:cubicBezTo>
                  <a:cubicBezTo>
                    <a:pt x="209" y="313"/>
                    <a:pt x="211" y="311"/>
                    <a:pt x="210" y="311"/>
                  </a:cubicBezTo>
                  <a:cubicBezTo>
                    <a:pt x="207" y="308"/>
                    <a:pt x="207" y="311"/>
                    <a:pt x="205" y="309"/>
                  </a:cubicBezTo>
                  <a:cubicBezTo>
                    <a:pt x="204" y="309"/>
                    <a:pt x="206" y="307"/>
                    <a:pt x="206" y="306"/>
                  </a:cubicBezTo>
                  <a:cubicBezTo>
                    <a:pt x="206" y="305"/>
                    <a:pt x="204" y="308"/>
                    <a:pt x="205" y="308"/>
                  </a:cubicBezTo>
                  <a:cubicBezTo>
                    <a:pt x="203" y="308"/>
                    <a:pt x="204" y="306"/>
                    <a:pt x="203" y="305"/>
                  </a:cubicBezTo>
                  <a:cubicBezTo>
                    <a:pt x="198" y="306"/>
                    <a:pt x="198" y="301"/>
                    <a:pt x="192" y="302"/>
                  </a:cubicBezTo>
                  <a:cubicBezTo>
                    <a:pt x="192" y="301"/>
                    <a:pt x="190" y="300"/>
                    <a:pt x="189" y="299"/>
                  </a:cubicBezTo>
                  <a:cubicBezTo>
                    <a:pt x="189" y="299"/>
                    <a:pt x="190" y="297"/>
                    <a:pt x="189" y="297"/>
                  </a:cubicBezTo>
                  <a:cubicBezTo>
                    <a:pt x="189" y="296"/>
                    <a:pt x="187" y="297"/>
                    <a:pt x="186" y="297"/>
                  </a:cubicBezTo>
                  <a:cubicBezTo>
                    <a:pt x="186" y="296"/>
                    <a:pt x="186" y="291"/>
                    <a:pt x="185" y="292"/>
                  </a:cubicBezTo>
                  <a:cubicBezTo>
                    <a:pt x="184" y="294"/>
                    <a:pt x="183" y="293"/>
                    <a:pt x="182" y="291"/>
                  </a:cubicBezTo>
                  <a:cubicBezTo>
                    <a:pt x="182" y="290"/>
                    <a:pt x="180" y="290"/>
                    <a:pt x="181" y="288"/>
                  </a:cubicBezTo>
                  <a:cubicBezTo>
                    <a:pt x="176" y="288"/>
                    <a:pt x="177" y="290"/>
                    <a:pt x="172" y="288"/>
                  </a:cubicBezTo>
                  <a:cubicBezTo>
                    <a:pt x="171" y="289"/>
                    <a:pt x="171" y="291"/>
                    <a:pt x="170" y="291"/>
                  </a:cubicBezTo>
                  <a:cubicBezTo>
                    <a:pt x="168" y="295"/>
                    <a:pt x="172" y="294"/>
                    <a:pt x="172" y="297"/>
                  </a:cubicBezTo>
                  <a:cubicBezTo>
                    <a:pt x="172" y="297"/>
                    <a:pt x="175" y="300"/>
                    <a:pt x="175" y="301"/>
                  </a:cubicBezTo>
                  <a:cubicBezTo>
                    <a:pt x="176" y="302"/>
                    <a:pt x="176" y="302"/>
                    <a:pt x="178" y="302"/>
                  </a:cubicBezTo>
                  <a:cubicBezTo>
                    <a:pt x="176" y="306"/>
                    <a:pt x="181" y="306"/>
                    <a:pt x="182" y="308"/>
                  </a:cubicBezTo>
                  <a:cubicBezTo>
                    <a:pt x="183" y="308"/>
                    <a:pt x="184" y="314"/>
                    <a:pt x="185" y="312"/>
                  </a:cubicBezTo>
                  <a:cubicBezTo>
                    <a:pt x="187" y="310"/>
                    <a:pt x="185" y="312"/>
                    <a:pt x="186" y="313"/>
                  </a:cubicBezTo>
                  <a:cubicBezTo>
                    <a:pt x="188" y="315"/>
                    <a:pt x="191" y="314"/>
                    <a:pt x="192" y="318"/>
                  </a:cubicBezTo>
                  <a:cubicBezTo>
                    <a:pt x="194" y="317"/>
                    <a:pt x="194" y="319"/>
                    <a:pt x="195" y="319"/>
                  </a:cubicBezTo>
                  <a:cubicBezTo>
                    <a:pt x="196" y="319"/>
                    <a:pt x="197" y="318"/>
                    <a:pt x="196" y="318"/>
                  </a:cubicBezTo>
                  <a:cubicBezTo>
                    <a:pt x="198" y="318"/>
                    <a:pt x="198" y="322"/>
                    <a:pt x="199" y="319"/>
                  </a:cubicBezTo>
                  <a:cubicBezTo>
                    <a:pt x="202" y="319"/>
                    <a:pt x="198" y="325"/>
                    <a:pt x="203" y="323"/>
                  </a:cubicBezTo>
                  <a:cubicBezTo>
                    <a:pt x="203" y="326"/>
                    <a:pt x="197" y="324"/>
                    <a:pt x="195" y="325"/>
                  </a:cubicBezTo>
                  <a:cubicBezTo>
                    <a:pt x="196" y="326"/>
                    <a:pt x="197" y="326"/>
                    <a:pt x="198" y="328"/>
                  </a:cubicBezTo>
                  <a:cubicBezTo>
                    <a:pt x="199" y="330"/>
                    <a:pt x="195" y="335"/>
                    <a:pt x="198" y="335"/>
                  </a:cubicBezTo>
                  <a:cubicBezTo>
                    <a:pt x="196" y="337"/>
                    <a:pt x="193" y="337"/>
                    <a:pt x="191" y="337"/>
                  </a:cubicBezTo>
                  <a:cubicBezTo>
                    <a:pt x="193" y="336"/>
                    <a:pt x="191" y="332"/>
                    <a:pt x="193" y="332"/>
                  </a:cubicBezTo>
                  <a:cubicBezTo>
                    <a:pt x="192" y="331"/>
                    <a:pt x="193" y="328"/>
                    <a:pt x="191" y="328"/>
                  </a:cubicBezTo>
                  <a:cubicBezTo>
                    <a:pt x="188" y="327"/>
                    <a:pt x="192" y="325"/>
                    <a:pt x="188" y="323"/>
                  </a:cubicBezTo>
                  <a:cubicBezTo>
                    <a:pt x="186" y="322"/>
                    <a:pt x="183" y="323"/>
                    <a:pt x="184" y="319"/>
                  </a:cubicBezTo>
                  <a:cubicBezTo>
                    <a:pt x="178" y="320"/>
                    <a:pt x="177" y="316"/>
                    <a:pt x="172" y="316"/>
                  </a:cubicBezTo>
                  <a:cubicBezTo>
                    <a:pt x="172" y="313"/>
                    <a:pt x="169" y="311"/>
                    <a:pt x="167" y="308"/>
                  </a:cubicBezTo>
                  <a:cubicBezTo>
                    <a:pt x="166" y="307"/>
                    <a:pt x="165" y="308"/>
                    <a:pt x="165" y="306"/>
                  </a:cubicBezTo>
                  <a:cubicBezTo>
                    <a:pt x="165" y="305"/>
                    <a:pt x="163" y="306"/>
                    <a:pt x="163" y="305"/>
                  </a:cubicBezTo>
                  <a:cubicBezTo>
                    <a:pt x="162" y="305"/>
                    <a:pt x="163" y="303"/>
                    <a:pt x="163" y="302"/>
                  </a:cubicBezTo>
                  <a:cubicBezTo>
                    <a:pt x="161" y="301"/>
                    <a:pt x="158" y="303"/>
                    <a:pt x="157" y="302"/>
                  </a:cubicBezTo>
                  <a:cubicBezTo>
                    <a:pt x="156" y="302"/>
                    <a:pt x="159" y="300"/>
                    <a:pt x="160" y="301"/>
                  </a:cubicBezTo>
                  <a:cubicBezTo>
                    <a:pt x="158" y="298"/>
                    <a:pt x="150" y="298"/>
                    <a:pt x="146" y="299"/>
                  </a:cubicBezTo>
                  <a:cubicBezTo>
                    <a:pt x="145" y="300"/>
                    <a:pt x="148" y="301"/>
                    <a:pt x="149" y="301"/>
                  </a:cubicBezTo>
                  <a:cubicBezTo>
                    <a:pt x="147" y="303"/>
                    <a:pt x="146" y="301"/>
                    <a:pt x="144" y="302"/>
                  </a:cubicBezTo>
                  <a:cubicBezTo>
                    <a:pt x="141" y="304"/>
                    <a:pt x="141" y="308"/>
                    <a:pt x="139" y="308"/>
                  </a:cubicBezTo>
                  <a:cubicBezTo>
                    <a:pt x="133" y="308"/>
                    <a:pt x="132" y="303"/>
                    <a:pt x="125" y="304"/>
                  </a:cubicBezTo>
                  <a:cubicBezTo>
                    <a:pt x="123" y="304"/>
                    <a:pt x="124" y="308"/>
                    <a:pt x="119" y="306"/>
                  </a:cubicBezTo>
                  <a:cubicBezTo>
                    <a:pt x="119" y="310"/>
                    <a:pt x="119" y="313"/>
                    <a:pt x="119" y="316"/>
                  </a:cubicBezTo>
                  <a:cubicBezTo>
                    <a:pt x="115" y="318"/>
                    <a:pt x="106" y="316"/>
                    <a:pt x="108" y="325"/>
                  </a:cubicBezTo>
                  <a:cubicBezTo>
                    <a:pt x="99" y="323"/>
                    <a:pt x="106" y="330"/>
                    <a:pt x="98" y="330"/>
                  </a:cubicBezTo>
                  <a:cubicBezTo>
                    <a:pt x="98" y="332"/>
                    <a:pt x="103" y="336"/>
                    <a:pt x="99" y="336"/>
                  </a:cubicBezTo>
                  <a:cubicBezTo>
                    <a:pt x="99" y="341"/>
                    <a:pt x="97" y="336"/>
                    <a:pt x="94" y="340"/>
                  </a:cubicBezTo>
                  <a:cubicBezTo>
                    <a:pt x="94" y="342"/>
                    <a:pt x="94" y="343"/>
                    <a:pt x="95" y="343"/>
                  </a:cubicBezTo>
                  <a:cubicBezTo>
                    <a:pt x="95" y="346"/>
                    <a:pt x="90" y="344"/>
                    <a:pt x="88" y="344"/>
                  </a:cubicBezTo>
                  <a:cubicBezTo>
                    <a:pt x="87" y="345"/>
                    <a:pt x="87" y="348"/>
                    <a:pt x="85" y="349"/>
                  </a:cubicBezTo>
                  <a:cubicBezTo>
                    <a:pt x="81" y="351"/>
                    <a:pt x="74" y="347"/>
                    <a:pt x="70" y="353"/>
                  </a:cubicBezTo>
                  <a:cubicBezTo>
                    <a:pt x="68" y="351"/>
                    <a:pt x="67" y="349"/>
                    <a:pt x="66" y="347"/>
                  </a:cubicBezTo>
                  <a:cubicBezTo>
                    <a:pt x="60" y="346"/>
                    <a:pt x="53" y="349"/>
                    <a:pt x="50" y="347"/>
                  </a:cubicBezTo>
                  <a:cubicBezTo>
                    <a:pt x="51" y="342"/>
                    <a:pt x="53" y="336"/>
                    <a:pt x="49" y="333"/>
                  </a:cubicBezTo>
                  <a:cubicBezTo>
                    <a:pt x="48" y="331"/>
                    <a:pt x="51" y="330"/>
                    <a:pt x="52" y="328"/>
                  </a:cubicBezTo>
                  <a:cubicBezTo>
                    <a:pt x="53" y="324"/>
                    <a:pt x="50" y="319"/>
                    <a:pt x="53" y="316"/>
                  </a:cubicBezTo>
                  <a:cubicBezTo>
                    <a:pt x="52" y="313"/>
                    <a:pt x="52" y="309"/>
                    <a:pt x="49" y="308"/>
                  </a:cubicBezTo>
                  <a:cubicBezTo>
                    <a:pt x="50" y="306"/>
                    <a:pt x="52" y="306"/>
                    <a:pt x="52" y="304"/>
                  </a:cubicBezTo>
                  <a:cubicBezTo>
                    <a:pt x="55" y="305"/>
                    <a:pt x="64" y="301"/>
                    <a:pt x="63" y="306"/>
                  </a:cubicBezTo>
                  <a:cubicBezTo>
                    <a:pt x="66" y="304"/>
                    <a:pt x="80" y="310"/>
                    <a:pt x="83" y="306"/>
                  </a:cubicBezTo>
                  <a:cubicBezTo>
                    <a:pt x="84" y="305"/>
                    <a:pt x="83" y="306"/>
                    <a:pt x="85" y="306"/>
                  </a:cubicBezTo>
                  <a:cubicBezTo>
                    <a:pt x="85" y="306"/>
                    <a:pt x="86" y="304"/>
                    <a:pt x="87" y="305"/>
                  </a:cubicBezTo>
                  <a:cubicBezTo>
                    <a:pt x="87" y="305"/>
                    <a:pt x="87" y="306"/>
                    <a:pt x="87" y="306"/>
                  </a:cubicBezTo>
                  <a:cubicBezTo>
                    <a:pt x="91" y="305"/>
                    <a:pt x="93" y="304"/>
                    <a:pt x="94" y="299"/>
                  </a:cubicBezTo>
                  <a:cubicBezTo>
                    <a:pt x="94" y="298"/>
                    <a:pt x="97" y="290"/>
                    <a:pt x="94" y="287"/>
                  </a:cubicBezTo>
                  <a:cubicBezTo>
                    <a:pt x="92" y="285"/>
                    <a:pt x="95" y="285"/>
                    <a:pt x="92" y="281"/>
                  </a:cubicBezTo>
                  <a:cubicBezTo>
                    <a:pt x="92" y="280"/>
                    <a:pt x="90" y="280"/>
                    <a:pt x="88" y="280"/>
                  </a:cubicBezTo>
                  <a:cubicBezTo>
                    <a:pt x="89" y="279"/>
                    <a:pt x="90" y="278"/>
                    <a:pt x="90" y="276"/>
                  </a:cubicBezTo>
                  <a:cubicBezTo>
                    <a:pt x="88" y="275"/>
                    <a:pt x="87" y="277"/>
                    <a:pt x="87" y="277"/>
                  </a:cubicBezTo>
                  <a:cubicBezTo>
                    <a:pt x="85" y="276"/>
                    <a:pt x="87" y="275"/>
                    <a:pt x="85" y="274"/>
                  </a:cubicBezTo>
                  <a:cubicBezTo>
                    <a:pt x="84" y="274"/>
                    <a:pt x="80" y="273"/>
                    <a:pt x="78" y="273"/>
                  </a:cubicBezTo>
                  <a:cubicBezTo>
                    <a:pt x="78" y="273"/>
                    <a:pt x="78" y="271"/>
                    <a:pt x="77" y="271"/>
                  </a:cubicBezTo>
                  <a:cubicBezTo>
                    <a:pt x="75" y="271"/>
                    <a:pt x="74" y="271"/>
                    <a:pt x="74" y="270"/>
                  </a:cubicBezTo>
                  <a:cubicBezTo>
                    <a:pt x="73" y="266"/>
                    <a:pt x="77" y="268"/>
                    <a:pt x="77" y="269"/>
                  </a:cubicBezTo>
                  <a:cubicBezTo>
                    <a:pt x="81" y="267"/>
                    <a:pt x="84" y="264"/>
                    <a:pt x="92" y="266"/>
                  </a:cubicBezTo>
                  <a:cubicBezTo>
                    <a:pt x="93" y="263"/>
                    <a:pt x="91" y="263"/>
                    <a:pt x="90" y="263"/>
                  </a:cubicBezTo>
                  <a:cubicBezTo>
                    <a:pt x="91" y="259"/>
                    <a:pt x="96" y="263"/>
                    <a:pt x="98" y="263"/>
                  </a:cubicBezTo>
                  <a:cubicBezTo>
                    <a:pt x="99" y="263"/>
                    <a:pt x="102" y="260"/>
                    <a:pt x="102" y="263"/>
                  </a:cubicBezTo>
                  <a:cubicBezTo>
                    <a:pt x="105" y="261"/>
                    <a:pt x="106" y="256"/>
                    <a:pt x="111" y="256"/>
                  </a:cubicBezTo>
                  <a:cubicBezTo>
                    <a:pt x="109" y="251"/>
                    <a:pt x="115" y="253"/>
                    <a:pt x="113" y="249"/>
                  </a:cubicBezTo>
                  <a:cubicBezTo>
                    <a:pt x="116" y="249"/>
                    <a:pt x="119" y="249"/>
                    <a:pt x="122" y="249"/>
                  </a:cubicBezTo>
                  <a:cubicBezTo>
                    <a:pt x="122" y="248"/>
                    <a:pt x="120" y="248"/>
                    <a:pt x="119" y="248"/>
                  </a:cubicBezTo>
                  <a:cubicBezTo>
                    <a:pt x="120" y="245"/>
                    <a:pt x="124" y="246"/>
                    <a:pt x="122" y="242"/>
                  </a:cubicBezTo>
                  <a:cubicBezTo>
                    <a:pt x="126" y="242"/>
                    <a:pt x="125" y="244"/>
                    <a:pt x="127" y="242"/>
                  </a:cubicBezTo>
                  <a:cubicBezTo>
                    <a:pt x="124" y="235"/>
                    <a:pt x="130" y="238"/>
                    <a:pt x="130" y="231"/>
                  </a:cubicBezTo>
                  <a:cubicBezTo>
                    <a:pt x="132" y="230"/>
                    <a:pt x="134" y="231"/>
                    <a:pt x="136" y="231"/>
                  </a:cubicBezTo>
                  <a:cubicBezTo>
                    <a:pt x="138" y="230"/>
                    <a:pt x="138" y="228"/>
                    <a:pt x="139" y="228"/>
                  </a:cubicBezTo>
                  <a:cubicBezTo>
                    <a:pt x="140" y="227"/>
                    <a:pt x="140" y="229"/>
                    <a:pt x="140" y="229"/>
                  </a:cubicBezTo>
                  <a:cubicBezTo>
                    <a:pt x="142" y="230"/>
                    <a:pt x="141" y="228"/>
                    <a:pt x="142" y="228"/>
                  </a:cubicBezTo>
                  <a:cubicBezTo>
                    <a:pt x="143" y="228"/>
                    <a:pt x="146" y="228"/>
                    <a:pt x="147" y="228"/>
                  </a:cubicBezTo>
                  <a:cubicBezTo>
                    <a:pt x="149" y="227"/>
                    <a:pt x="150" y="223"/>
                    <a:pt x="153" y="225"/>
                  </a:cubicBezTo>
                  <a:cubicBezTo>
                    <a:pt x="152" y="222"/>
                    <a:pt x="148" y="222"/>
                    <a:pt x="149" y="218"/>
                  </a:cubicBezTo>
                  <a:cubicBezTo>
                    <a:pt x="152" y="217"/>
                    <a:pt x="150" y="216"/>
                    <a:pt x="150" y="211"/>
                  </a:cubicBezTo>
                  <a:cubicBezTo>
                    <a:pt x="150" y="207"/>
                    <a:pt x="152" y="205"/>
                    <a:pt x="151" y="201"/>
                  </a:cubicBezTo>
                  <a:cubicBezTo>
                    <a:pt x="153" y="201"/>
                    <a:pt x="155" y="201"/>
                    <a:pt x="157" y="201"/>
                  </a:cubicBezTo>
                  <a:cubicBezTo>
                    <a:pt x="161" y="201"/>
                    <a:pt x="154" y="197"/>
                    <a:pt x="160" y="198"/>
                  </a:cubicBezTo>
                  <a:cubicBezTo>
                    <a:pt x="160" y="200"/>
                    <a:pt x="162" y="200"/>
                    <a:pt x="163" y="200"/>
                  </a:cubicBezTo>
                  <a:cubicBezTo>
                    <a:pt x="160" y="203"/>
                    <a:pt x="160" y="200"/>
                    <a:pt x="161" y="204"/>
                  </a:cubicBezTo>
                  <a:cubicBezTo>
                    <a:pt x="162" y="207"/>
                    <a:pt x="161" y="209"/>
                    <a:pt x="164" y="208"/>
                  </a:cubicBezTo>
                  <a:cubicBezTo>
                    <a:pt x="164" y="210"/>
                    <a:pt x="164" y="212"/>
                    <a:pt x="163" y="212"/>
                  </a:cubicBezTo>
                  <a:cubicBezTo>
                    <a:pt x="162" y="215"/>
                    <a:pt x="169" y="210"/>
                    <a:pt x="171" y="214"/>
                  </a:cubicBezTo>
                  <a:cubicBezTo>
                    <a:pt x="170" y="218"/>
                    <a:pt x="162" y="215"/>
                    <a:pt x="161" y="219"/>
                  </a:cubicBezTo>
                  <a:cubicBezTo>
                    <a:pt x="160" y="222"/>
                    <a:pt x="164" y="223"/>
                    <a:pt x="165" y="224"/>
                  </a:cubicBezTo>
                  <a:cubicBezTo>
                    <a:pt x="167" y="225"/>
                    <a:pt x="167" y="227"/>
                    <a:pt x="170" y="226"/>
                  </a:cubicBezTo>
                  <a:cubicBezTo>
                    <a:pt x="168" y="224"/>
                    <a:pt x="164" y="224"/>
                    <a:pt x="171" y="224"/>
                  </a:cubicBezTo>
                  <a:cubicBezTo>
                    <a:pt x="173" y="224"/>
                    <a:pt x="175" y="223"/>
                    <a:pt x="177" y="224"/>
                  </a:cubicBezTo>
                  <a:cubicBezTo>
                    <a:pt x="179" y="224"/>
                    <a:pt x="180" y="225"/>
                    <a:pt x="182" y="225"/>
                  </a:cubicBezTo>
                  <a:cubicBezTo>
                    <a:pt x="186" y="225"/>
                    <a:pt x="187" y="223"/>
                    <a:pt x="191" y="224"/>
                  </a:cubicBezTo>
                  <a:cubicBezTo>
                    <a:pt x="191" y="224"/>
                    <a:pt x="196" y="226"/>
                    <a:pt x="198" y="224"/>
                  </a:cubicBezTo>
                  <a:cubicBezTo>
                    <a:pt x="198" y="224"/>
                    <a:pt x="198" y="222"/>
                    <a:pt x="198" y="222"/>
                  </a:cubicBezTo>
                  <a:cubicBezTo>
                    <a:pt x="202" y="221"/>
                    <a:pt x="206" y="223"/>
                    <a:pt x="207" y="219"/>
                  </a:cubicBezTo>
                  <a:cubicBezTo>
                    <a:pt x="213" y="225"/>
                    <a:pt x="217" y="215"/>
                    <a:pt x="220" y="218"/>
                  </a:cubicBezTo>
                  <a:cubicBezTo>
                    <a:pt x="220" y="216"/>
                    <a:pt x="220" y="214"/>
                    <a:pt x="220" y="212"/>
                  </a:cubicBezTo>
                  <a:cubicBezTo>
                    <a:pt x="223" y="213"/>
                    <a:pt x="222" y="211"/>
                    <a:pt x="223" y="210"/>
                  </a:cubicBezTo>
                  <a:cubicBezTo>
                    <a:pt x="223" y="210"/>
                    <a:pt x="224" y="206"/>
                    <a:pt x="224" y="205"/>
                  </a:cubicBezTo>
                  <a:cubicBezTo>
                    <a:pt x="226" y="204"/>
                    <a:pt x="224" y="204"/>
                    <a:pt x="224" y="201"/>
                  </a:cubicBezTo>
                  <a:cubicBezTo>
                    <a:pt x="228" y="202"/>
                    <a:pt x="230" y="201"/>
                    <a:pt x="230" y="198"/>
                  </a:cubicBezTo>
                  <a:cubicBezTo>
                    <a:pt x="231" y="199"/>
                    <a:pt x="231" y="200"/>
                    <a:pt x="231" y="201"/>
                  </a:cubicBezTo>
                  <a:cubicBezTo>
                    <a:pt x="233" y="200"/>
                    <a:pt x="234" y="200"/>
                    <a:pt x="237" y="200"/>
                  </a:cubicBezTo>
                  <a:cubicBezTo>
                    <a:pt x="238" y="200"/>
                    <a:pt x="238" y="197"/>
                    <a:pt x="240" y="197"/>
                  </a:cubicBezTo>
                  <a:cubicBezTo>
                    <a:pt x="240" y="194"/>
                    <a:pt x="239" y="192"/>
                    <a:pt x="237" y="191"/>
                  </a:cubicBezTo>
                  <a:cubicBezTo>
                    <a:pt x="238" y="190"/>
                    <a:pt x="238" y="188"/>
                    <a:pt x="238" y="186"/>
                  </a:cubicBezTo>
                  <a:cubicBezTo>
                    <a:pt x="241" y="186"/>
                    <a:pt x="243" y="186"/>
                    <a:pt x="243" y="183"/>
                  </a:cubicBezTo>
                  <a:cubicBezTo>
                    <a:pt x="246" y="187"/>
                    <a:pt x="247" y="181"/>
                    <a:pt x="252" y="183"/>
                  </a:cubicBezTo>
                  <a:cubicBezTo>
                    <a:pt x="253" y="183"/>
                    <a:pt x="254" y="184"/>
                    <a:pt x="254" y="184"/>
                  </a:cubicBezTo>
                  <a:cubicBezTo>
                    <a:pt x="255" y="184"/>
                    <a:pt x="255" y="183"/>
                    <a:pt x="257" y="183"/>
                  </a:cubicBezTo>
                  <a:cubicBezTo>
                    <a:pt x="258" y="183"/>
                    <a:pt x="260" y="184"/>
                    <a:pt x="259" y="184"/>
                  </a:cubicBezTo>
                  <a:cubicBezTo>
                    <a:pt x="261" y="184"/>
                    <a:pt x="260" y="182"/>
                    <a:pt x="261" y="182"/>
                  </a:cubicBezTo>
                  <a:cubicBezTo>
                    <a:pt x="261" y="181"/>
                    <a:pt x="263" y="182"/>
                    <a:pt x="264" y="182"/>
                  </a:cubicBezTo>
                  <a:cubicBezTo>
                    <a:pt x="266" y="180"/>
                    <a:pt x="265" y="178"/>
                    <a:pt x="269" y="179"/>
                  </a:cubicBezTo>
                  <a:cubicBezTo>
                    <a:pt x="267" y="177"/>
                    <a:pt x="269" y="172"/>
                    <a:pt x="265" y="172"/>
                  </a:cubicBezTo>
                  <a:cubicBezTo>
                    <a:pt x="262" y="170"/>
                    <a:pt x="263" y="174"/>
                    <a:pt x="262" y="175"/>
                  </a:cubicBezTo>
                  <a:cubicBezTo>
                    <a:pt x="261" y="175"/>
                    <a:pt x="261" y="173"/>
                    <a:pt x="259" y="173"/>
                  </a:cubicBezTo>
                  <a:cubicBezTo>
                    <a:pt x="259" y="173"/>
                    <a:pt x="258" y="175"/>
                    <a:pt x="258" y="175"/>
                  </a:cubicBezTo>
                  <a:cubicBezTo>
                    <a:pt x="257" y="175"/>
                    <a:pt x="257" y="173"/>
                    <a:pt x="255" y="173"/>
                  </a:cubicBezTo>
                  <a:cubicBezTo>
                    <a:pt x="253" y="173"/>
                    <a:pt x="251" y="176"/>
                    <a:pt x="248" y="175"/>
                  </a:cubicBezTo>
                  <a:cubicBezTo>
                    <a:pt x="247" y="175"/>
                    <a:pt x="247" y="176"/>
                    <a:pt x="247" y="177"/>
                  </a:cubicBezTo>
                  <a:cubicBezTo>
                    <a:pt x="241" y="176"/>
                    <a:pt x="235" y="178"/>
                    <a:pt x="230" y="176"/>
                  </a:cubicBezTo>
                  <a:cubicBezTo>
                    <a:pt x="230" y="176"/>
                    <a:pt x="230" y="173"/>
                    <a:pt x="230" y="173"/>
                  </a:cubicBezTo>
                  <a:cubicBezTo>
                    <a:pt x="229" y="172"/>
                    <a:pt x="225" y="174"/>
                    <a:pt x="224" y="172"/>
                  </a:cubicBezTo>
                  <a:cubicBezTo>
                    <a:pt x="228" y="164"/>
                    <a:pt x="226" y="160"/>
                    <a:pt x="224" y="151"/>
                  </a:cubicBezTo>
                  <a:cubicBezTo>
                    <a:pt x="228" y="150"/>
                    <a:pt x="234" y="145"/>
                    <a:pt x="236" y="148"/>
                  </a:cubicBezTo>
                  <a:cubicBezTo>
                    <a:pt x="238" y="147"/>
                    <a:pt x="235" y="146"/>
                    <a:pt x="237" y="142"/>
                  </a:cubicBezTo>
                  <a:cubicBezTo>
                    <a:pt x="241" y="142"/>
                    <a:pt x="242" y="135"/>
                    <a:pt x="243" y="133"/>
                  </a:cubicBezTo>
                  <a:cubicBezTo>
                    <a:pt x="243" y="132"/>
                    <a:pt x="245" y="133"/>
                    <a:pt x="245" y="133"/>
                  </a:cubicBezTo>
                  <a:cubicBezTo>
                    <a:pt x="246" y="130"/>
                    <a:pt x="240" y="129"/>
                    <a:pt x="243" y="126"/>
                  </a:cubicBezTo>
                  <a:cubicBezTo>
                    <a:pt x="241" y="127"/>
                    <a:pt x="237" y="125"/>
                    <a:pt x="234" y="126"/>
                  </a:cubicBezTo>
                  <a:cubicBezTo>
                    <a:pt x="231" y="126"/>
                    <a:pt x="228" y="129"/>
                    <a:pt x="224" y="128"/>
                  </a:cubicBezTo>
                  <a:cubicBezTo>
                    <a:pt x="222" y="126"/>
                    <a:pt x="222" y="137"/>
                    <a:pt x="223" y="134"/>
                  </a:cubicBezTo>
                  <a:cubicBezTo>
                    <a:pt x="222" y="136"/>
                    <a:pt x="221" y="133"/>
                    <a:pt x="220" y="134"/>
                  </a:cubicBezTo>
                  <a:cubicBezTo>
                    <a:pt x="219" y="135"/>
                    <a:pt x="221" y="138"/>
                    <a:pt x="220" y="140"/>
                  </a:cubicBezTo>
                  <a:cubicBezTo>
                    <a:pt x="220" y="140"/>
                    <a:pt x="216" y="143"/>
                    <a:pt x="214" y="145"/>
                  </a:cubicBezTo>
                  <a:cubicBezTo>
                    <a:pt x="211" y="149"/>
                    <a:pt x="211" y="152"/>
                    <a:pt x="205" y="152"/>
                  </a:cubicBezTo>
                  <a:cubicBezTo>
                    <a:pt x="204" y="154"/>
                    <a:pt x="207" y="156"/>
                    <a:pt x="205" y="156"/>
                  </a:cubicBezTo>
                  <a:cubicBezTo>
                    <a:pt x="203" y="156"/>
                    <a:pt x="204" y="158"/>
                    <a:pt x="203" y="159"/>
                  </a:cubicBezTo>
                  <a:cubicBezTo>
                    <a:pt x="203" y="160"/>
                    <a:pt x="201" y="159"/>
                    <a:pt x="200" y="159"/>
                  </a:cubicBezTo>
                  <a:cubicBezTo>
                    <a:pt x="200" y="160"/>
                    <a:pt x="201" y="162"/>
                    <a:pt x="200" y="162"/>
                  </a:cubicBezTo>
                  <a:cubicBezTo>
                    <a:pt x="200" y="162"/>
                    <a:pt x="199" y="162"/>
                    <a:pt x="199" y="162"/>
                  </a:cubicBezTo>
                  <a:cubicBezTo>
                    <a:pt x="198" y="164"/>
                    <a:pt x="200" y="168"/>
                    <a:pt x="198" y="168"/>
                  </a:cubicBezTo>
                  <a:cubicBezTo>
                    <a:pt x="198" y="169"/>
                    <a:pt x="202" y="170"/>
                    <a:pt x="199" y="170"/>
                  </a:cubicBezTo>
                  <a:cubicBezTo>
                    <a:pt x="201" y="172"/>
                    <a:pt x="202" y="174"/>
                    <a:pt x="206" y="175"/>
                  </a:cubicBezTo>
                  <a:cubicBezTo>
                    <a:pt x="206" y="177"/>
                    <a:pt x="207" y="178"/>
                    <a:pt x="209" y="179"/>
                  </a:cubicBezTo>
                  <a:cubicBezTo>
                    <a:pt x="208" y="180"/>
                    <a:pt x="207" y="180"/>
                    <a:pt x="206" y="182"/>
                  </a:cubicBezTo>
                  <a:cubicBezTo>
                    <a:pt x="205" y="183"/>
                    <a:pt x="206" y="185"/>
                    <a:pt x="205" y="186"/>
                  </a:cubicBezTo>
                  <a:cubicBezTo>
                    <a:pt x="203" y="187"/>
                    <a:pt x="202" y="187"/>
                    <a:pt x="199" y="187"/>
                  </a:cubicBezTo>
                  <a:cubicBezTo>
                    <a:pt x="198" y="193"/>
                    <a:pt x="194" y="195"/>
                    <a:pt x="195" y="203"/>
                  </a:cubicBezTo>
                  <a:cubicBezTo>
                    <a:pt x="190" y="201"/>
                    <a:pt x="190" y="210"/>
                    <a:pt x="186" y="210"/>
                  </a:cubicBezTo>
                  <a:cubicBezTo>
                    <a:pt x="186" y="210"/>
                    <a:pt x="185" y="210"/>
                    <a:pt x="185" y="210"/>
                  </a:cubicBezTo>
                  <a:cubicBezTo>
                    <a:pt x="183" y="210"/>
                    <a:pt x="185" y="212"/>
                    <a:pt x="184" y="212"/>
                  </a:cubicBezTo>
                  <a:cubicBezTo>
                    <a:pt x="181" y="214"/>
                    <a:pt x="178" y="210"/>
                    <a:pt x="177" y="214"/>
                  </a:cubicBezTo>
                  <a:cubicBezTo>
                    <a:pt x="174" y="214"/>
                    <a:pt x="176" y="208"/>
                    <a:pt x="175" y="205"/>
                  </a:cubicBezTo>
                  <a:cubicBezTo>
                    <a:pt x="174" y="205"/>
                    <a:pt x="174" y="201"/>
                    <a:pt x="172" y="201"/>
                  </a:cubicBezTo>
                  <a:cubicBezTo>
                    <a:pt x="169" y="201"/>
                    <a:pt x="174" y="197"/>
                    <a:pt x="168" y="197"/>
                  </a:cubicBezTo>
                  <a:cubicBezTo>
                    <a:pt x="171" y="194"/>
                    <a:pt x="166" y="193"/>
                    <a:pt x="165" y="191"/>
                  </a:cubicBezTo>
                  <a:cubicBezTo>
                    <a:pt x="165" y="191"/>
                    <a:pt x="167" y="190"/>
                    <a:pt x="167" y="189"/>
                  </a:cubicBezTo>
                  <a:cubicBezTo>
                    <a:pt x="167" y="185"/>
                    <a:pt x="163" y="183"/>
                    <a:pt x="160" y="180"/>
                  </a:cubicBezTo>
                  <a:cubicBezTo>
                    <a:pt x="155" y="182"/>
                    <a:pt x="157" y="189"/>
                    <a:pt x="150" y="187"/>
                  </a:cubicBezTo>
                  <a:cubicBezTo>
                    <a:pt x="150" y="189"/>
                    <a:pt x="152" y="188"/>
                    <a:pt x="153" y="189"/>
                  </a:cubicBezTo>
                  <a:cubicBezTo>
                    <a:pt x="153" y="190"/>
                    <a:pt x="151" y="190"/>
                    <a:pt x="150" y="190"/>
                  </a:cubicBezTo>
                  <a:cubicBezTo>
                    <a:pt x="147" y="190"/>
                    <a:pt x="149" y="195"/>
                    <a:pt x="146" y="194"/>
                  </a:cubicBezTo>
                  <a:cubicBezTo>
                    <a:pt x="139" y="196"/>
                    <a:pt x="141" y="189"/>
                    <a:pt x="135" y="190"/>
                  </a:cubicBezTo>
                  <a:cubicBezTo>
                    <a:pt x="135" y="189"/>
                    <a:pt x="136" y="189"/>
                    <a:pt x="137" y="189"/>
                  </a:cubicBezTo>
                  <a:cubicBezTo>
                    <a:pt x="139" y="185"/>
                    <a:pt x="134" y="182"/>
                    <a:pt x="137" y="180"/>
                  </a:cubicBezTo>
                  <a:cubicBezTo>
                    <a:pt x="136" y="179"/>
                    <a:pt x="135" y="178"/>
                    <a:pt x="133" y="177"/>
                  </a:cubicBezTo>
                  <a:cubicBezTo>
                    <a:pt x="132" y="176"/>
                    <a:pt x="135" y="175"/>
                    <a:pt x="135" y="175"/>
                  </a:cubicBezTo>
                  <a:cubicBezTo>
                    <a:pt x="135" y="173"/>
                    <a:pt x="132" y="172"/>
                    <a:pt x="132" y="172"/>
                  </a:cubicBezTo>
                  <a:cubicBezTo>
                    <a:pt x="132" y="170"/>
                    <a:pt x="134" y="162"/>
                    <a:pt x="132" y="168"/>
                  </a:cubicBezTo>
                  <a:cubicBezTo>
                    <a:pt x="129" y="167"/>
                    <a:pt x="131" y="164"/>
                    <a:pt x="133" y="165"/>
                  </a:cubicBezTo>
                  <a:cubicBezTo>
                    <a:pt x="130" y="160"/>
                    <a:pt x="138" y="159"/>
                    <a:pt x="135" y="158"/>
                  </a:cubicBezTo>
                  <a:cubicBezTo>
                    <a:pt x="135" y="156"/>
                    <a:pt x="139" y="157"/>
                    <a:pt x="139" y="155"/>
                  </a:cubicBezTo>
                  <a:cubicBezTo>
                    <a:pt x="139" y="153"/>
                    <a:pt x="140" y="155"/>
                    <a:pt x="140" y="155"/>
                  </a:cubicBezTo>
                  <a:cubicBezTo>
                    <a:pt x="141" y="154"/>
                    <a:pt x="141" y="153"/>
                    <a:pt x="143" y="152"/>
                  </a:cubicBezTo>
                  <a:cubicBezTo>
                    <a:pt x="145" y="152"/>
                    <a:pt x="144" y="150"/>
                    <a:pt x="144" y="148"/>
                  </a:cubicBezTo>
                  <a:cubicBezTo>
                    <a:pt x="147" y="148"/>
                    <a:pt x="149" y="148"/>
                    <a:pt x="149" y="145"/>
                  </a:cubicBezTo>
                  <a:cubicBezTo>
                    <a:pt x="153" y="144"/>
                    <a:pt x="150" y="150"/>
                    <a:pt x="156" y="148"/>
                  </a:cubicBezTo>
                  <a:cubicBezTo>
                    <a:pt x="156" y="147"/>
                    <a:pt x="154" y="147"/>
                    <a:pt x="153" y="147"/>
                  </a:cubicBezTo>
                  <a:cubicBezTo>
                    <a:pt x="157" y="143"/>
                    <a:pt x="161" y="145"/>
                    <a:pt x="164" y="141"/>
                  </a:cubicBezTo>
                  <a:cubicBezTo>
                    <a:pt x="164" y="140"/>
                    <a:pt x="164" y="139"/>
                    <a:pt x="164" y="138"/>
                  </a:cubicBezTo>
                  <a:cubicBezTo>
                    <a:pt x="164" y="138"/>
                    <a:pt x="166" y="139"/>
                    <a:pt x="167" y="138"/>
                  </a:cubicBezTo>
                  <a:cubicBezTo>
                    <a:pt x="167" y="137"/>
                    <a:pt x="166" y="135"/>
                    <a:pt x="167" y="134"/>
                  </a:cubicBezTo>
                  <a:cubicBezTo>
                    <a:pt x="167" y="133"/>
                    <a:pt x="171" y="132"/>
                    <a:pt x="171" y="131"/>
                  </a:cubicBezTo>
                  <a:cubicBezTo>
                    <a:pt x="172" y="130"/>
                    <a:pt x="170" y="127"/>
                    <a:pt x="171" y="126"/>
                  </a:cubicBezTo>
                  <a:cubicBezTo>
                    <a:pt x="171" y="125"/>
                    <a:pt x="173" y="127"/>
                    <a:pt x="174" y="127"/>
                  </a:cubicBezTo>
                  <a:cubicBezTo>
                    <a:pt x="173" y="128"/>
                    <a:pt x="176" y="120"/>
                    <a:pt x="175" y="120"/>
                  </a:cubicBezTo>
                  <a:cubicBezTo>
                    <a:pt x="178" y="123"/>
                    <a:pt x="179" y="118"/>
                    <a:pt x="182" y="117"/>
                  </a:cubicBezTo>
                  <a:cubicBezTo>
                    <a:pt x="182" y="115"/>
                    <a:pt x="185" y="113"/>
                    <a:pt x="182" y="113"/>
                  </a:cubicBezTo>
                  <a:cubicBezTo>
                    <a:pt x="182" y="110"/>
                    <a:pt x="186" y="112"/>
                    <a:pt x="186" y="109"/>
                  </a:cubicBezTo>
                  <a:cubicBezTo>
                    <a:pt x="187" y="107"/>
                    <a:pt x="189" y="107"/>
                    <a:pt x="191" y="107"/>
                  </a:cubicBezTo>
                  <a:cubicBezTo>
                    <a:pt x="191" y="106"/>
                    <a:pt x="190" y="105"/>
                    <a:pt x="189" y="104"/>
                  </a:cubicBezTo>
                  <a:cubicBezTo>
                    <a:pt x="193" y="101"/>
                    <a:pt x="196" y="101"/>
                    <a:pt x="199" y="100"/>
                  </a:cubicBezTo>
                  <a:cubicBezTo>
                    <a:pt x="201" y="99"/>
                    <a:pt x="199" y="98"/>
                    <a:pt x="200" y="95"/>
                  </a:cubicBezTo>
                  <a:cubicBezTo>
                    <a:pt x="202" y="94"/>
                    <a:pt x="205" y="93"/>
                    <a:pt x="205" y="90"/>
                  </a:cubicBezTo>
                  <a:cubicBezTo>
                    <a:pt x="205" y="87"/>
                    <a:pt x="209" y="92"/>
                    <a:pt x="209" y="86"/>
                  </a:cubicBezTo>
                  <a:cubicBezTo>
                    <a:pt x="214" y="84"/>
                    <a:pt x="220" y="89"/>
                    <a:pt x="220" y="81"/>
                  </a:cubicBezTo>
                  <a:cubicBezTo>
                    <a:pt x="223" y="82"/>
                    <a:pt x="229" y="79"/>
                    <a:pt x="233" y="82"/>
                  </a:cubicBezTo>
                  <a:cubicBezTo>
                    <a:pt x="234" y="81"/>
                    <a:pt x="235" y="79"/>
                    <a:pt x="236" y="78"/>
                  </a:cubicBezTo>
                  <a:cubicBezTo>
                    <a:pt x="240" y="76"/>
                    <a:pt x="243" y="82"/>
                    <a:pt x="243" y="76"/>
                  </a:cubicBezTo>
                  <a:cubicBezTo>
                    <a:pt x="245" y="77"/>
                    <a:pt x="245" y="80"/>
                    <a:pt x="248" y="81"/>
                  </a:cubicBezTo>
                  <a:cubicBezTo>
                    <a:pt x="250" y="80"/>
                    <a:pt x="249" y="76"/>
                    <a:pt x="254" y="78"/>
                  </a:cubicBezTo>
                  <a:cubicBezTo>
                    <a:pt x="254" y="80"/>
                    <a:pt x="252" y="80"/>
                    <a:pt x="252" y="82"/>
                  </a:cubicBezTo>
                  <a:cubicBezTo>
                    <a:pt x="253" y="83"/>
                    <a:pt x="260" y="76"/>
                    <a:pt x="264" y="79"/>
                  </a:cubicBezTo>
                  <a:cubicBezTo>
                    <a:pt x="265" y="81"/>
                    <a:pt x="264" y="79"/>
                    <a:pt x="266" y="79"/>
                  </a:cubicBezTo>
                  <a:cubicBezTo>
                    <a:pt x="269" y="79"/>
                    <a:pt x="272" y="82"/>
                    <a:pt x="276" y="81"/>
                  </a:cubicBezTo>
                  <a:cubicBezTo>
                    <a:pt x="276" y="81"/>
                    <a:pt x="277" y="84"/>
                    <a:pt x="276" y="85"/>
                  </a:cubicBezTo>
                  <a:cubicBezTo>
                    <a:pt x="276" y="85"/>
                    <a:pt x="274" y="84"/>
                    <a:pt x="273" y="85"/>
                  </a:cubicBezTo>
                  <a:cubicBezTo>
                    <a:pt x="272" y="86"/>
                    <a:pt x="273" y="89"/>
                    <a:pt x="271" y="88"/>
                  </a:cubicBezTo>
                  <a:cubicBezTo>
                    <a:pt x="273" y="91"/>
                    <a:pt x="282" y="88"/>
                    <a:pt x="285" y="88"/>
                  </a:cubicBezTo>
                  <a:cubicBezTo>
                    <a:pt x="288" y="86"/>
                    <a:pt x="287" y="90"/>
                    <a:pt x="287" y="90"/>
                  </a:cubicBezTo>
                  <a:cubicBezTo>
                    <a:pt x="289" y="91"/>
                    <a:pt x="292" y="89"/>
                    <a:pt x="292" y="92"/>
                  </a:cubicBezTo>
                  <a:cubicBezTo>
                    <a:pt x="302" y="89"/>
                    <a:pt x="304" y="97"/>
                    <a:pt x="310" y="95"/>
                  </a:cubicBezTo>
                  <a:cubicBezTo>
                    <a:pt x="309" y="99"/>
                    <a:pt x="314" y="97"/>
                    <a:pt x="314" y="100"/>
                  </a:cubicBezTo>
                  <a:cubicBezTo>
                    <a:pt x="318" y="100"/>
                    <a:pt x="323" y="99"/>
                    <a:pt x="320" y="103"/>
                  </a:cubicBezTo>
                  <a:cubicBezTo>
                    <a:pt x="323" y="104"/>
                    <a:pt x="326" y="103"/>
                    <a:pt x="328" y="104"/>
                  </a:cubicBezTo>
                  <a:cubicBezTo>
                    <a:pt x="328" y="105"/>
                    <a:pt x="328" y="107"/>
                    <a:pt x="328" y="107"/>
                  </a:cubicBezTo>
                  <a:cubicBezTo>
                    <a:pt x="329" y="108"/>
                    <a:pt x="332" y="107"/>
                    <a:pt x="332" y="107"/>
                  </a:cubicBezTo>
                  <a:cubicBezTo>
                    <a:pt x="334" y="113"/>
                    <a:pt x="334" y="114"/>
                    <a:pt x="332" y="120"/>
                  </a:cubicBezTo>
                  <a:cubicBezTo>
                    <a:pt x="330" y="116"/>
                    <a:pt x="327" y="121"/>
                    <a:pt x="324" y="121"/>
                  </a:cubicBezTo>
                  <a:cubicBezTo>
                    <a:pt x="320" y="122"/>
                    <a:pt x="315" y="117"/>
                    <a:pt x="311" y="121"/>
                  </a:cubicBezTo>
                  <a:cubicBezTo>
                    <a:pt x="310" y="122"/>
                    <a:pt x="311" y="119"/>
                    <a:pt x="310" y="118"/>
                  </a:cubicBezTo>
                  <a:cubicBezTo>
                    <a:pt x="308" y="118"/>
                    <a:pt x="308" y="120"/>
                    <a:pt x="307" y="120"/>
                  </a:cubicBezTo>
                  <a:cubicBezTo>
                    <a:pt x="306" y="120"/>
                    <a:pt x="305" y="117"/>
                    <a:pt x="304" y="117"/>
                  </a:cubicBezTo>
                  <a:cubicBezTo>
                    <a:pt x="302" y="117"/>
                    <a:pt x="298" y="121"/>
                    <a:pt x="299" y="116"/>
                  </a:cubicBezTo>
                  <a:cubicBezTo>
                    <a:pt x="294" y="117"/>
                    <a:pt x="295" y="116"/>
                    <a:pt x="290" y="116"/>
                  </a:cubicBezTo>
                  <a:cubicBezTo>
                    <a:pt x="290" y="118"/>
                    <a:pt x="291" y="118"/>
                    <a:pt x="293" y="118"/>
                  </a:cubicBezTo>
                  <a:cubicBezTo>
                    <a:pt x="295" y="118"/>
                    <a:pt x="295" y="120"/>
                    <a:pt x="297" y="120"/>
                  </a:cubicBezTo>
                  <a:cubicBezTo>
                    <a:pt x="295" y="123"/>
                    <a:pt x="297" y="121"/>
                    <a:pt x="299" y="123"/>
                  </a:cubicBezTo>
                  <a:cubicBezTo>
                    <a:pt x="299" y="123"/>
                    <a:pt x="298" y="125"/>
                    <a:pt x="299" y="126"/>
                  </a:cubicBezTo>
                  <a:cubicBezTo>
                    <a:pt x="299" y="127"/>
                    <a:pt x="301" y="127"/>
                    <a:pt x="301" y="128"/>
                  </a:cubicBezTo>
                  <a:cubicBezTo>
                    <a:pt x="302" y="130"/>
                    <a:pt x="305" y="134"/>
                    <a:pt x="304" y="138"/>
                  </a:cubicBezTo>
                  <a:cubicBezTo>
                    <a:pt x="305" y="143"/>
                    <a:pt x="313" y="140"/>
                    <a:pt x="314" y="144"/>
                  </a:cubicBezTo>
                  <a:cubicBezTo>
                    <a:pt x="316" y="143"/>
                    <a:pt x="316" y="141"/>
                    <a:pt x="318" y="141"/>
                  </a:cubicBezTo>
                  <a:cubicBezTo>
                    <a:pt x="318" y="137"/>
                    <a:pt x="312" y="138"/>
                    <a:pt x="310" y="135"/>
                  </a:cubicBezTo>
                  <a:cubicBezTo>
                    <a:pt x="309" y="130"/>
                    <a:pt x="318" y="134"/>
                    <a:pt x="321" y="133"/>
                  </a:cubicBezTo>
                  <a:cubicBezTo>
                    <a:pt x="321" y="136"/>
                    <a:pt x="327" y="132"/>
                    <a:pt x="325" y="137"/>
                  </a:cubicBezTo>
                  <a:cubicBezTo>
                    <a:pt x="329" y="138"/>
                    <a:pt x="331" y="132"/>
                    <a:pt x="331" y="138"/>
                  </a:cubicBezTo>
                  <a:cubicBezTo>
                    <a:pt x="335" y="136"/>
                    <a:pt x="331" y="131"/>
                    <a:pt x="328" y="131"/>
                  </a:cubicBezTo>
                  <a:cubicBezTo>
                    <a:pt x="329" y="128"/>
                    <a:pt x="332" y="127"/>
                    <a:pt x="335" y="127"/>
                  </a:cubicBezTo>
                  <a:cubicBezTo>
                    <a:pt x="337" y="125"/>
                    <a:pt x="337" y="122"/>
                    <a:pt x="339" y="120"/>
                  </a:cubicBezTo>
                  <a:cubicBezTo>
                    <a:pt x="345" y="119"/>
                    <a:pt x="348" y="121"/>
                    <a:pt x="352" y="123"/>
                  </a:cubicBezTo>
                  <a:cubicBezTo>
                    <a:pt x="353" y="122"/>
                    <a:pt x="353" y="120"/>
                    <a:pt x="355" y="120"/>
                  </a:cubicBezTo>
                  <a:cubicBezTo>
                    <a:pt x="355" y="117"/>
                    <a:pt x="354" y="116"/>
                    <a:pt x="352" y="116"/>
                  </a:cubicBezTo>
                  <a:cubicBezTo>
                    <a:pt x="354" y="110"/>
                    <a:pt x="354" y="105"/>
                    <a:pt x="353" y="100"/>
                  </a:cubicBezTo>
                  <a:cubicBezTo>
                    <a:pt x="358" y="100"/>
                    <a:pt x="362" y="100"/>
                    <a:pt x="365" y="102"/>
                  </a:cubicBezTo>
                  <a:cubicBezTo>
                    <a:pt x="365" y="102"/>
                    <a:pt x="369" y="102"/>
                    <a:pt x="369" y="106"/>
                  </a:cubicBezTo>
                  <a:cubicBezTo>
                    <a:pt x="366" y="106"/>
                    <a:pt x="363" y="106"/>
                    <a:pt x="360" y="106"/>
                  </a:cubicBezTo>
                  <a:cubicBezTo>
                    <a:pt x="360" y="107"/>
                    <a:pt x="360" y="109"/>
                    <a:pt x="360" y="110"/>
                  </a:cubicBezTo>
                  <a:cubicBezTo>
                    <a:pt x="364" y="114"/>
                    <a:pt x="365" y="110"/>
                    <a:pt x="367" y="111"/>
                  </a:cubicBezTo>
                  <a:cubicBezTo>
                    <a:pt x="369" y="112"/>
                    <a:pt x="363" y="113"/>
                    <a:pt x="363" y="113"/>
                  </a:cubicBezTo>
                  <a:cubicBezTo>
                    <a:pt x="362" y="115"/>
                    <a:pt x="367" y="113"/>
                    <a:pt x="369" y="116"/>
                  </a:cubicBezTo>
                  <a:cubicBezTo>
                    <a:pt x="371" y="114"/>
                    <a:pt x="374" y="113"/>
                    <a:pt x="376" y="110"/>
                  </a:cubicBezTo>
                  <a:cubicBezTo>
                    <a:pt x="376" y="109"/>
                    <a:pt x="378" y="109"/>
                    <a:pt x="377" y="107"/>
                  </a:cubicBezTo>
                  <a:cubicBezTo>
                    <a:pt x="384" y="109"/>
                    <a:pt x="383" y="103"/>
                    <a:pt x="388" y="104"/>
                  </a:cubicBezTo>
                  <a:cubicBezTo>
                    <a:pt x="390" y="104"/>
                    <a:pt x="391" y="103"/>
                    <a:pt x="391" y="100"/>
                  </a:cubicBezTo>
                  <a:cubicBezTo>
                    <a:pt x="394" y="100"/>
                    <a:pt x="395" y="99"/>
                    <a:pt x="395" y="97"/>
                  </a:cubicBezTo>
                  <a:cubicBezTo>
                    <a:pt x="401" y="102"/>
                    <a:pt x="405" y="95"/>
                    <a:pt x="411" y="95"/>
                  </a:cubicBezTo>
                  <a:cubicBezTo>
                    <a:pt x="411" y="97"/>
                    <a:pt x="411" y="98"/>
                    <a:pt x="411" y="100"/>
                  </a:cubicBezTo>
                  <a:cubicBezTo>
                    <a:pt x="416" y="101"/>
                    <a:pt x="420" y="100"/>
                    <a:pt x="423" y="99"/>
                  </a:cubicBezTo>
                  <a:cubicBezTo>
                    <a:pt x="424" y="99"/>
                    <a:pt x="426" y="99"/>
                    <a:pt x="426" y="99"/>
                  </a:cubicBezTo>
                  <a:cubicBezTo>
                    <a:pt x="426" y="99"/>
                    <a:pt x="426" y="98"/>
                    <a:pt x="426" y="97"/>
                  </a:cubicBezTo>
                  <a:cubicBezTo>
                    <a:pt x="429" y="96"/>
                    <a:pt x="433" y="98"/>
                    <a:pt x="433" y="93"/>
                  </a:cubicBezTo>
                  <a:cubicBezTo>
                    <a:pt x="437" y="95"/>
                    <a:pt x="442" y="95"/>
                    <a:pt x="445" y="99"/>
                  </a:cubicBezTo>
                  <a:cubicBezTo>
                    <a:pt x="447" y="98"/>
                    <a:pt x="448" y="97"/>
                    <a:pt x="449" y="95"/>
                  </a:cubicBezTo>
                  <a:cubicBezTo>
                    <a:pt x="449" y="93"/>
                    <a:pt x="443" y="92"/>
                    <a:pt x="447" y="90"/>
                  </a:cubicBezTo>
                  <a:cubicBezTo>
                    <a:pt x="445" y="87"/>
                    <a:pt x="438" y="88"/>
                    <a:pt x="440" y="81"/>
                  </a:cubicBezTo>
                  <a:cubicBezTo>
                    <a:pt x="443" y="82"/>
                    <a:pt x="443" y="84"/>
                    <a:pt x="447" y="85"/>
                  </a:cubicBezTo>
                  <a:cubicBezTo>
                    <a:pt x="449" y="85"/>
                    <a:pt x="452" y="89"/>
                    <a:pt x="456" y="88"/>
                  </a:cubicBezTo>
                  <a:cubicBezTo>
                    <a:pt x="457" y="87"/>
                    <a:pt x="457" y="86"/>
                    <a:pt x="457" y="86"/>
                  </a:cubicBezTo>
                  <a:cubicBezTo>
                    <a:pt x="458" y="86"/>
                    <a:pt x="460" y="89"/>
                    <a:pt x="460" y="86"/>
                  </a:cubicBezTo>
                  <a:cubicBezTo>
                    <a:pt x="462" y="86"/>
                    <a:pt x="462" y="89"/>
                    <a:pt x="463" y="89"/>
                  </a:cubicBezTo>
                  <a:cubicBezTo>
                    <a:pt x="465" y="90"/>
                    <a:pt x="468" y="88"/>
                    <a:pt x="467" y="92"/>
                  </a:cubicBezTo>
                  <a:cubicBezTo>
                    <a:pt x="471" y="90"/>
                    <a:pt x="473" y="93"/>
                    <a:pt x="478" y="90"/>
                  </a:cubicBezTo>
                  <a:cubicBezTo>
                    <a:pt x="476" y="95"/>
                    <a:pt x="483" y="92"/>
                    <a:pt x="481" y="96"/>
                  </a:cubicBezTo>
                  <a:cubicBezTo>
                    <a:pt x="483" y="96"/>
                    <a:pt x="485" y="97"/>
                    <a:pt x="485" y="99"/>
                  </a:cubicBezTo>
                  <a:cubicBezTo>
                    <a:pt x="490" y="98"/>
                    <a:pt x="490" y="101"/>
                    <a:pt x="495" y="100"/>
                  </a:cubicBezTo>
                  <a:cubicBezTo>
                    <a:pt x="498" y="92"/>
                    <a:pt x="487" y="96"/>
                    <a:pt x="489" y="88"/>
                  </a:cubicBezTo>
                  <a:cubicBezTo>
                    <a:pt x="489" y="86"/>
                    <a:pt x="488" y="88"/>
                    <a:pt x="485" y="88"/>
                  </a:cubicBezTo>
                  <a:cubicBezTo>
                    <a:pt x="485" y="84"/>
                    <a:pt x="488" y="83"/>
                    <a:pt x="487" y="79"/>
                  </a:cubicBezTo>
                  <a:cubicBezTo>
                    <a:pt x="487" y="78"/>
                    <a:pt x="484" y="79"/>
                    <a:pt x="484" y="78"/>
                  </a:cubicBezTo>
                  <a:cubicBezTo>
                    <a:pt x="484" y="77"/>
                    <a:pt x="486" y="75"/>
                    <a:pt x="484" y="75"/>
                  </a:cubicBezTo>
                  <a:cubicBezTo>
                    <a:pt x="484" y="72"/>
                    <a:pt x="488" y="73"/>
                    <a:pt x="487" y="69"/>
                  </a:cubicBezTo>
                  <a:cubicBezTo>
                    <a:pt x="489" y="69"/>
                    <a:pt x="488" y="66"/>
                    <a:pt x="492" y="67"/>
                  </a:cubicBezTo>
                  <a:cubicBezTo>
                    <a:pt x="492" y="64"/>
                    <a:pt x="493" y="62"/>
                    <a:pt x="496" y="62"/>
                  </a:cubicBezTo>
                  <a:cubicBezTo>
                    <a:pt x="495" y="56"/>
                    <a:pt x="501" y="58"/>
                    <a:pt x="501" y="53"/>
                  </a:cubicBezTo>
                  <a:cubicBezTo>
                    <a:pt x="507" y="51"/>
                    <a:pt x="510" y="54"/>
                    <a:pt x="515" y="55"/>
                  </a:cubicBezTo>
                  <a:cubicBezTo>
                    <a:pt x="515" y="57"/>
                    <a:pt x="514" y="59"/>
                    <a:pt x="516" y="60"/>
                  </a:cubicBezTo>
                  <a:cubicBezTo>
                    <a:pt x="516" y="61"/>
                    <a:pt x="514" y="61"/>
                    <a:pt x="512" y="61"/>
                  </a:cubicBezTo>
                  <a:cubicBezTo>
                    <a:pt x="512" y="67"/>
                    <a:pt x="514" y="69"/>
                    <a:pt x="512" y="74"/>
                  </a:cubicBezTo>
                  <a:cubicBezTo>
                    <a:pt x="513" y="74"/>
                    <a:pt x="514" y="76"/>
                    <a:pt x="515" y="76"/>
                  </a:cubicBezTo>
                  <a:cubicBezTo>
                    <a:pt x="515" y="77"/>
                    <a:pt x="516" y="78"/>
                    <a:pt x="517" y="78"/>
                  </a:cubicBezTo>
                  <a:cubicBezTo>
                    <a:pt x="515" y="81"/>
                    <a:pt x="517" y="88"/>
                    <a:pt x="515" y="92"/>
                  </a:cubicBezTo>
                  <a:cubicBezTo>
                    <a:pt x="513" y="96"/>
                    <a:pt x="518" y="95"/>
                    <a:pt x="519" y="97"/>
                  </a:cubicBezTo>
                  <a:cubicBezTo>
                    <a:pt x="518" y="109"/>
                    <a:pt x="513" y="116"/>
                    <a:pt x="503" y="118"/>
                  </a:cubicBezTo>
                  <a:cubicBezTo>
                    <a:pt x="504" y="121"/>
                    <a:pt x="510" y="119"/>
                    <a:pt x="511" y="121"/>
                  </a:cubicBezTo>
                  <a:cubicBezTo>
                    <a:pt x="514" y="121"/>
                    <a:pt x="513" y="116"/>
                    <a:pt x="517" y="117"/>
                  </a:cubicBezTo>
                  <a:cubicBezTo>
                    <a:pt x="517" y="118"/>
                    <a:pt x="516" y="119"/>
                    <a:pt x="516" y="121"/>
                  </a:cubicBezTo>
                  <a:cubicBezTo>
                    <a:pt x="518" y="121"/>
                    <a:pt x="517" y="119"/>
                    <a:pt x="519" y="118"/>
                  </a:cubicBezTo>
                  <a:cubicBezTo>
                    <a:pt x="521" y="119"/>
                    <a:pt x="520" y="116"/>
                    <a:pt x="520" y="116"/>
                  </a:cubicBezTo>
                  <a:cubicBezTo>
                    <a:pt x="521" y="115"/>
                    <a:pt x="523" y="116"/>
                    <a:pt x="523" y="116"/>
                  </a:cubicBezTo>
                  <a:cubicBezTo>
                    <a:pt x="524" y="115"/>
                    <a:pt x="523" y="113"/>
                    <a:pt x="523" y="111"/>
                  </a:cubicBezTo>
                  <a:cubicBezTo>
                    <a:pt x="524" y="111"/>
                    <a:pt x="526" y="111"/>
                    <a:pt x="527" y="111"/>
                  </a:cubicBezTo>
                  <a:cubicBezTo>
                    <a:pt x="526" y="107"/>
                    <a:pt x="532" y="103"/>
                    <a:pt x="527" y="100"/>
                  </a:cubicBezTo>
                  <a:cubicBezTo>
                    <a:pt x="528" y="99"/>
                    <a:pt x="530" y="99"/>
                    <a:pt x="530" y="97"/>
                  </a:cubicBezTo>
                  <a:cubicBezTo>
                    <a:pt x="530" y="96"/>
                    <a:pt x="528" y="96"/>
                    <a:pt x="527" y="96"/>
                  </a:cubicBezTo>
                  <a:cubicBezTo>
                    <a:pt x="527" y="93"/>
                    <a:pt x="532" y="95"/>
                    <a:pt x="534" y="95"/>
                  </a:cubicBezTo>
                  <a:cubicBezTo>
                    <a:pt x="533" y="93"/>
                    <a:pt x="534" y="89"/>
                    <a:pt x="530" y="90"/>
                  </a:cubicBezTo>
                  <a:cubicBezTo>
                    <a:pt x="527" y="92"/>
                    <a:pt x="525" y="87"/>
                    <a:pt x="524" y="90"/>
                  </a:cubicBezTo>
                  <a:cubicBezTo>
                    <a:pt x="522" y="88"/>
                    <a:pt x="522" y="85"/>
                    <a:pt x="523" y="82"/>
                  </a:cubicBezTo>
                  <a:cubicBezTo>
                    <a:pt x="523" y="82"/>
                    <a:pt x="526" y="82"/>
                    <a:pt x="526" y="82"/>
                  </a:cubicBezTo>
                  <a:cubicBezTo>
                    <a:pt x="527" y="81"/>
                    <a:pt x="525" y="76"/>
                    <a:pt x="526" y="75"/>
                  </a:cubicBezTo>
                  <a:cubicBezTo>
                    <a:pt x="526" y="73"/>
                    <a:pt x="524" y="75"/>
                    <a:pt x="524" y="75"/>
                  </a:cubicBezTo>
                  <a:cubicBezTo>
                    <a:pt x="522" y="73"/>
                    <a:pt x="523" y="70"/>
                    <a:pt x="522" y="67"/>
                  </a:cubicBezTo>
                  <a:cubicBezTo>
                    <a:pt x="527" y="68"/>
                    <a:pt x="525" y="62"/>
                    <a:pt x="529" y="62"/>
                  </a:cubicBezTo>
                  <a:cubicBezTo>
                    <a:pt x="529" y="60"/>
                    <a:pt x="529" y="58"/>
                    <a:pt x="529" y="55"/>
                  </a:cubicBezTo>
                  <a:cubicBezTo>
                    <a:pt x="533" y="54"/>
                    <a:pt x="531" y="60"/>
                    <a:pt x="532" y="62"/>
                  </a:cubicBezTo>
                  <a:cubicBezTo>
                    <a:pt x="532" y="65"/>
                    <a:pt x="534" y="61"/>
                    <a:pt x="534" y="64"/>
                  </a:cubicBezTo>
                  <a:cubicBezTo>
                    <a:pt x="534" y="65"/>
                    <a:pt x="533" y="66"/>
                    <a:pt x="533" y="65"/>
                  </a:cubicBezTo>
                  <a:cubicBezTo>
                    <a:pt x="534" y="69"/>
                    <a:pt x="537" y="70"/>
                    <a:pt x="541" y="72"/>
                  </a:cubicBezTo>
                  <a:cubicBezTo>
                    <a:pt x="544" y="73"/>
                    <a:pt x="541" y="68"/>
                    <a:pt x="540" y="68"/>
                  </a:cubicBezTo>
                  <a:cubicBezTo>
                    <a:pt x="542" y="66"/>
                    <a:pt x="546" y="66"/>
                    <a:pt x="550" y="65"/>
                  </a:cubicBezTo>
                  <a:cubicBezTo>
                    <a:pt x="550" y="64"/>
                    <a:pt x="547" y="64"/>
                    <a:pt x="546" y="64"/>
                  </a:cubicBezTo>
                  <a:cubicBezTo>
                    <a:pt x="547" y="60"/>
                    <a:pt x="544" y="60"/>
                    <a:pt x="544" y="57"/>
                  </a:cubicBezTo>
                  <a:cubicBezTo>
                    <a:pt x="545" y="60"/>
                    <a:pt x="554" y="55"/>
                    <a:pt x="553" y="61"/>
                  </a:cubicBezTo>
                  <a:cubicBezTo>
                    <a:pt x="554" y="62"/>
                    <a:pt x="555" y="60"/>
                    <a:pt x="555" y="60"/>
                  </a:cubicBezTo>
                  <a:cubicBezTo>
                    <a:pt x="557" y="60"/>
                    <a:pt x="556" y="61"/>
                    <a:pt x="557" y="62"/>
                  </a:cubicBezTo>
                  <a:cubicBezTo>
                    <a:pt x="557" y="63"/>
                    <a:pt x="559" y="62"/>
                    <a:pt x="560" y="62"/>
                  </a:cubicBezTo>
                  <a:cubicBezTo>
                    <a:pt x="562" y="65"/>
                    <a:pt x="567" y="62"/>
                    <a:pt x="564" y="67"/>
                  </a:cubicBezTo>
                  <a:cubicBezTo>
                    <a:pt x="566" y="67"/>
                    <a:pt x="568" y="67"/>
                    <a:pt x="571" y="67"/>
                  </a:cubicBezTo>
                  <a:cubicBezTo>
                    <a:pt x="571" y="65"/>
                    <a:pt x="565" y="64"/>
                    <a:pt x="569" y="62"/>
                  </a:cubicBezTo>
                  <a:cubicBezTo>
                    <a:pt x="568" y="61"/>
                    <a:pt x="567" y="60"/>
                    <a:pt x="565" y="60"/>
                  </a:cubicBezTo>
                  <a:cubicBezTo>
                    <a:pt x="564" y="53"/>
                    <a:pt x="565" y="52"/>
                    <a:pt x="565" y="44"/>
                  </a:cubicBezTo>
                  <a:cubicBezTo>
                    <a:pt x="573" y="43"/>
                    <a:pt x="583" y="45"/>
                    <a:pt x="589" y="44"/>
                  </a:cubicBezTo>
                  <a:cubicBezTo>
                    <a:pt x="592" y="44"/>
                    <a:pt x="590" y="40"/>
                    <a:pt x="593" y="43"/>
                  </a:cubicBezTo>
                  <a:cubicBezTo>
                    <a:pt x="598" y="40"/>
                    <a:pt x="594" y="37"/>
                    <a:pt x="596" y="33"/>
                  </a:cubicBezTo>
                  <a:cubicBezTo>
                    <a:pt x="599" y="33"/>
                    <a:pt x="601" y="33"/>
                    <a:pt x="603" y="32"/>
                  </a:cubicBezTo>
                  <a:cubicBezTo>
                    <a:pt x="605" y="28"/>
                    <a:pt x="609" y="27"/>
                    <a:pt x="611" y="25"/>
                  </a:cubicBezTo>
                  <a:cubicBezTo>
                    <a:pt x="626" y="22"/>
                    <a:pt x="641" y="21"/>
                    <a:pt x="652" y="16"/>
                  </a:cubicBezTo>
                  <a:cubicBezTo>
                    <a:pt x="654" y="14"/>
                    <a:pt x="655" y="19"/>
                    <a:pt x="655" y="19"/>
                  </a:cubicBezTo>
                  <a:cubicBezTo>
                    <a:pt x="656" y="19"/>
                    <a:pt x="657" y="15"/>
                    <a:pt x="656" y="15"/>
                  </a:cubicBezTo>
                  <a:cubicBezTo>
                    <a:pt x="659" y="16"/>
                    <a:pt x="656" y="17"/>
                    <a:pt x="658" y="19"/>
                  </a:cubicBezTo>
                  <a:cubicBezTo>
                    <a:pt x="658" y="20"/>
                    <a:pt x="661" y="18"/>
                    <a:pt x="661" y="20"/>
                  </a:cubicBezTo>
                  <a:cubicBezTo>
                    <a:pt x="663" y="20"/>
                    <a:pt x="659" y="18"/>
                    <a:pt x="662" y="17"/>
                  </a:cubicBezTo>
                  <a:cubicBezTo>
                    <a:pt x="664" y="17"/>
                    <a:pt x="669" y="18"/>
                    <a:pt x="669" y="13"/>
                  </a:cubicBezTo>
                  <a:cubicBezTo>
                    <a:pt x="672" y="14"/>
                    <a:pt x="673" y="13"/>
                    <a:pt x="673" y="10"/>
                  </a:cubicBezTo>
                  <a:cubicBezTo>
                    <a:pt x="675" y="11"/>
                    <a:pt x="675" y="13"/>
                    <a:pt x="677" y="13"/>
                  </a:cubicBezTo>
                  <a:cubicBezTo>
                    <a:pt x="681" y="13"/>
                    <a:pt x="680" y="9"/>
                    <a:pt x="680" y="5"/>
                  </a:cubicBezTo>
                  <a:cubicBezTo>
                    <a:pt x="687" y="2"/>
                    <a:pt x="694" y="0"/>
                    <a:pt x="704" y="1"/>
                  </a:cubicBezTo>
                  <a:cubicBezTo>
                    <a:pt x="703" y="2"/>
                    <a:pt x="703" y="4"/>
                    <a:pt x="703" y="6"/>
                  </a:cubicBezTo>
                  <a:cubicBezTo>
                    <a:pt x="705" y="9"/>
                    <a:pt x="711" y="9"/>
                    <a:pt x="714" y="6"/>
                  </a:cubicBezTo>
                  <a:cubicBezTo>
                    <a:pt x="715" y="7"/>
                    <a:pt x="715" y="8"/>
                    <a:pt x="714" y="8"/>
                  </a:cubicBezTo>
                  <a:close/>
                  <a:moveTo>
                    <a:pt x="1051" y="179"/>
                  </a:moveTo>
                  <a:cubicBezTo>
                    <a:pt x="1051" y="177"/>
                    <a:pt x="1048" y="178"/>
                    <a:pt x="1048" y="176"/>
                  </a:cubicBezTo>
                  <a:cubicBezTo>
                    <a:pt x="1043" y="175"/>
                    <a:pt x="1043" y="178"/>
                    <a:pt x="1048" y="177"/>
                  </a:cubicBezTo>
                  <a:cubicBezTo>
                    <a:pt x="1048" y="178"/>
                    <a:pt x="1049" y="179"/>
                    <a:pt x="1051" y="179"/>
                  </a:cubicBezTo>
                  <a:close/>
                  <a:moveTo>
                    <a:pt x="303" y="284"/>
                  </a:moveTo>
                  <a:cubicBezTo>
                    <a:pt x="302" y="288"/>
                    <a:pt x="308" y="286"/>
                    <a:pt x="306" y="291"/>
                  </a:cubicBezTo>
                  <a:cubicBezTo>
                    <a:pt x="308" y="292"/>
                    <a:pt x="309" y="289"/>
                    <a:pt x="310" y="291"/>
                  </a:cubicBezTo>
                  <a:cubicBezTo>
                    <a:pt x="310" y="292"/>
                    <a:pt x="309" y="292"/>
                    <a:pt x="308" y="292"/>
                  </a:cubicBezTo>
                  <a:cubicBezTo>
                    <a:pt x="306" y="293"/>
                    <a:pt x="300" y="295"/>
                    <a:pt x="299" y="295"/>
                  </a:cubicBezTo>
                  <a:cubicBezTo>
                    <a:pt x="295" y="295"/>
                    <a:pt x="294" y="292"/>
                    <a:pt x="292" y="290"/>
                  </a:cubicBezTo>
                  <a:cubicBezTo>
                    <a:pt x="292" y="287"/>
                    <a:pt x="296" y="289"/>
                    <a:pt x="296" y="287"/>
                  </a:cubicBezTo>
                  <a:cubicBezTo>
                    <a:pt x="293" y="284"/>
                    <a:pt x="292" y="284"/>
                    <a:pt x="287" y="285"/>
                  </a:cubicBezTo>
                  <a:cubicBezTo>
                    <a:pt x="286" y="283"/>
                    <a:pt x="285" y="281"/>
                    <a:pt x="280" y="281"/>
                  </a:cubicBezTo>
                  <a:cubicBezTo>
                    <a:pt x="279" y="281"/>
                    <a:pt x="280" y="283"/>
                    <a:pt x="279" y="284"/>
                  </a:cubicBezTo>
                  <a:cubicBezTo>
                    <a:pt x="278" y="285"/>
                    <a:pt x="276" y="285"/>
                    <a:pt x="275" y="285"/>
                  </a:cubicBezTo>
                  <a:cubicBezTo>
                    <a:pt x="273" y="287"/>
                    <a:pt x="273" y="291"/>
                    <a:pt x="269" y="290"/>
                  </a:cubicBezTo>
                  <a:cubicBezTo>
                    <a:pt x="271" y="294"/>
                    <a:pt x="267" y="296"/>
                    <a:pt x="266" y="297"/>
                  </a:cubicBezTo>
                  <a:cubicBezTo>
                    <a:pt x="265" y="300"/>
                    <a:pt x="266" y="303"/>
                    <a:pt x="265" y="306"/>
                  </a:cubicBezTo>
                  <a:cubicBezTo>
                    <a:pt x="264" y="306"/>
                    <a:pt x="263" y="305"/>
                    <a:pt x="262" y="305"/>
                  </a:cubicBezTo>
                  <a:cubicBezTo>
                    <a:pt x="261" y="310"/>
                    <a:pt x="265" y="312"/>
                    <a:pt x="262" y="315"/>
                  </a:cubicBezTo>
                  <a:cubicBezTo>
                    <a:pt x="265" y="314"/>
                    <a:pt x="264" y="317"/>
                    <a:pt x="265" y="318"/>
                  </a:cubicBezTo>
                  <a:cubicBezTo>
                    <a:pt x="266" y="318"/>
                    <a:pt x="267" y="317"/>
                    <a:pt x="268" y="318"/>
                  </a:cubicBezTo>
                  <a:cubicBezTo>
                    <a:pt x="271" y="318"/>
                    <a:pt x="272" y="321"/>
                    <a:pt x="273" y="319"/>
                  </a:cubicBezTo>
                  <a:cubicBezTo>
                    <a:pt x="274" y="319"/>
                    <a:pt x="276" y="319"/>
                    <a:pt x="276" y="319"/>
                  </a:cubicBezTo>
                  <a:cubicBezTo>
                    <a:pt x="281" y="318"/>
                    <a:pt x="280" y="318"/>
                    <a:pt x="282" y="316"/>
                  </a:cubicBezTo>
                  <a:cubicBezTo>
                    <a:pt x="284" y="316"/>
                    <a:pt x="285" y="318"/>
                    <a:pt x="287" y="318"/>
                  </a:cubicBezTo>
                  <a:cubicBezTo>
                    <a:pt x="288" y="316"/>
                    <a:pt x="288" y="315"/>
                    <a:pt x="289" y="315"/>
                  </a:cubicBezTo>
                  <a:cubicBezTo>
                    <a:pt x="292" y="314"/>
                    <a:pt x="298" y="314"/>
                    <a:pt x="301" y="315"/>
                  </a:cubicBezTo>
                  <a:cubicBezTo>
                    <a:pt x="304" y="315"/>
                    <a:pt x="304" y="317"/>
                    <a:pt x="307" y="318"/>
                  </a:cubicBezTo>
                  <a:cubicBezTo>
                    <a:pt x="308" y="318"/>
                    <a:pt x="309" y="316"/>
                    <a:pt x="310" y="316"/>
                  </a:cubicBezTo>
                  <a:cubicBezTo>
                    <a:pt x="309" y="316"/>
                    <a:pt x="311" y="318"/>
                    <a:pt x="311" y="318"/>
                  </a:cubicBezTo>
                  <a:cubicBezTo>
                    <a:pt x="315" y="319"/>
                    <a:pt x="315" y="319"/>
                    <a:pt x="318" y="319"/>
                  </a:cubicBezTo>
                  <a:cubicBezTo>
                    <a:pt x="325" y="320"/>
                    <a:pt x="331" y="318"/>
                    <a:pt x="338" y="319"/>
                  </a:cubicBezTo>
                  <a:cubicBezTo>
                    <a:pt x="337" y="316"/>
                    <a:pt x="338" y="314"/>
                    <a:pt x="339" y="312"/>
                  </a:cubicBezTo>
                  <a:cubicBezTo>
                    <a:pt x="334" y="306"/>
                    <a:pt x="331" y="299"/>
                    <a:pt x="321" y="298"/>
                  </a:cubicBezTo>
                  <a:cubicBezTo>
                    <a:pt x="322" y="295"/>
                    <a:pt x="319" y="295"/>
                    <a:pt x="318" y="294"/>
                  </a:cubicBezTo>
                  <a:cubicBezTo>
                    <a:pt x="318" y="292"/>
                    <a:pt x="318" y="291"/>
                    <a:pt x="317" y="290"/>
                  </a:cubicBezTo>
                  <a:cubicBezTo>
                    <a:pt x="318" y="286"/>
                    <a:pt x="322" y="285"/>
                    <a:pt x="321" y="280"/>
                  </a:cubicBezTo>
                  <a:cubicBezTo>
                    <a:pt x="313" y="279"/>
                    <a:pt x="309" y="283"/>
                    <a:pt x="303" y="284"/>
                  </a:cubicBezTo>
                  <a:close/>
                  <a:moveTo>
                    <a:pt x="400" y="349"/>
                  </a:moveTo>
                  <a:cubicBezTo>
                    <a:pt x="398" y="348"/>
                    <a:pt x="396" y="349"/>
                    <a:pt x="398" y="350"/>
                  </a:cubicBezTo>
                  <a:cubicBezTo>
                    <a:pt x="401" y="348"/>
                    <a:pt x="406" y="348"/>
                    <a:pt x="408" y="347"/>
                  </a:cubicBezTo>
                  <a:cubicBezTo>
                    <a:pt x="408" y="347"/>
                    <a:pt x="408" y="345"/>
                    <a:pt x="408" y="344"/>
                  </a:cubicBezTo>
                  <a:cubicBezTo>
                    <a:pt x="409" y="344"/>
                    <a:pt x="410" y="346"/>
                    <a:pt x="411" y="346"/>
                  </a:cubicBezTo>
                  <a:cubicBezTo>
                    <a:pt x="411" y="342"/>
                    <a:pt x="411" y="339"/>
                    <a:pt x="411" y="336"/>
                  </a:cubicBezTo>
                  <a:cubicBezTo>
                    <a:pt x="409" y="334"/>
                    <a:pt x="408" y="333"/>
                    <a:pt x="407" y="332"/>
                  </a:cubicBezTo>
                  <a:cubicBezTo>
                    <a:pt x="406" y="331"/>
                    <a:pt x="407" y="330"/>
                    <a:pt x="407" y="329"/>
                  </a:cubicBezTo>
                  <a:cubicBezTo>
                    <a:pt x="406" y="327"/>
                    <a:pt x="402" y="325"/>
                    <a:pt x="405" y="325"/>
                  </a:cubicBezTo>
                  <a:cubicBezTo>
                    <a:pt x="408" y="325"/>
                    <a:pt x="411" y="325"/>
                    <a:pt x="414" y="325"/>
                  </a:cubicBezTo>
                  <a:cubicBezTo>
                    <a:pt x="415" y="320"/>
                    <a:pt x="411" y="320"/>
                    <a:pt x="411" y="318"/>
                  </a:cubicBezTo>
                  <a:cubicBezTo>
                    <a:pt x="411" y="315"/>
                    <a:pt x="408" y="315"/>
                    <a:pt x="407" y="313"/>
                  </a:cubicBezTo>
                  <a:cubicBezTo>
                    <a:pt x="407" y="314"/>
                    <a:pt x="409" y="312"/>
                    <a:pt x="408" y="311"/>
                  </a:cubicBezTo>
                  <a:cubicBezTo>
                    <a:pt x="404" y="312"/>
                    <a:pt x="403" y="309"/>
                    <a:pt x="400" y="309"/>
                  </a:cubicBezTo>
                  <a:cubicBezTo>
                    <a:pt x="401" y="301"/>
                    <a:pt x="391" y="304"/>
                    <a:pt x="391" y="297"/>
                  </a:cubicBezTo>
                  <a:cubicBezTo>
                    <a:pt x="395" y="294"/>
                    <a:pt x="397" y="290"/>
                    <a:pt x="405" y="291"/>
                  </a:cubicBezTo>
                  <a:cubicBezTo>
                    <a:pt x="406" y="290"/>
                    <a:pt x="405" y="288"/>
                    <a:pt x="407" y="288"/>
                  </a:cubicBezTo>
                  <a:cubicBezTo>
                    <a:pt x="407" y="284"/>
                    <a:pt x="402" y="285"/>
                    <a:pt x="402" y="281"/>
                  </a:cubicBezTo>
                  <a:cubicBezTo>
                    <a:pt x="396" y="280"/>
                    <a:pt x="393" y="283"/>
                    <a:pt x="388" y="281"/>
                  </a:cubicBezTo>
                  <a:cubicBezTo>
                    <a:pt x="388" y="283"/>
                    <a:pt x="388" y="284"/>
                    <a:pt x="387" y="283"/>
                  </a:cubicBezTo>
                  <a:cubicBezTo>
                    <a:pt x="386" y="282"/>
                    <a:pt x="386" y="284"/>
                    <a:pt x="386" y="284"/>
                  </a:cubicBezTo>
                  <a:cubicBezTo>
                    <a:pt x="383" y="285"/>
                    <a:pt x="377" y="288"/>
                    <a:pt x="376" y="288"/>
                  </a:cubicBezTo>
                  <a:cubicBezTo>
                    <a:pt x="372" y="289"/>
                    <a:pt x="373" y="290"/>
                    <a:pt x="372" y="292"/>
                  </a:cubicBezTo>
                  <a:cubicBezTo>
                    <a:pt x="371" y="293"/>
                    <a:pt x="369" y="292"/>
                    <a:pt x="369" y="292"/>
                  </a:cubicBezTo>
                  <a:cubicBezTo>
                    <a:pt x="368" y="293"/>
                    <a:pt x="369" y="296"/>
                    <a:pt x="369" y="297"/>
                  </a:cubicBezTo>
                  <a:cubicBezTo>
                    <a:pt x="369" y="300"/>
                    <a:pt x="373" y="295"/>
                    <a:pt x="373" y="299"/>
                  </a:cubicBezTo>
                  <a:cubicBezTo>
                    <a:pt x="373" y="301"/>
                    <a:pt x="374" y="301"/>
                    <a:pt x="374" y="302"/>
                  </a:cubicBezTo>
                  <a:cubicBezTo>
                    <a:pt x="373" y="307"/>
                    <a:pt x="376" y="310"/>
                    <a:pt x="376" y="311"/>
                  </a:cubicBezTo>
                  <a:cubicBezTo>
                    <a:pt x="376" y="312"/>
                    <a:pt x="376" y="313"/>
                    <a:pt x="377" y="313"/>
                  </a:cubicBezTo>
                  <a:cubicBezTo>
                    <a:pt x="377" y="314"/>
                    <a:pt x="379" y="318"/>
                    <a:pt x="379" y="318"/>
                  </a:cubicBezTo>
                  <a:cubicBezTo>
                    <a:pt x="380" y="322"/>
                    <a:pt x="380" y="321"/>
                    <a:pt x="381" y="323"/>
                  </a:cubicBezTo>
                  <a:cubicBezTo>
                    <a:pt x="382" y="325"/>
                    <a:pt x="381" y="326"/>
                    <a:pt x="381" y="328"/>
                  </a:cubicBezTo>
                  <a:cubicBezTo>
                    <a:pt x="382" y="329"/>
                    <a:pt x="385" y="329"/>
                    <a:pt x="384" y="332"/>
                  </a:cubicBezTo>
                  <a:cubicBezTo>
                    <a:pt x="379" y="330"/>
                    <a:pt x="383" y="338"/>
                    <a:pt x="380" y="339"/>
                  </a:cubicBezTo>
                  <a:cubicBezTo>
                    <a:pt x="386" y="340"/>
                    <a:pt x="386" y="348"/>
                    <a:pt x="393" y="344"/>
                  </a:cubicBezTo>
                  <a:cubicBezTo>
                    <a:pt x="387" y="350"/>
                    <a:pt x="399" y="345"/>
                    <a:pt x="400" y="349"/>
                  </a:cubicBezTo>
                  <a:close/>
                  <a:moveTo>
                    <a:pt x="442" y="284"/>
                  </a:moveTo>
                  <a:cubicBezTo>
                    <a:pt x="441" y="285"/>
                    <a:pt x="441" y="287"/>
                    <a:pt x="440" y="288"/>
                  </a:cubicBezTo>
                  <a:cubicBezTo>
                    <a:pt x="439" y="289"/>
                    <a:pt x="437" y="289"/>
                    <a:pt x="436" y="291"/>
                  </a:cubicBezTo>
                  <a:cubicBezTo>
                    <a:pt x="437" y="292"/>
                    <a:pt x="440" y="295"/>
                    <a:pt x="440" y="297"/>
                  </a:cubicBezTo>
                  <a:cubicBezTo>
                    <a:pt x="440" y="297"/>
                    <a:pt x="438" y="297"/>
                    <a:pt x="439" y="298"/>
                  </a:cubicBezTo>
                  <a:cubicBezTo>
                    <a:pt x="440" y="299"/>
                    <a:pt x="443" y="299"/>
                    <a:pt x="445" y="301"/>
                  </a:cubicBezTo>
                  <a:cubicBezTo>
                    <a:pt x="445" y="299"/>
                    <a:pt x="446" y="299"/>
                    <a:pt x="447" y="298"/>
                  </a:cubicBezTo>
                  <a:cubicBezTo>
                    <a:pt x="449" y="294"/>
                    <a:pt x="445" y="294"/>
                    <a:pt x="445" y="291"/>
                  </a:cubicBezTo>
                  <a:cubicBezTo>
                    <a:pt x="447" y="290"/>
                    <a:pt x="449" y="289"/>
                    <a:pt x="449" y="285"/>
                  </a:cubicBezTo>
                  <a:cubicBezTo>
                    <a:pt x="446" y="286"/>
                    <a:pt x="446" y="284"/>
                    <a:pt x="447" y="283"/>
                  </a:cubicBezTo>
                  <a:cubicBezTo>
                    <a:pt x="445" y="283"/>
                    <a:pt x="443" y="283"/>
                    <a:pt x="442" y="284"/>
                  </a:cubicBezTo>
                  <a:close/>
                  <a:moveTo>
                    <a:pt x="258" y="322"/>
                  </a:moveTo>
                  <a:cubicBezTo>
                    <a:pt x="257" y="328"/>
                    <a:pt x="267" y="324"/>
                    <a:pt x="268" y="322"/>
                  </a:cubicBezTo>
                  <a:cubicBezTo>
                    <a:pt x="264" y="320"/>
                    <a:pt x="262" y="320"/>
                    <a:pt x="258" y="322"/>
                  </a:cubicBezTo>
                  <a:close/>
                  <a:moveTo>
                    <a:pt x="290" y="583"/>
                  </a:moveTo>
                  <a:cubicBezTo>
                    <a:pt x="292" y="577"/>
                    <a:pt x="300" y="577"/>
                    <a:pt x="299" y="569"/>
                  </a:cubicBezTo>
                  <a:cubicBezTo>
                    <a:pt x="295" y="572"/>
                    <a:pt x="288" y="566"/>
                    <a:pt x="283" y="570"/>
                  </a:cubicBezTo>
                  <a:cubicBezTo>
                    <a:pt x="289" y="571"/>
                    <a:pt x="282" y="571"/>
                    <a:pt x="282" y="573"/>
                  </a:cubicBezTo>
                  <a:cubicBezTo>
                    <a:pt x="282" y="572"/>
                    <a:pt x="283" y="576"/>
                    <a:pt x="283" y="577"/>
                  </a:cubicBezTo>
                  <a:cubicBezTo>
                    <a:pt x="283" y="579"/>
                    <a:pt x="283" y="581"/>
                    <a:pt x="282" y="581"/>
                  </a:cubicBezTo>
                  <a:cubicBezTo>
                    <a:pt x="282" y="581"/>
                    <a:pt x="281" y="580"/>
                    <a:pt x="280" y="581"/>
                  </a:cubicBezTo>
                  <a:cubicBezTo>
                    <a:pt x="282" y="583"/>
                    <a:pt x="287" y="583"/>
                    <a:pt x="290" y="58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6" name="Freeform 88"/>
            <p:cNvSpPr>
              <a:spLocks noChangeArrowheads="1"/>
            </p:cNvSpPr>
            <p:nvPr/>
          </p:nvSpPr>
          <p:spPr bwMode="auto">
            <a:xfrm>
              <a:off x="1528762" y="398463"/>
              <a:ext cx="63500" cy="34925"/>
            </a:xfrm>
            <a:custGeom>
              <a:gdLst>
                <a:gd fmla="*/ 167430824 w 17" name="T0"/>
                <a:gd fmla="*/ 0 h 9" name="T1"/>
                <a:gd fmla="*/ 209284794 w 17" name="T2"/>
                <a:gd fmla="*/ 120467967 h 9" name="T3"/>
                <a:gd fmla="*/ 0 w 17" name="T4"/>
                <a:gd fmla="*/ 60233983 h 9" name="T5"/>
                <a:gd fmla="*/ 167430824 w 17" name="T6"/>
                <a:gd fmla="*/ 0 h 9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7" name="T12"/>
                <a:gd fmla="*/ 0 h 9" name="T13"/>
                <a:gd fmla="*/ 17 w 17" name="T14"/>
                <a:gd fmla="*/ 9 h 9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9" w="17">
                  <a:moveTo>
                    <a:pt x="12" y="0"/>
                  </a:moveTo>
                  <a:cubicBezTo>
                    <a:pt x="12" y="3"/>
                    <a:pt x="17" y="2"/>
                    <a:pt x="15" y="8"/>
                  </a:cubicBezTo>
                  <a:cubicBezTo>
                    <a:pt x="7" y="9"/>
                    <a:pt x="3" y="7"/>
                    <a:pt x="0" y="4"/>
                  </a:cubicBezTo>
                  <a:cubicBezTo>
                    <a:pt x="2" y="1"/>
                    <a:pt x="7" y="0"/>
                    <a:pt x="1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7" name="Freeform 89"/>
            <p:cNvSpPr>
              <a:spLocks noChangeArrowheads="1" noEditPoints="1"/>
            </p:cNvSpPr>
            <p:nvPr/>
          </p:nvSpPr>
          <p:spPr bwMode="auto">
            <a:xfrm>
              <a:off x="1660525" y="461963"/>
              <a:ext cx="635000" cy="444500"/>
            </a:xfrm>
            <a:custGeom>
              <a:gdLst>
                <a:gd fmla="*/ 225887160 w 169" name="T0"/>
                <a:gd fmla="*/ 85140585 h 118" name="T1"/>
                <a:gd fmla="*/ 310597663 w 169" name="T2"/>
                <a:gd fmla="*/ 70950487 h 118" name="T3"/>
                <a:gd fmla="*/ 310597663 w 169" name="T4"/>
                <a:gd fmla="*/ 113520780 h 118" name="T5"/>
                <a:gd fmla="*/ 310597663 w 169" name="T6"/>
                <a:gd fmla="*/ 184467500 h 118" name="T7"/>
                <a:gd fmla="*/ 367067574 w 169" name="T8"/>
                <a:gd fmla="*/ 354748669 h 118" name="T9"/>
                <a:gd fmla="*/ 508247988 w 169" name="T10"/>
                <a:gd fmla="*/ 85140585 h 118" name="T11"/>
                <a:gd fmla="*/ 691781775 w 169" name="T12"/>
                <a:gd fmla="*/ 70950487 h 118" name="T13"/>
                <a:gd fmla="*/ 804729112 w 169" name="T14"/>
                <a:gd fmla="*/ 269608085 h 118" name="T15"/>
                <a:gd fmla="*/ 945909527 w 169" name="T16"/>
                <a:gd fmla="*/ 227037792 h 118" name="T17"/>
                <a:gd fmla="*/ 1143559852 w 169" name="T18"/>
                <a:gd fmla="*/ 212847695 h 118" name="T19"/>
                <a:gd fmla="*/ 1228266598 w 169" name="T20"/>
                <a:gd fmla="*/ 283798182 h 118" name="T21"/>
                <a:gd fmla="*/ 1298856805 w 169" name="T22"/>
                <a:gd fmla="*/ 326368475 h 118" name="T23"/>
                <a:gd fmla="*/ 1341213935 w 169" name="T24"/>
                <a:gd fmla="*/ 354748669 h 118" name="T25"/>
                <a:gd fmla="*/ 1524747722 w 169" name="T26"/>
                <a:gd fmla="*/ 383128864 h 118" name="T27"/>
                <a:gd fmla="*/ 1680044675 w 169" name="T28"/>
                <a:gd fmla="*/ 468265682 h 118" name="T29"/>
                <a:gd fmla="*/ 1736518343 w 169" name="T30"/>
                <a:gd fmla="*/ 525026072 h 118" name="T31"/>
                <a:gd fmla="*/ 1849461923 w 169" name="T32"/>
                <a:gd fmla="*/ 624356754 h 118" name="T33"/>
                <a:gd fmla="*/ 1778871716 w 169" name="T34"/>
                <a:gd fmla="*/ 780444059 h 118" name="T35"/>
                <a:gd fmla="*/ 1948288964 w 169" name="T36"/>
                <a:gd fmla="*/ 808824254 h 118" name="T37"/>
                <a:gd fmla="*/ 1990642337 w 169" name="T38"/>
                <a:gd fmla="*/ 908154936 h 118" name="T39"/>
                <a:gd fmla="*/ 2147483646 w 169" name="T40"/>
                <a:gd fmla="*/ 922345034 h 118" name="T41"/>
                <a:gd fmla="*/ 2147483646 w 169" name="T42"/>
                <a:gd fmla="*/ 1021671949 h 118" name="T43"/>
                <a:gd fmla="*/ 2147483646 w 169" name="T44"/>
                <a:gd fmla="*/ 1106812534 h 118" name="T45"/>
                <a:gd fmla="*/ 2147483646 w 169" name="T46"/>
                <a:gd fmla="*/ 1248713508 h 118" name="T47"/>
                <a:gd fmla="*/ 2061232544 w 169" name="T48"/>
                <a:gd fmla="*/ 1220333314 h 118" name="T49"/>
                <a:gd fmla="*/ 1934168669 w 169" name="T50"/>
                <a:gd fmla="*/ 1106812534 h 118" name="T51"/>
                <a:gd fmla="*/ 1835345385 w 169" name="T52"/>
                <a:gd fmla="*/ 1206143216 h 118" name="T53"/>
                <a:gd fmla="*/ 1976525799 w 169" name="T54"/>
                <a:gd fmla="*/ 1291280034 h 118" name="T55"/>
                <a:gd fmla="*/ 2061232544 w 169" name="T56"/>
                <a:gd fmla="*/ 1418990911 h 118" name="T57"/>
                <a:gd fmla="*/ 1990642337 w 169" name="T58"/>
                <a:gd fmla="*/ 1560888119 h 118" name="T59"/>
                <a:gd fmla="*/ 1736518343 w 169" name="T60"/>
                <a:gd fmla="*/ 1461561203 h 118" name="T61"/>
                <a:gd fmla="*/ 1821225089 w 169" name="T62"/>
                <a:gd fmla="*/ 1560888119 h 118" name="T63"/>
                <a:gd fmla="*/ 1920052130 w 169" name="T64"/>
                <a:gd fmla="*/ 1617648508 h 118" name="T65"/>
                <a:gd fmla="*/ 1821225089 w 169" name="T66"/>
                <a:gd fmla="*/ 1617648508 h 118" name="T67"/>
                <a:gd fmla="*/ 1595337929 w 169" name="T68"/>
                <a:gd fmla="*/ 1546698021 h 118" name="T69"/>
                <a:gd fmla="*/ 1482394349 w 169" name="T70"/>
                <a:gd fmla="*/ 1489941398 h 118" name="T71"/>
                <a:gd fmla="*/ 1425920680 w 169" name="T72"/>
                <a:gd fmla="*/ 1390610716 h 118" name="T73"/>
                <a:gd fmla="*/ 1298856805 w 169" name="T74"/>
                <a:gd fmla="*/ 1163572924 h 118" name="T75"/>
                <a:gd fmla="*/ 1327093639 w 169" name="T76"/>
                <a:gd fmla="*/ 1106812534 h 118" name="T77"/>
                <a:gd fmla="*/ 1355330473 w 169" name="T78"/>
                <a:gd fmla="*/ 1021671949 h 118" name="T79"/>
                <a:gd fmla="*/ 1425920680 w 169" name="T80"/>
                <a:gd fmla="*/ 922345034 h 118" name="T81"/>
                <a:gd fmla="*/ 1355330473 w 169" name="T82"/>
                <a:gd fmla="*/ 808824254 h 118" name="T83"/>
                <a:gd fmla="*/ 1284740266 w 169" name="T84"/>
                <a:gd fmla="*/ 752063864 h 118" name="T85"/>
                <a:gd fmla="*/ 1228266598 w 169" name="T86"/>
                <a:gd fmla="*/ 752063864 h 118" name="T87"/>
                <a:gd fmla="*/ 1143559852 w 169" name="T88"/>
                <a:gd fmla="*/ 723683669 h 118" name="T89"/>
                <a:gd fmla="*/ 988262899 w 169" name="T90"/>
                <a:gd fmla="*/ 553406267 h 118" name="T91"/>
                <a:gd fmla="*/ 832962189 w 169" name="T92"/>
                <a:gd fmla="*/ 581786462 h 118" name="T93"/>
                <a:gd fmla="*/ 691781775 w 169" name="T94"/>
                <a:gd fmla="*/ 581786462 h 118" name="T95"/>
                <a:gd fmla="*/ 522368284 w 169" name="T96"/>
                <a:gd fmla="*/ 581786462 h 118" name="T97"/>
                <a:gd fmla="*/ 225887160 w 169" name="T98"/>
                <a:gd fmla="*/ 525026072 h 118" name="T99"/>
                <a:gd fmla="*/ 98827041 w 169" name="T100"/>
                <a:gd fmla="*/ 454075585 h 118" name="T101"/>
                <a:gd fmla="*/ 56473669 w 169" name="T102"/>
                <a:gd fmla="*/ 354748669 h 118" name="T103"/>
                <a:gd fmla="*/ 70590207 w 169" name="T104"/>
                <a:gd fmla="*/ 269608085 h 118" name="T105"/>
                <a:gd fmla="*/ 1538864260 w 169" name="T106"/>
                <a:gd fmla="*/ 1149382826 h 118" name="T107"/>
                <a:gd fmla="*/ 1637691302 w 169" name="T108"/>
                <a:gd fmla="*/ 1064242242 h 118" name="T109"/>
                <a:gd fmla="*/ 1538864260 w 169" name="T110"/>
                <a:gd fmla="*/ 1149382826 h 118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w 169" name="T168"/>
                <a:gd fmla="*/ 0 h 118" name="T169"/>
                <a:gd fmla="*/ 169 w 169" name="T170"/>
                <a:gd fmla="*/ 118 h 118" name="T171"/>
              </a:gdLst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b="T171" l="T168" r="T170" t="T169"/>
              <a:pathLst>
                <a:path h="118" w="169">
                  <a:moveTo>
                    <a:pt x="7" y="8"/>
                  </a:moveTo>
                  <a:cubicBezTo>
                    <a:pt x="9" y="12"/>
                    <a:pt x="15" y="3"/>
                    <a:pt x="16" y="6"/>
                  </a:cubicBezTo>
                  <a:cubicBezTo>
                    <a:pt x="18" y="7"/>
                    <a:pt x="17" y="4"/>
                    <a:pt x="18" y="4"/>
                  </a:cubicBezTo>
                  <a:cubicBezTo>
                    <a:pt x="20" y="3"/>
                    <a:pt x="21" y="5"/>
                    <a:pt x="22" y="5"/>
                  </a:cubicBezTo>
                  <a:cubicBezTo>
                    <a:pt x="24" y="5"/>
                    <a:pt x="24" y="0"/>
                    <a:pt x="28" y="4"/>
                  </a:cubicBezTo>
                  <a:cubicBezTo>
                    <a:pt x="28" y="10"/>
                    <a:pt x="24" y="5"/>
                    <a:pt x="22" y="8"/>
                  </a:cubicBezTo>
                  <a:cubicBezTo>
                    <a:pt x="21" y="9"/>
                    <a:pt x="25" y="9"/>
                    <a:pt x="25" y="9"/>
                  </a:cubicBezTo>
                  <a:cubicBezTo>
                    <a:pt x="25" y="11"/>
                    <a:pt x="22" y="11"/>
                    <a:pt x="22" y="13"/>
                  </a:cubicBezTo>
                  <a:cubicBezTo>
                    <a:pt x="22" y="15"/>
                    <a:pt x="23" y="16"/>
                    <a:pt x="23" y="18"/>
                  </a:cubicBezTo>
                  <a:cubicBezTo>
                    <a:pt x="24" y="20"/>
                    <a:pt x="22" y="24"/>
                    <a:pt x="26" y="25"/>
                  </a:cubicBezTo>
                  <a:cubicBezTo>
                    <a:pt x="29" y="24"/>
                    <a:pt x="27" y="17"/>
                    <a:pt x="28" y="13"/>
                  </a:cubicBezTo>
                  <a:cubicBezTo>
                    <a:pt x="34" y="15"/>
                    <a:pt x="34" y="9"/>
                    <a:pt x="36" y="6"/>
                  </a:cubicBezTo>
                  <a:cubicBezTo>
                    <a:pt x="38" y="10"/>
                    <a:pt x="41" y="3"/>
                    <a:pt x="43" y="8"/>
                  </a:cubicBezTo>
                  <a:cubicBezTo>
                    <a:pt x="46" y="8"/>
                    <a:pt x="45" y="4"/>
                    <a:pt x="49" y="5"/>
                  </a:cubicBezTo>
                  <a:cubicBezTo>
                    <a:pt x="48" y="10"/>
                    <a:pt x="52" y="11"/>
                    <a:pt x="56" y="12"/>
                  </a:cubicBezTo>
                  <a:cubicBezTo>
                    <a:pt x="54" y="16"/>
                    <a:pt x="55" y="16"/>
                    <a:pt x="57" y="19"/>
                  </a:cubicBezTo>
                  <a:cubicBezTo>
                    <a:pt x="59" y="17"/>
                    <a:pt x="61" y="17"/>
                    <a:pt x="63" y="19"/>
                  </a:cubicBezTo>
                  <a:cubicBezTo>
                    <a:pt x="66" y="20"/>
                    <a:pt x="66" y="17"/>
                    <a:pt x="67" y="16"/>
                  </a:cubicBezTo>
                  <a:cubicBezTo>
                    <a:pt x="69" y="15"/>
                    <a:pt x="71" y="17"/>
                    <a:pt x="71" y="15"/>
                  </a:cubicBezTo>
                  <a:cubicBezTo>
                    <a:pt x="75" y="16"/>
                    <a:pt x="77" y="16"/>
                    <a:pt x="81" y="15"/>
                  </a:cubicBezTo>
                  <a:cubicBezTo>
                    <a:pt x="81" y="18"/>
                    <a:pt x="85" y="17"/>
                    <a:pt x="84" y="16"/>
                  </a:cubicBezTo>
                  <a:cubicBezTo>
                    <a:pt x="85" y="17"/>
                    <a:pt x="85" y="19"/>
                    <a:pt x="87" y="20"/>
                  </a:cubicBezTo>
                  <a:cubicBezTo>
                    <a:pt x="87" y="21"/>
                    <a:pt x="90" y="21"/>
                    <a:pt x="91" y="22"/>
                  </a:cubicBezTo>
                  <a:cubicBezTo>
                    <a:pt x="92" y="22"/>
                    <a:pt x="91" y="23"/>
                    <a:pt x="92" y="23"/>
                  </a:cubicBezTo>
                  <a:cubicBezTo>
                    <a:pt x="95" y="23"/>
                    <a:pt x="91" y="25"/>
                    <a:pt x="94" y="27"/>
                  </a:cubicBezTo>
                  <a:cubicBezTo>
                    <a:pt x="94" y="28"/>
                    <a:pt x="95" y="25"/>
                    <a:pt x="95" y="25"/>
                  </a:cubicBezTo>
                  <a:cubicBezTo>
                    <a:pt x="97" y="26"/>
                    <a:pt x="97" y="28"/>
                    <a:pt x="101" y="29"/>
                  </a:cubicBezTo>
                  <a:cubicBezTo>
                    <a:pt x="103" y="29"/>
                    <a:pt x="105" y="28"/>
                    <a:pt x="108" y="27"/>
                  </a:cubicBezTo>
                  <a:cubicBezTo>
                    <a:pt x="107" y="33"/>
                    <a:pt x="116" y="30"/>
                    <a:pt x="116" y="34"/>
                  </a:cubicBezTo>
                  <a:cubicBezTo>
                    <a:pt x="118" y="35"/>
                    <a:pt x="119" y="34"/>
                    <a:pt x="119" y="33"/>
                  </a:cubicBezTo>
                  <a:cubicBezTo>
                    <a:pt x="121" y="34"/>
                    <a:pt x="121" y="36"/>
                    <a:pt x="122" y="39"/>
                  </a:cubicBezTo>
                  <a:cubicBezTo>
                    <a:pt x="123" y="39"/>
                    <a:pt x="123" y="38"/>
                    <a:pt x="123" y="37"/>
                  </a:cubicBezTo>
                  <a:cubicBezTo>
                    <a:pt x="125" y="39"/>
                    <a:pt x="127" y="42"/>
                    <a:pt x="131" y="41"/>
                  </a:cubicBezTo>
                  <a:cubicBezTo>
                    <a:pt x="131" y="43"/>
                    <a:pt x="130" y="44"/>
                    <a:pt x="131" y="44"/>
                  </a:cubicBezTo>
                  <a:cubicBezTo>
                    <a:pt x="133" y="47"/>
                    <a:pt x="127" y="49"/>
                    <a:pt x="131" y="50"/>
                  </a:cubicBezTo>
                  <a:cubicBezTo>
                    <a:pt x="130" y="52"/>
                    <a:pt x="126" y="52"/>
                    <a:pt x="126" y="55"/>
                  </a:cubicBezTo>
                  <a:cubicBezTo>
                    <a:pt x="129" y="61"/>
                    <a:pt x="135" y="54"/>
                    <a:pt x="137" y="60"/>
                  </a:cubicBezTo>
                  <a:cubicBezTo>
                    <a:pt x="138" y="60"/>
                    <a:pt x="138" y="58"/>
                    <a:pt x="138" y="57"/>
                  </a:cubicBezTo>
                  <a:cubicBezTo>
                    <a:pt x="141" y="57"/>
                    <a:pt x="139" y="60"/>
                    <a:pt x="140" y="61"/>
                  </a:cubicBezTo>
                  <a:cubicBezTo>
                    <a:pt x="140" y="61"/>
                    <a:pt x="141" y="64"/>
                    <a:pt x="141" y="64"/>
                  </a:cubicBezTo>
                  <a:cubicBezTo>
                    <a:pt x="143" y="64"/>
                    <a:pt x="145" y="60"/>
                    <a:pt x="144" y="67"/>
                  </a:cubicBezTo>
                  <a:cubicBezTo>
                    <a:pt x="147" y="67"/>
                    <a:pt x="148" y="64"/>
                    <a:pt x="153" y="65"/>
                  </a:cubicBezTo>
                  <a:cubicBezTo>
                    <a:pt x="153" y="66"/>
                    <a:pt x="154" y="68"/>
                    <a:pt x="154" y="69"/>
                  </a:cubicBezTo>
                  <a:cubicBezTo>
                    <a:pt x="156" y="70"/>
                    <a:pt x="161" y="68"/>
                    <a:pt x="160" y="72"/>
                  </a:cubicBezTo>
                  <a:cubicBezTo>
                    <a:pt x="165" y="70"/>
                    <a:pt x="162" y="73"/>
                    <a:pt x="167" y="74"/>
                  </a:cubicBezTo>
                  <a:cubicBezTo>
                    <a:pt x="169" y="77"/>
                    <a:pt x="162" y="78"/>
                    <a:pt x="162" y="78"/>
                  </a:cubicBezTo>
                  <a:cubicBezTo>
                    <a:pt x="162" y="79"/>
                    <a:pt x="163" y="80"/>
                    <a:pt x="164" y="79"/>
                  </a:cubicBezTo>
                  <a:cubicBezTo>
                    <a:pt x="160" y="83"/>
                    <a:pt x="157" y="82"/>
                    <a:pt x="155" y="88"/>
                  </a:cubicBezTo>
                  <a:cubicBezTo>
                    <a:pt x="154" y="87"/>
                    <a:pt x="153" y="88"/>
                    <a:pt x="153" y="89"/>
                  </a:cubicBezTo>
                  <a:cubicBezTo>
                    <a:pt x="151" y="88"/>
                    <a:pt x="146" y="89"/>
                    <a:pt x="146" y="86"/>
                  </a:cubicBezTo>
                  <a:cubicBezTo>
                    <a:pt x="146" y="83"/>
                    <a:pt x="138" y="86"/>
                    <a:pt x="140" y="81"/>
                  </a:cubicBezTo>
                  <a:cubicBezTo>
                    <a:pt x="137" y="81"/>
                    <a:pt x="137" y="80"/>
                    <a:pt x="137" y="78"/>
                  </a:cubicBezTo>
                  <a:cubicBezTo>
                    <a:pt x="135" y="78"/>
                    <a:pt x="133" y="78"/>
                    <a:pt x="131" y="78"/>
                  </a:cubicBezTo>
                  <a:cubicBezTo>
                    <a:pt x="128" y="78"/>
                    <a:pt x="131" y="83"/>
                    <a:pt x="130" y="85"/>
                  </a:cubicBezTo>
                  <a:cubicBezTo>
                    <a:pt x="130" y="88"/>
                    <a:pt x="134" y="88"/>
                    <a:pt x="134" y="91"/>
                  </a:cubicBezTo>
                  <a:cubicBezTo>
                    <a:pt x="137" y="89"/>
                    <a:pt x="140" y="94"/>
                    <a:pt x="140" y="91"/>
                  </a:cubicBezTo>
                  <a:cubicBezTo>
                    <a:pt x="142" y="92"/>
                    <a:pt x="143" y="95"/>
                    <a:pt x="143" y="99"/>
                  </a:cubicBezTo>
                  <a:cubicBezTo>
                    <a:pt x="142" y="101"/>
                    <a:pt x="145" y="100"/>
                    <a:pt x="146" y="100"/>
                  </a:cubicBezTo>
                  <a:cubicBezTo>
                    <a:pt x="147" y="104"/>
                    <a:pt x="144" y="110"/>
                    <a:pt x="144" y="113"/>
                  </a:cubicBezTo>
                  <a:cubicBezTo>
                    <a:pt x="141" y="114"/>
                    <a:pt x="142" y="111"/>
                    <a:pt x="141" y="110"/>
                  </a:cubicBezTo>
                  <a:cubicBezTo>
                    <a:pt x="139" y="109"/>
                    <a:pt x="135" y="110"/>
                    <a:pt x="134" y="106"/>
                  </a:cubicBezTo>
                  <a:cubicBezTo>
                    <a:pt x="129" y="107"/>
                    <a:pt x="129" y="101"/>
                    <a:pt x="123" y="103"/>
                  </a:cubicBezTo>
                  <a:cubicBezTo>
                    <a:pt x="123" y="106"/>
                    <a:pt x="128" y="104"/>
                    <a:pt x="129" y="106"/>
                  </a:cubicBezTo>
                  <a:cubicBezTo>
                    <a:pt x="124" y="110"/>
                    <a:pt x="133" y="108"/>
                    <a:pt x="129" y="110"/>
                  </a:cubicBezTo>
                  <a:cubicBezTo>
                    <a:pt x="129" y="112"/>
                    <a:pt x="132" y="112"/>
                    <a:pt x="134" y="113"/>
                  </a:cubicBezTo>
                  <a:cubicBezTo>
                    <a:pt x="135" y="113"/>
                    <a:pt x="134" y="114"/>
                    <a:pt x="136" y="114"/>
                  </a:cubicBezTo>
                  <a:cubicBezTo>
                    <a:pt x="138" y="114"/>
                    <a:pt x="138" y="115"/>
                    <a:pt x="138" y="117"/>
                  </a:cubicBezTo>
                  <a:cubicBezTo>
                    <a:pt x="134" y="118"/>
                    <a:pt x="132" y="116"/>
                    <a:pt x="129" y="114"/>
                  </a:cubicBezTo>
                  <a:cubicBezTo>
                    <a:pt x="127" y="113"/>
                    <a:pt x="123" y="113"/>
                    <a:pt x="120" y="112"/>
                  </a:cubicBezTo>
                  <a:cubicBezTo>
                    <a:pt x="119" y="111"/>
                    <a:pt x="115" y="109"/>
                    <a:pt x="113" y="109"/>
                  </a:cubicBezTo>
                  <a:cubicBezTo>
                    <a:pt x="111" y="109"/>
                    <a:pt x="111" y="107"/>
                    <a:pt x="110" y="106"/>
                  </a:cubicBezTo>
                  <a:cubicBezTo>
                    <a:pt x="109" y="105"/>
                    <a:pt x="106" y="106"/>
                    <a:pt x="105" y="105"/>
                  </a:cubicBezTo>
                  <a:cubicBezTo>
                    <a:pt x="104" y="103"/>
                    <a:pt x="104" y="102"/>
                    <a:pt x="103" y="100"/>
                  </a:cubicBezTo>
                  <a:cubicBezTo>
                    <a:pt x="103" y="100"/>
                    <a:pt x="99" y="100"/>
                    <a:pt x="101" y="98"/>
                  </a:cubicBezTo>
                  <a:cubicBezTo>
                    <a:pt x="95" y="98"/>
                    <a:pt x="94" y="92"/>
                    <a:pt x="91" y="89"/>
                  </a:cubicBezTo>
                  <a:cubicBezTo>
                    <a:pt x="92" y="89"/>
                    <a:pt x="90" y="84"/>
                    <a:pt x="92" y="82"/>
                  </a:cubicBezTo>
                  <a:cubicBezTo>
                    <a:pt x="92" y="82"/>
                    <a:pt x="95" y="82"/>
                    <a:pt x="95" y="82"/>
                  </a:cubicBezTo>
                  <a:cubicBezTo>
                    <a:pt x="95" y="81"/>
                    <a:pt x="93" y="80"/>
                    <a:pt x="94" y="78"/>
                  </a:cubicBezTo>
                  <a:cubicBezTo>
                    <a:pt x="94" y="78"/>
                    <a:pt x="96" y="78"/>
                    <a:pt x="96" y="78"/>
                  </a:cubicBezTo>
                  <a:cubicBezTo>
                    <a:pt x="97" y="77"/>
                    <a:pt x="96" y="73"/>
                    <a:pt x="96" y="72"/>
                  </a:cubicBezTo>
                  <a:cubicBezTo>
                    <a:pt x="97" y="72"/>
                    <a:pt x="99" y="73"/>
                    <a:pt x="99" y="72"/>
                  </a:cubicBezTo>
                  <a:cubicBezTo>
                    <a:pt x="101" y="70"/>
                    <a:pt x="99" y="66"/>
                    <a:pt x="101" y="65"/>
                  </a:cubicBezTo>
                  <a:cubicBezTo>
                    <a:pt x="100" y="64"/>
                    <a:pt x="98" y="64"/>
                    <a:pt x="96" y="64"/>
                  </a:cubicBezTo>
                  <a:cubicBezTo>
                    <a:pt x="96" y="62"/>
                    <a:pt x="96" y="59"/>
                    <a:pt x="96" y="57"/>
                  </a:cubicBezTo>
                  <a:cubicBezTo>
                    <a:pt x="95" y="57"/>
                    <a:pt x="94" y="57"/>
                    <a:pt x="94" y="58"/>
                  </a:cubicBezTo>
                  <a:cubicBezTo>
                    <a:pt x="91" y="57"/>
                    <a:pt x="92" y="54"/>
                    <a:pt x="91" y="53"/>
                  </a:cubicBezTo>
                  <a:cubicBezTo>
                    <a:pt x="90" y="52"/>
                    <a:pt x="89" y="54"/>
                    <a:pt x="88" y="54"/>
                  </a:cubicBezTo>
                  <a:cubicBezTo>
                    <a:pt x="88" y="54"/>
                    <a:pt x="87" y="53"/>
                    <a:pt x="87" y="53"/>
                  </a:cubicBezTo>
                  <a:cubicBezTo>
                    <a:pt x="86" y="52"/>
                    <a:pt x="84" y="50"/>
                    <a:pt x="84" y="50"/>
                  </a:cubicBezTo>
                  <a:cubicBezTo>
                    <a:pt x="83" y="50"/>
                    <a:pt x="82" y="52"/>
                    <a:pt x="81" y="51"/>
                  </a:cubicBezTo>
                  <a:cubicBezTo>
                    <a:pt x="81" y="51"/>
                    <a:pt x="79" y="48"/>
                    <a:pt x="75" y="48"/>
                  </a:cubicBezTo>
                  <a:cubicBezTo>
                    <a:pt x="81" y="42"/>
                    <a:pt x="68" y="46"/>
                    <a:pt x="70" y="39"/>
                  </a:cubicBezTo>
                  <a:cubicBezTo>
                    <a:pt x="66" y="39"/>
                    <a:pt x="63" y="39"/>
                    <a:pt x="63" y="43"/>
                  </a:cubicBezTo>
                  <a:cubicBezTo>
                    <a:pt x="61" y="44"/>
                    <a:pt x="59" y="41"/>
                    <a:pt x="59" y="41"/>
                  </a:cubicBezTo>
                  <a:cubicBezTo>
                    <a:pt x="57" y="41"/>
                    <a:pt x="56" y="43"/>
                    <a:pt x="54" y="43"/>
                  </a:cubicBezTo>
                  <a:cubicBezTo>
                    <a:pt x="52" y="43"/>
                    <a:pt x="51" y="41"/>
                    <a:pt x="49" y="41"/>
                  </a:cubicBezTo>
                  <a:cubicBezTo>
                    <a:pt x="46" y="41"/>
                    <a:pt x="46" y="43"/>
                    <a:pt x="43" y="43"/>
                  </a:cubicBezTo>
                  <a:cubicBezTo>
                    <a:pt x="40" y="43"/>
                    <a:pt x="39" y="42"/>
                    <a:pt x="37" y="41"/>
                  </a:cubicBezTo>
                  <a:cubicBezTo>
                    <a:pt x="31" y="41"/>
                    <a:pt x="26" y="42"/>
                    <a:pt x="19" y="40"/>
                  </a:cubicBezTo>
                  <a:cubicBezTo>
                    <a:pt x="19" y="40"/>
                    <a:pt x="17" y="37"/>
                    <a:pt x="16" y="37"/>
                  </a:cubicBezTo>
                  <a:cubicBezTo>
                    <a:pt x="14" y="36"/>
                    <a:pt x="12" y="38"/>
                    <a:pt x="12" y="34"/>
                  </a:cubicBezTo>
                  <a:cubicBezTo>
                    <a:pt x="10" y="34"/>
                    <a:pt x="5" y="36"/>
                    <a:pt x="7" y="32"/>
                  </a:cubicBezTo>
                  <a:cubicBezTo>
                    <a:pt x="11" y="33"/>
                    <a:pt x="13" y="30"/>
                    <a:pt x="15" y="29"/>
                  </a:cubicBezTo>
                  <a:cubicBezTo>
                    <a:pt x="13" y="26"/>
                    <a:pt x="5" y="28"/>
                    <a:pt x="4" y="25"/>
                  </a:cubicBezTo>
                  <a:cubicBezTo>
                    <a:pt x="3" y="24"/>
                    <a:pt x="2" y="25"/>
                    <a:pt x="2" y="26"/>
                  </a:cubicBezTo>
                  <a:cubicBezTo>
                    <a:pt x="0" y="26"/>
                    <a:pt x="4" y="20"/>
                    <a:pt x="5" y="19"/>
                  </a:cubicBezTo>
                  <a:cubicBezTo>
                    <a:pt x="4" y="14"/>
                    <a:pt x="8" y="13"/>
                    <a:pt x="7" y="8"/>
                  </a:cubicBezTo>
                  <a:close/>
                  <a:moveTo>
                    <a:pt x="109" y="81"/>
                  </a:moveTo>
                  <a:cubicBezTo>
                    <a:pt x="110" y="78"/>
                    <a:pt x="116" y="80"/>
                    <a:pt x="119" y="79"/>
                  </a:cubicBezTo>
                  <a:cubicBezTo>
                    <a:pt x="119" y="77"/>
                    <a:pt x="117" y="76"/>
                    <a:pt x="116" y="75"/>
                  </a:cubicBezTo>
                  <a:cubicBezTo>
                    <a:pt x="114" y="73"/>
                    <a:pt x="111" y="75"/>
                    <a:pt x="108" y="72"/>
                  </a:cubicBezTo>
                  <a:cubicBezTo>
                    <a:pt x="108" y="75"/>
                    <a:pt x="106" y="81"/>
                    <a:pt x="109" y="8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8" name="Freeform 90"/>
            <p:cNvSpPr>
              <a:spLocks noChangeArrowheads="1"/>
            </p:cNvSpPr>
            <p:nvPr/>
          </p:nvSpPr>
          <p:spPr bwMode="auto">
            <a:xfrm>
              <a:off x="1041400" y="485775"/>
              <a:ext cx="390525" cy="195263"/>
            </a:xfrm>
            <a:custGeom>
              <a:gdLst>
                <a:gd fmla="*/ 169206221 w 104" name="T0"/>
                <a:gd fmla="*/ 564017176 h 52" name="T1"/>
                <a:gd fmla="*/ 183306427 w 104" name="T2"/>
                <a:gd fmla="*/ 493515967 h 52" name="T3"/>
                <a:gd fmla="*/ 267907660 w 104" name="T4"/>
                <a:gd fmla="*/ 479415726 h 52" name="T5"/>
                <a:gd fmla="*/ 310208277 w 104" name="T6"/>
                <a:gd fmla="*/ 465315484 h 52" name="T7"/>
                <a:gd fmla="*/ 521715115 w 104" name="T8"/>
                <a:gd fmla="*/ 437115001 h 52" name="T9"/>
                <a:gd fmla="*/ 310208277 w 104" name="T10"/>
                <a:gd fmla="*/ 423014759 h 52" name="T11"/>
                <a:gd fmla="*/ 282007866 w 104" name="T12"/>
                <a:gd fmla="*/ 394814276 h 52" name="T13"/>
                <a:gd fmla="*/ 225607044 w 104" name="T14"/>
                <a:gd fmla="*/ 423014759 h 52" name="T15"/>
                <a:gd fmla="*/ 98701439 w 104" name="T16"/>
                <a:gd fmla="*/ 394814276 h 52" name="T17"/>
                <a:gd fmla="*/ 211506838 w 104" name="T18"/>
                <a:gd fmla="*/ 324309313 h 52" name="T19"/>
                <a:gd fmla="*/ 267907660 w 104" name="T20"/>
                <a:gd fmla="*/ 324309313 h 52" name="T21"/>
                <a:gd fmla="*/ 42300617 w 104" name="T22"/>
                <a:gd fmla="*/ 282008588 h 52" name="T23"/>
                <a:gd fmla="*/ 0 w 104" name="T24"/>
                <a:gd fmla="*/ 225607621 h 52" name="T25"/>
                <a:gd fmla="*/ 98701439 w 104" name="T26"/>
                <a:gd fmla="*/ 141006171 h 52" name="T27"/>
                <a:gd fmla="*/ 98701439 w 104" name="T28"/>
                <a:gd fmla="*/ 126905930 h 52" name="T29"/>
                <a:gd fmla="*/ 310208277 w 104" name="T30"/>
                <a:gd fmla="*/ 42300725 h 52" name="T31"/>
                <a:gd fmla="*/ 366609099 w 104" name="T32"/>
                <a:gd fmla="*/ 0 h 52" name="T33"/>
                <a:gd fmla="*/ 408909715 w 104" name="T34"/>
                <a:gd fmla="*/ 28200483 h 52" name="T35"/>
                <a:gd fmla="*/ 437110126 w 104" name="T36"/>
                <a:gd fmla="*/ 98701691 h 52" name="T37"/>
                <a:gd fmla="*/ 408909715 w 104" name="T38"/>
                <a:gd fmla="*/ 126905930 h 52" name="T39"/>
                <a:gd fmla="*/ 437110126 w 104" name="T40"/>
                <a:gd fmla="*/ 141006171 h 52" name="T41"/>
                <a:gd fmla="*/ 465314293 w 104" name="T42"/>
                <a:gd fmla="*/ 98701691 h 52" name="T43"/>
                <a:gd fmla="*/ 578115937 w 104" name="T44"/>
                <a:gd fmla="*/ 84601450 h 52" name="T45"/>
                <a:gd fmla="*/ 634516759 w 104" name="T46"/>
                <a:gd fmla="*/ 183306896 h 52" name="T47"/>
                <a:gd fmla="*/ 719117992 w 104" name="T48"/>
                <a:gd fmla="*/ 141006171 h 52" name="T49"/>
                <a:gd fmla="*/ 775522569 w 104" name="T50"/>
                <a:gd fmla="*/ 84601450 h 52" name="T51"/>
                <a:gd fmla="*/ 831923391 w 104" name="T52"/>
                <a:gd fmla="*/ 98701691 h 52" name="T53"/>
                <a:gd fmla="*/ 860123802 w 104" name="T54"/>
                <a:gd fmla="*/ 183306896 h 52" name="T55"/>
                <a:gd fmla="*/ 902424419 w 104" name="T56"/>
                <a:gd fmla="*/ 267908346 h 52" name="T57"/>
                <a:gd fmla="*/ 972925447 w 104" name="T58"/>
                <a:gd fmla="*/ 197407138 h 52" name="T59"/>
                <a:gd fmla="*/ 916524625 w 104" name="T60"/>
                <a:gd fmla="*/ 169206655 h 52" name="T61"/>
                <a:gd fmla="*/ 916524625 w 104" name="T62"/>
                <a:gd fmla="*/ 42300725 h 52" name="T63"/>
                <a:gd fmla="*/ 1001125858 w 104" name="T64"/>
                <a:gd fmla="*/ 28200483 h 52" name="T65"/>
                <a:gd fmla="*/ 1071630640 w 104" name="T66"/>
                <a:gd fmla="*/ 169206655 h 52" name="T67"/>
                <a:gd fmla="*/ 1128031463 w 104" name="T68"/>
                <a:gd fmla="*/ 197407138 h 52" name="T69"/>
                <a:gd fmla="*/ 1170332079 w 104" name="T70"/>
                <a:gd fmla="*/ 267908346 h 52" name="T71"/>
                <a:gd fmla="*/ 1156231874 w 104" name="T72"/>
                <a:gd fmla="*/ 324309313 h 52" name="T73"/>
                <a:gd fmla="*/ 1212632696 w 104" name="T74"/>
                <a:gd fmla="*/ 394814276 h 52" name="T75"/>
                <a:gd fmla="*/ 1395939123 w 104" name="T76"/>
                <a:gd fmla="*/ 423014759 h 52" name="T77"/>
                <a:gd fmla="*/ 1452339945 w 104" name="T78"/>
                <a:gd fmla="*/ 479415726 h 52" name="T79"/>
                <a:gd fmla="*/ 1466440150 w 104" name="T80"/>
                <a:gd fmla="*/ 521716451 h 52" name="T81"/>
                <a:gd fmla="*/ 1311334134 w 104" name="T82"/>
                <a:gd fmla="*/ 521716451 h 52" name="T83"/>
                <a:gd fmla="*/ 1353638506 w 104" name="T84"/>
                <a:gd fmla="*/ 662722622 h 52" name="T85"/>
                <a:gd fmla="*/ 1128031463 w 104" name="T86"/>
                <a:gd fmla="*/ 662722622 h 52" name="T87"/>
                <a:gd fmla="*/ 860123802 w 104" name="T88"/>
                <a:gd fmla="*/ 662722622 h 52" name="T89"/>
                <a:gd fmla="*/ 761422364 w 104" name="T90"/>
                <a:gd fmla="*/ 676822864 h 52" name="T91"/>
                <a:gd fmla="*/ 733221953 w 104" name="T92"/>
                <a:gd fmla="*/ 719123589 h 52" name="T93"/>
                <a:gd fmla="*/ 479414498 w 104" name="T94"/>
                <a:gd fmla="*/ 719123589 h 52" name="T95"/>
                <a:gd fmla="*/ 408909715 w 104" name="T96"/>
                <a:gd fmla="*/ 592217659 h 52" name="T97"/>
                <a:gd fmla="*/ 239707249 w 104" name="T98"/>
                <a:gd fmla="*/ 564017176 h 52" name="T99"/>
                <a:gd fmla="*/ 225607044 w 104" name="T100"/>
                <a:gd fmla="*/ 578117417 h 52" name="T101"/>
                <a:gd fmla="*/ 225607044 w 104" name="T102"/>
                <a:gd fmla="*/ 535816692 h 52" name="T103"/>
                <a:gd fmla="*/ 169206221 w 104" name="T104"/>
                <a:gd fmla="*/ 564017176 h 52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w 104" name="T159"/>
                <a:gd fmla="*/ 0 h 52" name="T160"/>
                <a:gd fmla="*/ 104 w 104" name="T161"/>
                <a:gd fmla="*/ 52 h 52" name="T162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T162" l="T159" r="T161" t="T160"/>
              <a:pathLst>
                <a:path h="52" w="104">
                  <a:moveTo>
                    <a:pt x="12" y="40"/>
                  </a:moveTo>
                  <a:cubicBezTo>
                    <a:pt x="9" y="40"/>
                    <a:pt x="12" y="36"/>
                    <a:pt x="13" y="35"/>
                  </a:cubicBezTo>
                  <a:cubicBezTo>
                    <a:pt x="13" y="33"/>
                    <a:pt x="17" y="35"/>
                    <a:pt x="19" y="34"/>
                  </a:cubicBezTo>
                  <a:cubicBezTo>
                    <a:pt x="20" y="34"/>
                    <a:pt x="20" y="33"/>
                    <a:pt x="22" y="33"/>
                  </a:cubicBezTo>
                  <a:cubicBezTo>
                    <a:pt x="27" y="32"/>
                    <a:pt x="33" y="34"/>
                    <a:pt x="37" y="31"/>
                  </a:cubicBezTo>
                  <a:cubicBezTo>
                    <a:pt x="36" y="28"/>
                    <a:pt x="27" y="31"/>
                    <a:pt x="22" y="30"/>
                  </a:cubicBezTo>
                  <a:cubicBezTo>
                    <a:pt x="21" y="30"/>
                    <a:pt x="20" y="28"/>
                    <a:pt x="20" y="28"/>
                  </a:cubicBezTo>
                  <a:cubicBezTo>
                    <a:pt x="19" y="28"/>
                    <a:pt x="18" y="30"/>
                    <a:pt x="16" y="30"/>
                  </a:cubicBezTo>
                  <a:cubicBezTo>
                    <a:pt x="13" y="30"/>
                    <a:pt x="10" y="28"/>
                    <a:pt x="7" y="28"/>
                  </a:cubicBezTo>
                  <a:cubicBezTo>
                    <a:pt x="4" y="24"/>
                    <a:pt x="14" y="26"/>
                    <a:pt x="15" y="23"/>
                  </a:cubicBezTo>
                  <a:cubicBezTo>
                    <a:pt x="15" y="20"/>
                    <a:pt x="18" y="23"/>
                    <a:pt x="19" y="23"/>
                  </a:cubicBezTo>
                  <a:cubicBezTo>
                    <a:pt x="19" y="15"/>
                    <a:pt x="10" y="22"/>
                    <a:pt x="3" y="20"/>
                  </a:cubicBezTo>
                  <a:cubicBezTo>
                    <a:pt x="0" y="18"/>
                    <a:pt x="6" y="16"/>
                    <a:pt x="0" y="16"/>
                  </a:cubicBezTo>
                  <a:cubicBezTo>
                    <a:pt x="2" y="13"/>
                    <a:pt x="2" y="9"/>
                    <a:pt x="7" y="10"/>
                  </a:cubicBezTo>
                  <a:cubicBezTo>
                    <a:pt x="9" y="10"/>
                    <a:pt x="8" y="8"/>
                    <a:pt x="7" y="9"/>
                  </a:cubicBezTo>
                  <a:cubicBezTo>
                    <a:pt x="10" y="5"/>
                    <a:pt x="16" y="4"/>
                    <a:pt x="22" y="3"/>
                  </a:cubicBezTo>
                  <a:cubicBezTo>
                    <a:pt x="23" y="2"/>
                    <a:pt x="23" y="0"/>
                    <a:pt x="26" y="0"/>
                  </a:cubicBezTo>
                  <a:cubicBezTo>
                    <a:pt x="26" y="2"/>
                    <a:pt x="27" y="1"/>
                    <a:pt x="29" y="2"/>
                  </a:cubicBezTo>
                  <a:cubicBezTo>
                    <a:pt x="28" y="5"/>
                    <a:pt x="26" y="7"/>
                    <a:pt x="31" y="7"/>
                  </a:cubicBezTo>
                  <a:cubicBezTo>
                    <a:pt x="31" y="9"/>
                    <a:pt x="30" y="8"/>
                    <a:pt x="29" y="9"/>
                  </a:cubicBezTo>
                  <a:cubicBezTo>
                    <a:pt x="28" y="10"/>
                    <a:pt x="30" y="10"/>
                    <a:pt x="31" y="10"/>
                  </a:cubicBezTo>
                  <a:cubicBezTo>
                    <a:pt x="33" y="10"/>
                    <a:pt x="32" y="8"/>
                    <a:pt x="33" y="7"/>
                  </a:cubicBezTo>
                  <a:cubicBezTo>
                    <a:pt x="36" y="6"/>
                    <a:pt x="38" y="7"/>
                    <a:pt x="41" y="6"/>
                  </a:cubicBezTo>
                  <a:cubicBezTo>
                    <a:pt x="43" y="8"/>
                    <a:pt x="46" y="9"/>
                    <a:pt x="45" y="13"/>
                  </a:cubicBezTo>
                  <a:cubicBezTo>
                    <a:pt x="48" y="13"/>
                    <a:pt x="47" y="9"/>
                    <a:pt x="51" y="10"/>
                  </a:cubicBezTo>
                  <a:cubicBezTo>
                    <a:pt x="52" y="9"/>
                    <a:pt x="54" y="7"/>
                    <a:pt x="55" y="6"/>
                  </a:cubicBezTo>
                  <a:cubicBezTo>
                    <a:pt x="56" y="7"/>
                    <a:pt x="57" y="7"/>
                    <a:pt x="59" y="7"/>
                  </a:cubicBezTo>
                  <a:cubicBezTo>
                    <a:pt x="60" y="9"/>
                    <a:pt x="60" y="11"/>
                    <a:pt x="61" y="13"/>
                  </a:cubicBezTo>
                  <a:cubicBezTo>
                    <a:pt x="62" y="15"/>
                    <a:pt x="65" y="15"/>
                    <a:pt x="64" y="19"/>
                  </a:cubicBezTo>
                  <a:cubicBezTo>
                    <a:pt x="66" y="18"/>
                    <a:pt x="66" y="15"/>
                    <a:pt x="69" y="14"/>
                  </a:cubicBezTo>
                  <a:cubicBezTo>
                    <a:pt x="69" y="13"/>
                    <a:pt x="66" y="13"/>
                    <a:pt x="65" y="12"/>
                  </a:cubicBezTo>
                  <a:cubicBezTo>
                    <a:pt x="64" y="9"/>
                    <a:pt x="66" y="7"/>
                    <a:pt x="65" y="3"/>
                  </a:cubicBezTo>
                  <a:cubicBezTo>
                    <a:pt x="68" y="3"/>
                    <a:pt x="68" y="1"/>
                    <a:pt x="71" y="2"/>
                  </a:cubicBezTo>
                  <a:cubicBezTo>
                    <a:pt x="71" y="5"/>
                    <a:pt x="74" y="8"/>
                    <a:pt x="76" y="12"/>
                  </a:cubicBezTo>
                  <a:cubicBezTo>
                    <a:pt x="77" y="12"/>
                    <a:pt x="79" y="18"/>
                    <a:pt x="80" y="14"/>
                  </a:cubicBezTo>
                  <a:cubicBezTo>
                    <a:pt x="82" y="15"/>
                    <a:pt x="81" y="19"/>
                    <a:pt x="83" y="19"/>
                  </a:cubicBezTo>
                  <a:cubicBezTo>
                    <a:pt x="83" y="21"/>
                    <a:pt x="83" y="23"/>
                    <a:pt x="82" y="23"/>
                  </a:cubicBezTo>
                  <a:cubicBezTo>
                    <a:pt x="82" y="25"/>
                    <a:pt x="87" y="24"/>
                    <a:pt x="86" y="28"/>
                  </a:cubicBezTo>
                  <a:cubicBezTo>
                    <a:pt x="91" y="26"/>
                    <a:pt x="92" y="31"/>
                    <a:pt x="99" y="30"/>
                  </a:cubicBezTo>
                  <a:cubicBezTo>
                    <a:pt x="96" y="35"/>
                    <a:pt x="102" y="33"/>
                    <a:pt x="103" y="34"/>
                  </a:cubicBezTo>
                  <a:cubicBezTo>
                    <a:pt x="103" y="34"/>
                    <a:pt x="100" y="38"/>
                    <a:pt x="104" y="37"/>
                  </a:cubicBezTo>
                  <a:cubicBezTo>
                    <a:pt x="102" y="44"/>
                    <a:pt x="99" y="35"/>
                    <a:pt x="93" y="37"/>
                  </a:cubicBezTo>
                  <a:cubicBezTo>
                    <a:pt x="92" y="42"/>
                    <a:pt x="98" y="40"/>
                    <a:pt x="96" y="47"/>
                  </a:cubicBezTo>
                  <a:cubicBezTo>
                    <a:pt x="91" y="48"/>
                    <a:pt x="84" y="49"/>
                    <a:pt x="80" y="47"/>
                  </a:cubicBezTo>
                  <a:cubicBezTo>
                    <a:pt x="76" y="44"/>
                    <a:pt x="67" y="43"/>
                    <a:pt x="61" y="47"/>
                  </a:cubicBezTo>
                  <a:cubicBezTo>
                    <a:pt x="59" y="48"/>
                    <a:pt x="57" y="47"/>
                    <a:pt x="54" y="48"/>
                  </a:cubicBezTo>
                  <a:cubicBezTo>
                    <a:pt x="53" y="49"/>
                    <a:pt x="53" y="49"/>
                    <a:pt x="52" y="51"/>
                  </a:cubicBezTo>
                  <a:cubicBezTo>
                    <a:pt x="49" y="49"/>
                    <a:pt x="41" y="52"/>
                    <a:pt x="34" y="51"/>
                  </a:cubicBezTo>
                  <a:cubicBezTo>
                    <a:pt x="32" y="48"/>
                    <a:pt x="30" y="45"/>
                    <a:pt x="29" y="42"/>
                  </a:cubicBezTo>
                  <a:cubicBezTo>
                    <a:pt x="24" y="42"/>
                    <a:pt x="18" y="44"/>
                    <a:pt x="17" y="40"/>
                  </a:cubicBezTo>
                  <a:cubicBezTo>
                    <a:pt x="16" y="39"/>
                    <a:pt x="16" y="40"/>
                    <a:pt x="16" y="41"/>
                  </a:cubicBezTo>
                  <a:cubicBezTo>
                    <a:pt x="14" y="41"/>
                    <a:pt x="14" y="38"/>
                    <a:pt x="16" y="38"/>
                  </a:cubicBezTo>
                  <a:cubicBezTo>
                    <a:pt x="16" y="35"/>
                    <a:pt x="12" y="39"/>
                    <a:pt x="12" y="4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9" name="Freeform 91"/>
            <p:cNvSpPr>
              <a:spLocks noChangeArrowheads="1" noEditPoints="1"/>
            </p:cNvSpPr>
            <p:nvPr/>
          </p:nvSpPr>
          <p:spPr bwMode="auto">
            <a:xfrm>
              <a:off x="0" y="530225"/>
              <a:ext cx="2794000" cy="3246438"/>
            </a:xfrm>
            <a:custGeom>
              <a:gdLst>
                <a:gd fmla="*/ 2147483646 w 744" name="T0"/>
                <a:gd fmla="*/ 806617584 h 863" name="T1"/>
                <a:gd fmla="*/ 2147483646 w 744" name="T2"/>
                <a:gd fmla="*/ 1287756248 h 863" name="T3"/>
                <a:gd fmla="*/ 2147483646 w 744" name="T4"/>
                <a:gd fmla="*/ 1995317974 h 863" name="T5"/>
                <a:gd fmla="*/ 2147483646 w 744" name="T6"/>
                <a:gd fmla="*/ 2147483646 h 863" name="T7"/>
                <a:gd fmla="*/ 2147483646 w 744" name="T8"/>
                <a:gd fmla="*/ 1797198735 h 863" name="T9"/>
                <a:gd fmla="*/ 2147483646 w 744" name="T10"/>
                <a:gd fmla="*/ 1783046823 h 863" name="T11"/>
                <a:gd fmla="*/ 2147483646 w 744" name="T12"/>
                <a:gd fmla="*/ 1952862239 h 863" name="T13"/>
                <a:gd fmla="*/ 2147483646 w 744" name="T14"/>
                <a:gd fmla="*/ 2147483646 h 863" name="T15"/>
                <a:gd fmla="*/ 2147483646 w 744" name="T16"/>
                <a:gd fmla="*/ 2147483646 h 863" name="T17"/>
                <a:gd fmla="*/ 2147483646 w 744" name="T18"/>
                <a:gd fmla="*/ 2147483646 h 863" name="T19"/>
                <a:gd fmla="*/ 2147483646 w 744" name="T20"/>
                <a:gd fmla="*/ 2147483646 h 863" name="T21"/>
                <a:gd fmla="*/ 2147483646 w 744" name="T22"/>
                <a:gd fmla="*/ 2147483646 h 863" name="T23"/>
                <a:gd fmla="*/ 2147483646 w 744" name="T24"/>
                <a:gd fmla="*/ 2147483646 h 863" name="T25"/>
                <a:gd fmla="*/ 2147483646 w 744" name="T26"/>
                <a:gd fmla="*/ 2147483646 h 863" name="T27"/>
                <a:gd fmla="*/ 2147483646 w 744" name="T28"/>
                <a:gd fmla="*/ 2147483646 h 863" name="T29"/>
                <a:gd fmla="*/ 2147483646 w 744" name="T30"/>
                <a:gd fmla="*/ 2147483646 h 863" name="T31"/>
                <a:gd fmla="*/ 2147483646 w 744" name="T32"/>
                <a:gd fmla="*/ 2147483646 h 863" name="T33"/>
                <a:gd fmla="*/ 2147483646 w 744" name="T34"/>
                <a:gd fmla="*/ 2147483646 h 863" name="T35"/>
                <a:gd fmla="*/ 2147483646 w 744" name="T36"/>
                <a:gd fmla="*/ 2147483646 h 863" name="T37"/>
                <a:gd fmla="*/ 2147483646 w 744" name="T38"/>
                <a:gd fmla="*/ 2147483646 h 863" name="T39"/>
                <a:gd fmla="*/ 2147483646 w 744" name="T40"/>
                <a:gd fmla="*/ 2147483646 h 863" name="T41"/>
                <a:gd fmla="*/ 2147483646 w 744" name="T42"/>
                <a:gd fmla="*/ 2147483646 h 863" name="T43"/>
                <a:gd fmla="*/ 2147483646 w 744" name="T44"/>
                <a:gd fmla="*/ 2147483646 h 863" name="T45"/>
                <a:gd fmla="*/ 2147483646 w 744" name="T46"/>
                <a:gd fmla="*/ 2147483646 h 863" name="T47"/>
                <a:gd fmla="*/ 2147483646 w 744" name="T48"/>
                <a:gd fmla="*/ 2147483646 h 863" name="T49"/>
                <a:gd fmla="*/ 2147483646 w 744" name="T50"/>
                <a:gd fmla="*/ 2147483646 h 863" name="T51"/>
                <a:gd fmla="*/ 2147483646 w 744" name="T52"/>
                <a:gd fmla="*/ 2147483646 h 863" name="T53"/>
                <a:gd fmla="*/ 2147483646 w 744" name="T54"/>
                <a:gd fmla="*/ 2147483646 h 863" name="T55"/>
                <a:gd fmla="*/ 2147483646 w 744" name="T56"/>
                <a:gd fmla="*/ 2147483646 h 863" name="T57"/>
                <a:gd fmla="*/ 2147483646 w 744" name="T58"/>
                <a:gd fmla="*/ 2147483646 h 863" name="T59"/>
                <a:gd fmla="*/ 2147483646 w 744" name="T60"/>
                <a:gd fmla="*/ 2147483646 h 863" name="T61"/>
                <a:gd fmla="*/ 2147483646 w 744" name="T62"/>
                <a:gd fmla="*/ 2147483646 h 863" name="T63"/>
                <a:gd fmla="*/ 2147483646 w 744" name="T64"/>
                <a:gd fmla="*/ 2147483646 h 863" name="T65"/>
                <a:gd fmla="*/ 2147483646 w 744" name="T66"/>
                <a:gd fmla="*/ 2147483646 h 863" name="T67"/>
                <a:gd fmla="*/ 2147483646 w 744" name="T68"/>
                <a:gd fmla="*/ 2147483646 h 863" name="T69"/>
                <a:gd fmla="*/ 2147483646 w 744" name="T70"/>
                <a:gd fmla="*/ 2147483646 h 863" name="T71"/>
                <a:gd fmla="*/ 2147483646 w 744" name="T72"/>
                <a:gd fmla="*/ 2147483646 h 863" name="T73"/>
                <a:gd fmla="*/ 2147483646 w 744" name="T74"/>
                <a:gd fmla="*/ 2147483646 h 863" name="T75"/>
                <a:gd fmla="*/ 2147483646 w 744" name="T76"/>
                <a:gd fmla="*/ 2147483646 h 863" name="T77"/>
                <a:gd fmla="*/ 2147483646 w 744" name="T78"/>
                <a:gd fmla="*/ 1853806381 h 863" name="T79"/>
                <a:gd fmla="*/ 1593623995 w 744" name="T80"/>
                <a:gd fmla="*/ 1542479372 h 863" name="T81"/>
                <a:gd fmla="*/ 1100021083 w 744" name="T82"/>
                <a:gd fmla="*/ 1797198735 h 863" name="T83"/>
                <a:gd fmla="*/ 606421927 w 744" name="T84"/>
                <a:gd fmla="*/ 2122677656 h 863" name="T85"/>
                <a:gd fmla="*/ 253852175 w 744" name="T86"/>
                <a:gd fmla="*/ 1641535230 h 863" name="T87"/>
                <a:gd fmla="*/ 98721333 w 744" name="T88"/>
                <a:gd fmla="*/ 1047188797 h 863" name="T89"/>
                <a:gd fmla="*/ 296160245 w 744" name="T90"/>
                <a:gd fmla="*/ 665105991 h 863" name="T91"/>
                <a:gd fmla="*/ 1001303505 w 744" name="T92"/>
                <a:gd fmla="*/ 226419301 h 863" name="T93"/>
                <a:gd fmla="*/ 2147483646 w 744" name="T94"/>
                <a:gd fmla="*/ 410382867 h 863" name="T95"/>
                <a:gd fmla="*/ 2147483646 w 744" name="T96"/>
                <a:gd fmla="*/ 452838602 h 863" name="T97"/>
                <a:gd fmla="*/ 2147483646 w 744" name="T98"/>
                <a:gd fmla="*/ 792465673 h 863" name="T99"/>
                <a:gd fmla="*/ 2147483646 w 744" name="T100"/>
                <a:gd fmla="*/ 566046372 h 863" name="T101"/>
                <a:gd fmla="*/ 2147483646 w 744" name="T102"/>
                <a:gd fmla="*/ 127359681 h 863" name="T103"/>
                <a:gd fmla="*/ 2147483646 w 744" name="T104"/>
                <a:gd fmla="*/ 551894460 h 863" name="T105"/>
                <a:gd fmla="*/ 2147483646 w 744" name="T106"/>
                <a:gd fmla="*/ 933977266 h 863" name="T107"/>
                <a:gd fmla="*/ 2147483646 w 744" name="T108"/>
                <a:gd fmla="*/ 1443419752 h 863" name="T109"/>
                <a:gd fmla="*/ 2147483646 w 744" name="T110"/>
                <a:gd fmla="*/ 1429267841 h 863" name="T111"/>
                <a:gd fmla="*/ 2147483646 w 744" name="T112"/>
                <a:gd fmla="*/ 2147483646 h 863" name="T113"/>
                <a:gd fmla="*/ 2147483646 w 744" name="T114"/>
                <a:gd fmla="*/ 2147483646 h 863" name="T115"/>
                <a:gd fmla="*/ 2147483646 w 744" name="T116"/>
                <a:gd fmla="*/ 2147483646 h 863" name="T117"/>
                <a:gd fmla="*/ 2147483646 w 744" name="T118"/>
                <a:gd fmla="*/ 2147483646 h 863" name="T119"/>
                <a:gd fmla="*/ 2147483646 w 744" name="T120"/>
                <a:gd fmla="*/ 2147483646 h 863" name="T121"/>
                <a:gd fmla="*/ 2147483646 w 744" name="T122"/>
                <a:gd fmla="*/ 2147483646 h 863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w 744" name="T186"/>
                <a:gd fmla="*/ 0 h 863" name="T187"/>
                <a:gd fmla="*/ 744 w 744" name="T188"/>
                <a:gd fmla="*/ 863 h 863" name="T189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T189" l="T186" r="T188" t="T187"/>
              <a:pathLst>
                <a:path h="863" w="744">
                  <a:moveTo>
                    <a:pt x="453" y="47"/>
                  </a:moveTo>
                  <a:cubicBezTo>
                    <a:pt x="453" y="50"/>
                    <a:pt x="457" y="45"/>
                    <a:pt x="456" y="51"/>
                  </a:cubicBezTo>
                  <a:cubicBezTo>
                    <a:pt x="457" y="51"/>
                    <a:pt x="458" y="51"/>
                    <a:pt x="460" y="51"/>
                  </a:cubicBezTo>
                  <a:cubicBezTo>
                    <a:pt x="462" y="50"/>
                    <a:pt x="463" y="48"/>
                    <a:pt x="463" y="44"/>
                  </a:cubicBezTo>
                  <a:cubicBezTo>
                    <a:pt x="464" y="44"/>
                    <a:pt x="466" y="43"/>
                    <a:pt x="465" y="40"/>
                  </a:cubicBezTo>
                  <a:cubicBezTo>
                    <a:pt x="470" y="42"/>
                    <a:pt x="467" y="36"/>
                    <a:pt x="471" y="37"/>
                  </a:cubicBezTo>
                  <a:cubicBezTo>
                    <a:pt x="471" y="34"/>
                    <a:pt x="471" y="31"/>
                    <a:pt x="471" y="28"/>
                  </a:cubicBezTo>
                  <a:cubicBezTo>
                    <a:pt x="476" y="27"/>
                    <a:pt x="478" y="26"/>
                    <a:pt x="482" y="28"/>
                  </a:cubicBezTo>
                  <a:cubicBezTo>
                    <a:pt x="484" y="28"/>
                    <a:pt x="483" y="31"/>
                    <a:pt x="484" y="32"/>
                  </a:cubicBezTo>
                  <a:cubicBezTo>
                    <a:pt x="484" y="32"/>
                    <a:pt x="486" y="32"/>
                    <a:pt x="486" y="32"/>
                  </a:cubicBezTo>
                  <a:cubicBezTo>
                    <a:pt x="488" y="32"/>
                    <a:pt x="489" y="34"/>
                    <a:pt x="491" y="35"/>
                  </a:cubicBezTo>
                  <a:cubicBezTo>
                    <a:pt x="491" y="39"/>
                    <a:pt x="489" y="40"/>
                    <a:pt x="486" y="42"/>
                  </a:cubicBezTo>
                  <a:cubicBezTo>
                    <a:pt x="489" y="43"/>
                    <a:pt x="488" y="49"/>
                    <a:pt x="492" y="50"/>
                  </a:cubicBezTo>
                  <a:cubicBezTo>
                    <a:pt x="491" y="53"/>
                    <a:pt x="487" y="54"/>
                    <a:pt x="486" y="57"/>
                  </a:cubicBezTo>
                  <a:cubicBezTo>
                    <a:pt x="484" y="57"/>
                    <a:pt x="483" y="59"/>
                    <a:pt x="482" y="57"/>
                  </a:cubicBezTo>
                  <a:cubicBezTo>
                    <a:pt x="480" y="58"/>
                    <a:pt x="480" y="62"/>
                    <a:pt x="478" y="64"/>
                  </a:cubicBezTo>
                  <a:cubicBezTo>
                    <a:pt x="476" y="63"/>
                    <a:pt x="479" y="60"/>
                    <a:pt x="472" y="61"/>
                  </a:cubicBezTo>
                  <a:cubicBezTo>
                    <a:pt x="473" y="60"/>
                    <a:pt x="474" y="60"/>
                    <a:pt x="475" y="60"/>
                  </a:cubicBezTo>
                  <a:cubicBezTo>
                    <a:pt x="472" y="56"/>
                    <a:pt x="467" y="61"/>
                    <a:pt x="463" y="60"/>
                  </a:cubicBezTo>
                  <a:cubicBezTo>
                    <a:pt x="464" y="64"/>
                    <a:pt x="463" y="63"/>
                    <a:pt x="463" y="68"/>
                  </a:cubicBezTo>
                  <a:cubicBezTo>
                    <a:pt x="461" y="68"/>
                    <a:pt x="462" y="67"/>
                    <a:pt x="461" y="66"/>
                  </a:cubicBezTo>
                  <a:cubicBezTo>
                    <a:pt x="458" y="66"/>
                    <a:pt x="459" y="70"/>
                    <a:pt x="454" y="70"/>
                  </a:cubicBezTo>
                  <a:cubicBezTo>
                    <a:pt x="455" y="71"/>
                    <a:pt x="457" y="71"/>
                    <a:pt x="457" y="73"/>
                  </a:cubicBezTo>
                  <a:cubicBezTo>
                    <a:pt x="457" y="75"/>
                    <a:pt x="455" y="75"/>
                    <a:pt x="456" y="78"/>
                  </a:cubicBezTo>
                  <a:cubicBezTo>
                    <a:pt x="452" y="75"/>
                    <a:pt x="448" y="84"/>
                    <a:pt x="447" y="82"/>
                  </a:cubicBezTo>
                  <a:cubicBezTo>
                    <a:pt x="446" y="82"/>
                    <a:pt x="445" y="80"/>
                    <a:pt x="444" y="85"/>
                  </a:cubicBezTo>
                  <a:cubicBezTo>
                    <a:pt x="443" y="85"/>
                    <a:pt x="441" y="85"/>
                    <a:pt x="439" y="85"/>
                  </a:cubicBezTo>
                  <a:cubicBezTo>
                    <a:pt x="437" y="86"/>
                    <a:pt x="438" y="89"/>
                    <a:pt x="437" y="91"/>
                  </a:cubicBezTo>
                  <a:cubicBezTo>
                    <a:pt x="436" y="89"/>
                    <a:pt x="435" y="90"/>
                    <a:pt x="435" y="92"/>
                  </a:cubicBezTo>
                  <a:cubicBezTo>
                    <a:pt x="432" y="90"/>
                    <a:pt x="431" y="92"/>
                    <a:pt x="428" y="92"/>
                  </a:cubicBezTo>
                  <a:cubicBezTo>
                    <a:pt x="429" y="93"/>
                    <a:pt x="429" y="95"/>
                    <a:pt x="429" y="98"/>
                  </a:cubicBezTo>
                  <a:cubicBezTo>
                    <a:pt x="426" y="95"/>
                    <a:pt x="427" y="98"/>
                    <a:pt x="425" y="102"/>
                  </a:cubicBezTo>
                  <a:cubicBezTo>
                    <a:pt x="423" y="105"/>
                    <a:pt x="419" y="108"/>
                    <a:pt x="419" y="115"/>
                  </a:cubicBezTo>
                  <a:cubicBezTo>
                    <a:pt x="416" y="117"/>
                    <a:pt x="415" y="120"/>
                    <a:pt x="412" y="123"/>
                  </a:cubicBezTo>
                  <a:cubicBezTo>
                    <a:pt x="412" y="125"/>
                    <a:pt x="414" y="123"/>
                    <a:pt x="414" y="123"/>
                  </a:cubicBezTo>
                  <a:cubicBezTo>
                    <a:pt x="415" y="123"/>
                    <a:pt x="414" y="124"/>
                    <a:pt x="415" y="124"/>
                  </a:cubicBezTo>
                  <a:cubicBezTo>
                    <a:pt x="416" y="125"/>
                    <a:pt x="417" y="127"/>
                    <a:pt x="418" y="127"/>
                  </a:cubicBezTo>
                  <a:cubicBezTo>
                    <a:pt x="419" y="128"/>
                    <a:pt x="420" y="124"/>
                    <a:pt x="423" y="127"/>
                  </a:cubicBezTo>
                  <a:cubicBezTo>
                    <a:pt x="424" y="128"/>
                    <a:pt x="425" y="129"/>
                    <a:pt x="426" y="129"/>
                  </a:cubicBezTo>
                  <a:cubicBezTo>
                    <a:pt x="426" y="131"/>
                    <a:pt x="426" y="132"/>
                    <a:pt x="426" y="134"/>
                  </a:cubicBezTo>
                  <a:cubicBezTo>
                    <a:pt x="427" y="136"/>
                    <a:pt x="429" y="135"/>
                    <a:pt x="429" y="137"/>
                  </a:cubicBezTo>
                  <a:cubicBezTo>
                    <a:pt x="430" y="138"/>
                    <a:pt x="432" y="139"/>
                    <a:pt x="432" y="141"/>
                  </a:cubicBezTo>
                  <a:cubicBezTo>
                    <a:pt x="439" y="140"/>
                    <a:pt x="444" y="143"/>
                    <a:pt x="449" y="141"/>
                  </a:cubicBezTo>
                  <a:cubicBezTo>
                    <a:pt x="449" y="146"/>
                    <a:pt x="455" y="145"/>
                    <a:pt x="458" y="148"/>
                  </a:cubicBezTo>
                  <a:cubicBezTo>
                    <a:pt x="459" y="149"/>
                    <a:pt x="460" y="148"/>
                    <a:pt x="460" y="150"/>
                  </a:cubicBezTo>
                  <a:cubicBezTo>
                    <a:pt x="460" y="152"/>
                    <a:pt x="461" y="150"/>
                    <a:pt x="461" y="150"/>
                  </a:cubicBezTo>
                  <a:cubicBezTo>
                    <a:pt x="463" y="150"/>
                    <a:pt x="463" y="152"/>
                    <a:pt x="464" y="152"/>
                  </a:cubicBezTo>
                  <a:cubicBezTo>
                    <a:pt x="466" y="153"/>
                    <a:pt x="469" y="152"/>
                    <a:pt x="468" y="155"/>
                  </a:cubicBezTo>
                  <a:cubicBezTo>
                    <a:pt x="476" y="155"/>
                    <a:pt x="480" y="158"/>
                    <a:pt x="486" y="158"/>
                  </a:cubicBezTo>
                  <a:cubicBezTo>
                    <a:pt x="487" y="163"/>
                    <a:pt x="485" y="167"/>
                    <a:pt x="488" y="169"/>
                  </a:cubicBezTo>
                  <a:cubicBezTo>
                    <a:pt x="488" y="169"/>
                    <a:pt x="489" y="171"/>
                    <a:pt x="489" y="171"/>
                  </a:cubicBezTo>
                  <a:cubicBezTo>
                    <a:pt x="490" y="172"/>
                    <a:pt x="488" y="174"/>
                    <a:pt x="488" y="174"/>
                  </a:cubicBezTo>
                  <a:cubicBezTo>
                    <a:pt x="489" y="175"/>
                    <a:pt x="490" y="174"/>
                    <a:pt x="491" y="175"/>
                  </a:cubicBezTo>
                  <a:cubicBezTo>
                    <a:pt x="491" y="175"/>
                    <a:pt x="488" y="179"/>
                    <a:pt x="492" y="178"/>
                  </a:cubicBezTo>
                  <a:cubicBezTo>
                    <a:pt x="491" y="179"/>
                    <a:pt x="491" y="180"/>
                    <a:pt x="491" y="182"/>
                  </a:cubicBezTo>
                  <a:cubicBezTo>
                    <a:pt x="491" y="184"/>
                    <a:pt x="492" y="183"/>
                    <a:pt x="492" y="182"/>
                  </a:cubicBezTo>
                  <a:cubicBezTo>
                    <a:pt x="494" y="182"/>
                    <a:pt x="493" y="184"/>
                    <a:pt x="493" y="185"/>
                  </a:cubicBezTo>
                  <a:cubicBezTo>
                    <a:pt x="494" y="185"/>
                    <a:pt x="496" y="184"/>
                    <a:pt x="496" y="185"/>
                  </a:cubicBezTo>
                  <a:cubicBezTo>
                    <a:pt x="498" y="186"/>
                    <a:pt x="503" y="187"/>
                    <a:pt x="508" y="185"/>
                  </a:cubicBezTo>
                  <a:cubicBezTo>
                    <a:pt x="509" y="179"/>
                    <a:pt x="509" y="176"/>
                    <a:pt x="508" y="171"/>
                  </a:cubicBezTo>
                  <a:cubicBezTo>
                    <a:pt x="508" y="169"/>
                    <a:pt x="505" y="170"/>
                    <a:pt x="505" y="169"/>
                  </a:cubicBezTo>
                  <a:cubicBezTo>
                    <a:pt x="503" y="167"/>
                    <a:pt x="507" y="162"/>
                    <a:pt x="502" y="164"/>
                  </a:cubicBezTo>
                  <a:cubicBezTo>
                    <a:pt x="503" y="162"/>
                    <a:pt x="505" y="162"/>
                    <a:pt x="505" y="159"/>
                  </a:cubicBezTo>
                  <a:cubicBezTo>
                    <a:pt x="511" y="161"/>
                    <a:pt x="510" y="157"/>
                    <a:pt x="515" y="157"/>
                  </a:cubicBezTo>
                  <a:cubicBezTo>
                    <a:pt x="517" y="157"/>
                    <a:pt x="515" y="153"/>
                    <a:pt x="516" y="152"/>
                  </a:cubicBezTo>
                  <a:cubicBezTo>
                    <a:pt x="516" y="152"/>
                    <a:pt x="520" y="154"/>
                    <a:pt x="520" y="152"/>
                  </a:cubicBezTo>
                  <a:cubicBezTo>
                    <a:pt x="517" y="147"/>
                    <a:pt x="522" y="140"/>
                    <a:pt x="519" y="137"/>
                  </a:cubicBezTo>
                  <a:cubicBezTo>
                    <a:pt x="519" y="135"/>
                    <a:pt x="517" y="137"/>
                    <a:pt x="517" y="137"/>
                  </a:cubicBezTo>
                  <a:cubicBezTo>
                    <a:pt x="515" y="136"/>
                    <a:pt x="518" y="132"/>
                    <a:pt x="513" y="133"/>
                  </a:cubicBezTo>
                  <a:cubicBezTo>
                    <a:pt x="513" y="130"/>
                    <a:pt x="511" y="130"/>
                    <a:pt x="512" y="127"/>
                  </a:cubicBezTo>
                  <a:cubicBezTo>
                    <a:pt x="511" y="124"/>
                    <a:pt x="513" y="123"/>
                    <a:pt x="516" y="123"/>
                  </a:cubicBezTo>
                  <a:cubicBezTo>
                    <a:pt x="513" y="122"/>
                    <a:pt x="518" y="113"/>
                    <a:pt x="512" y="113"/>
                  </a:cubicBezTo>
                  <a:cubicBezTo>
                    <a:pt x="513" y="112"/>
                    <a:pt x="513" y="111"/>
                    <a:pt x="513" y="109"/>
                  </a:cubicBezTo>
                  <a:cubicBezTo>
                    <a:pt x="513" y="109"/>
                    <a:pt x="512" y="109"/>
                    <a:pt x="512" y="108"/>
                  </a:cubicBezTo>
                  <a:cubicBezTo>
                    <a:pt x="512" y="107"/>
                    <a:pt x="513" y="108"/>
                    <a:pt x="513" y="106"/>
                  </a:cubicBezTo>
                  <a:cubicBezTo>
                    <a:pt x="513" y="105"/>
                    <a:pt x="512" y="105"/>
                    <a:pt x="512" y="103"/>
                  </a:cubicBezTo>
                  <a:cubicBezTo>
                    <a:pt x="512" y="102"/>
                    <a:pt x="515" y="99"/>
                    <a:pt x="512" y="98"/>
                  </a:cubicBezTo>
                  <a:cubicBezTo>
                    <a:pt x="512" y="96"/>
                    <a:pt x="523" y="95"/>
                    <a:pt x="522" y="99"/>
                  </a:cubicBezTo>
                  <a:cubicBezTo>
                    <a:pt x="527" y="99"/>
                    <a:pt x="535" y="101"/>
                    <a:pt x="537" y="96"/>
                  </a:cubicBezTo>
                  <a:cubicBezTo>
                    <a:pt x="540" y="100"/>
                    <a:pt x="547" y="100"/>
                    <a:pt x="547" y="108"/>
                  </a:cubicBezTo>
                  <a:cubicBezTo>
                    <a:pt x="551" y="108"/>
                    <a:pt x="554" y="108"/>
                    <a:pt x="558" y="108"/>
                  </a:cubicBezTo>
                  <a:cubicBezTo>
                    <a:pt x="558" y="110"/>
                    <a:pt x="559" y="110"/>
                    <a:pt x="561" y="110"/>
                  </a:cubicBezTo>
                  <a:cubicBezTo>
                    <a:pt x="561" y="113"/>
                    <a:pt x="561" y="116"/>
                    <a:pt x="561" y="119"/>
                  </a:cubicBezTo>
                  <a:cubicBezTo>
                    <a:pt x="561" y="122"/>
                    <a:pt x="565" y="125"/>
                    <a:pt x="562" y="126"/>
                  </a:cubicBezTo>
                  <a:cubicBezTo>
                    <a:pt x="562" y="127"/>
                    <a:pt x="565" y="127"/>
                    <a:pt x="566" y="127"/>
                  </a:cubicBezTo>
                  <a:cubicBezTo>
                    <a:pt x="566" y="132"/>
                    <a:pt x="572" y="129"/>
                    <a:pt x="568" y="133"/>
                  </a:cubicBezTo>
                  <a:cubicBezTo>
                    <a:pt x="574" y="134"/>
                    <a:pt x="575" y="131"/>
                    <a:pt x="580" y="131"/>
                  </a:cubicBezTo>
                  <a:cubicBezTo>
                    <a:pt x="581" y="130"/>
                    <a:pt x="580" y="129"/>
                    <a:pt x="579" y="129"/>
                  </a:cubicBezTo>
                  <a:cubicBezTo>
                    <a:pt x="580" y="126"/>
                    <a:pt x="581" y="126"/>
                    <a:pt x="583" y="127"/>
                  </a:cubicBezTo>
                  <a:cubicBezTo>
                    <a:pt x="582" y="123"/>
                    <a:pt x="586" y="123"/>
                    <a:pt x="588" y="122"/>
                  </a:cubicBezTo>
                  <a:cubicBezTo>
                    <a:pt x="588" y="120"/>
                    <a:pt x="586" y="120"/>
                    <a:pt x="586" y="120"/>
                  </a:cubicBezTo>
                  <a:cubicBezTo>
                    <a:pt x="586" y="119"/>
                    <a:pt x="589" y="118"/>
                    <a:pt x="592" y="117"/>
                  </a:cubicBezTo>
                  <a:cubicBezTo>
                    <a:pt x="589" y="121"/>
                    <a:pt x="591" y="120"/>
                    <a:pt x="595" y="124"/>
                  </a:cubicBezTo>
                  <a:cubicBezTo>
                    <a:pt x="596" y="127"/>
                    <a:pt x="598" y="130"/>
                    <a:pt x="603" y="130"/>
                  </a:cubicBezTo>
                  <a:cubicBezTo>
                    <a:pt x="603" y="132"/>
                    <a:pt x="600" y="131"/>
                    <a:pt x="600" y="133"/>
                  </a:cubicBezTo>
                  <a:cubicBezTo>
                    <a:pt x="601" y="134"/>
                    <a:pt x="603" y="134"/>
                    <a:pt x="603" y="137"/>
                  </a:cubicBezTo>
                  <a:cubicBezTo>
                    <a:pt x="605" y="138"/>
                    <a:pt x="604" y="134"/>
                    <a:pt x="604" y="134"/>
                  </a:cubicBezTo>
                  <a:cubicBezTo>
                    <a:pt x="608" y="133"/>
                    <a:pt x="603" y="140"/>
                    <a:pt x="609" y="138"/>
                  </a:cubicBezTo>
                  <a:cubicBezTo>
                    <a:pt x="606" y="142"/>
                    <a:pt x="610" y="144"/>
                    <a:pt x="606" y="147"/>
                  </a:cubicBezTo>
                  <a:cubicBezTo>
                    <a:pt x="606" y="150"/>
                    <a:pt x="610" y="148"/>
                    <a:pt x="611" y="150"/>
                  </a:cubicBezTo>
                  <a:cubicBezTo>
                    <a:pt x="612" y="150"/>
                    <a:pt x="609" y="152"/>
                    <a:pt x="610" y="152"/>
                  </a:cubicBezTo>
                  <a:cubicBezTo>
                    <a:pt x="611" y="153"/>
                    <a:pt x="613" y="153"/>
                    <a:pt x="614" y="154"/>
                  </a:cubicBezTo>
                  <a:cubicBezTo>
                    <a:pt x="615" y="154"/>
                    <a:pt x="616" y="156"/>
                    <a:pt x="617" y="157"/>
                  </a:cubicBezTo>
                  <a:cubicBezTo>
                    <a:pt x="619" y="158"/>
                    <a:pt x="622" y="158"/>
                    <a:pt x="624" y="161"/>
                  </a:cubicBezTo>
                  <a:cubicBezTo>
                    <a:pt x="626" y="162"/>
                    <a:pt x="627" y="155"/>
                    <a:pt x="628" y="159"/>
                  </a:cubicBezTo>
                  <a:cubicBezTo>
                    <a:pt x="628" y="163"/>
                    <a:pt x="625" y="164"/>
                    <a:pt x="621" y="164"/>
                  </a:cubicBezTo>
                  <a:cubicBezTo>
                    <a:pt x="624" y="166"/>
                    <a:pt x="628" y="167"/>
                    <a:pt x="632" y="168"/>
                  </a:cubicBezTo>
                  <a:cubicBezTo>
                    <a:pt x="632" y="170"/>
                    <a:pt x="633" y="171"/>
                    <a:pt x="635" y="171"/>
                  </a:cubicBezTo>
                  <a:cubicBezTo>
                    <a:pt x="635" y="174"/>
                    <a:pt x="635" y="175"/>
                    <a:pt x="638" y="175"/>
                  </a:cubicBezTo>
                  <a:cubicBezTo>
                    <a:pt x="637" y="177"/>
                    <a:pt x="636" y="179"/>
                    <a:pt x="637" y="182"/>
                  </a:cubicBezTo>
                  <a:cubicBezTo>
                    <a:pt x="634" y="183"/>
                    <a:pt x="631" y="183"/>
                    <a:pt x="628" y="185"/>
                  </a:cubicBezTo>
                  <a:cubicBezTo>
                    <a:pt x="627" y="185"/>
                    <a:pt x="628" y="186"/>
                    <a:pt x="627" y="186"/>
                  </a:cubicBezTo>
                  <a:cubicBezTo>
                    <a:pt x="625" y="186"/>
                    <a:pt x="624" y="186"/>
                    <a:pt x="624" y="188"/>
                  </a:cubicBezTo>
                  <a:cubicBezTo>
                    <a:pt x="624" y="190"/>
                    <a:pt x="621" y="188"/>
                    <a:pt x="621" y="188"/>
                  </a:cubicBezTo>
                  <a:cubicBezTo>
                    <a:pt x="621" y="188"/>
                    <a:pt x="619" y="190"/>
                    <a:pt x="618" y="190"/>
                  </a:cubicBezTo>
                  <a:cubicBezTo>
                    <a:pt x="618" y="191"/>
                    <a:pt x="618" y="194"/>
                    <a:pt x="617" y="195"/>
                  </a:cubicBezTo>
                  <a:cubicBezTo>
                    <a:pt x="616" y="196"/>
                    <a:pt x="611" y="194"/>
                    <a:pt x="614" y="196"/>
                  </a:cubicBezTo>
                  <a:cubicBezTo>
                    <a:pt x="613" y="199"/>
                    <a:pt x="608" y="197"/>
                    <a:pt x="606" y="197"/>
                  </a:cubicBezTo>
                  <a:cubicBezTo>
                    <a:pt x="603" y="197"/>
                    <a:pt x="600" y="197"/>
                    <a:pt x="597" y="197"/>
                  </a:cubicBezTo>
                  <a:cubicBezTo>
                    <a:pt x="595" y="197"/>
                    <a:pt x="595" y="196"/>
                    <a:pt x="593" y="196"/>
                  </a:cubicBezTo>
                  <a:cubicBezTo>
                    <a:pt x="587" y="195"/>
                    <a:pt x="581" y="197"/>
                    <a:pt x="575" y="197"/>
                  </a:cubicBezTo>
                  <a:cubicBezTo>
                    <a:pt x="570" y="199"/>
                    <a:pt x="568" y="205"/>
                    <a:pt x="562" y="206"/>
                  </a:cubicBezTo>
                  <a:cubicBezTo>
                    <a:pt x="565" y="209"/>
                    <a:pt x="560" y="209"/>
                    <a:pt x="558" y="211"/>
                  </a:cubicBezTo>
                  <a:cubicBezTo>
                    <a:pt x="559" y="213"/>
                    <a:pt x="560" y="214"/>
                    <a:pt x="559" y="216"/>
                  </a:cubicBezTo>
                  <a:cubicBezTo>
                    <a:pt x="562" y="215"/>
                    <a:pt x="562" y="212"/>
                    <a:pt x="564" y="210"/>
                  </a:cubicBezTo>
                  <a:cubicBezTo>
                    <a:pt x="565" y="209"/>
                    <a:pt x="569" y="210"/>
                    <a:pt x="569" y="207"/>
                  </a:cubicBezTo>
                  <a:cubicBezTo>
                    <a:pt x="570" y="202"/>
                    <a:pt x="572" y="211"/>
                    <a:pt x="572" y="204"/>
                  </a:cubicBezTo>
                  <a:cubicBezTo>
                    <a:pt x="574" y="203"/>
                    <a:pt x="575" y="206"/>
                    <a:pt x="575" y="206"/>
                  </a:cubicBezTo>
                  <a:cubicBezTo>
                    <a:pt x="576" y="206"/>
                    <a:pt x="576" y="203"/>
                    <a:pt x="576" y="203"/>
                  </a:cubicBezTo>
                  <a:cubicBezTo>
                    <a:pt x="579" y="202"/>
                    <a:pt x="582" y="203"/>
                    <a:pt x="586" y="203"/>
                  </a:cubicBezTo>
                  <a:cubicBezTo>
                    <a:pt x="586" y="205"/>
                    <a:pt x="588" y="204"/>
                    <a:pt x="588" y="203"/>
                  </a:cubicBezTo>
                  <a:cubicBezTo>
                    <a:pt x="590" y="203"/>
                    <a:pt x="590" y="211"/>
                    <a:pt x="586" y="209"/>
                  </a:cubicBezTo>
                  <a:cubicBezTo>
                    <a:pt x="589" y="212"/>
                    <a:pt x="584" y="213"/>
                    <a:pt x="585" y="218"/>
                  </a:cubicBezTo>
                  <a:cubicBezTo>
                    <a:pt x="585" y="220"/>
                    <a:pt x="586" y="221"/>
                    <a:pt x="586" y="223"/>
                  </a:cubicBezTo>
                  <a:cubicBezTo>
                    <a:pt x="587" y="222"/>
                    <a:pt x="589" y="221"/>
                    <a:pt x="589" y="223"/>
                  </a:cubicBezTo>
                  <a:cubicBezTo>
                    <a:pt x="589" y="224"/>
                    <a:pt x="591" y="223"/>
                    <a:pt x="592" y="224"/>
                  </a:cubicBezTo>
                  <a:cubicBezTo>
                    <a:pt x="592" y="224"/>
                    <a:pt x="594" y="227"/>
                    <a:pt x="595" y="227"/>
                  </a:cubicBezTo>
                  <a:cubicBezTo>
                    <a:pt x="595" y="227"/>
                    <a:pt x="596" y="227"/>
                    <a:pt x="597" y="227"/>
                  </a:cubicBezTo>
                  <a:cubicBezTo>
                    <a:pt x="598" y="227"/>
                    <a:pt x="599" y="228"/>
                    <a:pt x="599" y="228"/>
                  </a:cubicBezTo>
                  <a:cubicBezTo>
                    <a:pt x="601" y="229"/>
                    <a:pt x="603" y="225"/>
                    <a:pt x="604" y="228"/>
                  </a:cubicBezTo>
                  <a:cubicBezTo>
                    <a:pt x="606" y="229"/>
                    <a:pt x="605" y="226"/>
                    <a:pt x="606" y="225"/>
                  </a:cubicBezTo>
                  <a:cubicBezTo>
                    <a:pt x="606" y="225"/>
                    <a:pt x="608" y="226"/>
                    <a:pt x="609" y="225"/>
                  </a:cubicBezTo>
                  <a:cubicBezTo>
                    <a:pt x="609" y="224"/>
                    <a:pt x="608" y="222"/>
                    <a:pt x="609" y="221"/>
                  </a:cubicBezTo>
                  <a:cubicBezTo>
                    <a:pt x="611" y="221"/>
                    <a:pt x="611" y="222"/>
                    <a:pt x="611" y="224"/>
                  </a:cubicBezTo>
                  <a:cubicBezTo>
                    <a:pt x="612" y="226"/>
                    <a:pt x="616" y="225"/>
                    <a:pt x="614" y="230"/>
                  </a:cubicBezTo>
                  <a:cubicBezTo>
                    <a:pt x="612" y="230"/>
                    <a:pt x="612" y="228"/>
                    <a:pt x="610" y="228"/>
                  </a:cubicBezTo>
                  <a:cubicBezTo>
                    <a:pt x="608" y="229"/>
                    <a:pt x="608" y="231"/>
                    <a:pt x="606" y="232"/>
                  </a:cubicBezTo>
                  <a:cubicBezTo>
                    <a:pt x="605" y="233"/>
                    <a:pt x="603" y="232"/>
                    <a:pt x="602" y="232"/>
                  </a:cubicBezTo>
                  <a:cubicBezTo>
                    <a:pt x="599" y="233"/>
                    <a:pt x="600" y="236"/>
                    <a:pt x="595" y="235"/>
                  </a:cubicBezTo>
                  <a:cubicBezTo>
                    <a:pt x="592" y="235"/>
                    <a:pt x="593" y="239"/>
                    <a:pt x="592" y="239"/>
                  </a:cubicBezTo>
                  <a:cubicBezTo>
                    <a:pt x="591" y="240"/>
                    <a:pt x="590" y="238"/>
                    <a:pt x="590" y="238"/>
                  </a:cubicBezTo>
                  <a:cubicBezTo>
                    <a:pt x="588" y="240"/>
                    <a:pt x="588" y="243"/>
                    <a:pt x="583" y="242"/>
                  </a:cubicBezTo>
                  <a:cubicBezTo>
                    <a:pt x="586" y="239"/>
                    <a:pt x="583" y="240"/>
                    <a:pt x="583" y="237"/>
                  </a:cubicBezTo>
                  <a:cubicBezTo>
                    <a:pt x="586" y="235"/>
                    <a:pt x="587" y="232"/>
                    <a:pt x="590" y="235"/>
                  </a:cubicBezTo>
                  <a:cubicBezTo>
                    <a:pt x="592" y="231"/>
                    <a:pt x="588" y="231"/>
                    <a:pt x="586" y="230"/>
                  </a:cubicBezTo>
                  <a:cubicBezTo>
                    <a:pt x="583" y="228"/>
                    <a:pt x="581" y="234"/>
                    <a:pt x="578" y="234"/>
                  </a:cubicBezTo>
                  <a:cubicBezTo>
                    <a:pt x="578" y="234"/>
                    <a:pt x="574" y="235"/>
                    <a:pt x="573" y="235"/>
                  </a:cubicBezTo>
                  <a:cubicBezTo>
                    <a:pt x="572" y="236"/>
                    <a:pt x="572" y="236"/>
                    <a:pt x="572" y="238"/>
                  </a:cubicBezTo>
                  <a:cubicBezTo>
                    <a:pt x="564" y="237"/>
                    <a:pt x="565" y="242"/>
                    <a:pt x="558" y="239"/>
                  </a:cubicBezTo>
                  <a:cubicBezTo>
                    <a:pt x="561" y="241"/>
                    <a:pt x="562" y="243"/>
                    <a:pt x="555" y="242"/>
                  </a:cubicBezTo>
                  <a:cubicBezTo>
                    <a:pt x="552" y="245"/>
                    <a:pt x="551" y="252"/>
                    <a:pt x="555" y="253"/>
                  </a:cubicBezTo>
                  <a:cubicBezTo>
                    <a:pt x="555" y="256"/>
                    <a:pt x="551" y="255"/>
                    <a:pt x="552" y="259"/>
                  </a:cubicBezTo>
                  <a:cubicBezTo>
                    <a:pt x="551" y="259"/>
                    <a:pt x="549" y="259"/>
                    <a:pt x="548" y="259"/>
                  </a:cubicBezTo>
                  <a:cubicBezTo>
                    <a:pt x="547" y="260"/>
                    <a:pt x="547" y="261"/>
                    <a:pt x="545" y="262"/>
                  </a:cubicBezTo>
                  <a:cubicBezTo>
                    <a:pt x="543" y="263"/>
                    <a:pt x="539" y="262"/>
                    <a:pt x="537" y="265"/>
                  </a:cubicBezTo>
                  <a:cubicBezTo>
                    <a:pt x="536" y="266"/>
                    <a:pt x="535" y="267"/>
                    <a:pt x="534" y="268"/>
                  </a:cubicBezTo>
                  <a:cubicBezTo>
                    <a:pt x="533" y="269"/>
                    <a:pt x="532" y="272"/>
                    <a:pt x="530" y="275"/>
                  </a:cubicBezTo>
                  <a:cubicBezTo>
                    <a:pt x="529" y="276"/>
                    <a:pt x="526" y="276"/>
                    <a:pt x="527" y="282"/>
                  </a:cubicBezTo>
                  <a:cubicBezTo>
                    <a:pt x="524" y="281"/>
                    <a:pt x="524" y="278"/>
                    <a:pt x="522" y="277"/>
                  </a:cubicBezTo>
                  <a:cubicBezTo>
                    <a:pt x="520" y="278"/>
                    <a:pt x="521" y="280"/>
                    <a:pt x="519" y="280"/>
                  </a:cubicBezTo>
                  <a:cubicBezTo>
                    <a:pt x="524" y="286"/>
                    <a:pt x="524" y="290"/>
                    <a:pt x="524" y="298"/>
                  </a:cubicBezTo>
                  <a:cubicBezTo>
                    <a:pt x="521" y="297"/>
                    <a:pt x="522" y="300"/>
                    <a:pt x="522" y="301"/>
                  </a:cubicBezTo>
                  <a:cubicBezTo>
                    <a:pt x="521" y="302"/>
                    <a:pt x="519" y="301"/>
                    <a:pt x="519" y="301"/>
                  </a:cubicBezTo>
                  <a:cubicBezTo>
                    <a:pt x="518" y="303"/>
                    <a:pt x="517" y="303"/>
                    <a:pt x="516" y="304"/>
                  </a:cubicBezTo>
                  <a:cubicBezTo>
                    <a:pt x="514" y="305"/>
                    <a:pt x="513" y="308"/>
                    <a:pt x="512" y="308"/>
                  </a:cubicBezTo>
                  <a:cubicBezTo>
                    <a:pt x="510" y="309"/>
                    <a:pt x="507" y="308"/>
                    <a:pt x="506" y="310"/>
                  </a:cubicBezTo>
                  <a:cubicBezTo>
                    <a:pt x="503" y="311"/>
                    <a:pt x="502" y="314"/>
                    <a:pt x="501" y="317"/>
                  </a:cubicBezTo>
                  <a:cubicBezTo>
                    <a:pt x="497" y="317"/>
                    <a:pt x="497" y="321"/>
                    <a:pt x="493" y="321"/>
                  </a:cubicBezTo>
                  <a:cubicBezTo>
                    <a:pt x="495" y="325"/>
                    <a:pt x="490" y="336"/>
                    <a:pt x="496" y="336"/>
                  </a:cubicBezTo>
                  <a:cubicBezTo>
                    <a:pt x="493" y="341"/>
                    <a:pt x="499" y="342"/>
                    <a:pt x="498" y="349"/>
                  </a:cubicBezTo>
                  <a:cubicBezTo>
                    <a:pt x="498" y="350"/>
                    <a:pt x="499" y="350"/>
                    <a:pt x="501" y="350"/>
                  </a:cubicBezTo>
                  <a:cubicBezTo>
                    <a:pt x="499" y="355"/>
                    <a:pt x="501" y="354"/>
                    <a:pt x="501" y="360"/>
                  </a:cubicBezTo>
                  <a:cubicBezTo>
                    <a:pt x="498" y="360"/>
                    <a:pt x="496" y="361"/>
                    <a:pt x="495" y="363"/>
                  </a:cubicBezTo>
                  <a:cubicBezTo>
                    <a:pt x="493" y="363"/>
                    <a:pt x="494" y="360"/>
                    <a:pt x="493" y="359"/>
                  </a:cubicBezTo>
                  <a:cubicBezTo>
                    <a:pt x="493" y="357"/>
                    <a:pt x="491" y="358"/>
                    <a:pt x="489" y="357"/>
                  </a:cubicBezTo>
                  <a:cubicBezTo>
                    <a:pt x="488" y="357"/>
                    <a:pt x="489" y="353"/>
                    <a:pt x="486" y="355"/>
                  </a:cubicBezTo>
                  <a:cubicBezTo>
                    <a:pt x="487" y="351"/>
                    <a:pt x="489" y="348"/>
                    <a:pt x="484" y="347"/>
                  </a:cubicBezTo>
                  <a:cubicBezTo>
                    <a:pt x="486" y="341"/>
                    <a:pt x="483" y="341"/>
                    <a:pt x="482" y="335"/>
                  </a:cubicBezTo>
                  <a:cubicBezTo>
                    <a:pt x="481" y="335"/>
                    <a:pt x="481" y="336"/>
                    <a:pt x="479" y="336"/>
                  </a:cubicBezTo>
                  <a:cubicBezTo>
                    <a:pt x="479" y="335"/>
                    <a:pt x="479" y="334"/>
                    <a:pt x="479" y="333"/>
                  </a:cubicBezTo>
                  <a:cubicBezTo>
                    <a:pt x="477" y="334"/>
                    <a:pt x="470" y="335"/>
                    <a:pt x="468" y="333"/>
                  </a:cubicBezTo>
                  <a:cubicBezTo>
                    <a:pt x="467" y="332"/>
                    <a:pt x="467" y="331"/>
                    <a:pt x="465" y="331"/>
                  </a:cubicBezTo>
                  <a:cubicBezTo>
                    <a:pt x="464" y="330"/>
                    <a:pt x="462" y="332"/>
                    <a:pt x="460" y="332"/>
                  </a:cubicBezTo>
                  <a:cubicBezTo>
                    <a:pt x="460" y="332"/>
                    <a:pt x="465" y="327"/>
                    <a:pt x="460" y="329"/>
                  </a:cubicBezTo>
                  <a:cubicBezTo>
                    <a:pt x="459" y="329"/>
                    <a:pt x="460" y="330"/>
                    <a:pt x="458" y="331"/>
                  </a:cubicBezTo>
                  <a:cubicBezTo>
                    <a:pt x="455" y="331"/>
                    <a:pt x="449" y="331"/>
                    <a:pt x="446" y="329"/>
                  </a:cubicBezTo>
                  <a:cubicBezTo>
                    <a:pt x="443" y="329"/>
                    <a:pt x="445" y="334"/>
                    <a:pt x="444" y="336"/>
                  </a:cubicBezTo>
                  <a:cubicBezTo>
                    <a:pt x="437" y="335"/>
                    <a:pt x="428" y="334"/>
                    <a:pt x="419" y="333"/>
                  </a:cubicBezTo>
                  <a:cubicBezTo>
                    <a:pt x="418" y="334"/>
                    <a:pt x="418" y="335"/>
                    <a:pt x="416" y="335"/>
                  </a:cubicBezTo>
                  <a:cubicBezTo>
                    <a:pt x="415" y="335"/>
                    <a:pt x="415" y="338"/>
                    <a:pt x="414" y="338"/>
                  </a:cubicBezTo>
                  <a:cubicBezTo>
                    <a:pt x="412" y="338"/>
                    <a:pt x="412" y="339"/>
                    <a:pt x="412" y="340"/>
                  </a:cubicBezTo>
                  <a:cubicBezTo>
                    <a:pt x="410" y="341"/>
                    <a:pt x="408" y="340"/>
                    <a:pt x="407" y="340"/>
                  </a:cubicBezTo>
                  <a:cubicBezTo>
                    <a:pt x="405" y="341"/>
                    <a:pt x="405" y="344"/>
                    <a:pt x="402" y="343"/>
                  </a:cubicBezTo>
                  <a:cubicBezTo>
                    <a:pt x="403" y="346"/>
                    <a:pt x="401" y="352"/>
                    <a:pt x="404" y="353"/>
                  </a:cubicBezTo>
                  <a:cubicBezTo>
                    <a:pt x="402" y="355"/>
                    <a:pt x="401" y="357"/>
                    <a:pt x="400" y="359"/>
                  </a:cubicBezTo>
                  <a:cubicBezTo>
                    <a:pt x="400" y="363"/>
                    <a:pt x="399" y="366"/>
                    <a:pt x="400" y="370"/>
                  </a:cubicBezTo>
                  <a:cubicBezTo>
                    <a:pt x="400" y="372"/>
                    <a:pt x="401" y="372"/>
                    <a:pt x="401" y="374"/>
                  </a:cubicBezTo>
                  <a:cubicBezTo>
                    <a:pt x="401" y="377"/>
                    <a:pt x="402" y="382"/>
                    <a:pt x="400" y="384"/>
                  </a:cubicBezTo>
                  <a:cubicBezTo>
                    <a:pt x="399" y="386"/>
                    <a:pt x="403" y="384"/>
                    <a:pt x="404" y="385"/>
                  </a:cubicBezTo>
                  <a:cubicBezTo>
                    <a:pt x="404" y="386"/>
                    <a:pt x="402" y="387"/>
                    <a:pt x="402" y="388"/>
                  </a:cubicBezTo>
                  <a:cubicBezTo>
                    <a:pt x="402" y="388"/>
                    <a:pt x="404" y="389"/>
                    <a:pt x="404" y="390"/>
                  </a:cubicBezTo>
                  <a:cubicBezTo>
                    <a:pt x="405" y="391"/>
                    <a:pt x="406" y="390"/>
                    <a:pt x="407" y="391"/>
                  </a:cubicBezTo>
                  <a:cubicBezTo>
                    <a:pt x="407" y="391"/>
                    <a:pt x="406" y="393"/>
                    <a:pt x="407" y="394"/>
                  </a:cubicBezTo>
                  <a:cubicBezTo>
                    <a:pt x="407" y="394"/>
                    <a:pt x="408" y="394"/>
                    <a:pt x="408" y="394"/>
                  </a:cubicBezTo>
                  <a:cubicBezTo>
                    <a:pt x="408" y="394"/>
                    <a:pt x="408" y="396"/>
                    <a:pt x="408" y="397"/>
                  </a:cubicBezTo>
                  <a:cubicBezTo>
                    <a:pt x="409" y="397"/>
                    <a:pt x="412" y="400"/>
                    <a:pt x="412" y="402"/>
                  </a:cubicBezTo>
                  <a:cubicBezTo>
                    <a:pt x="423" y="403"/>
                    <a:pt x="429" y="400"/>
                    <a:pt x="435" y="402"/>
                  </a:cubicBezTo>
                  <a:cubicBezTo>
                    <a:pt x="436" y="402"/>
                    <a:pt x="436" y="400"/>
                    <a:pt x="437" y="399"/>
                  </a:cubicBezTo>
                  <a:cubicBezTo>
                    <a:pt x="439" y="398"/>
                    <a:pt x="440" y="396"/>
                    <a:pt x="442" y="392"/>
                  </a:cubicBezTo>
                  <a:cubicBezTo>
                    <a:pt x="442" y="391"/>
                    <a:pt x="444" y="390"/>
                    <a:pt x="442" y="390"/>
                  </a:cubicBezTo>
                  <a:cubicBezTo>
                    <a:pt x="445" y="385"/>
                    <a:pt x="455" y="382"/>
                    <a:pt x="463" y="385"/>
                  </a:cubicBezTo>
                  <a:cubicBezTo>
                    <a:pt x="459" y="389"/>
                    <a:pt x="459" y="394"/>
                    <a:pt x="456" y="398"/>
                  </a:cubicBezTo>
                  <a:cubicBezTo>
                    <a:pt x="454" y="402"/>
                    <a:pt x="458" y="402"/>
                    <a:pt x="457" y="405"/>
                  </a:cubicBezTo>
                  <a:cubicBezTo>
                    <a:pt x="454" y="406"/>
                    <a:pt x="453" y="409"/>
                    <a:pt x="451" y="412"/>
                  </a:cubicBezTo>
                  <a:cubicBezTo>
                    <a:pt x="451" y="413"/>
                    <a:pt x="451" y="414"/>
                    <a:pt x="450" y="413"/>
                  </a:cubicBezTo>
                  <a:cubicBezTo>
                    <a:pt x="449" y="417"/>
                    <a:pt x="456" y="413"/>
                    <a:pt x="454" y="418"/>
                  </a:cubicBezTo>
                  <a:cubicBezTo>
                    <a:pt x="458" y="418"/>
                    <a:pt x="458" y="415"/>
                    <a:pt x="463" y="416"/>
                  </a:cubicBezTo>
                  <a:cubicBezTo>
                    <a:pt x="462" y="419"/>
                    <a:pt x="465" y="418"/>
                    <a:pt x="465" y="420"/>
                  </a:cubicBezTo>
                  <a:cubicBezTo>
                    <a:pt x="473" y="417"/>
                    <a:pt x="474" y="423"/>
                    <a:pt x="482" y="422"/>
                  </a:cubicBezTo>
                  <a:cubicBezTo>
                    <a:pt x="479" y="425"/>
                    <a:pt x="484" y="429"/>
                    <a:pt x="479" y="432"/>
                  </a:cubicBezTo>
                  <a:cubicBezTo>
                    <a:pt x="482" y="435"/>
                    <a:pt x="481" y="443"/>
                    <a:pt x="479" y="447"/>
                  </a:cubicBezTo>
                  <a:cubicBezTo>
                    <a:pt x="480" y="450"/>
                    <a:pt x="482" y="450"/>
                    <a:pt x="485" y="450"/>
                  </a:cubicBezTo>
                  <a:cubicBezTo>
                    <a:pt x="484" y="453"/>
                    <a:pt x="488" y="452"/>
                    <a:pt x="488" y="454"/>
                  </a:cubicBezTo>
                  <a:cubicBezTo>
                    <a:pt x="488" y="456"/>
                    <a:pt x="492" y="455"/>
                    <a:pt x="492" y="457"/>
                  </a:cubicBezTo>
                  <a:cubicBezTo>
                    <a:pt x="497" y="453"/>
                    <a:pt x="505" y="458"/>
                    <a:pt x="509" y="455"/>
                  </a:cubicBezTo>
                  <a:cubicBezTo>
                    <a:pt x="509" y="456"/>
                    <a:pt x="509" y="457"/>
                    <a:pt x="509" y="458"/>
                  </a:cubicBezTo>
                  <a:cubicBezTo>
                    <a:pt x="511" y="458"/>
                    <a:pt x="516" y="455"/>
                    <a:pt x="516" y="460"/>
                  </a:cubicBezTo>
                  <a:cubicBezTo>
                    <a:pt x="517" y="459"/>
                    <a:pt x="518" y="458"/>
                    <a:pt x="520" y="458"/>
                  </a:cubicBezTo>
                  <a:cubicBezTo>
                    <a:pt x="521" y="457"/>
                    <a:pt x="522" y="456"/>
                    <a:pt x="523" y="455"/>
                  </a:cubicBezTo>
                  <a:cubicBezTo>
                    <a:pt x="524" y="455"/>
                    <a:pt x="524" y="456"/>
                    <a:pt x="524" y="454"/>
                  </a:cubicBezTo>
                  <a:cubicBezTo>
                    <a:pt x="524" y="452"/>
                    <a:pt x="527" y="455"/>
                    <a:pt x="527" y="453"/>
                  </a:cubicBezTo>
                  <a:cubicBezTo>
                    <a:pt x="527" y="452"/>
                    <a:pt x="527" y="450"/>
                    <a:pt x="527" y="450"/>
                  </a:cubicBezTo>
                  <a:cubicBezTo>
                    <a:pt x="528" y="449"/>
                    <a:pt x="529" y="451"/>
                    <a:pt x="529" y="451"/>
                  </a:cubicBezTo>
                  <a:cubicBezTo>
                    <a:pt x="530" y="451"/>
                    <a:pt x="530" y="449"/>
                    <a:pt x="531" y="448"/>
                  </a:cubicBezTo>
                  <a:cubicBezTo>
                    <a:pt x="533" y="447"/>
                    <a:pt x="535" y="446"/>
                    <a:pt x="537" y="444"/>
                  </a:cubicBezTo>
                  <a:cubicBezTo>
                    <a:pt x="538" y="444"/>
                    <a:pt x="539" y="443"/>
                    <a:pt x="538" y="441"/>
                  </a:cubicBezTo>
                  <a:cubicBezTo>
                    <a:pt x="540" y="443"/>
                    <a:pt x="554" y="444"/>
                    <a:pt x="547" y="446"/>
                  </a:cubicBezTo>
                  <a:cubicBezTo>
                    <a:pt x="547" y="448"/>
                    <a:pt x="550" y="447"/>
                    <a:pt x="552" y="447"/>
                  </a:cubicBezTo>
                  <a:cubicBezTo>
                    <a:pt x="554" y="447"/>
                    <a:pt x="554" y="445"/>
                    <a:pt x="554" y="444"/>
                  </a:cubicBezTo>
                  <a:cubicBezTo>
                    <a:pt x="558" y="444"/>
                    <a:pt x="561" y="444"/>
                    <a:pt x="565" y="444"/>
                  </a:cubicBezTo>
                  <a:cubicBezTo>
                    <a:pt x="563" y="449"/>
                    <a:pt x="571" y="447"/>
                    <a:pt x="575" y="448"/>
                  </a:cubicBezTo>
                  <a:cubicBezTo>
                    <a:pt x="575" y="449"/>
                    <a:pt x="575" y="450"/>
                    <a:pt x="576" y="450"/>
                  </a:cubicBezTo>
                  <a:cubicBezTo>
                    <a:pt x="577" y="450"/>
                    <a:pt x="578" y="451"/>
                    <a:pt x="579" y="451"/>
                  </a:cubicBezTo>
                  <a:cubicBezTo>
                    <a:pt x="582" y="452"/>
                    <a:pt x="583" y="450"/>
                    <a:pt x="585" y="450"/>
                  </a:cubicBezTo>
                  <a:cubicBezTo>
                    <a:pt x="592" y="449"/>
                    <a:pt x="599" y="451"/>
                    <a:pt x="606" y="451"/>
                  </a:cubicBezTo>
                  <a:cubicBezTo>
                    <a:pt x="605" y="454"/>
                    <a:pt x="607" y="456"/>
                    <a:pt x="607" y="454"/>
                  </a:cubicBezTo>
                  <a:cubicBezTo>
                    <a:pt x="609" y="454"/>
                    <a:pt x="608" y="455"/>
                    <a:pt x="607" y="455"/>
                  </a:cubicBezTo>
                  <a:cubicBezTo>
                    <a:pt x="607" y="459"/>
                    <a:pt x="611" y="456"/>
                    <a:pt x="613" y="458"/>
                  </a:cubicBezTo>
                  <a:cubicBezTo>
                    <a:pt x="613" y="459"/>
                    <a:pt x="612" y="461"/>
                    <a:pt x="613" y="461"/>
                  </a:cubicBezTo>
                  <a:cubicBezTo>
                    <a:pt x="614" y="462"/>
                    <a:pt x="617" y="461"/>
                    <a:pt x="618" y="461"/>
                  </a:cubicBezTo>
                  <a:cubicBezTo>
                    <a:pt x="617" y="464"/>
                    <a:pt x="619" y="465"/>
                    <a:pt x="621" y="467"/>
                  </a:cubicBezTo>
                  <a:cubicBezTo>
                    <a:pt x="623" y="469"/>
                    <a:pt x="626" y="470"/>
                    <a:pt x="627" y="474"/>
                  </a:cubicBezTo>
                  <a:cubicBezTo>
                    <a:pt x="636" y="473"/>
                    <a:pt x="639" y="478"/>
                    <a:pt x="646" y="475"/>
                  </a:cubicBezTo>
                  <a:cubicBezTo>
                    <a:pt x="644" y="481"/>
                    <a:pt x="654" y="475"/>
                    <a:pt x="652" y="481"/>
                  </a:cubicBezTo>
                  <a:cubicBezTo>
                    <a:pt x="657" y="478"/>
                    <a:pt x="657" y="485"/>
                    <a:pt x="660" y="485"/>
                  </a:cubicBezTo>
                  <a:cubicBezTo>
                    <a:pt x="662" y="485"/>
                    <a:pt x="662" y="489"/>
                    <a:pt x="665" y="488"/>
                  </a:cubicBezTo>
                  <a:cubicBezTo>
                    <a:pt x="661" y="492"/>
                    <a:pt x="666" y="491"/>
                    <a:pt x="666" y="495"/>
                  </a:cubicBezTo>
                  <a:cubicBezTo>
                    <a:pt x="666" y="497"/>
                    <a:pt x="669" y="496"/>
                    <a:pt x="670" y="498"/>
                  </a:cubicBezTo>
                  <a:cubicBezTo>
                    <a:pt x="671" y="498"/>
                    <a:pt x="670" y="502"/>
                    <a:pt x="673" y="500"/>
                  </a:cubicBezTo>
                  <a:cubicBezTo>
                    <a:pt x="668" y="506"/>
                    <a:pt x="680" y="507"/>
                    <a:pt x="676" y="512"/>
                  </a:cubicBezTo>
                  <a:cubicBezTo>
                    <a:pt x="679" y="511"/>
                    <a:pt x="680" y="512"/>
                    <a:pt x="680" y="514"/>
                  </a:cubicBezTo>
                  <a:cubicBezTo>
                    <a:pt x="687" y="513"/>
                    <a:pt x="697" y="515"/>
                    <a:pt x="700" y="521"/>
                  </a:cubicBezTo>
                  <a:cubicBezTo>
                    <a:pt x="707" y="521"/>
                    <a:pt x="710" y="524"/>
                    <a:pt x="718" y="523"/>
                  </a:cubicBezTo>
                  <a:cubicBezTo>
                    <a:pt x="719" y="524"/>
                    <a:pt x="715" y="525"/>
                    <a:pt x="715" y="524"/>
                  </a:cubicBezTo>
                  <a:cubicBezTo>
                    <a:pt x="717" y="527"/>
                    <a:pt x="726" y="525"/>
                    <a:pt x="731" y="526"/>
                  </a:cubicBezTo>
                  <a:cubicBezTo>
                    <a:pt x="731" y="527"/>
                    <a:pt x="732" y="527"/>
                    <a:pt x="733" y="527"/>
                  </a:cubicBezTo>
                  <a:cubicBezTo>
                    <a:pt x="733" y="530"/>
                    <a:pt x="736" y="529"/>
                    <a:pt x="738" y="530"/>
                  </a:cubicBezTo>
                  <a:cubicBezTo>
                    <a:pt x="738" y="530"/>
                    <a:pt x="737" y="532"/>
                    <a:pt x="738" y="533"/>
                  </a:cubicBezTo>
                  <a:cubicBezTo>
                    <a:pt x="738" y="533"/>
                    <a:pt x="740" y="532"/>
                    <a:pt x="740" y="533"/>
                  </a:cubicBezTo>
                  <a:cubicBezTo>
                    <a:pt x="741" y="534"/>
                    <a:pt x="740" y="536"/>
                    <a:pt x="743" y="535"/>
                  </a:cubicBezTo>
                  <a:cubicBezTo>
                    <a:pt x="743" y="550"/>
                    <a:pt x="743" y="564"/>
                    <a:pt x="743" y="579"/>
                  </a:cubicBezTo>
                  <a:cubicBezTo>
                    <a:pt x="737" y="577"/>
                    <a:pt x="744" y="587"/>
                    <a:pt x="738" y="585"/>
                  </a:cubicBezTo>
                  <a:cubicBezTo>
                    <a:pt x="737" y="589"/>
                    <a:pt x="736" y="594"/>
                    <a:pt x="736" y="599"/>
                  </a:cubicBezTo>
                  <a:cubicBezTo>
                    <a:pt x="736" y="601"/>
                    <a:pt x="739" y="607"/>
                    <a:pt x="738" y="613"/>
                  </a:cubicBezTo>
                  <a:cubicBezTo>
                    <a:pt x="738" y="612"/>
                    <a:pt x="736" y="613"/>
                    <a:pt x="736" y="614"/>
                  </a:cubicBezTo>
                  <a:cubicBezTo>
                    <a:pt x="736" y="615"/>
                    <a:pt x="737" y="616"/>
                    <a:pt x="736" y="617"/>
                  </a:cubicBezTo>
                  <a:cubicBezTo>
                    <a:pt x="736" y="618"/>
                    <a:pt x="732" y="619"/>
                    <a:pt x="733" y="624"/>
                  </a:cubicBezTo>
                  <a:cubicBezTo>
                    <a:pt x="730" y="625"/>
                    <a:pt x="729" y="627"/>
                    <a:pt x="726" y="628"/>
                  </a:cubicBezTo>
                  <a:cubicBezTo>
                    <a:pt x="726" y="629"/>
                    <a:pt x="727" y="631"/>
                    <a:pt x="726" y="632"/>
                  </a:cubicBezTo>
                  <a:cubicBezTo>
                    <a:pt x="726" y="633"/>
                    <a:pt x="724" y="632"/>
                    <a:pt x="724" y="632"/>
                  </a:cubicBezTo>
                  <a:cubicBezTo>
                    <a:pt x="723" y="633"/>
                    <a:pt x="724" y="635"/>
                    <a:pt x="724" y="635"/>
                  </a:cubicBezTo>
                  <a:cubicBezTo>
                    <a:pt x="722" y="636"/>
                    <a:pt x="718" y="635"/>
                    <a:pt x="718" y="638"/>
                  </a:cubicBezTo>
                  <a:cubicBezTo>
                    <a:pt x="718" y="640"/>
                    <a:pt x="715" y="639"/>
                    <a:pt x="712" y="641"/>
                  </a:cubicBezTo>
                  <a:cubicBezTo>
                    <a:pt x="712" y="641"/>
                    <a:pt x="710" y="643"/>
                    <a:pt x="710" y="643"/>
                  </a:cubicBezTo>
                  <a:cubicBezTo>
                    <a:pt x="709" y="644"/>
                    <a:pt x="708" y="642"/>
                    <a:pt x="707" y="642"/>
                  </a:cubicBezTo>
                  <a:cubicBezTo>
                    <a:pt x="707" y="642"/>
                    <a:pt x="706" y="643"/>
                    <a:pt x="705" y="643"/>
                  </a:cubicBezTo>
                  <a:cubicBezTo>
                    <a:pt x="703" y="644"/>
                    <a:pt x="703" y="644"/>
                    <a:pt x="703" y="646"/>
                  </a:cubicBezTo>
                  <a:cubicBezTo>
                    <a:pt x="697" y="644"/>
                    <a:pt x="694" y="650"/>
                    <a:pt x="691" y="652"/>
                  </a:cubicBezTo>
                  <a:cubicBezTo>
                    <a:pt x="691" y="652"/>
                    <a:pt x="689" y="651"/>
                    <a:pt x="689" y="652"/>
                  </a:cubicBezTo>
                  <a:cubicBezTo>
                    <a:pt x="688" y="653"/>
                    <a:pt x="686" y="654"/>
                    <a:pt x="686" y="655"/>
                  </a:cubicBezTo>
                  <a:cubicBezTo>
                    <a:pt x="685" y="655"/>
                    <a:pt x="683" y="657"/>
                    <a:pt x="683" y="657"/>
                  </a:cubicBezTo>
                  <a:cubicBezTo>
                    <a:pt x="683" y="658"/>
                    <a:pt x="686" y="661"/>
                    <a:pt x="681" y="660"/>
                  </a:cubicBezTo>
                  <a:cubicBezTo>
                    <a:pt x="683" y="667"/>
                    <a:pt x="679" y="669"/>
                    <a:pt x="680" y="676"/>
                  </a:cubicBezTo>
                  <a:cubicBezTo>
                    <a:pt x="676" y="674"/>
                    <a:pt x="678" y="679"/>
                    <a:pt x="677" y="680"/>
                  </a:cubicBezTo>
                  <a:cubicBezTo>
                    <a:pt x="677" y="680"/>
                    <a:pt x="675" y="680"/>
                    <a:pt x="674" y="680"/>
                  </a:cubicBezTo>
                  <a:cubicBezTo>
                    <a:pt x="674" y="681"/>
                    <a:pt x="677" y="683"/>
                    <a:pt x="674" y="683"/>
                  </a:cubicBezTo>
                  <a:cubicBezTo>
                    <a:pt x="672" y="683"/>
                    <a:pt x="673" y="688"/>
                    <a:pt x="669" y="688"/>
                  </a:cubicBezTo>
                  <a:cubicBezTo>
                    <a:pt x="668" y="688"/>
                    <a:pt x="666" y="691"/>
                    <a:pt x="666" y="691"/>
                  </a:cubicBezTo>
                  <a:cubicBezTo>
                    <a:pt x="664" y="693"/>
                    <a:pt x="662" y="697"/>
                    <a:pt x="659" y="700"/>
                  </a:cubicBezTo>
                  <a:cubicBezTo>
                    <a:pt x="659" y="701"/>
                    <a:pt x="659" y="703"/>
                    <a:pt x="659" y="705"/>
                  </a:cubicBezTo>
                  <a:cubicBezTo>
                    <a:pt x="657" y="706"/>
                    <a:pt x="655" y="707"/>
                    <a:pt x="655" y="711"/>
                  </a:cubicBezTo>
                  <a:cubicBezTo>
                    <a:pt x="652" y="711"/>
                    <a:pt x="650" y="711"/>
                    <a:pt x="648" y="711"/>
                  </a:cubicBezTo>
                  <a:cubicBezTo>
                    <a:pt x="648" y="712"/>
                    <a:pt x="650" y="712"/>
                    <a:pt x="651" y="712"/>
                  </a:cubicBezTo>
                  <a:cubicBezTo>
                    <a:pt x="650" y="714"/>
                    <a:pt x="648" y="713"/>
                    <a:pt x="646" y="714"/>
                  </a:cubicBezTo>
                  <a:cubicBezTo>
                    <a:pt x="645" y="715"/>
                    <a:pt x="644" y="717"/>
                    <a:pt x="644" y="719"/>
                  </a:cubicBezTo>
                  <a:cubicBezTo>
                    <a:pt x="642" y="718"/>
                    <a:pt x="641" y="718"/>
                    <a:pt x="641" y="721"/>
                  </a:cubicBezTo>
                  <a:cubicBezTo>
                    <a:pt x="639" y="721"/>
                    <a:pt x="640" y="719"/>
                    <a:pt x="639" y="718"/>
                  </a:cubicBezTo>
                  <a:cubicBezTo>
                    <a:pt x="637" y="718"/>
                    <a:pt x="635" y="718"/>
                    <a:pt x="635" y="716"/>
                  </a:cubicBezTo>
                  <a:cubicBezTo>
                    <a:pt x="634" y="717"/>
                    <a:pt x="634" y="720"/>
                    <a:pt x="631" y="719"/>
                  </a:cubicBezTo>
                  <a:cubicBezTo>
                    <a:pt x="631" y="723"/>
                    <a:pt x="634" y="723"/>
                    <a:pt x="634" y="726"/>
                  </a:cubicBezTo>
                  <a:cubicBezTo>
                    <a:pt x="634" y="730"/>
                    <a:pt x="629" y="732"/>
                    <a:pt x="632" y="735"/>
                  </a:cubicBezTo>
                  <a:cubicBezTo>
                    <a:pt x="632" y="738"/>
                    <a:pt x="625" y="735"/>
                    <a:pt x="624" y="737"/>
                  </a:cubicBezTo>
                  <a:cubicBezTo>
                    <a:pt x="622" y="737"/>
                    <a:pt x="623" y="740"/>
                    <a:pt x="623" y="740"/>
                  </a:cubicBezTo>
                  <a:cubicBezTo>
                    <a:pt x="621" y="741"/>
                    <a:pt x="616" y="740"/>
                    <a:pt x="617" y="744"/>
                  </a:cubicBezTo>
                  <a:cubicBezTo>
                    <a:pt x="614" y="742"/>
                    <a:pt x="604" y="742"/>
                    <a:pt x="603" y="746"/>
                  </a:cubicBezTo>
                  <a:cubicBezTo>
                    <a:pt x="603" y="747"/>
                    <a:pt x="604" y="747"/>
                    <a:pt x="604" y="746"/>
                  </a:cubicBezTo>
                  <a:cubicBezTo>
                    <a:pt x="608" y="746"/>
                    <a:pt x="604" y="750"/>
                    <a:pt x="602" y="749"/>
                  </a:cubicBezTo>
                  <a:cubicBezTo>
                    <a:pt x="602" y="752"/>
                    <a:pt x="597" y="756"/>
                    <a:pt x="600" y="757"/>
                  </a:cubicBezTo>
                  <a:cubicBezTo>
                    <a:pt x="600" y="758"/>
                    <a:pt x="598" y="759"/>
                    <a:pt x="597" y="759"/>
                  </a:cubicBezTo>
                  <a:cubicBezTo>
                    <a:pt x="597" y="758"/>
                    <a:pt x="595" y="757"/>
                    <a:pt x="596" y="757"/>
                  </a:cubicBezTo>
                  <a:cubicBezTo>
                    <a:pt x="595" y="757"/>
                    <a:pt x="591" y="761"/>
                    <a:pt x="592" y="756"/>
                  </a:cubicBezTo>
                  <a:cubicBezTo>
                    <a:pt x="590" y="756"/>
                    <a:pt x="590" y="760"/>
                    <a:pt x="589" y="757"/>
                  </a:cubicBezTo>
                  <a:cubicBezTo>
                    <a:pt x="587" y="758"/>
                    <a:pt x="590" y="765"/>
                    <a:pt x="590" y="768"/>
                  </a:cubicBezTo>
                  <a:cubicBezTo>
                    <a:pt x="591" y="772"/>
                    <a:pt x="588" y="771"/>
                    <a:pt x="588" y="774"/>
                  </a:cubicBezTo>
                  <a:cubicBezTo>
                    <a:pt x="587" y="776"/>
                    <a:pt x="588" y="779"/>
                    <a:pt x="583" y="778"/>
                  </a:cubicBezTo>
                  <a:cubicBezTo>
                    <a:pt x="583" y="780"/>
                    <a:pt x="586" y="780"/>
                    <a:pt x="586" y="781"/>
                  </a:cubicBezTo>
                  <a:cubicBezTo>
                    <a:pt x="586" y="783"/>
                    <a:pt x="584" y="780"/>
                    <a:pt x="583" y="781"/>
                  </a:cubicBezTo>
                  <a:cubicBezTo>
                    <a:pt x="582" y="782"/>
                    <a:pt x="582" y="786"/>
                    <a:pt x="583" y="785"/>
                  </a:cubicBezTo>
                  <a:cubicBezTo>
                    <a:pt x="583" y="787"/>
                    <a:pt x="582" y="785"/>
                    <a:pt x="580" y="785"/>
                  </a:cubicBezTo>
                  <a:cubicBezTo>
                    <a:pt x="581" y="785"/>
                    <a:pt x="580" y="787"/>
                    <a:pt x="579" y="787"/>
                  </a:cubicBezTo>
                  <a:cubicBezTo>
                    <a:pt x="577" y="784"/>
                    <a:pt x="580" y="787"/>
                    <a:pt x="578" y="789"/>
                  </a:cubicBezTo>
                  <a:cubicBezTo>
                    <a:pt x="575" y="792"/>
                    <a:pt x="575" y="788"/>
                    <a:pt x="572" y="791"/>
                  </a:cubicBezTo>
                  <a:cubicBezTo>
                    <a:pt x="570" y="794"/>
                    <a:pt x="579" y="794"/>
                    <a:pt x="573" y="796"/>
                  </a:cubicBezTo>
                  <a:cubicBezTo>
                    <a:pt x="574" y="798"/>
                    <a:pt x="576" y="798"/>
                    <a:pt x="578" y="798"/>
                  </a:cubicBezTo>
                  <a:cubicBezTo>
                    <a:pt x="577" y="801"/>
                    <a:pt x="578" y="802"/>
                    <a:pt x="580" y="802"/>
                  </a:cubicBezTo>
                  <a:cubicBezTo>
                    <a:pt x="583" y="805"/>
                    <a:pt x="578" y="806"/>
                    <a:pt x="578" y="808"/>
                  </a:cubicBezTo>
                  <a:cubicBezTo>
                    <a:pt x="578" y="808"/>
                    <a:pt x="579" y="810"/>
                    <a:pt x="579" y="809"/>
                  </a:cubicBezTo>
                  <a:cubicBezTo>
                    <a:pt x="578" y="811"/>
                    <a:pt x="579" y="809"/>
                    <a:pt x="578" y="809"/>
                  </a:cubicBezTo>
                  <a:cubicBezTo>
                    <a:pt x="576" y="809"/>
                    <a:pt x="576" y="812"/>
                    <a:pt x="572" y="812"/>
                  </a:cubicBezTo>
                  <a:cubicBezTo>
                    <a:pt x="574" y="814"/>
                    <a:pt x="573" y="815"/>
                    <a:pt x="569" y="815"/>
                  </a:cubicBezTo>
                  <a:cubicBezTo>
                    <a:pt x="570" y="819"/>
                    <a:pt x="567" y="818"/>
                    <a:pt x="568" y="822"/>
                  </a:cubicBezTo>
                  <a:cubicBezTo>
                    <a:pt x="563" y="822"/>
                    <a:pt x="569" y="828"/>
                    <a:pt x="564" y="824"/>
                  </a:cubicBezTo>
                  <a:cubicBezTo>
                    <a:pt x="564" y="828"/>
                    <a:pt x="563" y="831"/>
                    <a:pt x="564" y="834"/>
                  </a:cubicBezTo>
                  <a:cubicBezTo>
                    <a:pt x="564" y="835"/>
                    <a:pt x="565" y="836"/>
                    <a:pt x="565" y="836"/>
                  </a:cubicBezTo>
                  <a:cubicBezTo>
                    <a:pt x="565" y="838"/>
                    <a:pt x="562" y="838"/>
                    <a:pt x="565" y="841"/>
                  </a:cubicBezTo>
                  <a:cubicBezTo>
                    <a:pt x="567" y="843"/>
                    <a:pt x="565" y="844"/>
                    <a:pt x="566" y="848"/>
                  </a:cubicBezTo>
                  <a:cubicBezTo>
                    <a:pt x="568" y="851"/>
                    <a:pt x="571" y="852"/>
                    <a:pt x="572" y="855"/>
                  </a:cubicBezTo>
                  <a:cubicBezTo>
                    <a:pt x="576" y="858"/>
                    <a:pt x="578" y="853"/>
                    <a:pt x="580" y="857"/>
                  </a:cubicBezTo>
                  <a:cubicBezTo>
                    <a:pt x="582" y="861"/>
                    <a:pt x="576" y="859"/>
                    <a:pt x="573" y="860"/>
                  </a:cubicBezTo>
                  <a:cubicBezTo>
                    <a:pt x="568" y="861"/>
                    <a:pt x="561" y="863"/>
                    <a:pt x="557" y="862"/>
                  </a:cubicBezTo>
                  <a:cubicBezTo>
                    <a:pt x="556" y="862"/>
                    <a:pt x="557" y="860"/>
                    <a:pt x="557" y="860"/>
                  </a:cubicBezTo>
                  <a:cubicBezTo>
                    <a:pt x="550" y="861"/>
                    <a:pt x="549" y="857"/>
                    <a:pt x="544" y="857"/>
                  </a:cubicBezTo>
                  <a:cubicBezTo>
                    <a:pt x="544" y="855"/>
                    <a:pt x="544" y="854"/>
                    <a:pt x="544" y="852"/>
                  </a:cubicBezTo>
                  <a:cubicBezTo>
                    <a:pt x="543" y="849"/>
                    <a:pt x="539" y="852"/>
                    <a:pt x="538" y="848"/>
                  </a:cubicBezTo>
                  <a:cubicBezTo>
                    <a:pt x="538" y="847"/>
                    <a:pt x="537" y="847"/>
                    <a:pt x="537" y="845"/>
                  </a:cubicBezTo>
                  <a:cubicBezTo>
                    <a:pt x="537" y="844"/>
                    <a:pt x="536" y="844"/>
                    <a:pt x="536" y="844"/>
                  </a:cubicBezTo>
                  <a:cubicBezTo>
                    <a:pt x="536" y="843"/>
                    <a:pt x="539" y="840"/>
                    <a:pt x="536" y="840"/>
                  </a:cubicBezTo>
                  <a:cubicBezTo>
                    <a:pt x="534" y="840"/>
                    <a:pt x="536" y="838"/>
                    <a:pt x="536" y="837"/>
                  </a:cubicBezTo>
                  <a:cubicBezTo>
                    <a:pt x="535" y="835"/>
                    <a:pt x="533" y="835"/>
                    <a:pt x="533" y="834"/>
                  </a:cubicBezTo>
                  <a:cubicBezTo>
                    <a:pt x="532" y="833"/>
                    <a:pt x="535" y="833"/>
                    <a:pt x="534" y="831"/>
                  </a:cubicBezTo>
                  <a:cubicBezTo>
                    <a:pt x="534" y="832"/>
                    <a:pt x="533" y="831"/>
                    <a:pt x="533" y="830"/>
                  </a:cubicBezTo>
                  <a:cubicBezTo>
                    <a:pt x="532" y="829"/>
                    <a:pt x="531" y="826"/>
                    <a:pt x="530" y="826"/>
                  </a:cubicBezTo>
                  <a:cubicBezTo>
                    <a:pt x="529" y="824"/>
                    <a:pt x="532" y="823"/>
                    <a:pt x="531" y="822"/>
                  </a:cubicBezTo>
                  <a:cubicBezTo>
                    <a:pt x="531" y="821"/>
                    <a:pt x="529" y="820"/>
                    <a:pt x="529" y="820"/>
                  </a:cubicBezTo>
                  <a:cubicBezTo>
                    <a:pt x="529" y="819"/>
                    <a:pt x="534" y="818"/>
                    <a:pt x="530" y="816"/>
                  </a:cubicBezTo>
                  <a:cubicBezTo>
                    <a:pt x="530" y="815"/>
                    <a:pt x="532" y="815"/>
                    <a:pt x="533" y="815"/>
                  </a:cubicBezTo>
                  <a:cubicBezTo>
                    <a:pt x="533" y="811"/>
                    <a:pt x="533" y="808"/>
                    <a:pt x="533" y="805"/>
                  </a:cubicBezTo>
                  <a:cubicBezTo>
                    <a:pt x="532" y="803"/>
                    <a:pt x="530" y="803"/>
                    <a:pt x="529" y="802"/>
                  </a:cubicBezTo>
                  <a:cubicBezTo>
                    <a:pt x="530" y="798"/>
                    <a:pt x="534" y="794"/>
                    <a:pt x="531" y="789"/>
                  </a:cubicBezTo>
                  <a:cubicBezTo>
                    <a:pt x="535" y="791"/>
                    <a:pt x="535" y="787"/>
                    <a:pt x="538" y="788"/>
                  </a:cubicBezTo>
                  <a:cubicBezTo>
                    <a:pt x="538" y="784"/>
                    <a:pt x="538" y="780"/>
                    <a:pt x="538" y="775"/>
                  </a:cubicBezTo>
                  <a:cubicBezTo>
                    <a:pt x="545" y="775"/>
                    <a:pt x="542" y="766"/>
                    <a:pt x="545" y="763"/>
                  </a:cubicBezTo>
                  <a:cubicBezTo>
                    <a:pt x="544" y="764"/>
                    <a:pt x="543" y="764"/>
                    <a:pt x="543" y="763"/>
                  </a:cubicBezTo>
                  <a:cubicBezTo>
                    <a:pt x="540" y="764"/>
                    <a:pt x="538" y="767"/>
                    <a:pt x="538" y="771"/>
                  </a:cubicBezTo>
                  <a:cubicBezTo>
                    <a:pt x="536" y="770"/>
                    <a:pt x="534" y="769"/>
                    <a:pt x="534" y="766"/>
                  </a:cubicBezTo>
                  <a:cubicBezTo>
                    <a:pt x="532" y="763"/>
                    <a:pt x="538" y="761"/>
                    <a:pt x="537" y="760"/>
                  </a:cubicBezTo>
                  <a:cubicBezTo>
                    <a:pt x="534" y="758"/>
                    <a:pt x="537" y="761"/>
                    <a:pt x="540" y="759"/>
                  </a:cubicBezTo>
                  <a:cubicBezTo>
                    <a:pt x="541" y="751"/>
                    <a:pt x="537" y="745"/>
                    <a:pt x="538" y="739"/>
                  </a:cubicBezTo>
                  <a:cubicBezTo>
                    <a:pt x="538" y="739"/>
                    <a:pt x="541" y="739"/>
                    <a:pt x="541" y="739"/>
                  </a:cubicBezTo>
                  <a:cubicBezTo>
                    <a:pt x="540" y="732"/>
                    <a:pt x="541" y="731"/>
                    <a:pt x="541" y="723"/>
                  </a:cubicBezTo>
                  <a:cubicBezTo>
                    <a:pt x="544" y="719"/>
                    <a:pt x="549" y="715"/>
                    <a:pt x="547" y="709"/>
                  </a:cubicBezTo>
                  <a:cubicBezTo>
                    <a:pt x="552" y="715"/>
                    <a:pt x="547" y="699"/>
                    <a:pt x="552" y="705"/>
                  </a:cubicBezTo>
                  <a:cubicBezTo>
                    <a:pt x="552" y="702"/>
                    <a:pt x="552" y="699"/>
                    <a:pt x="551" y="695"/>
                  </a:cubicBezTo>
                  <a:cubicBezTo>
                    <a:pt x="550" y="694"/>
                    <a:pt x="548" y="691"/>
                    <a:pt x="548" y="690"/>
                  </a:cubicBezTo>
                  <a:cubicBezTo>
                    <a:pt x="548" y="688"/>
                    <a:pt x="549" y="687"/>
                    <a:pt x="550" y="686"/>
                  </a:cubicBezTo>
                  <a:cubicBezTo>
                    <a:pt x="550" y="683"/>
                    <a:pt x="549" y="678"/>
                    <a:pt x="552" y="681"/>
                  </a:cubicBezTo>
                  <a:cubicBezTo>
                    <a:pt x="552" y="677"/>
                    <a:pt x="552" y="674"/>
                    <a:pt x="554" y="670"/>
                  </a:cubicBezTo>
                  <a:cubicBezTo>
                    <a:pt x="555" y="667"/>
                    <a:pt x="554" y="669"/>
                    <a:pt x="554" y="666"/>
                  </a:cubicBezTo>
                  <a:cubicBezTo>
                    <a:pt x="554" y="665"/>
                    <a:pt x="557" y="660"/>
                    <a:pt x="555" y="659"/>
                  </a:cubicBezTo>
                  <a:cubicBezTo>
                    <a:pt x="554" y="658"/>
                    <a:pt x="555" y="657"/>
                    <a:pt x="555" y="655"/>
                  </a:cubicBezTo>
                  <a:cubicBezTo>
                    <a:pt x="555" y="653"/>
                    <a:pt x="555" y="651"/>
                    <a:pt x="555" y="649"/>
                  </a:cubicBezTo>
                  <a:cubicBezTo>
                    <a:pt x="555" y="647"/>
                    <a:pt x="556" y="647"/>
                    <a:pt x="557" y="645"/>
                  </a:cubicBezTo>
                  <a:cubicBezTo>
                    <a:pt x="557" y="640"/>
                    <a:pt x="556" y="635"/>
                    <a:pt x="557" y="629"/>
                  </a:cubicBezTo>
                  <a:cubicBezTo>
                    <a:pt x="557" y="628"/>
                    <a:pt x="558" y="627"/>
                    <a:pt x="558" y="625"/>
                  </a:cubicBezTo>
                  <a:cubicBezTo>
                    <a:pt x="558" y="621"/>
                    <a:pt x="553" y="617"/>
                    <a:pt x="554" y="613"/>
                  </a:cubicBezTo>
                  <a:cubicBezTo>
                    <a:pt x="553" y="611"/>
                    <a:pt x="552" y="613"/>
                    <a:pt x="550" y="613"/>
                  </a:cubicBezTo>
                  <a:cubicBezTo>
                    <a:pt x="548" y="610"/>
                    <a:pt x="543" y="606"/>
                    <a:pt x="540" y="606"/>
                  </a:cubicBezTo>
                  <a:cubicBezTo>
                    <a:pt x="539" y="606"/>
                    <a:pt x="538" y="602"/>
                    <a:pt x="537" y="603"/>
                  </a:cubicBezTo>
                  <a:cubicBezTo>
                    <a:pt x="535" y="605"/>
                    <a:pt x="537" y="602"/>
                    <a:pt x="536" y="601"/>
                  </a:cubicBezTo>
                  <a:cubicBezTo>
                    <a:pt x="534" y="600"/>
                    <a:pt x="529" y="603"/>
                    <a:pt x="533" y="599"/>
                  </a:cubicBezTo>
                  <a:cubicBezTo>
                    <a:pt x="533" y="596"/>
                    <a:pt x="529" y="598"/>
                    <a:pt x="527" y="597"/>
                  </a:cubicBezTo>
                  <a:cubicBezTo>
                    <a:pt x="527" y="597"/>
                    <a:pt x="528" y="595"/>
                    <a:pt x="527" y="594"/>
                  </a:cubicBezTo>
                  <a:cubicBezTo>
                    <a:pt x="527" y="594"/>
                    <a:pt x="525" y="594"/>
                    <a:pt x="524" y="593"/>
                  </a:cubicBezTo>
                  <a:cubicBezTo>
                    <a:pt x="523" y="591"/>
                    <a:pt x="521" y="587"/>
                    <a:pt x="520" y="583"/>
                  </a:cubicBezTo>
                  <a:cubicBezTo>
                    <a:pt x="520" y="581"/>
                    <a:pt x="518" y="582"/>
                    <a:pt x="517" y="582"/>
                  </a:cubicBezTo>
                  <a:cubicBezTo>
                    <a:pt x="516" y="581"/>
                    <a:pt x="517" y="575"/>
                    <a:pt x="515" y="575"/>
                  </a:cubicBezTo>
                  <a:cubicBezTo>
                    <a:pt x="512" y="575"/>
                    <a:pt x="511" y="567"/>
                    <a:pt x="509" y="564"/>
                  </a:cubicBezTo>
                  <a:cubicBezTo>
                    <a:pt x="507" y="562"/>
                    <a:pt x="505" y="558"/>
                    <a:pt x="503" y="555"/>
                  </a:cubicBezTo>
                  <a:cubicBezTo>
                    <a:pt x="503" y="554"/>
                    <a:pt x="501" y="553"/>
                    <a:pt x="501" y="552"/>
                  </a:cubicBezTo>
                  <a:cubicBezTo>
                    <a:pt x="500" y="552"/>
                    <a:pt x="501" y="550"/>
                    <a:pt x="501" y="549"/>
                  </a:cubicBezTo>
                  <a:cubicBezTo>
                    <a:pt x="500" y="548"/>
                    <a:pt x="499" y="549"/>
                    <a:pt x="498" y="548"/>
                  </a:cubicBezTo>
                  <a:cubicBezTo>
                    <a:pt x="498" y="548"/>
                    <a:pt x="496" y="537"/>
                    <a:pt x="495" y="545"/>
                  </a:cubicBezTo>
                  <a:cubicBezTo>
                    <a:pt x="492" y="544"/>
                    <a:pt x="494" y="536"/>
                    <a:pt x="493" y="533"/>
                  </a:cubicBezTo>
                  <a:cubicBezTo>
                    <a:pt x="497" y="533"/>
                    <a:pt x="497" y="529"/>
                    <a:pt x="499" y="527"/>
                  </a:cubicBezTo>
                  <a:cubicBezTo>
                    <a:pt x="500" y="523"/>
                    <a:pt x="496" y="524"/>
                    <a:pt x="495" y="523"/>
                  </a:cubicBezTo>
                  <a:cubicBezTo>
                    <a:pt x="495" y="518"/>
                    <a:pt x="497" y="517"/>
                    <a:pt x="496" y="512"/>
                  </a:cubicBezTo>
                  <a:cubicBezTo>
                    <a:pt x="497" y="511"/>
                    <a:pt x="499" y="510"/>
                    <a:pt x="501" y="510"/>
                  </a:cubicBezTo>
                  <a:cubicBezTo>
                    <a:pt x="501" y="509"/>
                    <a:pt x="500" y="507"/>
                    <a:pt x="501" y="506"/>
                  </a:cubicBezTo>
                  <a:cubicBezTo>
                    <a:pt x="501" y="506"/>
                    <a:pt x="503" y="506"/>
                    <a:pt x="503" y="506"/>
                  </a:cubicBezTo>
                  <a:cubicBezTo>
                    <a:pt x="504" y="506"/>
                    <a:pt x="503" y="505"/>
                    <a:pt x="503" y="505"/>
                  </a:cubicBezTo>
                  <a:cubicBezTo>
                    <a:pt x="504" y="504"/>
                    <a:pt x="507" y="502"/>
                    <a:pt x="506" y="502"/>
                  </a:cubicBezTo>
                  <a:cubicBezTo>
                    <a:pt x="506" y="502"/>
                    <a:pt x="505" y="502"/>
                    <a:pt x="505" y="502"/>
                  </a:cubicBezTo>
                  <a:cubicBezTo>
                    <a:pt x="505" y="502"/>
                    <a:pt x="505" y="499"/>
                    <a:pt x="506" y="500"/>
                  </a:cubicBezTo>
                  <a:cubicBezTo>
                    <a:pt x="509" y="504"/>
                    <a:pt x="507" y="498"/>
                    <a:pt x="510" y="498"/>
                  </a:cubicBezTo>
                  <a:cubicBezTo>
                    <a:pt x="513" y="497"/>
                    <a:pt x="511" y="495"/>
                    <a:pt x="513" y="492"/>
                  </a:cubicBezTo>
                  <a:cubicBezTo>
                    <a:pt x="513" y="492"/>
                    <a:pt x="520" y="487"/>
                    <a:pt x="516" y="484"/>
                  </a:cubicBezTo>
                  <a:cubicBezTo>
                    <a:pt x="514" y="482"/>
                    <a:pt x="516" y="483"/>
                    <a:pt x="516" y="481"/>
                  </a:cubicBezTo>
                  <a:cubicBezTo>
                    <a:pt x="516" y="477"/>
                    <a:pt x="513" y="467"/>
                    <a:pt x="515" y="464"/>
                  </a:cubicBezTo>
                  <a:cubicBezTo>
                    <a:pt x="508" y="465"/>
                    <a:pt x="508" y="459"/>
                    <a:pt x="501" y="461"/>
                  </a:cubicBezTo>
                  <a:cubicBezTo>
                    <a:pt x="498" y="462"/>
                    <a:pt x="501" y="463"/>
                    <a:pt x="499" y="467"/>
                  </a:cubicBezTo>
                  <a:cubicBezTo>
                    <a:pt x="492" y="467"/>
                    <a:pt x="489" y="463"/>
                    <a:pt x="482" y="463"/>
                  </a:cubicBezTo>
                  <a:cubicBezTo>
                    <a:pt x="482" y="460"/>
                    <a:pt x="478" y="461"/>
                    <a:pt x="479" y="457"/>
                  </a:cubicBezTo>
                  <a:cubicBezTo>
                    <a:pt x="478" y="456"/>
                    <a:pt x="475" y="457"/>
                    <a:pt x="474" y="455"/>
                  </a:cubicBezTo>
                  <a:cubicBezTo>
                    <a:pt x="473" y="455"/>
                    <a:pt x="474" y="453"/>
                    <a:pt x="474" y="453"/>
                  </a:cubicBezTo>
                  <a:cubicBezTo>
                    <a:pt x="473" y="452"/>
                    <a:pt x="471" y="453"/>
                    <a:pt x="471" y="453"/>
                  </a:cubicBezTo>
                  <a:cubicBezTo>
                    <a:pt x="470" y="451"/>
                    <a:pt x="471" y="448"/>
                    <a:pt x="468" y="448"/>
                  </a:cubicBezTo>
                  <a:cubicBezTo>
                    <a:pt x="468" y="445"/>
                    <a:pt x="471" y="446"/>
                    <a:pt x="468" y="443"/>
                  </a:cubicBezTo>
                  <a:cubicBezTo>
                    <a:pt x="468" y="441"/>
                    <a:pt x="467" y="442"/>
                    <a:pt x="467" y="443"/>
                  </a:cubicBezTo>
                  <a:cubicBezTo>
                    <a:pt x="465" y="441"/>
                    <a:pt x="464" y="438"/>
                    <a:pt x="460" y="439"/>
                  </a:cubicBezTo>
                  <a:cubicBezTo>
                    <a:pt x="462" y="434"/>
                    <a:pt x="455" y="438"/>
                    <a:pt x="457" y="433"/>
                  </a:cubicBezTo>
                  <a:cubicBezTo>
                    <a:pt x="456" y="433"/>
                    <a:pt x="448" y="432"/>
                    <a:pt x="450" y="433"/>
                  </a:cubicBezTo>
                  <a:cubicBezTo>
                    <a:pt x="448" y="432"/>
                    <a:pt x="450" y="431"/>
                    <a:pt x="449" y="430"/>
                  </a:cubicBezTo>
                  <a:cubicBezTo>
                    <a:pt x="448" y="430"/>
                    <a:pt x="446" y="430"/>
                    <a:pt x="446" y="430"/>
                  </a:cubicBezTo>
                  <a:cubicBezTo>
                    <a:pt x="445" y="430"/>
                    <a:pt x="442" y="428"/>
                    <a:pt x="437" y="429"/>
                  </a:cubicBezTo>
                  <a:cubicBezTo>
                    <a:pt x="439" y="424"/>
                    <a:pt x="434" y="427"/>
                    <a:pt x="432" y="425"/>
                  </a:cubicBezTo>
                  <a:cubicBezTo>
                    <a:pt x="431" y="424"/>
                    <a:pt x="432" y="422"/>
                    <a:pt x="432" y="422"/>
                  </a:cubicBezTo>
                  <a:cubicBezTo>
                    <a:pt x="431" y="421"/>
                    <a:pt x="429" y="422"/>
                    <a:pt x="429" y="422"/>
                  </a:cubicBezTo>
                  <a:cubicBezTo>
                    <a:pt x="429" y="421"/>
                    <a:pt x="429" y="420"/>
                    <a:pt x="429" y="419"/>
                  </a:cubicBezTo>
                  <a:cubicBezTo>
                    <a:pt x="429" y="419"/>
                    <a:pt x="427" y="419"/>
                    <a:pt x="426" y="419"/>
                  </a:cubicBezTo>
                  <a:cubicBezTo>
                    <a:pt x="426" y="419"/>
                    <a:pt x="427" y="417"/>
                    <a:pt x="426" y="416"/>
                  </a:cubicBezTo>
                  <a:cubicBezTo>
                    <a:pt x="425" y="415"/>
                    <a:pt x="425" y="418"/>
                    <a:pt x="425" y="418"/>
                  </a:cubicBezTo>
                  <a:cubicBezTo>
                    <a:pt x="424" y="418"/>
                    <a:pt x="421" y="416"/>
                    <a:pt x="421" y="415"/>
                  </a:cubicBezTo>
                  <a:cubicBezTo>
                    <a:pt x="419" y="417"/>
                    <a:pt x="418" y="415"/>
                    <a:pt x="416" y="415"/>
                  </a:cubicBezTo>
                  <a:cubicBezTo>
                    <a:pt x="414" y="415"/>
                    <a:pt x="412" y="417"/>
                    <a:pt x="409" y="418"/>
                  </a:cubicBezTo>
                  <a:cubicBezTo>
                    <a:pt x="406" y="418"/>
                    <a:pt x="406" y="416"/>
                    <a:pt x="404" y="416"/>
                  </a:cubicBezTo>
                  <a:cubicBezTo>
                    <a:pt x="400" y="416"/>
                    <a:pt x="401" y="418"/>
                    <a:pt x="398" y="416"/>
                  </a:cubicBezTo>
                  <a:cubicBezTo>
                    <a:pt x="396" y="415"/>
                    <a:pt x="395" y="416"/>
                    <a:pt x="391" y="415"/>
                  </a:cubicBezTo>
                  <a:cubicBezTo>
                    <a:pt x="390" y="415"/>
                    <a:pt x="390" y="412"/>
                    <a:pt x="390" y="412"/>
                  </a:cubicBezTo>
                  <a:cubicBezTo>
                    <a:pt x="389" y="412"/>
                    <a:pt x="388" y="412"/>
                    <a:pt x="387" y="412"/>
                  </a:cubicBezTo>
                  <a:cubicBezTo>
                    <a:pt x="385" y="412"/>
                    <a:pt x="379" y="411"/>
                    <a:pt x="383" y="408"/>
                  </a:cubicBezTo>
                  <a:cubicBezTo>
                    <a:pt x="379" y="408"/>
                    <a:pt x="378" y="405"/>
                    <a:pt x="374" y="405"/>
                  </a:cubicBezTo>
                  <a:cubicBezTo>
                    <a:pt x="374" y="404"/>
                    <a:pt x="373" y="403"/>
                    <a:pt x="373" y="401"/>
                  </a:cubicBezTo>
                  <a:cubicBezTo>
                    <a:pt x="367" y="400"/>
                    <a:pt x="365" y="395"/>
                    <a:pt x="359" y="395"/>
                  </a:cubicBezTo>
                  <a:cubicBezTo>
                    <a:pt x="358" y="390"/>
                    <a:pt x="355" y="388"/>
                    <a:pt x="356" y="381"/>
                  </a:cubicBezTo>
                  <a:cubicBezTo>
                    <a:pt x="356" y="376"/>
                    <a:pt x="348" y="379"/>
                    <a:pt x="352" y="373"/>
                  </a:cubicBezTo>
                  <a:cubicBezTo>
                    <a:pt x="350" y="372"/>
                    <a:pt x="349" y="373"/>
                    <a:pt x="349" y="374"/>
                  </a:cubicBezTo>
                  <a:cubicBezTo>
                    <a:pt x="347" y="374"/>
                    <a:pt x="348" y="372"/>
                    <a:pt x="348" y="371"/>
                  </a:cubicBezTo>
                  <a:cubicBezTo>
                    <a:pt x="347" y="370"/>
                    <a:pt x="344" y="370"/>
                    <a:pt x="343" y="367"/>
                  </a:cubicBezTo>
                  <a:cubicBezTo>
                    <a:pt x="343" y="365"/>
                    <a:pt x="341" y="366"/>
                    <a:pt x="339" y="366"/>
                  </a:cubicBezTo>
                  <a:cubicBezTo>
                    <a:pt x="339" y="365"/>
                    <a:pt x="341" y="364"/>
                    <a:pt x="341" y="363"/>
                  </a:cubicBezTo>
                  <a:cubicBezTo>
                    <a:pt x="341" y="363"/>
                    <a:pt x="339" y="360"/>
                    <a:pt x="339" y="360"/>
                  </a:cubicBezTo>
                  <a:cubicBezTo>
                    <a:pt x="339" y="360"/>
                    <a:pt x="337" y="361"/>
                    <a:pt x="336" y="360"/>
                  </a:cubicBezTo>
                  <a:cubicBezTo>
                    <a:pt x="335" y="359"/>
                    <a:pt x="336" y="357"/>
                    <a:pt x="335" y="356"/>
                  </a:cubicBezTo>
                  <a:cubicBezTo>
                    <a:pt x="332" y="353"/>
                    <a:pt x="328" y="352"/>
                    <a:pt x="327" y="346"/>
                  </a:cubicBezTo>
                  <a:cubicBezTo>
                    <a:pt x="324" y="344"/>
                    <a:pt x="324" y="347"/>
                    <a:pt x="321" y="345"/>
                  </a:cubicBezTo>
                  <a:cubicBezTo>
                    <a:pt x="322" y="342"/>
                    <a:pt x="319" y="342"/>
                    <a:pt x="318" y="340"/>
                  </a:cubicBezTo>
                  <a:cubicBezTo>
                    <a:pt x="317" y="338"/>
                    <a:pt x="318" y="333"/>
                    <a:pt x="314" y="333"/>
                  </a:cubicBezTo>
                  <a:cubicBezTo>
                    <a:pt x="315" y="327"/>
                    <a:pt x="311" y="324"/>
                    <a:pt x="307" y="322"/>
                  </a:cubicBezTo>
                  <a:cubicBezTo>
                    <a:pt x="306" y="323"/>
                    <a:pt x="305" y="325"/>
                    <a:pt x="304" y="326"/>
                  </a:cubicBezTo>
                  <a:cubicBezTo>
                    <a:pt x="303" y="330"/>
                    <a:pt x="307" y="330"/>
                    <a:pt x="308" y="332"/>
                  </a:cubicBezTo>
                  <a:cubicBezTo>
                    <a:pt x="309" y="333"/>
                    <a:pt x="308" y="334"/>
                    <a:pt x="308" y="335"/>
                  </a:cubicBezTo>
                  <a:cubicBezTo>
                    <a:pt x="308" y="335"/>
                    <a:pt x="310" y="335"/>
                    <a:pt x="310" y="335"/>
                  </a:cubicBezTo>
                  <a:cubicBezTo>
                    <a:pt x="311" y="337"/>
                    <a:pt x="309" y="340"/>
                    <a:pt x="311" y="340"/>
                  </a:cubicBezTo>
                  <a:cubicBezTo>
                    <a:pt x="313" y="341"/>
                    <a:pt x="312" y="344"/>
                    <a:pt x="314" y="347"/>
                  </a:cubicBezTo>
                  <a:cubicBezTo>
                    <a:pt x="314" y="348"/>
                    <a:pt x="315" y="347"/>
                    <a:pt x="315" y="349"/>
                  </a:cubicBezTo>
                  <a:cubicBezTo>
                    <a:pt x="315" y="352"/>
                    <a:pt x="319" y="351"/>
                    <a:pt x="318" y="356"/>
                  </a:cubicBezTo>
                  <a:cubicBezTo>
                    <a:pt x="318" y="358"/>
                    <a:pt x="321" y="357"/>
                    <a:pt x="322" y="357"/>
                  </a:cubicBezTo>
                  <a:cubicBezTo>
                    <a:pt x="321" y="359"/>
                    <a:pt x="324" y="360"/>
                    <a:pt x="324" y="360"/>
                  </a:cubicBezTo>
                  <a:cubicBezTo>
                    <a:pt x="324" y="361"/>
                    <a:pt x="322" y="363"/>
                    <a:pt x="322" y="363"/>
                  </a:cubicBezTo>
                  <a:cubicBezTo>
                    <a:pt x="323" y="365"/>
                    <a:pt x="327" y="364"/>
                    <a:pt x="325" y="369"/>
                  </a:cubicBezTo>
                  <a:cubicBezTo>
                    <a:pt x="323" y="367"/>
                    <a:pt x="323" y="365"/>
                    <a:pt x="318" y="366"/>
                  </a:cubicBezTo>
                  <a:cubicBezTo>
                    <a:pt x="320" y="360"/>
                    <a:pt x="315" y="361"/>
                    <a:pt x="315" y="357"/>
                  </a:cubicBezTo>
                  <a:cubicBezTo>
                    <a:pt x="315" y="355"/>
                    <a:pt x="313" y="355"/>
                    <a:pt x="311" y="353"/>
                  </a:cubicBezTo>
                  <a:cubicBezTo>
                    <a:pt x="310" y="352"/>
                    <a:pt x="309" y="350"/>
                    <a:pt x="308" y="349"/>
                  </a:cubicBezTo>
                  <a:cubicBezTo>
                    <a:pt x="306" y="349"/>
                    <a:pt x="304" y="348"/>
                    <a:pt x="303" y="346"/>
                  </a:cubicBezTo>
                  <a:cubicBezTo>
                    <a:pt x="303" y="342"/>
                    <a:pt x="304" y="344"/>
                    <a:pt x="306" y="345"/>
                  </a:cubicBezTo>
                  <a:cubicBezTo>
                    <a:pt x="307" y="339"/>
                    <a:pt x="301" y="340"/>
                    <a:pt x="301" y="335"/>
                  </a:cubicBezTo>
                  <a:cubicBezTo>
                    <a:pt x="299" y="334"/>
                    <a:pt x="298" y="332"/>
                    <a:pt x="294" y="332"/>
                  </a:cubicBezTo>
                  <a:cubicBezTo>
                    <a:pt x="295" y="328"/>
                    <a:pt x="297" y="329"/>
                    <a:pt x="294" y="325"/>
                  </a:cubicBezTo>
                  <a:cubicBezTo>
                    <a:pt x="294" y="325"/>
                    <a:pt x="293" y="324"/>
                    <a:pt x="293" y="324"/>
                  </a:cubicBezTo>
                  <a:cubicBezTo>
                    <a:pt x="291" y="320"/>
                    <a:pt x="293" y="316"/>
                    <a:pt x="286" y="317"/>
                  </a:cubicBezTo>
                  <a:cubicBezTo>
                    <a:pt x="287" y="315"/>
                    <a:pt x="287" y="314"/>
                    <a:pt x="286" y="312"/>
                  </a:cubicBezTo>
                  <a:cubicBezTo>
                    <a:pt x="286" y="312"/>
                    <a:pt x="285" y="310"/>
                    <a:pt x="284" y="310"/>
                  </a:cubicBezTo>
                  <a:cubicBezTo>
                    <a:pt x="284" y="309"/>
                    <a:pt x="281" y="310"/>
                    <a:pt x="280" y="310"/>
                  </a:cubicBezTo>
                  <a:cubicBezTo>
                    <a:pt x="279" y="309"/>
                    <a:pt x="283" y="308"/>
                    <a:pt x="283" y="308"/>
                  </a:cubicBezTo>
                  <a:cubicBezTo>
                    <a:pt x="282" y="305"/>
                    <a:pt x="274" y="304"/>
                    <a:pt x="270" y="303"/>
                  </a:cubicBezTo>
                  <a:cubicBezTo>
                    <a:pt x="270" y="302"/>
                    <a:pt x="270" y="301"/>
                    <a:pt x="269" y="300"/>
                  </a:cubicBezTo>
                  <a:cubicBezTo>
                    <a:pt x="268" y="298"/>
                    <a:pt x="267" y="297"/>
                    <a:pt x="266" y="296"/>
                  </a:cubicBezTo>
                  <a:cubicBezTo>
                    <a:pt x="265" y="294"/>
                    <a:pt x="265" y="291"/>
                    <a:pt x="263" y="287"/>
                  </a:cubicBezTo>
                  <a:cubicBezTo>
                    <a:pt x="263" y="287"/>
                    <a:pt x="261" y="286"/>
                    <a:pt x="261" y="286"/>
                  </a:cubicBezTo>
                  <a:cubicBezTo>
                    <a:pt x="260" y="284"/>
                    <a:pt x="261" y="281"/>
                    <a:pt x="258" y="282"/>
                  </a:cubicBezTo>
                  <a:cubicBezTo>
                    <a:pt x="258" y="276"/>
                    <a:pt x="255" y="273"/>
                    <a:pt x="252" y="269"/>
                  </a:cubicBezTo>
                  <a:cubicBezTo>
                    <a:pt x="251" y="267"/>
                    <a:pt x="251" y="263"/>
                    <a:pt x="248" y="265"/>
                  </a:cubicBezTo>
                  <a:cubicBezTo>
                    <a:pt x="250" y="248"/>
                    <a:pt x="248" y="239"/>
                    <a:pt x="248" y="218"/>
                  </a:cubicBezTo>
                  <a:cubicBezTo>
                    <a:pt x="248" y="217"/>
                    <a:pt x="247" y="217"/>
                    <a:pt x="247" y="216"/>
                  </a:cubicBezTo>
                  <a:cubicBezTo>
                    <a:pt x="246" y="215"/>
                    <a:pt x="245" y="214"/>
                    <a:pt x="244" y="213"/>
                  </a:cubicBezTo>
                  <a:cubicBezTo>
                    <a:pt x="243" y="212"/>
                    <a:pt x="243" y="211"/>
                    <a:pt x="241" y="211"/>
                  </a:cubicBezTo>
                  <a:cubicBezTo>
                    <a:pt x="240" y="205"/>
                    <a:pt x="234" y="201"/>
                    <a:pt x="230" y="196"/>
                  </a:cubicBezTo>
                  <a:cubicBezTo>
                    <a:pt x="229" y="195"/>
                    <a:pt x="228" y="195"/>
                    <a:pt x="228" y="193"/>
                  </a:cubicBezTo>
                  <a:cubicBezTo>
                    <a:pt x="229" y="194"/>
                    <a:pt x="232" y="195"/>
                    <a:pt x="233" y="193"/>
                  </a:cubicBezTo>
                  <a:cubicBezTo>
                    <a:pt x="235" y="193"/>
                    <a:pt x="234" y="197"/>
                    <a:pt x="238" y="196"/>
                  </a:cubicBezTo>
                  <a:cubicBezTo>
                    <a:pt x="239" y="197"/>
                    <a:pt x="240" y="199"/>
                    <a:pt x="240" y="202"/>
                  </a:cubicBezTo>
                  <a:cubicBezTo>
                    <a:pt x="247" y="201"/>
                    <a:pt x="248" y="205"/>
                    <a:pt x="252" y="207"/>
                  </a:cubicBezTo>
                  <a:cubicBezTo>
                    <a:pt x="251" y="212"/>
                    <a:pt x="254" y="213"/>
                    <a:pt x="256" y="216"/>
                  </a:cubicBezTo>
                  <a:cubicBezTo>
                    <a:pt x="258" y="215"/>
                    <a:pt x="258" y="213"/>
                    <a:pt x="258" y="211"/>
                  </a:cubicBezTo>
                  <a:cubicBezTo>
                    <a:pt x="258" y="210"/>
                    <a:pt x="255" y="209"/>
                    <a:pt x="255" y="209"/>
                  </a:cubicBezTo>
                  <a:cubicBezTo>
                    <a:pt x="254" y="206"/>
                    <a:pt x="254" y="205"/>
                    <a:pt x="254" y="203"/>
                  </a:cubicBezTo>
                  <a:cubicBezTo>
                    <a:pt x="253" y="202"/>
                    <a:pt x="252" y="202"/>
                    <a:pt x="252" y="202"/>
                  </a:cubicBezTo>
                  <a:cubicBezTo>
                    <a:pt x="252" y="201"/>
                    <a:pt x="253" y="200"/>
                    <a:pt x="254" y="200"/>
                  </a:cubicBezTo>
                  <a:cubicBezTo>
                    <a:pt x="252" y="197"/>
                    <a:pt x="249" y="198"/>
                    <a:pt x="249" y="195"/>
                  </a:cubicBezTo>
                  <a:cubicBezTo>
                    <a:pt x="243" y="195"/>
                    <a:pt x="242" y="190"/>
                    <a:pt x="235" y="190"/>
                  </a:cubicBezTo>
                  <a:cubicBezTo>
                    <a:pt x="237" y="186"/>
                    <a:pt x="231" y="189"/>
                    <a:pt x="233" y="185"/>
                  </a:cubicBezTo>
                  <a:cubicBezTo>
                    <a:pt x="231" y="183"/>
                    <a:pt x="229" y="185"/>
                    <a:pt x="227" y="182"/>
                  </a:cubicBezTo>
                  <a:cubicBezTo>
                    <a:pt x="227" y="181"/>
                    <a:pt x="229" y="181"/>
                    <a:pt x="230" y="181"/>
                  </a:cubicBezTo>
                  <a:cubicBezTo>
                    <a:pt x="232" y="177"/>
                    <a:pt x="225" y="179"/>
                    <a:pt x="226" y="179"/>
                  </a:cubicBezTo>
                  <a:cubicBezTo>
                    <a:pt x="224" y="178"/>
                    <a:pt x="225" y="177"/>
                    <a:pt x="224" y="176"/>
                  </a:cubicBezTo>
                  <a:cubicBezTo>
                    <a:pt x="224" y="176"/>
                    <a:pt x="221" y="177"/>
                    <a:pt x="221" y="176"/>
                  </a:cubicBezTo>
                  <a:cubicBezTo>
                    <a:pt x="221" y="175"/>
                    <a:pt x="223" y="175"/>
                    <a:pt x="223" y="174"/>
                  </a:cubicBezTo>
                  <a:cubicBezTo>
                    <a:pt x="222" y="171"/>
                    <a:pt x="221" y="174"/>
                    <a:pt x="219" y="174"/>
                  </a:cubicBezTo>
                  <a:cubicBezTo>
                    <a:pt x="216" y="171"/>
                    <a:pt x="217" y="168"/>
                    <a:pt x="216" y="166"/>
                  </a:cubicBezTo>
                  <a:cubicBezTo>
                    <a:pt x="215" y="166"/>
                    <a:pt x="214" y="165"/>
                    <a:pt x="212" y="165"/>
                  </a:cubicBezTo>
                  <a:cubicBezTo>
                    <a:pt x="217" y="157"/>
                    <a:pt x="200" y="162"/>
                    <a:pt x="202" y="154"/>
                  </a:cubicBezTo>
                  <a:cubicBezTo>
                    <a:pt x="203" y="154"/>
                    <a:pt x="205" y="154"/>
                    <a:pt x="206" y="154"/>
                  </a:cubicBezTo>
                  <a:cubicBezTo>
                    <a:pt x="206" y="151"/>
                    <a:pt x="200" y="155"/>
                    <a:pt x="202" y="150"/>
                  </a:cubicBezTo>
                  <a:cubicBezTo>
                    <a:pt x="199" y="150"/>
                    <a:pt x="196" y="150"/>
                    <a:pt x="193" y="150"/>
                  </a:cubicBezTo>
                  <a:cubicBezTo>
                    <a:pt x="196" y="148"/>
                    <a:pt x="192" y="146"/>
                    <a:pt x="195" y="145"/>
                  </a:cubicBezTo>
                  <a:cubicBezTo>
                    <a:pt x="195" y="143"/>
                    <a:pt x="191" y="143"/>
                    <a:pt x="192" y="144"/>
                  </a:cubicBezTo>
                  <a:cubicBezTo>
                    <a:pt x="189" y="141"/>
                    <a:pt x="192" y="140"/>
                    <a:pt x="189" y="137"/>
                  </a:cubicBezTo>
                  <a:cubicBezTo>
                    <a:pt x="186" y="137"/>
                    <a:pt x="183" y="137"/>
                    <a:pt x="181" y="137"/>
                  </a:cubicBezTo>
                  <a:cubicBezTo>
                    <a:pt x="181" y="135"/>
                    <a:pt x="183" y="134"/>
                    <a:pt x="183" y="131"/>
                  </a:cubicBezTo>
                  <a:cubicBezTo>
                    <a:pt x="182" y="129"/>
                    <a:pt x="179" y="130"/>
                    <a:pt x="182" y="127"/>
                  </a:cubicBezTo>
                  <a:cubicBezTo>
                    <a:pt x="177" y="128"/>
                    <a:pt x="174" y="129"/>
                    <a:pt x="168" y="129"/>
                  </a:cubicBezTo>
                  <a:cubicBezTo>
                    <a:pt x="168" y="125"/>
                    <a:pt x="165" y="123"/>
                    <a:pt x="161" y="122"/>
                  </a:cubicBezTo>
                  <a:cubicBezTo>
                    <a:pt x="160" y="121"/>
                    <a:pt x="158" y="121"/>
                    <a:pt x="157" y="120"/>
                  </a:cubicBezTo>
                  <a:cubicBezTo>
                    <a:pt x="156" y="120"/>
                    <a:pt x="157" y="118"/>
                    <a:pt x="157" y="117"/>
                  </a:cubicBezTo>
                  <a:cubicBezTo>
                    <a:pt x="156" y="117"/>
                    <a:pt x="153" y="118"/>
                    <a:pt x="154" y="116"/>
                  </a:cubicBezTo>
                  <a:cubicBezTo>
                    <a:pt x="149" y="114"/>
                    <a:pt x="140" y="119"/>
                    <a:pt x="137" y="116"/>
                  </a:cubicBezTo>
                  <a:cubicBezTo>
                    <a:pt x="137" y="116"/>
                    <a:pt x="137" y="115"/>
                    <a:pt x="137" y="115"/>
                  </a:cubicBezTo>
                  <a:cubicBezTo>
                    <a:pt x="136" y="114"/>
                    <a:pt x="134" y="116"/>
                    <a:pt x="134" y="116"/>
                  </a:cubicBezTo>
                  <a:cubicBezTo>
                    <a:pt x="133" y="116"/>
                    <a:pt x="133" y="112"/>
                    <a:pt x="127" y="113"/>
                  </a:cubicBezTo>
                  <a:cubicBezTo>
                    <a:pt x="127" y="110"/>
                    <a:pt x="121" y="111"/>
                    <a:pt x="125" y="108"/>
                  </a:cubicBezTo>
                  <a:cubicBezTo>
                    <a:pt x="123" y="108"/>
                    <a:pt x="123" y="109"/>
                    <a:pt x="122" y="109"/>
                  </a:cubicBezTo>
                  <a:cubicBezTo>
                    <a:pt x="121" y="109"/>
                    <a:pt x="120" y="108"/>
                    <a:pt x="120" y="108"/>
                  </a:cubicBezTo>
                  <a:cubicBezTo>
                    <a:pt x="117" y="108"/>
                    <a:pt x="116" y="111"/>
                    <a:pt x="113" y="109"/>
                  </a:cubicBezTo>
                  <a:cubicBezTo>
                    <a:pt x="110" y="109"/>
                    <a:pt x="113" y="114"/>
                    <a:pt x="112" y="116"/>
                  </a:cubicBezTo>
                  <a:cubicBezTo>
                    <a:pt x="111" y="115"/>
                    <a:pt x="110" y="114"/>
                    <a:pt x="108" y="115"/>
                  </a:cubicBezTo>
                  <a:cubicBezTo>
                    <a:pt x="106" y="115"/>
                    <a:pt x="107" y="117"/>
                    <a:pt x="106" y="117"/>
                  </a:cubicBezTo>
                  <a:cubicBezTo>
                    <a:pt x="105" y="118"/>
                    <a:pt x="100" y="118"/>
                    <a:pt x="98" y="119"/>
                  </a:cubicBezTo>
                  <a:cubicBezTo>
                    <a:pt x="97" y="120"/>
                    <a:pt x="97" y="121"/>
                    <a:pt x="95" y="122"/>
                  </a:cubicBezTo>
                  <a:cubicBezTo>
                    <a:pt x="93" y="122"/>
                    <a:pt x="92" y="120"/>
                    <a:pt x="89" y="120"/>
                  </a:cubicBezTo>
                  <a:cubicBezTo>
                    <a:pt x="92" y="118"/>
                    <a:pt x="95" y="117"/>
                    <a:pt x="94" y="112"/>
                  </a:cubicBezTo>
                  <a:cubicBezTo>
                    <a:pt x="96" y="112"/>
                    <a:pt x="96" y="111"/>
                    <a:pt x="97" y="109"/>
                  </a:cubicBezTo>
                  <a:cubicBezTo>
                    <a:pt x="96" y="107"/>
                    <a:pt x="94" y="108"/>
                    <a:pt x="92" y="108"/>
                  </a:cubicBezTo>
                  <a:cubicBezTo>
                    <a:pt x="90" y="109"/>
                    <a:pt x="91" y="111"/>
                    <a:pt x="88" y="113"/>
                  </a:cubicBezTo>
                  <a:cubicBezTo>
                    <a:pt x="87" y="114"/>
                    <a:pt x="87" y="116"/>
                    <a:pt x="85" y="116"/>
                  </a:cubicBezTo>
                  <a:cubicBezTo>
                    <a:pt x="84" y="116"/>
                    <a:pt x="84" y="120"/>
                    <a:pt x="81" y="119"/>
                  </a:cubicBezTo>
                  <a:cubicBezTo>
                    <a:pt x="82" y="121"/>
                    <a:pt x="80" y="121"/>
                    <a:pt x="78" y="122"/>
                  </a:cubicBezTo>
                  <a:cubicBezTo>
                    <a:pt x="78" y="123"/>
                    <a:pt x="78" y="125"/>
                    <a:pt x="78" y="127"/>
                  </a:cubicBezTo>
                  <a:cubicBezTo>
                    <a:pt x="74" y="129"/>
                    <a:pt x="73" y="133"/>
                    <a:pt x="70" y="136"/>
                  </a:cubicBezTo>
                  <a:cubicBezTo>
                    <a:pt x="69" y="136"/>
                    <a:pt x="68" y="135"/>
                    <a:pt x="67" y="136"/>
                  </a:cubicBezTo>
                  <a:cubicBezTo>
                    <a:pt x="67" y="136"/>
                    <a:pt x="68" y="138"/>
                    <a:pt x="67" y="138"/>
                  </a:cubicBezTo>
                  <a:cubicBezTo>
                    <a:pt x="67" y="139"/>
                    <a:pt x="61" y="139"/>
                    <a:pt x="63" y="140"/>
                  </a:cubicBezTo>
                  <a:cubicBezTo>
                    <a:pt x="65" y="142"/>
                    <a:pt x="59" y="141"/>
                    <a:pt x="57" y="144"/>
                  </a:cubicBezTo>
                  <a:cubicBezTo>
                    <a:pt x="57" y="144"/>
                    <a:pt x="55" y="149"/>
                    <a:pt x="54" y="148"/>
                  </a:cubicBezTo>
                  <a:cubicBezTo>
                    <a:pt x="53" y="147"/>
                    <a:pt x="54" y="148"/>
                    <a:pt x="53" y="150"/>
                  </a:cubicBezTo>
                  <a:cubicBezTo>
                    <a:pt x="51" y="150"/>
                    <a:pt x="49" y="150"/>
                    <a:pt x="47" y="150"/>
                  </a:cubicBezTo>
                  <a:cubicBezTo>
                    <a:pt x="44" y="151"/>
                    <a:pt x="50" y="152"/>
                    <a:pt x="43" y="152"/>
                  </a:cubicBezTo>
                  <a:cubicBezTo>
                    <a:pt x="40" y="153"/>
                    <a:pt x="38" y="152"/>
                    <a:pt x="35" y="154"/>
                  </a:cubicBezTo>
                  <a:cubicBezTo>
                    <a:pt x="33" y="155"/>
                    <a:pt x="32" y="158"/>
                    <a:pt x="29" y="157"/>
                  </a:cubicBezTo>
                  <a:cubicBezTo>
                    <a:pt x="29" y="153"/>
                    <a:pt x="33" y="154"/>
                    <a:pt x="36" y="152"/>
                  </a:cubicBezTo>
                  <a:cubicBezTo>
                    <a:pt x="37" y="152"/>
                    <a:pt x="38" y="152"/>
                    <a:pt x="38" y="151"/>
                  </a:cubicBezTo>
                  <a:cubicBezTo>
                    <a:pt x="38" y="149"/>
                    <a:pt x="41" y="150"/>
                    <a:pt x="43" y="150"/>
                  </a:cubicBezTo>
                  <a:cubicBezTo>
                    <a:pt x="45" y="150"/>
                    <a:pt x="44" y="146"/>
                    <a:pt x="45" y="145"/>
                  </a:cubicBezTo>
                  <a:cubicBezTo>
                    <a:pt x="45" y="145"/>
                    <a:pt x="46" y="148"/>
                    <a:pt x="49" y="144"/>
                  </a:cubicBezTo>
                  <a:cubicBezTo>
                    <a:pt x="49" y="143"/>
                    <a:pt x="50" y="144"/>
                    <a:pt x="50" y="143"/>
                  </a:cubicBezTo>
                  <a:cubicBezTo>
                    <a:pt x="50" y="141"/>
                    <a:pt x="54" y="142"/>
                    <a:pt x="56" y="140"/>
                  </a:cubicBezTo>
                  <a:cubicBezTo>
                    <a:pt x="56" y="138"/>
                    <a:pt x="56" y="135"/>
                    <a:pt x="56" y="133"/>
                  </a:cubicBezTo>
                  <a:cubicBezTo>
                    <a:pt x="60" y="137"/>
                    <a:pt x="56" y="129"/>
                    <a:pt x="61" y="130"/>
                  </a:cubicBezTo>
                  <a:cubicBezTo>
                    <a:pt x="62" y="127"/>
                    <a:pt x="55" y="131"/>
                    <a:pt x="57" y="126"/>
                  </a:cubicBezTo>
                  <a:cubicBezTo>
                    <a:pt x="56" y="129"/>
                    <a:pt x="47" y="125"/>
                    <a:pt x="46" y="129"/>
                  </a:cubicBezTo>
                  <a:cubicBezTo>
                    <a:pt x="44" y="129"/>
                    <a:pt x="45" y="126"/>
                    <a:pt x="45" y="126"/>
                  </a:cubicBezTo>
                  <a:cubicBezTo>
                    <a:pt x="43" y="125"/>
                    <a:pt x="39" y="127"/>
                    <a:pt x="36" y="126"/>
                  </a:cubicBezTo>
                  <a:cubicBezTo>
                    <a:pt x="38" y="123"/>
                    <a:pt x="34" y="124"/>
                    <a:pt x="33" y="123"/>
                  </a:cubicBezTo>
                  <a:cubicBezTo>
                    <a:pt x="33" y="122"/>
                    <a:pt x="35" y="121"/>
                    <a:pt x="35" y="122"/>
                  </a:cubicBezTo>
                  <a:cubicBezTo>
                    <a:pt x="32" y="118"/>
                    <a:pt x="30" y="119"/>
                    <a:pt x="28" y="115"/>
                  </a:cubicBezTo>
                  <a:cubicBezTo>
                    <a:pt x="26" y="117"/>
                    <a:pt x="22" y="116"/>
                    <a:pt x="18" y="116"/>
                  </a:cubicBezTo>
                  <a:cubicBezTo>
                    <a:pt x="18" y="114"/>
                    <a:pt x="18" y="114"/>
                    <a:pt x="19" y="113"/>
                  </a:cubicBezTo>
                  <a:cubicBezTo>
                    <a:pt x="18" y="111"/>
                    <a:pt x="14" y="111"/>
                    <a:pt x="15" y="106"/>
                  </a:cubicBezTo>
                  <a:cubicBezTo>
                    <a:pt x="15" y="105"/>
                    <a:pt x="13" y="103"/>
                    <a:pt x="12" y="105"/>
                  </a:cubicBezTo>
                  <a:cubicBezTo>
                    <a:pt x="9" y="105"/>
                    <a:pt x="12" y="101"/>
                    <a:pt x="12" y="99"/>
                  </a:cubicBezTo>
                  <a:cubicBezTo>
                    <a:pt x="13" y="98"/>
                    <a:pt x="12" y="97"/>
                    <a:pt x="12" y="96"/>
                  </a:cubicBezTo>
                  <a:cubicBezTo>
                    <a:pt x="13" y="96"/>
                    <a:pt x="15" y="97"/>
                    <a:pt x="15" y="96"/>
                  </a:cubicBezTo>
                  <a:cubicBezTo>
                    <a:pt x="16" y="95"/>
                    <a:pt x="15" y="93"/>
                    <a:pt x="17" y="92"/>
                  </a:cubicBezTo>
                  <a:cubicBezTo>
                    <a:pt x="20" y="92"/>
                    <a:pt x="25" y="91"/>
                    <a:pt x="28" y="89"/>
                  </a:cubicBezTo>
                  <a:cubicBezTo>
                    <a:pt x="29" y="88"/>
                    <a:pt x="31" y="89"/>
                    <a:pt x="33" y="88"/>
                  </a:cubicBezTo>
                  <a:cubicBezTo>
                    <a:pt x="36" y="87"/>
                    <a:pt x="31" y="84"/>
                    <a:pt x="39" y="85"/>
                  </a:cubicBezTo>
                  <a:cubicBezTo>
                    <a:pt x="38" y="82"/>
                    <a:pt x="38" y="79"/>
                    <a:pt x="36" y="74"/>
                  </a:cubicBezTo>
                  <a:cubicBezTo>
                    <a:pt x="33" y="71"/>
                    <a:pt x="26" y="79"/>
                    <a:pt x="22" y="75"/>
                  </a:cubicBezTo>
                  <a:cubicBezTo>
                    <a:pt x="20" y="73"/>
                    <a:pt x="22" y="77"/>
                    <a:pt x="17" y="77"/>
                  </a:cubicBezTo>
                  <a:cubicBezTo>
                    <a:pt x="15" y="74"/>
                    <a:pt x="10" y="76"/>
                    <a:pt x="7" y="74"/>
                  </a:cubicBezTo>
                  <a:cubicBezTo>
                    <a:pt x="6" y="74"/>
                    <a:pt x="9" y="71"/>
                    <a:pt x="7" y="71"/>
                  </a:cubicBezTo>
                  <a:cubicBezTo>
                    <a:pt x="4" y="71"/>
                    <a:pt x="1" y="70"/>
                    <a:pt x="1" y="66"/>
                  </a:cubicBezTo>
                  <a:cubicBezTo>
                    <a:pt x="10" y="66"/>
                    <a:pt x="0" y="61"/>
                    <a:pt x="10" y="63"/>
                  </a:cubicBezTo>
                  <a:cubicBezTo>
                    <a:pt x="11" y="62"/>
                    <a:pt x="10" y="61"/>
                    <a:pt x="10" y="61"/>
                  </a:cubicBezTo>
                  <a:cubicBezTo>
                    <a:pt x="10" y="58"/>
                    <a:pt x="12" y="61"/>
                    <a:pt x="12" y="61"/>
                  </a:cubicBezTo>
                  <a:cubicBezTo>
                    <a:pt x="15" y="61"/>
                    <a:pt x="15" y="60"/>
                    <a:pt x="18" y="60"/>
                  </a:cubicBezTo>
                  <a:cubicBezTo>
                    <a:pt x="19" y="60"/>
                    <a:pt x="19" y="62"/>
                    <a:pt x="21" y="63"/>
                  </a:cubicBezTo>
                  <a:cubicBezTo>
                    <a:pt x="24" y="63"/>
                    <a:pt x="27" y="62"/>
                    <a:pt x="31" y="63"/>
                  </a:cubicBezTo>
                  <a:cubicBezTo>
                    <a:pt x="33" y="63"/>
                    <a:pt x="33" y="64"/>
                    <a:pt x="35" y="63"/>
                  </a:cubicBezTo>
                  <a:cubicBezTo>
                    <a:pt x="37" y="62"/>
                    <a:pt x="35" y="61"/>
                    <a:pt x="35" y="60"/>
                  </a:cubicBezTo>
                  <a:cubicBezTo>
                    <a:pt x="36" y="60"/>
                    <a:pt x="37" y="60"/>
                    <a:pt x="38" y="58"/>
                  </a:cubicBezTo>
                  <a:cubicBezTo>
                    <a:pt x="38" y="55"/>
                    <a:pt x="31" y="59"/>
                    <a:pt x="33" y="54"/>
                  </a:cubicBezTo>
                  <a:cubicBezTo>
                    <a:pt x="29" y="54"/>
                    <a:pt x="26" y="52"/>
                    <a:pt x="22" y="51"/>
                  </a:cubicBezTo>
                  <a:cubicBezTo>
                    <a:pt x="24" y="49"/>
                    <a:pt x="24" y="49"/>
                    <a:pt x="21" y="47"/>
                  </a:cubicBezTo>
                  <a:cubicBezTo>
                    <a:pt x="20" y="47"/>
                    <a:pt x="20" y="46"/>
                    <a:pt x="19" y="46"/>
                  </a:cubicBezTo>
                  <a:cubicBezTo>
                    <a:pt x="18" y="45"/>
                    <a:pt x="15" y="45"/>
                    <a:pt x="14" y="44"/>
                  </a:cubicBezTo>
                  <a:cubicBezTo>
                    <a:pt x="14" y="45"/>
                    <a:pt x="17" y="40"/>
                    <a:pt x="14" y="40"/>
                  </a:cubicBezTo>
                  <a:cubicBezTo>
                    <a:pt x="13" y="40"/>
                    <a:pt x="14" y="42"/>
                    <a:pt x="12" y="42"/>
                  </a:cubicBezTo>
                  <a:cubicBezTo>
                    <a:pt x="11" y="42"/>
                    <a:pt x="10" y="40"/>
                    <a:pt x="8" y="40"/>
                  </a:cubicBezTo>
                  <a:cubicBezTo>
                    <a:pt x="11" y="36"/>
                    <a:pt x="17" y="35"/>
                    <a:pt x="22" y="33"/>
                  </a:cubicBezTo>
                  <a:cubicBezTo>
                    <a:pt x="21" y="28"/>
                    <a:pt x="26" y="29"/>
                    <a:pt x="28" y="26"/>
                  </a:cubicBezTo>
                  <a:cubicBezTo>
                    <a:pt x="29" y="24"/>
                    <a:pt x="27" y="22"/>
                    <a:pt x="29" y="21"/>
                  </a:cubicBezTo>
                  <a:cubicBezTo>
                    <a:pt x="33" y="24"/>
                    <a:pt x="33" y="22"/>
                    <a:pt x="39" y="22"/>
                  </a:cubicBezTo>
                  <a:cubicBezTo>
                    <a:pt x="42" y="18"/>
                    <a:pt x="46" y="15"/>
                    <a:pt x="54" y="16"/>
                  </a:cubicBezTo>
                  <a:cubicBezTo>
                    <a:pt x="56" y="17"/>
                    <a:pt x="55" y="14"/>
                    <a:pt x="56" y="14"/>
                  </a:cubicBezTo>
                  <a:cubicBezTo>
                    <a:pt x="58" y="12"/>
                    <a:pt x="64" y="15"/>
                    <a:pt x="64" y="11"/>
                  </a:cubicBezTo>
                  <a:cubicBezTo>
                    <a:pt x="66" y="10"/>
                    <a:pt x="66" y="13"/>
                    <a:pt x="67" y="14"/>
                  </a:cubicBezTo>
                  <a:cubicBezTo>
                    <a:pt x="69" y="15"/>
                    <a:pt x="72" y="13"/>
                    <a:pt x="71" y="16"/>
                  </a:cubicBezTo>
                  <a:cubicBezTo>
                    <a:pt x="77" y="16"/>
                    <a:pt x="83" y="16"/>
                    <a:pt x="89" y="16"/>
                  </a:cubicBezTo>
                  <a:cubicBezTo>
                    <a:pt x="84" y="22"/>
                    <a:pt x="99" y="14"/>
                    <a:pt x="94" y="21"/>
                  </a:cubicBezTo>
                  <a:cubicBezTo>
                    <a:pt x="97" y="21"/>
                    <a:pt x="99" y="20"/>
                    <a:pt x="99" y="18"/>
                  </a:cubicBezTo>
                  <a:cubicBezTo>
                    <a:pt x="102" y="21"/>
                    <a:pt x="108" y="19"/>
                    <a:pt x="112" y="21"/>
                  </a:cubicBezTo>
                  <a:cubicBezTo>
                    <a:pt x="112" y="21"/>
                    <a:pt x="112" y="22"/>
                    <a:pt x="113" y="22"/>
                  </a:cubicBezTo>
                  <a:cubicBezTo>
                    <a:pt x="114" y="22"/>
                    <a:pt x="115" y="23"/>
                    <a:pt x="116" y="23"/>
                  </a:cubicBezTo>
                  <a:cubicBezTo>
                    <a:pt x="120" y="24"/>
                    <a:pt x="121" y="21"/>
                    <a:pt x="123" y="23"/>
                  </a:cubicBezTo>
                  <a:cubicBezTo>
                    <a:pt x="124" y="24"/>
                    <a:pt x="140" y="24"/>
                    <a:pt x="141" y="25"/>
                  </a:cubicBezTo>
                  <a:cubicBezTo>
                    <a:pt x="143" y="26"/>
                    <a:pt x="152" y="27"/>
                    <a:pt x="157" y="28"/>
                  </a:cubicBezTo>
                  <a:cubicBezTo>
                    <a:pt x="158" y="29"/>
                    <a:pt x="161" y="30"/>
                    <a:pt x="161" y="33"/>
                  </a:cubicBezTo>
                  <a:cubicBezTo>
                    <a:pt x="166" y="34"/>
                    <a:pt x="168" y="37"/>
                    <a:pt x="172" y="35"/>
                  </a:cubicBezTo>
                  <a:cubicBezTo>
                    <a:pt x="173" y="39"/>
                    <a:pt x="179" y="37"/>
                    <a:pt x="183" y="37"/>
                  </a:cubicBezTo>
                  <a:cubicBezTo>
                    <a:pt x="183" y="36"/>
                    <a:pt x="182" y="36"/>
                    <a:pt x="181" y="36"/>
                  </a:cubicBezTo>
                  <a:cubicBezTo>
                    <a:pt x="183" y="33"/>
                    <a:pt x="187" y="30"/>
                    <a:pt x="192" y="29"/>
                  </a:cubicBezTo>
                  <a:cubicBezTo>
                    <a:pt x="192" y="32"/>
                    <a:pt x="193" y="32"/>
                    <a:pt x="193" y="30"/>
                  </a:cubicBezTo>
                  <a:cubicBezTo>
                    <a:pt x="195" y="31"/>
                    <a:pt x="194" y="33"/>
                    <a:pt x="196" y="33"/>
                  </a:cubicBezTo>
                  <a:cubicBezTo>
                    <a:pt x="199" y="34"/>
                    <a:pt x="199" y="31"/>
                    <a:pt x="199" y="29"/>
                  </a:cubicBezTo>
                  <a:cubicBezTo>
                    <a:pt x="202" y="28"/>
                    <a:pt x="203" y="30"/>
                    <a:pt x="205" y="30"/>
                  </a:cubicBezTo>
                  <a:cubicBezTo>
                    <a:pt x="206" y="29"/>
                    <a:pt x="204" y="27"/>
                    <a:pt x="207" y="25"/>
                  </a:cubicBezTo>
                  <a:cubicBezTo>
                    <a:pt x="210" y="25"/>
                    <a:pt x="211" y="27"/>
                    <a:pt x="212" y="25"/>
                  </a:cubicBezTo>
                  <a:cubicBezTo>
                    <a:pt x="214" y="26"/>
                    <a:pt x="212" y="28"/>
                    <a:pt x="210" y="28"/>
                  </a:cubicBezTo>
                  <a:cubicBezTo>
                    <a:pt x="212" y="32"/>
                    <a:pt x="221" y="24"/>
                    <a:pt x="224" y="29"/>
                  </a:cubicBezTo>
                  <a:cubicBezTo>
                    <a:pt x="229" y="29"/>
                    <a:pt x="221" y="25"/>
                    <a:pt x="226" y="25"/>
                  </a:cubicBezTo>
                  <a:cubicBezTo>
                    <a:pt x="226" y="23"/>
                    <a:pt x="227" y="22"/>
                    <a:pt x="230" y="22"/>
                  </a:cubicBezTo>
                  <a:cubicBezTo>
                    <a:pt x="230" y="23"/>
                    <a:pt x="230" y="25"/>
                    <a:pt x="230" y="26"/>
                  </a:cubicBezTo>
                  <a:cubicBezTo>
                    <a:pt x="233" y="23"/>
                    <a:pt x="234" y="28"/>
                    <a:pt x="237" y="29"/>
                  </a:cubicBezTo>
                  <a:cubicBezTo>
                    <a:pt x="241" y="29"/>
                    <a:pt x="244" y="29"/>
                    <a:pt x="245" y="26"/>
                  </a:cubicBezTo>
                  <a:cubicBezTo>
                    <a:pt x="247" y="27"/>
                    <a:pt x="251" y="27"/>
                    <a:pt x="249" y="32"/>
                  </a:cubicBezTo>
                  <a:cubicBezTo>
                    <a:pt x="253" y="31"/>
                    <a:pt x="256" y="30"/>
                    <a:pt x="256" y="26"/>
                  </a:cubicBezTo>
                  <a:cubicBezTo>
                    <a:pt x="260" y="29"/>
                    <a:pt x="262" y="25"/>
                    <a:pt x="265" y="29"/>
                  </a:cubicBezTo>
                  <a:cubicBezTo>
                    <a:pt x="268" y="29"/>
                    <a:pt x="271" y="29"/>
                    <a:pt x="275" y="29"/>
                  </a:cubicBezTo>
                  <a:cubicBezTo>
                    <a:pt x="275" y="29"/>
                    <a:pt x="273" y="31"/>
                    <a:pt x="273" y="32"/>
                  </a:cubicBezTo>
                  <a:cubicBezTo>
                    <a:pt x="273" y="32"/>
                    <a:pt x="277" y="33"/>
                    <a:pt x="276" y="33"/>
                  </a:cubicBezTo>
                  <a:cubicBezTo>
                    <a:pt x="277" y="33"/>
                    <a:pt x="278" y="31"/>
                    <a:pt x="280" y="32"/>
                  </a:cubicBezTo>
                  <a:cubicBezTo>
                    <a:pt x="281" y="32"/>
                    <a:pt x="280" y="34"/>
                    <a:pt x="280" y="35"/>
                  </a:cubicBezTo>
                  <a:cubicBezTo>
                    <a:pt x="284" y="37"/>
                    <a:pt x="290" y="33"/>
                    <a:pt x="294" y="35"/>
                  </a:cubicBezTo>
                  <a:cubicBezTo>
                    <a:pt x="295" y="36"/>
                    <a:pt x="297" y="36"/>
                    <a:pt x="299" y="36"/>
                  </a:cubicBezTo>
                  <a:cubicBezTo>
                    <a:pt x="296" y="41"/>
                    <a:pt x="303" y="37"/>
                    <a:pt x="303" y="40"/>
                  </a:cubicBezTo>
                  <a:cubicBezTo>
                    <a:pt x="304" y="43"/>
                    <a:pt x="300" y="42"/>
                    <a:pt x="300" y="44"/>
                  </a:cubicBezTo>
                  <a:cubicBezTo>
                    <a:pt x="300" y="47"/>
                    <a:pt x="301" y="47"/>
                    <a:pt x="301" y="49"/>
                  </a:cubicBezTo>
                  <a:cubicBezTo>
                    <a:pt x="316" y="47"/>
                    <a:pt x="329" y="47"/>
                    <a:pt x="341" y="51"/>
                  </a:cubicBezTo>
                  <a:cubicBezTo>
                    <a:pt x="340" y="53"/>
                    <a:pt x="339" y="54"/>
                    <a:pt x="339" y="56"/>
                  </a:cubicBezTo>
                  <a:cubicBezTo>
                    <a:pt x="342" y="56"/>
                    <a:pt x="342" y="54"/>
                    <a:pt x="345" y="54"/>
                  </a:cubicBezTo>
                  <a:cubicBezTo>
                    <a:pt x="344" y="49"/>
                    <a:pt x="345" y="51"/>
                    <a:pt x="343" y="46"/>
                  </a:cubicBezTo>
                  <a:cubicBezTo>
                    <a:pt x="344" y="43"/>
                    <a:pt x="355" y="43"/>
                    <a:pt x="352" y="42"/>
                  </a:cubicBezTo>
                  <a:cubicBezTo>
                    <a:pt x="353" y="39"/>
                    <a:pt x="354" y="41"/>
                    <a:pt x="356" y="42"/>
                  </a:cubicBezTo>
                  <a:cubicBezTo>
                    <a:pt x="356" y="43"/>
                    <a:pt x="359" y="43"/>
                    <a:pt x="359" y="44"/>
                  </a:cubicBezTo>
                  <a:cubicBezTo>
                    <a:pt x="364" y="45"/>
                    <a:pt x="368" y="43"/>
                    <a:pt x="373" y="44"/>
                  </a:cubicBezTo>
                  <a:cubicBezTo>
                    <a:pt x="373" y="45"/>
                    <a:pt x="373" y="46"/>
                    <a:pt x="374" y="46"/>
                  </a:cubicBezTo>
                  <a:cubicBezTo>
                    <a:pt x="375" y="46"/>
                    <a:pt x="376" y="47"/>
                    <a:pt x="377" y="47"/>
                  </a:cubicBezTo>
                  <a:cubicBezTo>
                    <a:pt x="382" y="48"/>
                    <a:pt x="387" y="44"/>
                    <a:pt x="394" y="46"/>
                  </a:cubicBezTo>
                  <a:cubicBezTo>
                    <a:pt x="398" y="43"/>
                    <a:pt x="397" y="41"/>
                    <a:pt x="398" y="37"/>
                  </a:cubicBezTo>
                  <a:cubicBezTo>
                    <a:pt x="397" y="33"/>
                    <a:pt x="393" y="35"/>
                    <a:pt x="393" y="33"/>
                  </a:cubicBezTo>
                  <a:cubicBezTo>
                    <a:pt x="393" y="26"/>
                    <a:pt x="406" y="30"/>
                    <a:pt x="409" y="32"/>
                  </a:cubicBezTo>
                  <a:cubicBezTo>
                    <a:pt x="409" y="34"/>
                    <a:pt x="408" y="35"/>
                    <a:pt x="405" y="35"/>
                  </a:cubicBezTo>
                  <a:cubicBezTo>
                    <a:pt x="408" y="37"/>
                    <a:pt x="405" y="38"/>
                    <a:pt x="404" y="40"/>
                  </a:cubicBezTo>
                  <a:cubicBezTo>
                    <a:pt x="403" y="43"/>
                    <a:pt x="406" y="43"/>
                    <a:pt x="408" y="43"/>
                  </a:cubicBezTo>
                  <a:cubicBezTo>
                    <a:pt x="406" y="47"/>
                    <a:pt x="409" y="48"/>
                    <a:pt x="407" y="51"/>
                  </a:cubicBezTo>
                  <a:cubicBezTo>
                    <a:pt x="411" y="54"/>
                    <a:pt x="413" y="45"/>
                    <a:pt x="412" y="46"/>
                  </a:cubicBezTo>
                  <a:cubicBezTo>
                    <a:pt x="413" y="45"/>
                    <a:pt x="416" y="49"/>
                    <a:pt x="415" y="43"/>
                  </a:cubicBezTo>
                  <a:cubicBezTo>
                    <a:pt x="421" y="44"/>
                    <a:pt x="420" y="38"/>
                    <a:pt x="423" y="36"/>
                  </a:cubicBezTo>
                  <a:cubicBezTo>
                    <a:pt x="422" y="32"/>
                    <a:pt x="419" y="29"/>
                    <a:pt x="414" y="29"/>
                  </a:cubicBezTo>
                  <a:cubicBezTo>
                    <a:pt x="416" y="27"/>
                    <a:pt x="411" y="23"/>
                    <a:pt x="407" y="22"/>
                  </a:cubicBezTo>
                  <a:cubicBezTo>
                    <a:pt x="407" y="20"/>
                    <a:pt x="407" y="18"/>
                    <a:pt x="405" y="18"/>
                  </a:cubicBezTo>
                  <a:cubicBezTo>
                    <a:pt x="405" y="15"/>
                    <a:pt x="409" y="13"/>
                    <a:pt x="409" y="11"/>
                  </a:cubicBezTo>
                  <a:cubicBezTo>
                    <a:pt x="409" y="10"/>
                    <a:pt x="413" y="9"/>
                    <a:pt x="412" y="8"/>
                  </a:cubicBezTo>
                  <a:cubicBezTo>
                    <a:pt x="408" y="4"/>
                    <a:pt x="417" y="9"/>
                    <a:pt x="414" y="5"/>
                  </a:cubicBezTo>
                  <a:cubicBezTo>
                    <a:pt x="414" y="0"/>
                    <a:pt x="417" y="6"/>
                    <a:pt x="418" y="7"/>
                  </a:cubicBezTo>
                  <a:cubicBezTo>
                    <a:pt x="419" y="7"/>
                    <a:pt x="422" y="6"/>
                    <a:pt x="423" y="7"/>
                  </a:cubicBezTo>
                  <a:cubicBezTo>
                    <a:pt x="424" y="7"/>
                    <a:pt x="421" y="9"/>
                    <a:pt x="422" y="9"/>
                  </a:cubicBezTo>
                  <a:cubicBezTo>
                    <a:pt x="423" y="10"/>
                    <a:pt x="426" y="9"/>
                    <a:pt x="426" y="9"/>
                  </a:cubicBezTo>
                  <a:cubicBezTo>
                    <a:pt x="427" y="10"/>
                    <a:pt x="425" y="13"/>
                    <a:pt x="426" y="14"/>
                  </a:cubicBezTo>
                  <a:cubicBezTo>
                    <a:pt x="426" y="14"/>
                    <a:pt x="429" y="13"/>
                    <a:pt x="429" y="14"/>
                  </a:cubicBezTo>
                  <a:cubicBezTo>
                    <a:pt x="430" y="17"/>
                    <a:pt x="427" y="16"/>
                    <a:pt x="429" y="19"/>
                  </a:cubicBezTo>
                  <a:cubicBezTo>
                    <a:pt x="430" y="20"/>
                    <a:pt x="431" y="20"/>
                    <a:pt x="430" y="22"/>
                  </a:cubicBezTo>
                  <a:cubicBezTo>
                    <a:pt x="430" y="22"/>
                    <a:pt x="429" y="22"/>
                    <a:pt x="429" y="23"/>
                  </a:cubicBezTo>
                  <a:cubicBezTo>
                    <a:pt x="429" y="26"/>
                    <a:pt x="428" y="26"/>
                    <a:pt x="428" y="28"/>
                  </a:cubicBezTo>
                  <a:cubicBezTo>
                    <a:pt x="427" y="30"/>
                    <a:pt x="437" y="30"/>
                    <a:pt x="435" y="26"/>
                  </a:cubicBezTo>
                  <a:cubicBezTo>
                    <a:pt x="437" y="26"/>
                    <a:pt x="436" y="30"/>
                    <a:pt x="440" y="29"/>
                  </a:cubicBezTo>
                  <a:cubicBezTo>
                    <a:pt x="438" y="32"/>
                    <a:pt x="441" y="32"/>
                    <a:pt x="440" y="36"/>
                  </a:cubicBezTo>
                  <a:cubicBezTo>
                    <a:pt x="446" y="37"/>
                    <a:pt x="445" y="32"/>
                    <a:pt x="450" y="35"/>
                  </a:cubicBezTo>
                  <a:cubicBezTo>
                    <a:pt x="451" y="35"/>
                    <a:pt x="451" y="34"/>
                    <a:pt x="451" y="33"/>
                  </a:cubicBezTo>
                  <a:cubicBezTo>
                    <a:pt x="455" y="34"/>
                    <a:pt x="450" y="35"/>
                    <a:pt x="453" y="37"/>
                  </a:cubicBezTo>
                  <a:cubicBezTo>
                    <a:pt x="453" y="38"/>
                    <a:pt x="456" y="39"/>
                    <a:pt x="456" y="39"/>
                  </a:cubicBezTo>
                  <a:cubicBezTo>
                    <a:pt x="456" y="41"/>
                    <a:pt x="451" y="43"/>
                    <a:pt x="453" y="47"/>
                  </a:cubicBezTo>
                  <a:close/>
                  <a:moveTo>
                    <a:pt x="286" y="63"/>
                  </a:moveTo>
                  <a:cubicBezTo>
                    <a:pt x="285" y="60"/>
                    <a:pt x="288" y="59"/>
                    <a:pt x="286" y="58"/>
                  </a:cubicBezTo>
                  <a:cubicBezTo>
                    <a:pt x="286" y="59"/>
                    <a:pt x="286" y="60"/>
                    <a:pt x="284" y="60"/>
                  </a:cubicBezTo>
                  <a:cubicBezTo>
                    <a:pt x="284" y="58"/>
                    <a:pt x="285" y="56"/>
                    <a:pt x="283" y="56"/>
                  </a:cubicBezTo>
                  <a:cubicBezTo>
                    <a:pt x="281" y="58"/>
                    <a:pt x="275" y="62"/>
                    <a:pt x="272" y="58"/>
                  </a:cubicBezTo>
                  <a:cubicBezTo>
                    <a:pt x="271" y="55"/>
                    <a:pt x="278" y="59"/>
                    <a:pt x="276" y="54"/>
                  </a:cubicBezTo>
                  <a:cubicBezTo>
                    <a:pt x="275" y="54"/>
                    <a:pt x="273" y="54"/>
                    <a:pt x="273" y="53"/>
                  </a:cubicBezTo>
                  <a:cubicBezTo>
                    <a:pt x="271" y="52"/>
                    <a:pt x="270" y="55"/>
                    <a:pt x="268" y="56"/>
                  </a:cubicBezTo>
                  <a:cubicBezTo>
                    <a:pt x="265" y="57"/>
                    <a:pt x="261" y="56"/>
                    <a:pt x="258" y="57"/>
                  </a:cubicBezTo>
                  <a:cubicBezTo>
                    <a:pt x="258" y="57"/>
                    <a:pt x="257" y="58"/>
                    <a:pt x="256" y="58"/>
                  </a:cubicBezTo>
                  <a:cubicBezTo>
                    <a:pt x="252" y="60"/>
                    <a:pt x="247" y="60"/>
                    <a:pt x="242" y="60"/>
                  </a:cubicBezTo>
                  <a:cubicBezTo>
                    <a:pt x="243" y="62"/>
                    <a:pt x="240" y="63"/>
                    <a:pt x="242" y="64"/>
                  </a:cubicBezTo>
                  <a:cubicBezTo>
                    <a:pt x="242" y="63"/>
                    <a:pt x="244" y="63"/>
                    <a:pt x="244" y="66"/>
                  </a:cubicBezTo>
                  <a:cubicBezTo>
                    <a:pt x="250" y="66"/>
                    <a:pt x="259" y="60"/>
                    <a:pt x="261" y="66"/>
                  </a:cubicBezTo>
                  <a:cubicBezTo>
                    <a:pt x="257" y="63"/>
                    <a:pt x="259" y="66"/>
                    <a:pt x="256" y="67"/>
                  </a:cubicBezTo>
                  <a:cubicBezTo>
                    <a:pt x="254" y="67"/>
                    <a:pt x="252" y="68"/>
                    <a:pt x="251" y="70"/>
                  </a:cubicBezTo>
                  <a:cubicBezTo>
                    <a:pt x="258" y="71"/>
                    <a:pt x="262" y="68"/>
                    <a:pt x="269" y="68"/>
                  </a:cubicBezTo>
                  <a:cubicBezTo>
                    <a:pt x="269" y="70"/>
                    <a:pt x="269" y="72"/>
                    <a:pt x="270" y="73"/>
                  </a:cubicBezTo>
                  <a:cubicBezTo>
                    <a:pt x="271" y="71"/>
                    <a:pt x="273" y="71"/>
                    <a:pt x="275" y="71"/>
                  </a:cubicBezTo>
                  <a:cubicBezTo>
                    <a:pt x="275" y="69"/>
                    <a:pt x="276" y="66"/>
                    <a:pt x="277" y="66"/>
                  </a:cubicBezTo>
                  <a:cubicBezTo>
                    <a:pt x="280" y="63"/>
                    <a:pt x="279" y="66"/>
                    <a:pt x="283" y="66"/>
                  </a:cubicBezTo>
                  <a:cubicBezTo>
                    <a:pt x="283" y="64"/>
                    <a:pt x="284" y="62"/>
                    <a:pt x="286" y="63"/>
                  </a:cubicBezTo>
                  <a:close/>
                  <a:moveTo>
                    <a:pt x="296" y="110"/>
                  </a:moveTo>
                  <a:cubicBezTo>
                    <a:pt x="297" y="107"/>
                    <a:pt x="301" y="108"/>
                    <a:pt x="303" y="106"/>
                  </a:cubicBezTo>
                  <a:cubicBezTo>
                    <a:pt x="303" y="106"/>
                    <a:pt x="305" y="106"/>
                    <a:pt x="306" y="106"/>
                  </a:cubicBezTo>
                  <a:cubicBezTo>
                    <a:pt x="308" y="105"/>
                    <a:pt x="310" y="106"/>
                    <a:pt x="313" y="105"/>
                  </a:cubicBezTo>
                  <a:cubicBezTo>
                    <a:pt x="313" y="105"/>
                    <a:pt x="314" y="102"/>
                    <a:pt x="314" y="102"/>
                  </a:cubicBezTo>
                  <a:cubicBezTo>
                    <a:pt x="318" y="99"/>
                    <a:pt x="320" y="103"/>
                    <a:pt x="321" y="101"/>
                  </a:cubicBezTo>
                  <a:cubicBezTo>
                    <a:pt x="320" y="101"/>
                    <a:pt x="319" y="99"/>
                    <a:pt x="321" y="99"/>
                  </a:cubicBezTo>
                  <a:cubicBezTo>
                    <a:pt x="324" y="99"/>
                    <a:pt x="324" y="98"/>
                    <a:pt x="325" y="99"/>
                  </a:cubicBezTo>
                  <a:cubicBezTo>
                    <a:pt x="326" y="100"/>
                    <a:pt x="327" y="98"/>
                    <a:pt x="327" y="98"/>
                  </a:cubicBezTo>
                  <a:cubicBezTo>
                    <a:pt x="324" y="99"/>
                    <a:pt x="327" y="94"/>
                    <a:pt x="329" y="98"/>
                  </a:cubicBezTo>
                  <a:cubicBezTo>
                    <a:pt x="330" y="95"/>
                    <a:pt x="332" y="94"/>
                    <a:pt x="332" y="91"/>
                  </a:cubicBezTo>
                  <a:cubicBezTo>
                    <a:pt x="327" y="90"/>
                    <a:pt x="326" y="93"/>
                    <a:pt x="321" y="92"/>
                  </a:cubicBezTo>
                  <a:cubicBezTo>
                    <a:pt x="321" y="95"/>
                    <a:pt x="320" y="96"/>
                    <a:pt x="318" y="96"/>
                  </a:cubicBezTo>
                  <a:cubicBezTo>
                    <a:pt x="314" y="99"/>
                    <a:pt x="315" y="96"/>
                    <a:pt x="311" y="96"/>
                  </a:cubicBezTo>
                  <a:cubicBezTo>
                    <a:pt x="310" y="96"/>
                    <a:pt x="311" y="98"/>
                    <a:pt x="308" y="98"/>
                  </a:cubicBezTo>
                  <a:cubicBezTo>
                    <a:pt x="306" y="98"/>
                    <a:pt x="306" y="96"/>
                    <a:pt x="303" y="96"/>
                  </a:cubicBezTo>
                  <a:cubicBezTo>
                    <a:pt x="302" y="95"/>
                    <a:pt x="303" y="94"/>
                    <a:pt x="301" y="94"/>
                  </a:cubicBezTo>
                  <a:cubicBezTo>
                    <a:pt x="301" y="95"/>
                    <a:pt x="301" y="97"/>
                    <a:pt x="300" y="98"/>
                  </a:cubicBezTo>
                  <a:cubicBezTo>
                    <a:pt x="300" y="100"/>
                    <a:pt x="302" y="99"/>
                    <a:pt x="303" y="101"/>
                  </a:cubicBezTo>
                  <a:cubicBezTo>
                    <a:pt x="298" y="100"/>
                    <a:pt x="298" y="102"/>
                    <a:pt x="297" y="103"/>
                  </a:cubicBezTo>
                  <a:cubicBezTo>
                    <a:pt x="295" y="105"/>
                    <a:pt x="292" y="104"/>
                    <a:pt x="292" y="106"/>
                  </a:cubicBezTo>
                  <a:cubicBezTo>
                    <a:pt x="291" y="110"/>
                    <a:pt x="285" y="106"/>
                    <a:pt x="287" y="110"/>
                  </a:cubicBezTo>
                  <a:cubicBezTo>
                    <a:pt x="290" y="110"/>
                    <a:pt x="293" y="110"/>
                    <a:pt x="296" y="110"/>
                  </a:cubicBezTo>
                  <a:close/>
                  <a:moveTo>
                    <a:pt x="398" y="165"/>
                  </a:moveTo>
                  <a:cubicBezTo>
                    <a:pt x="397" y="165"/>
                    <a:pt x="397" y="166"/>
                    <a:pt x="397" y="166"/>
                  </a:cubicBezTo>
                  <a:cubicBezTo>
                    <a:pt x="396" y="167"/>
                    <a:pt x="393" y="168"/>
                    <a:pt x="393" y="168"/>
                  </a:cubicBezTo>
                  <a:cubicBezTo>
                    <a:pt x="391" y="170"/>
                    <a:pt x="394" y="173"/>
                    <a:pt x="391" y="174"/>
                  </a:cubicBezTo>
                  <a:cubicBezTo>
                    <a:pt x="391" y="172"/>
                    <a:pt x="391" y="170"/>
                    <a:pt x="390" y="169"/>
                  </a:cubicBezTo>
                  <a:cubicBezTo>
                    <a:pt x="390" y="171"/>
                    <a:pt x="390" y="173"/>
                    <a:pt x="390" y="175"/>
                  </a:cubicBezTo>
                  <a:cubicBezTo>
                    <a:pt x="392" y="175"/>
                    <a:pt x="394" y="175"/>
                    <a:pt x="397" y="175"/>
                  </a:cubicBezTo>
                  <a:cubicBezTo>
                    <a:pt x="396" y="177"/>
                    <a:pt x="399" y="179"/>
                    <a:pt x="400" y="181"/>
                  </a:cubicBezTo>
                  <a:cubicBezTo>
                    <a:pt x="401" y="185"/>
                    <a:pt x="402" y="184"/>
                    <a:pt x="404" y="186"/>
                  </a:cubicBezTo>
                  <a:cubicBezTo>
                    <a:pt x="402" y="186"/>
                    <a:pt x="400" y="187"/>
                    <a:pt x="401" y="189"/>
                  </a:cubicBezTo>
                  <a:cubicBezTo>
                    <a:pt x="401" y="191"/>
                    <a:pt x="403" y="191"/>
                    <a:pt x="402" y="193"/>
                  </a:cubicBezTo>
                  <a:cubicBezTo>
                    <a:pt x="404" y="193"/>
                    <a:pt x="406" y="193"/>
                    <a:pt x="408" y="193"/>
                  </a:cubicBezTo>
                  <a:cubicBezTo>
                    <a:pt x="410" y="192"/>
                    <a:pt x="410" y="188"/>
                    <a:pt x="409" y="185"/>
                  </a:cubicBezTo>
                  <a:cubicBezTo>
                    <a:pt x="408" y="184"/>
                    <a:pt x="406" y="183"/>
                    <a:pt x="405" y="182"/>
                  </a:cubicBezTo>
                  <a:cubicBezTo>
                    <a:pt x="408" y="174"/>
                    <a:pt x="405" y="179"/>
                    <a:pt x="404" y="176"/>
                  </a:cubicBezTo>
                  <a:cubicBezTo>
                    <a:pt x="402" y="174"/>
                    <a:pt x="402" y="168"/>
                    <a:pt x="401" y="165"/>
                  </a:cubicBezTo>
                  <a:cubicBezTo>
                    <a:pt x="400" y="165"/>
                    <a:pt x="399" y="165"/>
                    <a:pt x="398" y="165"/>
                  </a:cubicBezTo>
                  <a:close/>
                  <a:moveTo>
                    <a:pt x="453" y="209"/>
                  </a:moveTo>
                  <a:cubicBezTo>
                    <a:pt x="448" y="207"/>
                    <a:pt x="449" y="211"/>
                    <a:pt x="447" y="211"/>
                  </a:cubicBezTo>
                  <a:cubicBezTo>
                    <a:pt x="447" y="210"/>
                    <a:pt x="446" y="210"/>
                    <a:pt x="444" y="210"/>
                  </a:cubicBezTo>
                  <a:cubicBezTo>
                    <a:pt x="445" y="215"/>
                    <a:pt x="439" y="212"/>
                    <a:pt x="437" y="214"/>
                  </a:cubicBezTo>
                  <a:cubicBezTo>
                    <a:pt x="436" y="215"/>
                    <a:pt x="437" y="216"/>
                    <a:pt x="436" y="217"/>
                  </a:cubicBezTo>
                  <a:cubicBezTo>
                    <a:pt x="435" y="218"/>
                    <a:pt x="433" y="217"/>
                    <a:pt x="433" y="218"/>
                  </a:cubicBezTo>
                  <a:cubicBezTo>
                    <a:pt x="436" y="219"/>
                    <a:pt x="433" y="220"/>
                    <a:pt x="433" y="223"/>
                  </a:cubicBezTo>
                  <a:cubicBezTo>
                    <a:pt x="436" y="225"/>
                    <a:pt x="437" y="220"/>
                    <a:pt x="439" y="220"/>
                  </a:cubicBezTo>
                  <a:cubicBezTo>
                    <a:pt x="441" y="219"/>
                    <a:pt x="444" y="220"/>
                    <a:pt x="447" y="220"/>
                  </a:cubicBezTo>
                  <a:cubicBezTo>
                    <a:pt x="449" y="220"/>
                    <a:pt x="449" y="219"/>
                    <a:pt x="451" y="218"/>
                  </a:cubicBezTo>
                  <a:cubicBezTo>
                    <a:pt x="455" y="218"/>
                    <a:pt x="459" y="220"/>
                    <a:pt x="460" y="221"/>
                  </a:cubicBezTo>
                  <a:cubicBezTo>
                    <a:pt x="459" y="222"/>
                    <a:pt x="457" y="221"/>
                    <a:pt x="457" y="223"/>
                  </a:cubicBezTo>
                  <a:cubicBezTo>
                    <a:pt x="458" y="222"/>
                    <a:pt x="458" y="224"/>
                    <a:pt x="458" y="224"/>
                  </a:cubicBezTo>
                  <a:cubicBezTo>
                    <a:pt x="459" y="224"/>
                    <a:pt x="460" y="223"/>
                    <a:pt x="460" y="223"/>
                  </a:cubicBezTo>
                  <a:cubicBezTo>
                    <a:pt x="465" y="223"/>
                    <a:pt x="463" y="223"/>
                    <a:pt x="467" y="221"/>
                  </a:cubicBezTo>
                  <a:cubicBezTo>
                    <a:pt x="471" y="219"/>
                    <a:pt x="474" y="223"/>
                    <a:pt x="477" y="220"/>
                  </a:cubicBezTo>
                  <a:cubicBezTo>
                    <a:pt x="473" y="219"/>
                    <a:pt x="477" y="214"/>
                    <a:pt x="474" y="217"/>
                  </a:cubicBezTo>
                  <a:cubicBezTo>
                    <a:pt x="471" y="219"/>
                    <a:pt x="471" y="211"/>
                    <a:pt x="471" y="211"/>
                  </a:cubicBezTo>
                  <a:cubicBezTo>
                    <a:pt x="471" y="211"/>
                    <a:pt x="467" y="212"/>
                    <a:pt x="468" y="209"/>
                  </a:cubicBezTo>
                  <a:cubicBezTo>
                    <a:pt x="466" y="209"/>
                    <a:pt x="464" y="209"/>
                    <a:pt x="461" y="209"/>
                  </a:cubicBezTo>
                  <a:cubicBezTo>
                    <a:pt x="462" y="207"/>
                    <a:pt x="463" y="206"/>
                    <a:pt x="461" y="204"/>
                  </a:cubicBezTo>
                  <a:cubicBezTo>
                    <a:pt x="457" y="206"/>
                    <a:pt x="458" y="204"/>
                    <a:pt x="453" y="204"/>
                  </a:cubicBezTo>
                  <a:cubicBezTo>
                    <a:pt x="452" y="206"/>
                    <a:pt x="451" y="207"/>
                    <a:pt x="453" y="209"/>
                  </a:cubicBezTo>
                  <a:close/>
                  <a:moveTo>
                    <a:pt x="491" y="244"/>
                  </a:moveTo>
                  <a:cubicBezTo>
                    <a:pt x="490" y="244"/>
                    <a:pt x="489" y="243"/>
                    <a:pt x="489" y="242"/>
                  </a:cubicBezTo>
                  <a:cubicBezTo>
                    <a:pt x="495" y="244"/>
                    <a:pt x="489" y="233"/>
                    <a:pt x="495" y="234"/>
                  </a:cubicBezTo>
                  <a:cubicBezTo>
                    <a:pt x="498" y="237"/>
                    <a:pt x="499" y="233"/>
                    <a:pt x="503" y="234"/>
                  </a:cubicBezTo>
                  <a:cubicBezTo>
                    <a:pt x="501" y="225"/>
                    <a:pt x="491" y="224"/>
                    <a:pt x="482" y="225"/>
                  </a:cubicBezTo>
                  <a:cubicBezTo>
                    <a:pt x="481" y="225"/>
                    <a:pt x="481" y="224"/>
                    <a:pt x="481" y="223"/>
                  </a:cubicBezTo>
                  <a:cubicBezTo>
                    <a:pt x="478" y="222"/>
                    <a:pt x="477" y="225"/>
                    <a:pt x="474" y="225"/>
                  </a:cubicBezTo>
                  <a:cubicBezTo>
                    <a:pt x="472" y="225"/>
                    <a:pt x="472" y="223"/>
                    <a:pt x="470" y="224"/>
                  </a:cubicBezTo>
                  <a:cubicBezTo>
                    <a:pt x="468" y="225"/>
                    <a:pt x="467" y="226"/>
                    <a:pt x="465" y="227"/>
                  </a:cubicBezTo>
                  <a:cubicBezTo>
                    <a:pt x="463" y="228"/>
                    <a:pt x="462" y="227"/>
                    <a:pt x="460" y="228"/>
                  </a:cubicBezTo>
                  <a:cubicBezTo>
                    <a:pt x="460" y="231"/>
                    <a:pt x="459" y="232"/>
                    <a:pt x="457" y="232"/>
                  </a:cubicBezTo>
                  <a:cubicBezTo>
                    <a:pt x="457" y="244"/>
                    <a:pt x="455" y="244"/>
                    <a:pt x="456" y="256"/>
                  </a:cubicBezTo>
                  <a:cubicBezTo>
                    <a:pt x="461" y="258"/>
                    <a:pt x="458" y="252"/>
                    <a:pt x="463" y="253"/>
                  </a:cubicBezTo>
                  <a:cubicBezTo>
                    <a:pt x="462" y="251"/>
                    <a:pt x="463" y="249"/>
                    <a:pt x="464" y="248"/>
                  </a:cubicBezTo>
                  <a:cubicBezTo>
                    <a:pt x="466" y="245"/>
                    <a:pt x="464" y="241"/>
                    <a:pt x="465" y="237"/>
                  </a:cubicBezTo>
                  <a:cubicBezTo>
                    <a:pt x="466" y="236"/>
                    <a:pt x="468" y="234"/>
                    <a:pt x="468" y="234"/>
                  </a:cubicBezTo>
                  <a:cubicBezTo>
                    <a:pt x="469" y="232"/>
                    <a:pt x="468" y="230"/>
                    <a:pt x="470" y="230"/>
                  </a:cubicBezTo>
                  <a:cubicBezTo>
                    <a:pt x="472" y="230"/>
                    <a:pt x="474" y="229"/>
                    <a:pt x="475" y="228"/>
                  </a:cubicBezTo>
                  <a:cubicBezTo>
                    <a:pt x="473" y="233"/>
                    <a:pt x="480" y="229"/>
                    <a:pt x="479" y="232"/>
                  </a:cubicBezTo>
                  <a:cubicBezTo>
                    <a:pt x="480" y="237"/>
                    <a:pt x="480" y="235"/>
                    <a:pt x="479" y="239"/>
                  </a:cubicBezTo>
                  <a:cubicBezTo>
                    <a:pt x="481" y="240"/>
                    <a:pt x="482" y="239"/>
                    <a:pt x="482" y="241"/>
                  </a:cubicBezTo>
                  <a:cubicBezTo>
                    <a:pt x="481" y="241"/>
                    <a:pt x="480" y="241"/>
                    <a:pt x="479" y="242"/>
                  </a:cubicBezTo>
                  <a:cubicBezTo>
                    <a:pt x="484" y="241"/>
                    <a:pt x="489" y="247"/>
                    <a:pt x="491" y="244"/>
                  </a:cubicBezTo>
                  <a:close/>
                  <a:moveTo>
                    <a:pt x="516" y="238"/>
                  </a:moveTo>
                  <a:cubicBezTo>
                    <a:pt x="516" y="238"/>
                    <a:pt x="516" y="241"/>
                    <a:pt x="516" y="241"/>
                  </a:cubicBezTo>
                  <a:cubicBezTo>
                    <a:pt x="514" y="243"/>
                    <a:pt x="507" y="237"/>
                    <a:pt x="505" y="239"/>
                  </a:cubicBezTo>
                  <a:cubicBezTo>
                    <a:pt x="505" y="242"/>
                    <a:pt x="503" y="242"/>
                    <a:pt x="502" y="244"/>
                  </a:cubicBezTo>
                  <a:cubicBezTo>
                    <a:pt x="505" y="248"/>
                    <a:pt x="506" y="245"/>
                    <a:pt x="510" y="245"/>
                  </a:cubicBezTo>
                  <a:cubicBezTo>
                    <a:pt x="513" y="245"/>
                    <a:pt x="518" y="246"/>
                    <a:pt x="520" y="244"/>
                  </a:cubicBezTo>
                  <a:cubicBezTo>
                    <a:pt x="519" y="244"/>
                    <a:pt x="519" y="243"/>
                    <a:pt x="520" y="242"/>
                  </a:cubicBezTo>
                  <a:cubicBezTo>
                    <a:pt x="521" y="242"/>
                    <a:pt x="523" y="242"/>
                    <a:pt x="523" y="241"/>
                  </a:cubicBezTo>
                  <a:cubicBezTo>
                    <a:pt x="519" y="241"/>
                    <a:pt x="518" y="238"/>
                    <a:pt x="516" y="238"/>
                  </a:cubicBezTo>
                  <a:close/>
                  <a:moveTo>
                    <a:pt x="496" y="249"/>
                  </a:moveTo>
                  <a:cubicBezTo>
                    <a:pt x="496" y="249"/>
                    <a:pt x="495" y="247"/>
                    <a:pt x="493" y="248"/>
                  </a:cubicBezTo>
                  <a:cubicBezTo>
                    <a:pt x="493" y="248"/>
                    <a:pt x="494" y="250"/>
                    <a:pt x="493" y="251"/>
                  </a:cubicBezTo>
                  <a:cubicBezTo>
                    <a:pt x="491" y="251"/>
                    <a:pt x="489" y="251"/>
                    <a:pt x="486" y="251"/>
                  </a:cubicBezTo>
                  <a:cubicBezTo>
                    <a:pt x="489" y="256"/>
                    <a:pt x="482" y="252"/>
                    <a:pt x="482" y="255"/>
                  </a:cubicBezTo>
                  <a:cubicBezTo>
                    <a:pt x="484" y="255"/>
                    <a:pt x="485" y="255"/>
                    <a:pt x="486" y="255"/>
                  </a:cubicBezTo>
                  <a:cubicBezTo>
                    <a:pt x="487" y="256"/>
                    <a:pt x="485" y="257"/>
                    <a:pt x="485" y="258"/>
                  </a:cubicBezTo>
                  <a:cubicBezTo>
                    <a:pt x="489" y="259"/>
                    <a:pt x="488" y="255"/>
                    <a:pt x="491" y="255"/>
                  </a:cubicBezTo>
                  <a:cubicBezTo>
                    <a:pt x="492" y="256"/>
                    <a:pt x="494" y="257"/>
                    <a:pt x="498" y="256"/>
                  </a:cubicBezTo>
                  <a:cubicBezTo>
                    <a:pt x="497" y="251"/>
                    <a:pt x="507" y="255"/>
                    <a:pt x="505" y="248"/>
                  </a:cubicBezTo>
                  <a:cubicBezTo>
                    <a:pt x="500" y="247"/>
                    <a:pt x="498" y="249"/>
                    <a:pt x="496" y="24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0" name="Freeform 92"/>
            <p:cNvSpPr>
              <a:spLocks noChangeArrowheads="1"/>
            </p:cNvSpPr>
            <p:nvPr/>
          </p:nvSpPr>
          <p:spPr bwMode="auto">
            <a:xfrm>
              <a:off x="3459162" y="1019175"/>
              <a:ext cx="173038" cy="260350"/>
            </a:xfrm>
            <a:custGeom>
              <a:gdLst>
                <a:gd fmla="*/ 183954441 w 46" name="T0"/>
                <a:gd fmla="*/ 99657452 h 69" name="T1"/>
                <a:gd fmla="*/ 325458146 w 46" name="T2"/>
                <a:gd fmla="*/ 85421212 h 69" name="T3"/>
                <a:gd fmla="*/ 339609645 w 46" name="T4"/>
                <a:gd fmla="*/ 199318678 h 69" name="T5"/>
                <a:gd fmla="*/ 240556675 w 46" name="T6"/>
                <a:gd fmla="*/ 256263637 h 69" name="T7"/>
                <a:gd fmla="*/ 367908882 w 46" name="T8"/>
                <a:gd fmla="*/ 313212370 h 69" name="T9"/>
                <a:gd fmla="*/ 424511116 w 46" name="T10"/>
                <a:gd fmla="*/ 455582314 h 69" name="T11"/>
                <a:gd fmla="*/ 466961851 w 46" name="T12"/>
                <a:gd fmla="*/ 498294807 h 69" name="T13"/>
                <a:gd fmla="*/ 537711823 w 46" name="T14"/>
                <a:gd fmla="*/ 541003527 h 69" name="T15"/>
                <a:gd fmla="*/ 495261088 w 46" name="T16"/>
                <a:gd fmla="*/ 626424739 h 69" name="T17"/>
                <a:gd fmla="*/ 622617056 w 46" name="T18"/>
                <a:gd fmla="*/ 640660979 h 69" name="T19"/>
                <a:gd fmla="*/ 622617056 w 46" name="T20"/>
                <a:gd fmla="*/ 754558444 h 69" name="T21"/>
                <a:gd fmla="*/ 580166320 w 46" name="T22"/>
                <a:gd fmla="*/ 754558444 h 69" name="T23"/>
                <a:gd fmla="*/ 622617056 w 46" name="T24"/>
                <a:gd fmla="*/ 783030924 h 69" name="T25"/>
                <a:gd fmla="*/ 580166320 w 46" name="T26"/>
                <a:gd fmla="*/ 839979657 h 69" name="T27"/>
                <a:gd fmla="*/ 523564086 w 46" name="T28"/>
                <a:gd fmla="*/ 882692149 h 69" name="T29"/>
                <a:gd fmla="*/ 325458146 w 46" name="T30"/>
                <a:gd fmla="*/ 854215896 h 69" name="T31"/>
                <a:gd fmla="*/ 240556675 w 46" name="T32"/>
                <a:gd fmla="*/ 882692149 h 69" name="T33"/>
                <a:gd fmla="*/ 99052970 w 46" name="T34"/>
                <a:gd fmla="*/ 882692149 h 69" name="T35"/>
                <a:gd fmla="*/ 141503705 w 46" name="T36"/>
                <a:gd fmla="*/ 854215896 h 69" name="T37"/>
                <a:gd fmla="*/ 169802942 w 46" name="T38"/>
                <a:gd fmla="*/ 882692149 h 69" name="T39"/>
                <a:gd fmla="*/ 183954441 w 46" name="T40"/>
                <a:gd fmla="*/ 839979657 h 69" name="T41"/>
                <a:gd fmla="*/ 297158910 w 46" name="T42"/>
                <a:gd fmla="*/ 825743417 h 69" name="T43"/>
                <a:gd fmla="*/ 141503705 w 46" name="T44"/>
                <a:gd fmla="*/ 754558444 h 69" name="T45"/>
                <a:gd fmla="*/ 141503705 w 46" name="T46"/>
                <a:gd fmla="*/ 640660979 h 69" name="T47"/>
                <a:gd fmla="*/ 183954441 w 46" name="T48"/>
                <a:gd fmla="*/ 626424739 h 69" name="T49"/>
                <a:gd fmla="*/ 268855912 w 46" name="T50"/>
                <a:gd fmla="*/ 626424739 h 69" name="T51"/>
                <a:gd fmla="*/ 283007411 w 46" name="T52"/>
                <a:gd fmla="*/ 498294807 h 69" name="T53"/>
                <a:gd fmla="*/ 226405176 w 46" name="T54"/>
                <a:gd fmla="*/ 412869822 h 69" name="T55"/>
                <a:gd fmla="*/ 141503705 w 46" name="T56"/>
                <a:gd fmla="*/ 441346075 h 69" name="T57"/>
                <a:gd fmla="*/ 141503705 w 46" name="T58"/>
                <a:gd fmla="*/ 341688622 h 69" name="T59"/>
                <a:gd fmla="*/ 70749972 w 46" name="T60"/>
                <a:gd fmla="*/ 298976130 h 69" name="T61"/>
                <a:gd fmla="*/ 0 w 46" name="T62"/>
                <a:gd fmla="*/ 99657452 h 69" name="T63"/>
                <a:gd fmla="*/ 99052970 w 46" name="T64"/>
                <a:gd fmla="*/ 0 h 69" name="T65"/>
                <a:gd fmla="*/ 283007411 w 46" name="T66"/>
                <a:gd fmla="*/ 0 h 69" name="T67"/>
                <a:gd fmla="*/ 183954441 w 46" name="T68"/>
                <a:gd fmla="*/ 99657452 h 69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46" name="T105"/>
                <a:gd fmla="*/ 0 h 69" name="T106"/>
                <a:gd fmla="*/ 46 w 46" name="T107"/>
                <a:gd fmla="*/ 69 h 69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69" w="46">
                  <a:moveTo>
                    <a:pt x="13" y="7"/>
                  </a:moveTo>
                  <a:cubicBezTo>
                    <a:pt x="14" y="9"/>
                    <a:pt x="20" y="6"/>
                    <a:pt x="23" y="6"/>
                  </a:cubicBezTo>
                  <a:cubicBezTo>
                    <a:pt x="24" y="7"/>
                    <a:pt x="24" y="11"/>
                    <a:pt x="24" y="14"/>
                  </a:cubicBezTo>
                  <a:cubicBezTo>
                    <a:pt x="21" y="15"/>
                    <a:pt x="18" y="15"/>
                    <a:pt x="17" y="18"/>
                  </a:cubicBezTo>
                  <a:cubicBezTo>
                    <a:pt x="18" y="21"/>
                    <a:pt x="21" y="23"/>
                    <a:pt x="26" y="22"/>
                  </a:cubicBezTo>
                  <a:cubicBezTo>
                    <a:pt x="25" y="28"/>
                    <a:pt x="31" y="26"/>
                    <a:pt x="30" y="32"/>
                  </a:cubicBezTo>
                  <a:cubicBezTo>
                    <a:pt x="30" y="34"/>
                    <a:pt x="33" y="33"/>
                    <a:pt x="33" y="35"/>
                  </a:cubicBezTo>
                  <a:cubicBezTo>
                    <a:pt x="33" y="38"/>
                    <a:pt x="37" y="36"/>
                    <a:pt x="38" y="38"/>
                  </a:cubicBezTo>
                  <a:cubicBezTo>
                    <a:pt x="38" y="40"/>
                    <a:pt x="36" y="41"/>
                    <a:pt x="35" y="44"/>
                  </a:cubicBezTo>
                  <a:cubicBezTo>
                    <a:pt x="39" y="43"/>
                    <a:pt x="42" y="43"/>
                    <a:pt x="44" y="45"/>
                  </a:cubicBezTo>
                  <a:cubicBezTo>
                    <a:pt x="42" y="47"/>
                    <a:pt x="46" y="51"/>
                    <a:pt x="44" y="53"/>
                  </a:cubicBezTo>
                  <a:cubicBezTo>
                    <a:pt x="44" y="54"/>
                    <a:pt x="41" y="53"/>
                    <a:pt x="41" y="53"/>
                  </a:cubicBezTo>
                  <a:cubicBezTo>
                    <a:pt x="41" y="55"/>
                    <a:pt x="43" y="54"/>
                    <a:pt x="44" y="55"/>
                  </a:cubicBezTo>
                  <a:cubicBezTo>
                    <a:pt x="43" y="56"/>
                    <a:pt x="41" y="56"/>
                    <a:pt x="41" y="59"/>
                  </a:cubicBezTo>
                  <a:cubicBezTo>
                    <a:pt x="39" y="59"/>
                    <a:pt x="39" y="61"/>
                    <a:pt x="37" y="62"/>
                  </a:cubicBezTo>
                  <a:cubicBezTo>
                    <a:pt x="32" y="61"/>
                    <a:pt x="29" y="60"/>
                    <a:pt x="23" y="60"/>
                  </a:cubicBezTo>
                  <a:cubicBezTo>
                    <a:pt x="20" y="63"/>
                    <a:pt x="22" y="63"/>
                    <a:pt x="17" y="62"/>
                  </a:cubicBezTo>
                  <a:cubicBezTo>
                    <a:pt x="16" y="64"/>
                    <a:pt x="7" y="69"/>
                    <a:pt x="7" y="62"/>
                  </a:cubicBezTo>
                  <a:cubicBezTo>
                    <a:pt x="9" y="63"/>
                    <a:pt x="10" y="60"/>
                    <a:pt x="10" y="60"/>
                  </a:cubicBezTo>
                  <a:cubicBezTo>
                    <a:pt x="11" y="60"/>
                    <a:pt x="12" y="62"/>
                    <a:pt x="12" y="62"/>
                  </a:cubicBezTo>
                  <a:cubicBezTo>
                    <a:pt x="13" y="61"/>
                    <a:pt x="12" y="60"/>
                    <a:pt x="13" y="59"/>
                  </a:cubicBezTo>
                  <a:cubicBezTo>
                    <a:pt x="15" y="57"/>
                    <a:pt x="18" y="59"/>
                    <a:pt x="21" y="58"/>
                  </a:cubicBezTo>
                  <a:cubicBezTo>
                    <a:pt x="20" y="51"/>
                    <a:pt x="14" y="56"/>
                    <a:pt x="10" y="53"/>
                  </a:cubicBezTo>
                  <a:cubicBezTo>
                    <a:pt x="10" y="51"/>
                    <a:pt x="10" y="48"/>
                    <a:pt x="10" y="45"/>
                  </a:cubicBezTo>
                  <a:cubicBezTo>
                    <a:pt x="13" y="46"/>
                    <a:pt x="15" y="44"/>
                    <a:pt x="13" y="44"/>
                  </a:cubicBezTo>
                  <a:cubicBezTo>
                    <a:pt x="14" y="39"/>
                    <a:pt x="16" y="45"/>
                    <a:pt x="19" y="44"/>
                  </a:cubicBezTo>
                  <a:cubicBezTo>
                    <a:pt x="21" y="44"/>
                    <a:pt x="16" y="38"/>
                    <a:pt x="20" y="35"/>
                  </a:cubicBezTo>
                  <a:cubicBezTo>
                    <a:pt x="19" y="32"/>
                    <a:pt x="15" y="34"/>
                    <a:pt x="16" y="29"/>
                  </a:cubicBezTo>
                  <a:cubicBezTo>
                    <a:pt x="15" y="31"/>
                    <a:pt x="13" y="31"/>
                    <a:pt x="10" y="31"/>
                  </a:cubicBezTo>
                  <a:cubicBezTo>
                    <a:pt x="10" y="29"/>
                    <a:pt x="10" y="26"/>
                    <a:pt x="10" y="24"/>
                  </a:cubicBezTo>
                  <a:cubicBezTo>
                    <a:pt x="10" y="21"/>
                    <a:pt x="5" y="23"/>
                    <a:pt x="5" y="21"/>
                  </a:cubicBezTo>
                  <a:cubicBezTo>
                    <a:pt x="7" y="16"/>
                    <a:pt x="6" y="8"/>
                    <a:pt x="0" y="7"/>
                  </a:cubicBezTo>
                  <a:cubicBezTo>
                    <a:pt x="2" y="4"/>
                    <a:pt x="6" y="4"/>
                    <a:pt x="7" y="0"/>
                  </a:cubicBezTo>
                  <a:cubicBezTo>
                    <a:pt x="12" y="0"/>
                    <a:pt x="16" y="0"/>
                    <a:pt x="20" y="0"/>
                  </a:cubicBezTo>
                  <a:cubicBezTo>
                    <a:pt x="17" y="2"/>
                    <a:pt x="15" y="4"/>
                    <a:pt x="13" y="7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1" name="Freeform 93"/>
            <p:cNvSpPr>
              <a:spLocks noChangeArrowheads="1"/>
            </p:cNvSpPr>
            <p:nvPr/>
          </p:nvSpPr>
          <p:spPr bwMode="auto">
            <a:xfrm>
              <a:off x="274637" y="1030288"/>
              <a:ext cx="44450" cy="38100"/>
            </a:xfrm>
            <a:custGeom>
              <a:gdLst>
                <a:gd fmla="*/ 150929975 w 12" name="T0"/>
                <a:gd fmla="*/ 14516100 h 10" name="T1"/>
                <a:gd fmla="*/ 164650208 w 12" name="T2"/>
                <a:gd fmla="*/ 101612700 h 10" name="T3"/>
                <a:gd fmla="*/ 68604871 w 12" name="T4"/>
                <a:gd fmla="*/ 145161000 h 10" name="T5"/>
                <a:gd fmla="*/ 68604871 w 12" name="T6"/>
                <a:gd fmla="*/ 101612700 h 10" name="T7"/>
                <a:gd fmla="*/ 27440467 w 12" name="T8"/>
                <a:gd fmla="*/ 116128800 h 10" name="T9"/>
                <a:gd fmla="*/ 54884638 w 12" name="T10"/>
                <a:gd fmla="*/ 101612700 h 10" name="T11"/>
                <a:gd fmla="*/ 150929975 w 12" name="T12"/>
                <a:gd fmla="*/ 14516100 h 1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2" name="T21"/>
                <a:gd fmla="*/ 0 h 10" name="T22"/>
                <a:gd fmla="*/ 12 w 12" name="T23"/>
                <a:gd fmla="*/ 10 h 10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0" w="12">
                  <a:moveTo>
                    <a:pt x="11" y="1"/>
                  </a:moveTo>
                  <a:cubicBezTo>
                    <a:pt x="9" y="3"/>
                    <a:pt x="10" y="5"/>
                    <a:pt x="12" y="7"/>
                  </a:cubicBezTo>
                  <a:cubicBezTo>
                    <a:pt x="11" y="9"/>
                    <a:pt x="8" y="9"/>
                    <a:pt x="5" y="10"/>
                  </a:cubicBezTo>
                  <a:cubicBezTo>
                    <a:pt x="5" y="9"/>
                    <a:pt x="5" y="8"/>
                    <a:pt x="5" y="7"/>
                  </a:cubicBezTo>
                  <a:cubicBezTo>
                    <a:pt x="4" y="7"/>
                    <a:pt x="4" y="8"/>
                    <a:pt x="2" y="8"/>
                  </a:cubicBezTo>
                  <a:cubicBezTo>
                    <a:pt x="0" y="7"/>
                    <a:pt x="3" y="8"/>
                    <a:pt x="4" y="7"/>
                  </a:cubicBezTo>
                  <a:cubicBezTo>
                    <a:pt x="5" y="6"/>
                    <a:pt x="8" y="0"/>
                    <a:pt x="11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2" name="Freeform 94"/>
            <p:cNvSpPr>
              <a:spLocks noChangeArrowheads="1"/>
            </p:cNvSpPr>
            <p:nvPr/>
          </p:nvSpPr>
          <p:spPr bwMode="auto">
            <a:xfrm>
              <a:off x="6599237" y="1455738"/>
              <a:ext cx="25400" cy="30163"/>
            </a:xfrm>
            <a:custGeom>
              <a:gdLst>
                <a:gd fmla="*/ 26332543 w 7" name="T0"/>
                <a:gd fmla="*/ 28432398 h 8" name="T1"/>
                <a:gd fmla="*/ 92165714 w 7" name="T2"/>
                <a:gd fmla="*/ 0 h 8" name="T3"/>
                <a:gd fmla="*/ 0 w 7" name="T4"/>
                <a:gd fmla="*/ 99511507 h 8" name="T5"/>
                <a:gd fmla="*/ 26332543 w 7" name="T6"/>
                <a:gd fmla="*/ 28432398 h 8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7" name="T12"/>
                <a:gd fmla="*/ 0 h 8" name="T13"/>
                <a:gd fmla="*/ 7 w 7" name="T14"/>
                <a:gd fmla="*/ 8 h 8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8" w="7">
                  <a:moveTo>
                    <a:pt x="2" y="2"/>
                  </a:moveTo>
                  <a:cubicBezTo>
                    <a:pt x="3" y="0"/>
                    <a:pt x="4" y="2"/>
                    <a:pt x="7" y="0"/>
                  </a:cubicBezTo>
                  <a:cubicBezTo>
                    <a:pt x="6" y="4"/>
                    <a:pt x="6" y="8"/>
                    <a:pt x="0" y="7"/>
                  </a:cubicBezTo>
                  <a:cubicBezTo>
                    <a:pt x="0" y="6"/>
                    <a:pt x="6" y="3"/>
                    <a:pt x="2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3" name="Freeform 95"/>
            <p:cNvSpPr>
              <a:spLocks noChangeArrowheads="1"/>
            </p:cNvSpPr>
            <p:nvPr/>
          </p:nvSpPr>
          <p:spPr bwMode="auto">
            <a:xfrm>
              <a:off x="5934075" y="2287588"/>
              <a:ext cx="214313" cy="242888"/>
            </a:xfrm>
            <a:custGeom>
              <a:gdLst>
                <a:gd fmla="*/ 650285800 w 57" name="T0"/>
                <a:gd fmla="*/ 55853030 h 65" name="T1"/>
                <a:gd fmla="*/ 720971491 w 57" name="T2"/>
                <a:gd fmla="*/ 97741868 h 65" name="T3"/>
                <a:gd fmla="*/ 805790561 w 57" name="T4"/>
                <a:gd fmla="*/ 153594898 h 65" name="T5"/>
                <a:gd fmla="*/ 720971491 w 57" name="T6"/>
                <a:gd fmla="*/ 251336766 h 65" name="T7"/>
                <a:gd fmla="*/ 706834353 w 57" name="T8"/>
                <a:gd fmla="*/ 363042825 h 65" name="T9"/>
                <a:gd fmla="*/ 749242008 w 57" name="T10"/>
                <a:gd fmla="*/ 404931663 h 65" name="T11"/>
                <a:gd fmla="*/ 749242008 w 57" name="T12"/>
                <a:gd fmla="*/ 460784693 h 65" name="T13"/>
                <a:gd fmla="*/ 777516284 w 57" name="T14"/>
                <a:gd fmla="*/ 502677268 h 65" name="T15"/>
                <a:gd fmla="*/ 678560077 w 57" name="T16"/>
                <a:gd fmla="*/ 558530298 h 65" name="T17"/>
                <a:gd fmla="*/ 664422938 w 57" name="T18"/>
                <a:gd fmla="*/ 656272166 h 65" name="T19"/>
                <a:gd fmla="*/ 664422938 w 57" name="T20"/>
                <a:gd fmla="*/ 698161004 h 65" name="T21"/>
                <a:gd fmla="*/ 622015283 w 57" name="T22"/>
                <a:gd fmla="*/ 698161004 h 65" name="T23"/>
                <a:gd fmla="*/ 565466730 w 57" name="T24"/>
                <a:gd fmla="*/ 781938680 h 65" name="T25"/>
                <a:gd fmla="*/ 565466730 w 57" name="T26"/>
                <a:gd fmla="*/ 893644740 h 65" name="T27"/>
                <a:gd fmla="*/ 367554315 w 57" name="T28"/>
                <a:gd fmla="*/ 837791710 h 65" name="T29"/>
                <a:gd fmla="*/ 353417177 w 57" name="T30"/>
                <a:gd fmla="*/ 879680548 h 65" name="T31"/>
                <a:gd fmla="*/ 282735245 w 57" name="T32"/>
                <a:gd fmla="*/ 837791710 h 65" name="T33"/>
                <a:gd fmla="*/ 183775277 w 57" name="T34"/>
                <a:gd fmla="*/ 837791710 h 65" name="T35"/>
                <a:gd fmla="*/ 127230484 w 57" name="T36"/>
                <a:gd fmla="*/ 823831255 h 65" name="T37"/>
                <a:gd fmla="*/ 56548553 w 57" name="T38"/>
                <a:gd fmla="*/ 698161004 h 65" name="T39"/>
                <a:gd fmla="*/ 70681931 w 57" name="T40"/>
                <a:gd fmla="*/ 628343783 h 65" name="T41"/>
                <a:gd fmla="*/ 56548553 w 57" name="T42"/>
                <a:gd fmla="*/ 628343783 h 65" name="T43"/>
                <a:gd fmla="*/ 28274276 w 57" name="T44"/>
                <a:gd fmla="*/ 460784693 h 65" name="T45"/>
                <a:gd fmla="*/ 226186692 w 57" name="T46"/>
                <a:gd fmla="*/ 446824238 h 65" name="T47"/>
                <a:gd fmla="*/ 226186692 w 57" name="T48"/>
                <a:gd fmla="*/ 390971208 h 65" name="T49"/>
                <a:gd fmla="*/ 367554315 w 57" name="T50"/>
                <a:gd fmla="*/ 293225604 h 65" name="T51"/>
                <a:gd fmla="*/ 480647661 w 57" name="T52"/>
                <a:gd fmla="*/ 251336766 h 65" name="T53"/>
                <a:gd fmla="*/ 508921937 w 57" name="T54"/>
                <a:gd fmla="*/ 195483736 h 65" name="T55"/>
                <a:gd fmla="*/ 551329592 w 57" name="T56"/>
                <a:gd fmla="*/ 195483736 h 65" name="T57"/>
                <a:gd fmla="*/ 579603869 w 57" name="T58"/>
                <a:gd fmla="*/ 153594898 h 65" name="T59"/>
                <a:gd fmla="*/ 664422938 w 57" name="T60"/>
                <a:gd fmla="*/ 55853030 h 65" name="T61"/>
                <a:gd fmla="*/ 650285800 w 57" name="T62"/>
                <a:gd fmla="*/ 55853030 h 65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w 57" name="T96"/>
                <a:gd fmla="*/ 0 h 65" name="T97"/>
                <a:gd fmla="*/ 57 w 57" name="T98"/>
                <a:gd fmla="*/ 65 h 65" name="T99"/>
              </a:gdLst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b="T99" l="T96" r="T98" t="T97"/>
              <a:pathLst>
                <a:path h="65" w="57">
                  <a:moveTo>
                    <a:pt x="46" y="4"/>
                  </a:moveTo>
                  <a:cubicBezTo>
                    <a:pt x="47" y="0"/>
                    <a:pt x="49" y="7"/>
                    <a:pt x="51" y="7"/>
                  </a:cubicBezTo>
                  <a:cubicBezTo>
                    <a:pt x="53" y="8"/>
                    <a:pt x="54" y="11"/>
                    <a:pt x="57" y="11"/>
                  </a:cubicBezTo>
                  <a:cubicBezTo>
                    <a:pt x="56" y="14"/>
                    <a:pt x="56" y="18"/>
                    <a:pt x="51" y="18"/>
                  </a:cubicBezTo>
                  <a:cubicBezTo>
                    <a:pt x="50" y="20"/>
                    <a:pt x="53" y="26"/>
                    <a:pt x="50" y="26"/>
                  </a:cubicBezTo>
                  <a:cubicBezTo>
                    <a:pt x="49" y="28"/>
                    <a:pt x="52" y="28"/>
                    <a:pt x="53" y="29"/>
                  </a:cubicBezTo>
                  <a:cubicBezTo>
                    <a:pt x="53" y="30"/>
                    <a:pt x="52" y="32"/>
                    <a:pt x="53" y="33"/>
                  </a:cubicBezTo>
                  <a:cubicBezTo>
                    <a:pt x="53" y="35"/>
                    <a:pt x="55" y="35"/>
                    <a:pt x="55" y="36"/>
                  </a:cubicBezTo>
                  <a:cubicBezTo>
                    <a:pt x="55" y="40"/>
                    <a:pt x="51" y="43"/>
                    <a:pt x="48" y="40"/>
                  </a:cubicBezTo>
                  <a:cubicBezTo>
                    <a:pt x="49" y="44"/>
                    <a:pt x="51" y="44"/>
                    <a:pt x="47" y="47"/>
                  </a:cubicBezTo>
                  <a:cubicBezTo>
                    <a:pt x="47" y="48"/>
                    <a:pt x="47" y="50"/>
                    <a:pt x="47" y="50"/>
                  </a:cubicBezTo>
                  <a:cubicBezTo>
                    <a:pt x="47" y="51"/>
                    <a:pt x="45" y="50"/>
                    <a:pt x="44" y="50"/>
                  </a:cubicBezTo>
                  <a:cubicBezTo>
                    <a:pt x="43" y="52"/>
                    <a:pt x="44" y="57"/>
                    <a:pt x="40" y="56"/>
                  </a:cubicBezTo>
                  <a:cubicBezTo>
                    <a:pt x="43" y="58"/>
                    <a:pt x="39" y="59"/>
                    <a:pt x="40" y="64"/>
                  </a:cubicBezTo>
                  <a:cubicBezTo>
                    <a:pt x="33" y="65"/>
                    <a:pt x="31" y="61"/>
                    <a:pt x="26" y="60"/>
                  </a:cubicBezTo>
                  <a:cubicBezTo>
                    <a:pt x="25" y="60"/>
                    <a:pt x="25" y="62"/>
                    <a:pt x="25" y="63"/>
                  </a:cubicBezTo>
                  <a:cubicBezTo>
                    <a:pt x="22" y="64"/>
                    <a:pt x="21" y="60"/>
                    <a:pt x="20" y="60"/>
                  </a:cubicBezTo>
                  <a:cubicBezTo>
                    <a:pt x="18" y="59"/>
                    <a:pt x="15" y="61"/>
                    <a:pt x="13" y="60"/>
                  </a:cubicBezTo>
                  <a:cubicBezTo>
                    <a:pt x="12" y="60"/>
                    <a:pt x="14" y="56"/>
                    <a:pt x="9" y="59"/>
                  </a:cubicBezTo>
                  <a:cubicBezTo>
                    <a:pt x="8" y="55"/>
                    <a:pt x="8" y="51"/>
                    <a:pt x="4" y="50"/>
                  </a:cubicBezTo>
                  <a:cubicBezTo>
                    <a:pt x="3" y="48"/>
                    <a:pt x="5" y="47"/>
                    <a:pt x="5" y="45"/>
                  </a:cubicBezTo>
                  <a:cubicBezTo>
                    <a:pt x="5" y="43"/>
                    <a:pt x="3" y="44"/>
                    <a:pt x="4" y="45"/>
                  </a:cubicBezTo>
                  <a:cubicBezTo>
                    <a:pt x="0" y="42"/>
                    <a:pt x="3" y="38"/>
                    <a:pt x="2" y="33"/>
                  </a:cubicBezTo>
                  <a:cubicBezTo>
                    <a:pt x="8" y="34"/>
                    <a:pt x="12" y="33"/>
                    <a:pt x="16" y="32"/>
                  </a:cubicBezTo>
                  <a:cubicBezTo>
                    <a:pt x="16" y="30"/>
                    <a:pt x="19" y="28"/>
                    <a:pt x="16" y="28"/>
                  </a:cubicBezTo>
                  <a:cubicBezTo>
                    <a:pt x="17" y="26"/>
                    <a:pt x="29" y="23"/>
                    <a:pt x="26" y="21"/>
                  </a:cubicBezTo>
                  <a:cubicBezTo>
                    <a:pt x="28" y="19"/>
                    <a:pt x="31" y="18"/>
                    <a:pt x="34" y="18"/>
                  </a:cubicBezTo>
                  <a:cubicBezTo>
                    <a:pt x="37" y="18"/>
                    <a:pt x="35" y="15"/>
                    <a:pt x="36" y="14"/>
                  </a:cubicBezTo>
                  <a:cubicBezTo>
                    <a:pt x="36" y="13"/>
                    <a:pt x="38" y="14"/>
                    <a:pt x="39" y="14"/>
                  </a:cubicBezTo>
                  <a:cubicBezTo>
                    <a:pt x="40" y="13"/>
                    <a:pt x="39" y="10"/>
                    <a:pt x="41" y="11"/>
                  </a:cubicBezTo>
                  <a:cubicBezTo>
                    <a:pt x="40" y="5"/>
                    <a:pt x="45" y="6"/>
                    <a:pt x="47" y="4"/>
                  </a:cubicBezTo>
                  <a:cubicBezTo>
                    <a:pt x="47" y="4"/>
                    <a:pt x="46" y="4"/>
                    <a:pt x="46" y="4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4" name="Freeform 96"/>
            <p:cNvSpPr>
              <a:spLocks noChangeArrowheads="1"/>
            </p:cNvSpPr>
            <p:nvPr/>
          </p:nvSpPr>
          <p:spPr bwMode="auto">
            <a:xfrm>
              <a:off x="6151562" y="2463800"/>
              <a:ext cx="98425" cy="109538"/>
            </a:xfrm>
            <a:custGeom>
              <a:gdLst>
                <a:gd fmla="*/ 329602612 w 26" name="T0"/>
                <a:gd fmla="*/ 0 h 29" name="T1"/>
                <a:gd fmla="*/ 257949212 w 26" name="T2"/>
                <a:gd fmla="*/ 85602058 h 29" name="T3"/>
                <a:gd fmla="*/ 243620803 w 26" name="T4"/>
                <a:gd fmla="*/ 85602058 h 29" name="T5"/>
                <a:gd fmla="*/ 257949212 w 26" name="T6"/>
                <a:gd fmla="*/ 142671356 h 29" name="T7"/>
                <a:gd fmla="*/ 300942009 w 26" name="T8"/>
                <a:gd fmla="*/ 185470497 h 29" name="T9"/>
                <a:gd fmla="*/ 329602612 w 26" name="T10"/>
                <a:gd fmla="*/ 370940994 h 29" name="T11"/>
                <a:gd fmla="*/ 243620803 w 26" name="T12"/>
                <a:gd fmla="*/ 370940994 h 29" name="T13"/>
                <a:gd fmla="*/ 186299597 w 26" name="T14"/>
                <a:gd fmla="*/ 171204117 h 29" name="T15"/>
                <a:gd fmla="*/ 100314003 w 26" name="T16"/>
                <a:gd fmla="*/ 228273415 h 29" name="T17"/>
                <a:gd fmla="*/ 100314003 w 26" name="T18"/>
                <a:gd fmla="*/ 342408234 h 29" name="T19"/>
                <a:gd fmla="*/ 42992797 w 26" name="T20"/>
                <a:gd fmla="*/ 399477532 h 29" name="T21"/>
                <a:gd fmla="*/ 28660603 w 26" name="T22"/>
                <a:gd fmla="*/ 299609093 h 29" name="T23"/>
                <a:gd fmla="*/ 42992797 w 26" name="T24"/>
                <a:gd fmla="*/ 285338936 h 29" name="T25"/>
                <a:gd fmla="*/ 28660603 w 26" name="T26"/>
                <a:gd fmla="*/ 271072555 h 29" name="T27"/>
                <a:gd fmla="*/ 42992797 w 26" name="T28"/>
                <a:gd fmla="*/ 185470497 h 29" name="T29"/>
                <a:gd fmla="*/ 0 w 26" name="T30"/>
                <a:gd fmla="*/ 142671356 h 29" name="T31"/>
                <a:gd fmla="*/ 157635209 w 26" name="T32"/>
                <a:gd fmla="*/ 0 h 29" name="T33"/>
                <a:gd fmla="*/ 329602612 w 26" name="T34"/>
                <a:gd fmla="*/ 0 h 29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26" name="T54"/>
                <a:gd fmla="*/ 0 h 29" name="T55"/>
                <a:gd fmla="*/ 26 w 26" name="T56"/>
                <a:gd fmla="*/ 29 h 29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28" w="26">
                  <a:moveTo>
                    <a:pt x="23" y="0"/>
                  </a:moveTo>
                  <a:cubicBezTo>
                    <a:pt x="26" y="6"/>
                    <a:pt x="16" y="4"/>
                    <a:pt x="18" y="6"/>
                  </a:cubicBezTo>
                  <a:cubicBezTo>
                    <a:pt x="20" y="8"/>
                    <a:pt x="19" y="6"/>
                    <a:pt x="17" y="6"/>
                  </a:cubicBezTo>
                  <a:cubicBezTo>
                    <a:pt x="17" y="8"/>
                    <a:pt x="18" y="9"/>
                    <a:pt x="18" y="10"/>
                  </a:cubicBezTo>
                  <a:cubicBezTo>
                    <a:pt x="19" y="11"/>
                    <a:pt x="21" y="12"/>
                    <a:pt x="21" y="13"/>
                  </a:cubicBezTo>
                  <a:cubicBezTo>
                    <a:pt x="22" y="16"/>
                    <a:pt x="22" y="21"/>
                    <a:pt x="23" y="26"/>
                  </a:cubicBezTo>
                  <a:cubicBezTo>
                    <a:pt x="21" y="26"/>
                    <a:pt x="19" y="26"/>
                    <a:pt x="17" y="26"/>
                  </a:cubicBezTo>
                  <a:cubicBezTo>
                    <a:pt x="15" y="21"/>
                    <a:pt x="13" y="17"/>
                    <a:pt x="13" y="12"/>
                  </a:cubicBezTo>
                  <a:cubicBezTo>
                    <a:pt x="10" y="12"/>
                    <a:pt x="12" y="17"/>
                    <a:pt x="7" y="16"/>
                  </a:cubicBezTo>
                  <a:cubicBezTo>
                    <a:pt x="7" y="19"/>
                    <a:pt x="7" y="21"/>
                    <a:pt x="7" y="24"/>
                  </a:cubicBezTo>
                  <a:cubicBezTo>
                    <a:pt x="8" y="27"/>
                    <a:pt x="3" y="26"/>
                    <a:pt x="3" y="28"/>
                  </a:cubicBezTo>
                  <a:cubicBezTo>
                    <a:pt x="1" y="29"/>
                    <a:pt x="1" y="24"/>
                    <a:pt x="2" y="21"/>
                  </a:cubicBezTo>
                  <a:cubicBezTo>
                    <a:pt x="2" y="21"/>
                    <a:pt x="3" y="20"/>
                    <a:pt x="3" y="20"/>
                  </a:cubicBezTo>
                  <a:cubicBezTo>
                    <a:pt x="3" y="18"/>
                    <a:pt x="2" y="19"/>
                    <a:pt x="2" y="19"/>
                  </a:cubicBezTo>
                  <a:cubicBezTo>
                    <a:pt x="1" y="18"/>
                    <a:pt x="4" y="15"/>
                    <a:pt x="3" y="13"/>
                  </a:cubicBezTo>
                  <a:cubicBezTo>
                    <a:pt x="4" y="11"/>
                    <a:pt x="2" y="10"/>
                    <a:pt x="0" y="10"/>
                  </a:cubicBezTo>
                  <a:cubicBezTo>
                    <a:pt x="2" y="5"/>
                    <a:pt x="4" y="0"/>
                    <a:pt x="11" y="0"/>
                  </a:cubicBezTo>
                  <a:cubicBezTo>
                    <a:pt x="7" y="5"/>
                    <a:pt x="19" y="1"/>
                    <a:pt x="23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5" name="Freeform 97"/>
            <p:cNvSpPr>
              <a:spLocks noChangeArrowheads="1"/>
            </p:cNvSpPr>
            <p:nvPr/>
          </p:nvSpPr>
          <p:spPr bwMode="auto">
            <a:xfrm>
              <a:off x="5862637" y="2573338"/>
              <a:ext cx="225425" cy="63500"/>
            </a:xfrm>
            <a:custGeom>
              <a:gdLst>
                <a:gd fmla="*/ 14115362 w 60" name="T0"/>
                <a:gd fmla="*/ 69760353 h 17" name="T1"/>
                <a:gd fmla="*/ 98811292 w 60" name="T2"/>
                <a:gd fmla="*/ 13951324 h 17" name="T3"/>
                <a:gd fmla="*/ 141157378 w 60" name="T4"/>
                <a:gd fmla="*/ 55809029 h 17" name="T5"/>
                <a:gd fmla="*/ 183503464 w 60" name="T6"/>
                <a:gd fmla="*/ 69760353 h 17" name="T7"/>
                <a:gd fmla="*/ 381122290 w 60" name="T8"/>
                <a:gd fmla="*/ 111618059 h 17" name="T9"/>
                <a:gd fmla="*/ 578741117 w 60" name="T10"/>
                <a:gd fmla="*/ 83715412 h 17" name="T11"/>
                <a:gd fmla="*/ 621090960 w 60" name="T12"/>
                <a:gd fmla="*/ 125573118 h 17" name="T13"/>
                <a:gd fmla="*/ 677552408 w 60" name="T14"/>
                <a:gd fmla="*/ 153475765 h 17" name="T15"/>
                <a:gd fmla="*/ 776363700 w 60" name="T16"/>
                <a:gd fmla="*/ 153475765 h 17" name="T17"/>
                <a:gd fmla="*/ 790479062 w 60" name="T18"/>
                <a:gd fmla="*/ 209284794 h 17" name="T19"/>
                <a:gd fmla="*/ 748129219 w 60" name="T20"/>
                <a:gd fmla="*/ 209284794 h 17" name="T21"/>
                <a:gd fmla="*/ 352891566 w 60" name="T22"/>
                <a:gd fmla="*/ 153475765 h 17" name="T23"/>
                <a:gd fmla="*/ 254084032 w 60" name="T24"/>
                <a:gd fmla="*/ 153475765 h 17" name="T25"/>
                <a:gd fmla="*/ 112926654 w 60" name="T26"/>
                <a:gd fmla="*/ 111618059 h 17" name="T27"/>
                <a:gd fmla="*/ 14115362 w 60" name="T28"/>
                <a:gd fmla="*/ 69760353 h 17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60" name="T45"/>
                <a:gd fmla="*/ 0 h 17" name="T46"/>
                <a:gd fmla="*/ 60 w 60" name="T47"/>
                <a:gd fmla="*/ 17 h 17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17" w="60">
                  <a:moveTo>
                    <a:pt x="1" y="5"/>
                  </a:moveTo>
                  <a:cubicBezTo>
                    <a:pt x="0" y="1"/>
                    <a:pt x="6" y="3"/>
                    <a:pt x="7" y="1"/>
                  </a:cubicBezTo>
                  <a:cubicBezTo>
                    <a:pt x="10" y="0"/>
                    <a:pt x="9" y="3"/>
                    <a:pt x="10" y="4"/>
                  </a:cubicBezTo>
                  <a:cubicBezTo>
                    <a:pt x="11" y="4"/>
                    <a:pt x="13" y="3"/>
                    <a:pt x="13" y="5"/>
                  </a:cubicBezTo>
                  <a:cubicBezTo>
                    <a:pt x="19" y="3"/>
                    <a:pt x="21" y="4"/>
                    <a:pt x="27" y="8"/>
                  </a:cubicBezTo>
                  <a:cubicBezTo>
                    <a:pt x="32" y="5"/>
                    <a:pt x="34" y="6"/>
                    <a:pt x="41" y="6"/>
                  </a:cubicBezTo>
                  <a:cubicBezTo>
                    <a:pt x="43" y="6"/>
                    <a:pt x="43" y="8"/>
                    <a:pt x="44" y="9"/>
                  </a:cubicBezTo>
                  <a:cubicBezTo>
                    <a:pt x="46" y="9"/>
                    <a:pt x="48" y="9"/>
                    <a:pt x="48" y="11"/>
                  </a:cubicBezTo>
                  <a:cubicBezTo>
                    <a:pt x="51" y="9"/>
                    <a:pt x="55" y="14"/>
                    <a:pt x="55" y="11"/>
                  </a:cubicBezTo>
                  <a:cubicBezTo>
                    <a:pt x="60" y="11"/>
                    <a:pt x="52" y="15"/>
                    <a:pt x="56" y="15"/>
                  </a:cubicBezTo>
                  <a:cubicBezTo>
                    <a:pt x="56" y="17"/>
                    <a:pt x="55" y="15"/>
                    <a:pt x="53" y="15"/>
                  </a:cubicBezTo>
                  <a:cubicBezTo>
                    <a:pt x="43" y="17"/>
                    <a:pt x="34" y="12"/>
                    <a:pt x="25" y="11"/>
                  </a:cubicBezTo>
                  <a:cubicBezTo>
                    <a:pt x="23" y="10"/>
                    <a:pt x="21" y="11"/>
                    <a:pt x="18" y="11"/>
                  </a:cubicBezTo>
                  <a:cubicBezTo>
                    <a:pt x="15" y="10"/>
                    <a:pt x="12" y="9"/>
                    <a:pt x="8" y="8"/>
                  </a:cubicBezTo>
                  <a:cubicBezTo>
                    <a:pt x="6" y="7"/>
                    <a:pt x="2" y="8"/>
                    <a:pt x="1" y="5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6" name="Freeform 98"/>
            <p:cNvSpPr>
              <a:spLocks noChangeArrowheads="1"/>
            </p:cNvSpPr>
            <p:nvPr/>
          </p:nvSpPr>
          <p:spPr bwMode="auto">
            <a:xfrm>
              <a:off x="6162675" y="2647950"/>
              <a:ext cx="30163" cy="11113"/>
            </a:xfrm>
            <a:custGeom>
              <a:gdLst>
                <a:gd fmla="*/ 42646712 w 8" name="T0"/>
                <a:gd fmla="*/ 27445406 h 3" name="T1"/>
                <a:gd fmla="*/ 113725821 w 8" name="T2"/>
                <a:gd fmla="*/ 41166256 h 3" name="T3"/>
                <a:gd fmla="*/ 42646712 w 8" name="T4"/>
                <a:gd fmla="*/ 41166256 h 3" name="T5"/>
                <a:gd fmla="*/ 14214314 w 8" name="T6"/>
                <a:gd fmla="*/ 27445406 h 3" name="T7"/>
                <a:gd fmla="*/ 42646712 w 8" name="T8"/>
                <a:gd fmla="*/ 27445406 h 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" name="T15"/>
                <a:gd fmla="*/ 0 h 3" name="T16"/>
                <a:gd fmla="*/ 8 w 8" name="T17"/>
                <a:gd fmla="*/ 3 h 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" w="8">
                  <a:moveTo>
                    <a:pt x="3" y="2"/>
                  </a:moveTo>
                  <a:cubicBezTo>
                    <a:pt x="5" y="2"/>
                    <a:pt x="8" y="1"/>
                    <a:pt x="8" y="3"/>
                  </a:cubicBezTo>
                  <a:cubicBezTo>
                    <a:pt x="7" y="3"/>
                    <a:pt x="5" y="3"/>
                    <a:pt x="3" y="3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0" y="0"/>
                    <a:pt x="2" y="0"/>
                    <a:pt x="3" y="2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7" name="Freeform 99"/>
            <p:cNvSpPr>
              <a:spLocks noChangeArrowheads="1"/>
            </p:cNvSpPr>
            <p:nvPr/>
          </p:nvSpPr>
          <p:spPr bwMode="auto">
            <a:xfrm>
              <a:off x="7165975" y="3373438"/>
              <a:ext cx="165100" cy="165100"/>
            </a:xfrm>
            <a:custGeom>
              <a:gdLst>
                <a:gd fmla="*/ 14078527 w 44" name="T0"/>
                <a:gd fmla="*/ 535021559 h 44" name="T1"/>
                <a:gd fmla="*/ 56317861 w 44" name="T2"/>
                <a:gd fmla="*/ 450546643 h 44" name="T3"/>
                <a:gd fmla="*/ 98557195 w 44" name="T4"/>
                <a:gd fmla="*/ 436464364 h 44" name="T5"/>
                <a:gd fmla="*/ 98557195 w 44" name="T6"/>
                <a:gd fmla="*/ 394228782 h 44" name="T7"/>
                <a:gd fmla="*/ 126714250 w 44" name="T8"/>
                <a:gd fmla="*/ 394228782 h 44" name="T9"/>
                <a:gd fmla="*/ 154875057 w 44" name="T10"/>
                <a:gd fmla="*/ 351989448 h 44" name="T11"/>
                <a:gd fmla="*/ 225271445 w 44" name="T12"/>
                <a:gd fmla="*/ 337910920 h 44" name="T13"/>
                <a:gd fmla="*/ 267510780 w 44" name="T14"/>
                <a:gd fmla="*/ 295671586 h 44" name="T15"/>
                <a:gd fmla="*/ 309750114 w 44" name="T16"/>
                <a:gd fmla="*/ 239353725 h 44" name="T17"/>
                <a:gd fmla="*/ 351989448 w 44" name="T18"/>
                <a:gd fmla="*/ 197114391 h 44" name="T19"/>
                <a:gd fmla="*/ 408307309 w 44" name="T20"/>
                <a:gd fmla="*/ 211192918 h 44" name="T21"/>
                <a:gd fmla="*/ 394228782 w 44" name="T22"/>
                <a:gd fmla="*/ 140796530 h 44" name="T23"/>
                <a:gd fmla="*/ 464625170 w 44" name="T24"/>
                <a:gd fmla="*/ 42239334 h 44" name="T25"/>
                <a:gd fmla="*/ 520943032 w 44" name="T26"/>
                <a:gd fmla="*/ 0 h 44" name="T27"/>
                <a:gd fmla="*/ 591339420 w 44" name="T28"/>
                <a:gd fmla="*/ 42239334 h 44" name="T29"/>
                <a:gd fmla="*/ 605421700 w 44" name="T30"/>
                <a:gd fmla="*/ 140796530 h 44" name="T31"/>
                <a:gd fmla="*/ 591339420 w 44" name="T32"/>
                <a:gd fmla="*/ 197114391 h 44" name="T33"/>
                <a:gd fmla="*/ 549103839 w 44" name="T34"/>
                <a:gd fmla="*/ 197114391 h 44" name="T35"/>
                <a:gd fmla="*/ 520943032 w 44" name="T36"/>
                <a:gd fmla="*/ 295671586 h 44" name="T37"/>
                <a:gd fmla="*/ 450546643 w 44" name="T38"/>
                <a:gd fmla="*/ 309750114 h 44" name="T39"/>
                <a:gd fmla="*/ 394228782 w 44" name="T40"/>
                <a:gd fmla="*/ 450546643 h 44" name="T41"/>
                <a:gd fmla="*/ 351989448 w 44" name="T42"/>
                <a:gd fmla="*/ 535021559 h 44" name="T43"/>
                <a:gd fmla="*/ 309750114 w 44" name="T44"/>
                <a:gd fmla="*/ 563182366 h 44" name="T45"/>
                <a:gd fmla="*/ 154875057 w 44" name="T46"/>
                <a:gd fmla="*/ 506864505 h 44" name="T47"/>
                <a:gd fmla="*/ 70396389 w 44" name="T48"/>
                <a:gd fmla="*/ 535021559 h 44" name="T49"/>
                <a:gd fmla="*/ 56317861 w 44" name="T50"/>
                <a:gd fmla="*/ 492785977 h 44" name="T51"/>
                <a:gd fmla="*/ 14078527 w 44" name="T52"/>
                <a:gd fmla="*/ 535021559 h 44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w 44" name="T81"/>
                <a:gd fmla="*/ 0 h 44" name="T82"/>
                <a:gd fmla="*/ 44 w 44" name="T83"/>
                <a:gd fmla="*/ 44 h 44" name="T84"/>
              </a:gdLst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b="T84" l="T81" r="T83" t="T82"/>
              <a:pathLst>
                <a:path h="44" w="44">
                  <a:moveTo>
                    <a:pt x="1" y="38"/>
                  </a:moveTo>
                  <a:cubicBezTo>
                    <a:pt x="0" y="36"/>
                    <a:pt x="3" y="34"/>
                    <a:pt x="4" y="32"/>
                  </a:cubicBezTo>
                  <a:cubicBezTo>
                    <a:pt x="4" y="32"/>
                    <a:pt x="6" y="31"/>
                    <a:pt x="7" y="31"/>
                  </a:cubicBezTo>
                  <a:cubicBezTo>
                    <a:pt x="7" y="30"/>
                    <a:pt x="6" y="28"/>
                    <a:pt x="7" y="28"/>
                  </a:cubicBezTo>
                  <a:cubicBezTo>
                    <a:pt x="7" y="27"/>
                    <a:pt x="9" y="28"/>
                    <a:pt x="9" y="28"/>
                  </a:cubicBezTo>
                  <a:cubicBezTo>
                    <a:pt x="10" y="27"/>
                    <a:pt x="10" y="25"/>
                    <a:pt x="11" y="25"/>
                  </a:cubicBezTo>
                  <a:cubicBezTo>
                    <a:pt x="13" y="24"/>
                    <a:pt x="16" y="25"/>
                    <a:pt x="16" y="24"/>
                  </a:cubicBezTo>
                  <a:cubicBezTo>
                    <a:pt x="17" y="21"/>
                    <a:pt x="16" y="21"/>
                    <a:pt x="19" y="21"/>
                  </a:cubicBezTo>
                  <a:cubicBezTo>
                    <a:pt x="22" y="20"/>
                    <a:pt x="21" y="18"/>
                    <a:pt x="22" y="17"/>
                  </a:cubicBezTo>
                  <a:cubicBezTo>
                    <a:pt x="22" y="16"/>
                    <a:pt x="26" y="20"/>
                    <a:pt x="25" y="14"/>
                  </a:cubicBezTo>
                  <a:cubicBezTo>
                    <a:pt x="27" y="13"/>
                    <a:pt x="27" y="15"/>
                    <a:pt x="29" y="15"/>
                  </a:cubicBezTo>
                  <a:cubicBezTo>
                    <a:pt x="29" y="13"/>
                    <a:pt x="27" y="12"/>
                    <a:pt x="28" y="10"/>
                  </a:cubicBezTo>
                  <a:cubicBezTo>
                    <a:pt x="33" y="11"/>
                    <a:pt x="32" y="4"/>
                    <a:pt x="33" y="3"/>
                  </a:cubicBezTo>
                  <a:cubicBezTo>
                    <a:pt x="34" y="1"/>
                    <a:pt x="38" y="2"/>
                    <a:pt x="37" y="0"/>
                  </a:cubicBezTo>
                  <a:cubicBezTo>
                    <a:pt x="39" y="1"/>
                    <a:pt x="39" y="3"/>
                    <a:pt x="42" y="3"/>
                  </a:cubicBezTo>
                  <a:cubicBezTo>
                    <a:pt x="40" y="6"/>
                    <a:pt x="44" y="6"/>
                    <a:pt x="43" y="10"/>
                  </a:cubicBezTo>
                  <a:cubicBezTo>
                    <a:pt x="41" y="9"/>
                    <a:pt x="42" y="12"/>
                    <a:pt x="42" y="14"/>
                  </a:cubicBezTo>
                  <a:cubicBezTo>
                    <a:pt x="41" y="14"/>
                    <a:pt x="39" y="13"/>
                    <a:pt x="39" y="14"/>
                  </a:cubicBezTo>
                  <a:cubicBezTo>
                    <a:pt x="38" y="14"/>
                    <a:pt x="38" y="18"/>
                    <a:pt x="37" y="21"/>
                  </a:cubicBezTo>
                  <a:cubicBezTo>
                    <a:pt x="35" y="23"/>
                    <a:pt x="35" y="20"/>
                    <a:pt x="32" y="22"/>
                  </a:cubicBezTo>
                  <a:cubicBezTo>
                    <a:pt x="28" y="24"/>
                    <a:pt x="29" y="29"/>
                    <a:pt x="28" y="32"/>
                  </a:cubicBezTo>
                  <a:cubicBezTo>
                    <a:pt x="27" y="33"/>
                    <a:pt x="23" y="33"/>
                    <a:pt x="25" y="38"/>
                  </a:cubicBezTo>
                  <a:cubicBezTo>
                    <a:pt x="22" y="37"/>
                    <a:pt x="22" y="39"/>
                    <a:pt x="22" y="40"/>
                  </a:cubicBezTo>
                  <a:cubicBezTo>
                    <a:pt x="19" y="37"/>
                    <a:pt x="11" y="44"/>
                    <a:pt x="11" y="36"/>
                  </a:cubicBezTo>
                  <a:cubicBezTo>
                    <a:pt x="10" y="37"/>
                    <a:pt x="7" y="39"/>
                    <a:pt x="5" y="38"/>
                  </a:cubicBezTo>
                  <a:cubicBezTo>
                    <a:pt x="5" y="38"/>
                    <a:pt x="4" y="35"/>
                    <a:pt x="4" y="35"/>
                  </a:cubicBezTo>
                  <a:cubicBezTo>
                    <a:pt x="1" y="35"/>
                    <a:pt x="7" y="40"/>
                    <a:pt x="1" y="38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8" name="Freeform 100"/>
            <p:cNvSpPr>
              <a:spLocks noChangeArrowheads="1"/>
            </p:cNvSpPr>
            <p:nvPr/>
          </p:nvSpPr>
          <p:spPr bwMode="auto">
            <a:xfrm>
              <a:off x="1528762" y="123825"/>
              <a:ext cx="228600" cy="169863"/>
            </a:xfrm>
            <a:custGeom>
              <a:gdLst>
                <a:gd fmla="*/ 224706305 w 61" name="T0"/>
                <a:gd fmla="*/ 0 h 45" name="T1"/>
                <a:gd fmla="*/ 323011800 w 61" name="T2"/>
                <a:gd fmla="*/ 71244317 h 45" name="T3"/>
                <a:gd fmla="*/ 393233223 w 61" name="T4"/>
                <a:gd fmla="*/ 99739779 h 45" name="T5"/>
                <a:gd fmla="*/ 421321043 w 61" name="T6"/>
                <a:gd fmla="*/ 99739779 h 45" name="T7"/>
                <a:gd fmla="*/ 449408862 w 61" name="T8"/>
                <a:gd fmla="*/ 113989397 h 45" name="T9"/>
                <a:gd fmla="*/ 505584502 w 61" name="T10"/>
                <a:gd fmla="*/ 156734477 h 45" name="T11"/>
                <a:gd fmla="*/ 561763889 w 61" name="T12"/>
                <a:gd fmla="*/ 156734477 h 45" name="T13"/>
                <a:gd fmla="*/ 688160951 w 61" name="T14"/>
                <a:gd fmla="*/ 199479558 h 45" name="T15"/>
                <a:gd fmla="*/ 688160951 w 61" name="T16"/>
                <a:gd fmla="*/ 256474256 h 45" name="T17"/>
                <a:gd fmla="*/ 744336590 w 61" name="T18"/>
                <a:gd fmla="*/ 256474256 h 45" name="T19"/>
                <a:gd fmla="*/ 744336590 w 61" name="T20"/>
                <a:gd fmla="*/ 299219337 h 45" name="T21"/>
                <a:gd fmla="*/ 856687869 w 61" name="T22"/>
                <a:gd fmla="*/ 370463654 h 45" name="T23"/>
                <a:gd fmla="*/ 842642085 w 61" name="T24"/>
                <a:gd fmla="*/ 427458352 h 45" name="T25"/>
                <a:gd fmla="*/ 800512230 w 61" name="T26"/>
                <a:gd fmla="*/ 413208734 h 45" name="T27"/>
                <a:gd fmla="*/ 702202987 w 61" name="T28"/>
                <a:gd fmla="*/ 470203432 h 45" name="T29"/>
                <a:gd fmla="*/ 688160951 w 61" name="T30"/>
                <a:gd fmla="*/ 512948513 h 45" name="T31"/>
                <a:gd fmla="*/ 646027348 w 61" name="T32"/>
                <a:gd fmla="*/ 555697368 h 45" name="T33"/>
                <a:gd fmla="*/ 519630285 w 61" name="T34"/>
                <a:gd fmla="*/ 555697368 h 45" name="T35"/>
                <a:gd fmla="*/ 519630285 w 61" name="T36"/>
                <a:gd fmla="*/ 569943211 h 45" name="T37"/>
                <a:gd fmla="*/ 449408862 w 61" name="T38"/>
                <a:gd fmla="*/ 598442448 h 45" name="T39"/>
                <a:gd fmla="*/ 421321043 w 61" name="T40"/>
                <a:gd fmla="*/ 555697368 h 45" name="T41"/>
                <a:gd fmla="*/ 308969764 w 61" name="T42"/>
                <a:gd fmla="*/ 555697368 h 45" name="T43"/>
                <a:gd fmla="*/ 266836161 w 61" name="T44"/>
                <a:gd fmla="*/ 512948513 h 45" name="T45"/>
                <a:gd fmla="*/ 323011800 w 61" name="T46"/>
                <a:gd fmla="*/ 470203432 h 45" name="T47"/>
                <a:gd fmla="*/ 224706305 w 61" name="T48"/>
                <a:gd fmla="*/ 455953814 h 45" name="T49"/>
                <a:gd fmla="*/ 294923980 w 61" name="T50"/>
                <a:gd fmla="*/ 413208734 h 45" name="T51"/>
                <a:gd fmla="*/ 323011800 w 61" name="T52"/>
                <a:gd fmla="*/ 370463654 h 45" name="T53"/>
                <a:gd fmla="*/ 393233223 w 61" name="T54"/>
                <a:gd fmla="*/ 398962890 h 45" name="T55"/>
                <a:gd fmla="*/ 365145403 w 61" name="T56"/>
                <a:gd fmla="*/ 327718573 h 45" name="T57"/>
                <a:gd fmla="*/ 196618485 w 61" name="T58"/>
                <a:gd fmla="*/ 370463654 h 45" name="T59"/>
                <a:gd fmla="*/ 126397062 w 61" name="T60"/>
                <a:gd fmla="*/ 356214035 h 45" name="T61"/>
                <a:gd fmla="*/ 98309243 w 61" name="T62"/>
                <a:gd fmla="*/ 313468955 h 45" name="T63"/>
                <a:gd fmla="*/ 14045784 w 61" name="T64"/>
                <a:gd fmla="*/ 270723875 h 45" name="T65"/>
                <a:gd fmla="*/ 0 w 61" name="T66"/>
                <a:gd fmla="*/ 213729176 h 45" name="T67"/>
                <a:gd fmla="*/ 56175639 w 61" name="T68"/>
                <a:gd fmla="*/ 170984096 h 45" name="T69"/>
                <a:gd fmla="*/ 98309243 w 61" name="T70"/>
                <a:gd fmla="*/ 128239016 h 45" name="T71"/>
                <a:gd fmla="*/ 112351279 w 61" name="T72"/>
                <a:gd fmla="*/ 71244317 h 45" name="T73"/>
                <a:gd fmla="*/ 154484882 w 61" name="T74"/>
                <a:gd fmla="*/ 71244317 h 45" name="T75"/>
                <a:gd fmla="*/ 196618485 w 61" name="T76"/>
                <a:gd fmla="*/ 28495462 h 45" name="T77"/>
                <a:gd fmla="*/ 224706305 w 61" name="T78"/>
                <a:gd fmla="*/ 0 h 45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w 61" name="T120"/>
                <a:gd fmla="*/ 0 h 45" name="T121"/>
                <a:gd fmla="*/ 61 w 61" name="T122"/>
                <a:gd fmla="*/ 45 h 45" name="T123"/>
              </a:gdLst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b="T123" l="T120" r="T122" t="T121"/>
              <a:pathLst>
                <a:path h="45" w="61">
                  <a:moveTo>
                    <a:pt x="16" y="0"/>
                  </a:moveTo>
                  <a:cubicBezTo>
                    <a:pt x="18" y="2"/>
                    <a:pt x="22" y="2"/>
                    <a:pt x="23" y="5"/>
                  </a:cubicBezTo>
                  <a:cubicBezTo>
                    <a:pt x="26" y="4"/>
                    <a:pt x="27" y="6"/>
                    <a:pt x="28" y="7"/>
                  </a:cubicBezTo>
                  <a:cubicBezTo>
                    <a:pt x="28" y="7"/>
                    <a:pt x="30" y="6"/>
                    <a:pt x="30" y="7"/>
                  </a:cubicBezTo>
                  <a:cubicBezTo>
                    <a:pt x="31" y="7"/>
                    <a:pt x="31" y="9"/>
                    <a:pt x="32" y="8"/>
                  </a:cubicBezTo>
                  <a:cubicBezTo>
                    <a:pt x="34" y="6"/>
                    <a:pt x="33" y="9"/>
                    <a:pt x="36" y="11"/>
                  </a:cubicBezTo>
                  <a:cubicBezTo>
                    <a:pt x="37" y="11"/>
                    <a:pt x="39" y="10"/>
                    <a:pt x="40" y="11"/>
                  </a:cubicBezTo>
                  <a:cubicBezTo>
                    <a:pt x="41" y="11"/>
                    <a:pt x="43" y="16"/>
                    <a:pt x="49" y="14"/>
                  </a:cubicBezTo>
                  <a:cubicBezTo>
                    <a:pt x="49" y="15"/>
                    <a:pt x="49" y="16"/>
                    <a:pt x="49" y="18"/>
                  </a:cubicBezTo>
                  <a:cubicBezTo>
                    <a:pt x="50" y="18"/>
                    <a:pt x="52" y="17"/>
                    <a:pt x="53" y="18"/>
                  </a:cubicBezTo>
                  <a:cubicBezTo>
                    <a:pt x="53" y="18"/>
                    <a:pt x="52" y="20"/>
                    <a:pt x="53" y="21"/>
                  </a:cubicBezTo>
                  <a:cubicBezTo>
                    <a:pt x="55" y="22"/>
                    <a:pt x="58" y="23"/>
                    <a:pt x="61" y="26"/>
                  </a:cubicBezTo>
                  <a:cubicBezTo>
                    <a:pt x="61" y="27"/>
                    <a:pt x="61" y="30"/>
                    <a:pt x="60" y="30"/>
                  </a:cubicBezTo>
                  <a:cubicBezTo>
                    <a:pt x="58" y="31"/>
                    <a:pt x="57" y="29"/>
                    <a:pt x="57" y="29"/>
                  </a:cubicBezTo>
                  <a:cubicBezTo>
                    <a:pt x="54" y="30"/>
                    <a:pt x="53" y="32"/>
                    <a:pt x="50" y="33"/>
                  </a:cubicBezTo>
                  <a:cubicBezTo>
                    <a:pt x="49" y="33"/>
                    <a:pt x="49" y="35"/>
                    <a:pt x="49" y="36"/>
                  </a:cubicBezTo>
                  <a:cubicBezTo>
                    <a:pt x="46" y="36"/>
                    <a:pt x="46" y="37"/>
                    <a:pt x="46" y="39"/>
                  </a:cubicBezTo>
                  <a:cubicBezTo>
                    <a:pt x="41" y="40"/>
                    <a:pt x="40" y="36"/>
                    <a:pt x="37" y="39"/>
                  </a:cubicBezTo>
                  <a:cubicBezTo>
                    <a:pt x="36" y="39"/>
                    <a:pt x="37" y="40"/>
                    <a:pt x="37" y="40"/>
                  </a:cubicBezTo>
                  <a:cubicBezTo>
                    <a:pt x="37" y="45"/>
                    <a:pt x="32" y="37"/>
                    <a:pt x="32" y="42"/>
                  </a:cubicBezTo>
                  <a:cubicBezTo>
                    <a:pt x="30" y="42"/>
                    <a:pt x="31" y="40"/>
                    <a:pt x="30" y="39"/>
                  </a:cubicBezTo>
                  <a:cubicBezTo>
                    <a:pt x="27" y="42"/>
                    <a:pt x="26" y="38"/>
                    <a:pt x="22" y="39"/>
                  </a:cubicBezTo>
                  <a:cubicBezTo>
                    <a:pt x="22" y="36"/>
                    <a:pt x="21" y="36"/>
                    <a:pt x="19" y="36"/>
                  </a:cubicBezTo>
                  <a:cubicBezTo>
                    <a:pt x="19" y="34"/>
                    <a:pt x="23" y="36"/>
                    <a:pt x="23" y="33"/>
                  </a:cubicBezTo>
                  <a:cubicBezTo>
                    <a:pt x="24" y="30"/>
                    <a:pt x="18" y="33"/>
                    <a:pt x="16" y="32"/>
                  </a:cubicBezTo>
                  <a:cubicBezTo>
                    <a:pt x="15" y="28"/>
                    <a:pt x="19" y="30"/>
                    <a:pt x="21" y="29"/>
                  </a:cubicBezTo>
                  <a:cubicBezTo>
                    <a:pt x="21" y="29"/>
                    <a:pt x="23" y="26"/>
                    <a:pt x="23" y="26"/>
                  </a:cubicBezTo>
                  <a:cubicBezTo>
                    <a:pt x="24" y="26"/>
                    <a:pt x="26" y="28"/>
                    <a:pt x="28" y="28"/>
                  </a:cubicBezTo>
                  <a:cubicBezTo>
                    <a:pt x="28" y="25"/>
                    <a:pt x="26" y="25"/>
                    <a:pt x="26" y="23"/>
                  </a:cubicBezTo>
                  <a:cubicBezTo>
                    <a:pt x="25" y="24"/>
                    <a:pt x="16" y="24"/>
                    <a:pt x="14" y="26"/>
                  </a:cubicBezTo>
                  <a:cubicBezTo>
                    <a:pt x="11" y="29"/>
                    <a:pt x="13" y="26"/>
                    <a:pt x="9" y="25"/>
                  </a:cubicBezTo>
                  <a:cubicBezTo>
                    <a:pt x="5" y="24"/>
                    <a:pt x="2" y="26"/>
                    <a:pt x="7" y="22"/>
                  </a:cubicBezTo>
                  <a:cubicBezTo>
                    <a:pt x="6" y="19"/>
                    <a:pt x="2" y="21"/>
                    <a:pt x="1" y="19"/>
                  </a:cubicBezTo>
                  <a:cubicBezTo>
                    <a:pt x="3" y="16"/>
                    <a:pt x="6" y="12"/>
                    <a:pt x="0" y="15"/>
                  </a:cubicBezTo>
                  <a:cubicBezTo>
                    <a:pt x="0" y="13"/>
                    <a:pt x="1" y="12"/>
                    <a:pt x="4" y="12"/>
                  </a:cubicBezTo>
                  <a:cubicBezTo>
                    <a:pt x="5" y="12"/>
                    <a:pt x="5" y="9"/>
                    <a:pt x="7" y="9"/>
                  </a:cubicBezTo>
                  <a:cubicBezTo>
                    <a:pt x="9" y="9"/>
                    <a:pt x="7" y="6"/>
                    <a:pt x="8" y="5"/>
                  </a:cubicBezTo>
                  <a:cubicBezTo>
                    <a:pt x="8" y="5"/>
                    <a:pt x="10" y="5"/>
                    <a:pt x="11" y="5"/>
                  </a:cubicBezTo>
                  <a:cubicBezTo>
                    <a:pt x="12" y="5"/>
                    <a:pt x="12" y="2"/>
                    <a:pt x="14" y="2"/>
                  </a:cubicBezTo>
                  <a:cubicBezTo>
                    <a:pt x="14" y="1"/>
                    <a:pt x="16" y="1"/>
                    <a:pt x="16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9" name="Freeform 101"/>
            <p:cNvSpPr>
              <a:spLocks noChangeArrowheads="1"/>
            </p:cNvSpPr>
            <p:nvPr/>
          </p:nvSpPr>
          <p:spPr bwMode="auto">
            <a:xfrm>
              <a:off x="3827462" y="184150"/>
              <a:ext cx="307975" cy="153988"/>
            </a:xfrm>
            <a:custGeom>
              <a:gdLst>
                <a:gd fmla="*/ 409073427 w 82" name="T0"/>
                <a:gd fmla="*/ 394971708 h 41" name="T1"/>
                <a:gd fmla="*/ 366756911 w 82" name="T2"/>
                <a:gd fmla="*/ 423181559 h 41" name="T3"/>
                <a:gd fmla="*/ 268013366 w 82" name="T4"/>
                <a:gd fmla="*/ 394971708 h 41" name="T5"/>
                <a:gd fmla="*/ 324436639 w 82" name="T6"/>
                <a:gd fmla="*/ 366758102 h 41" name="T7"/>
                <a:gd fmla="*/ 437286942 w 82" name="T8"/>
                <a:gd fmla="*/ 282121039 h 41" name="T9"/>
                <a:gd fmla="*/ 409073427 w 82" name="T10"/>
                <a:gd fmla="*/ 225697583 h 41" name="T11"/>
                <a:gd fmla="*/ 310329882 w 82" name="T12"/>
                <a:gd fmla="*/ 225697583 h 41" name="T13"/>
                <a:gd fmla="*/ 211590092 w 82" name="T14"/>
                <a:gd fmla="*/ 296227842 h 41" name="T15"/>
                <a:gd fmla="*/ 70530031 w 82" name="T16"/>
                <a:gd fmla="*/ 282121039 h 41" name="T17"/>
                <a:gd fmla="*/ 84636788 w 82" name="T18"/>
                <a:gd fmla="*/ 141060520 h 41" name="T19"/>
                <a:gd fmla="*/ 42316516 w 82" name="T20"/>
                <a:gd fmla="*/ 169274126 h 41" name="T21"/>
                <a:gd fmla="*/ 28213515 w 82" name="T22"/>
                <a:gd fmla="*/ 70530260 h 41" name="T23"/>
                <a:gd fmla="*/ 70530031 w 82" name="T24"/>
                <a:gd fmla="*/ 84637063 h 41" name="T25"/>
                <a:gd fmla="*/ 183376578 w 82" name="T26"/>
                <a:gd fmla="*/ 42316654 h 41" name="T27"/>
                <a:gd fmla="*/ 211590092 w 82" name="T28"/>
                <a:gd fmla="*/ 98743866 h 41" name="T29"/>
                <a:gd fmla="*/ 366756911 w 82" name="T30"/>
                <a:gd fmla="*/ 126953716 h 41" name="T31"/>
                <a:gd fmla="*/ 423180185 w 82" name="T32"/>
                <a:gd fmla="*/ 42316654 h 41" name="T33"/>
                <a:gd fmla="*/ 620663520 w 82" name="T34"/>
                <a:gd fmla="*/ 70530260 h 41" name="T35"/>
                <a:gd fmla="*/ 634770277 w 82" name="T36"/>
                <a:gd fmla="*/ 70530260 h 41" name="T37"/>
                <a:gd fmla="*/ 719403309 w 82" name="T38"/>
                <a:gd fmla="*/ 126953716 h 41" name="T39"/>
                <a:gd fmla="*/ 705300308 w 82" name="T40"/>
                <a:gd fmla="*/ 169274126 h 41" name="T41"/>
                <a:gd fmla="*/ 804040098 w 82" name="T42"/>
                <a:gd fmla="*/ 141060520 h 41" name="T43"/>
                <a:gd fmla="*/ 916890400 w 82" name="T44"/>
                <a:gd fmla="*/ 183377173 h 41" name="T45"/>
                <a:gd fmla="*/ 945100159 w 82" name="T46"/>
                <a:gd fmla="*/ 225697583 h 41" name="T47"/>
                <a:gd fmla="*/ 959206916 w 82" name="T48"/>
                <a:gd fmla="*/ 239804386 h 41" name="T49"/>
                <a:gd fmla="*/ 973313674 w 82" name="T50"/>
                <a:gd fmla="*/ 282121039 h 41" name="T51"/>
                <a:gd fmla="*/ 1015630190 w 82" name="T52"/>
                <a:gd fmla="*/ 282121039 h 41" name="T53"/>
                <a:gd fmla="*/ 1015630190 w 82" name="T54"/>
                <a:gd fmla="*/ 324441449 h 41" name="T55"/>
                <a:gd fmla="*/ 1057946706 w 82" name="T56"/>
                <a:gd fmla="*/ 324441449 h 41" name="T57"/>
                <a:gd fmla="*/ 1072053463 w 82" name="T58"/>
                <a:gd fmla="*/ 380864905 h 41" name="T59"/>
                <a:gd fmla="*/ 1142583494 w 82" name="T60"/>
                <a:gd fmla="*/ 380864905 h 41" name="T61"/>
                <a:gd fmla="*/ 1072053463 w 82" name="T62"/>
                <a:gd fmla="*/ 423181559 h 41" name="T63"/>
                <a:gd fmla="*/ 1072053463 w 82" name="T64"/>
                <a:gd fmla="*/ 437288362 h 41" name="T65"/>
                <a:gd fmla="*/ 874570128 w 82" name="T66"/>
                <a:gd fmla="*/ 437288362 h 41" name="T67"/>
                <a:gd fmla="*/ 874570128 w 82" name="T68"/>
                <a:gd fmla="*/ 324441449 h 41" name="T69"/>
                <a:gd fmla="*/ 677086793 w 82" name="T70"/>
                <a:gd fmla="*/ 296227842 h 41" name="T71"/>
                <a:gd fmla="*/ 662980036 w 82" name="T72"/>
                <a:gd fmla="*/ 366758102 h 41" name="T73"/>
                <a:gd fmla="*/ 620663520 w 82" name="T74"/>
                <a:gd fmla="*/ 366758102 h 41" name="T75"/>
                <a:gd fmla="*/ 578347004 w 82" name="T76"/>
                <a:gd fmla="*/ 394971708 h 41" name="T77"/>
                <a:gd fmla="*/ 606556763 w 82" name="T78"/>
                <a:gd fmla="*/ 423181559 h 41" name="T79"/>
                <a:gd fmla="*/ 536026732 w 82" name="T80"/>
                <a:gd fmla="*/ 437288362 h 41" name="T81"/>
                <a:gd fmla="*/ 536026732 w 82" name="T82"/>
                <a:gd fmla="*/ 564242078 h 41" name="T83"/>
                <a:gd fmla="*/ 282120123 w 82" name="T84"/>
                <a:gd fmla="*/ 479605016 h 41" name="T85"/>
                <a:gd fmla="*/ 338543397 w 82" name="T86"/>
                <a:gd fmla="*/ 437288362 h 41" name="T87"/>
                <a:gd fmla="*/ 423180185 w 82" name="T88"/>
                <a:gd fmla="*/ 437288362 h 41" name="T89"/>
                <a:gd fmla="*/ 409073427 w 82" name="T90"/>
                <a:gd fmla="*/ 394971708 h 41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w 82" name="T138"/>
                <a:gd fmla="*/ 0 h 41" name="T139"/>
                <a:gd fmla="*/ 82 w 82" name="T140"/>
                <a:gd fmla="*/ 41 h 41" name="T141"/>
              </a:gdLst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b="T141" l="T138" r="T140" t="T139"/>
              <a:pathLst>
                <a:path h="41" w="82">
                  <a:moveTo>
                    <a:pt x="29" y="28"/>
                  </a:moveTo>
                  <a:cubicBezTo>
                    <a:pt x="28" y="25"/>
                    <a:pt x="26" y="30"/>
                    <a:pt x="26" y="30"/>
                  </a:cubicBezTo>
                  <a:cubicBezTo>
                    <a:pt x="24" y="30"/>
                    <a:pt x="22" y="27"/>
                    <a:pt x="19" y="28"/>
                  </a:cubicBezTo>
                  <a:cubicBezTo>
                    <a:pt x="19" y="26"/>
                    <a:pt x="21" y="27"/>
                    <a:pt x="23" y="26"/>
                  </a:cubicBezTo>
                  <a:cubicBezTo>
                    <a:pt x="26" y="24"/>
                    <a:pt x="28" y="20"/>
                    <a:pt x="31" y="20"/>
                  </a:cubicBezTo>
                  <a:cubicBezTo>
                    <a:pt x="31" y="19"/>
                    <a:pt x="28" y="19"/>
                    <a:pt x="29" y="16"/>
                  </a:cubicBezTo>
                  <a:cubicBezTo>
                    <a:pt x="26" y="15"/>
                    <a:pt x="23" y="20"/>
                    <a:pt x="22" y="16"/>
                  </a:cubicBezTo>
                  <a:cubicBezTo>
                    <a:pt x="20" y="18"/>
                    <a:pt x="17" y="20"/>
                    <a:pt x="15" y="21"/>
                  </a:cubicBezTo>
                  <a:cubicBezTo>
                    <a:pt x="10" y="22"/>
                    <a:pt x="10" y="19"/>
                    <a:pt x="5" y="20"/>
                  </a:cubicBezTo>
                  <a:cubicBezTo>
                    <a:pt x="8" y="17"/>
                    <a:pt x="8" y="14"/>
                    <a:pt x="6" y="10"/>
                  </a:cubicBezTo>
                  <a:cubicBezTo>
                    <a:pt x="5" y="10"/>
                    <a:pt x="4" y="11"/>
                    <a:pt x="3" y="12"/>
                  </a:cubicBezTo>
                  <a:cubicBezTo>
                    <a:pt x="0" y="12"/>
                    <a:pt x="3" y="7"/>
                    <a:pt x="2" y="5"/>
                  </a:cubicBezTo>
                  <a:cubicBezTo>
                    <a:pt x="4" y="4"/>
                    <a:pt x="4" y="5"/>
                    <a:pt x="5" y="6"/>
                  </a:cubicBezTo>
                  <a:cubicBezTo>
                    <a:pt x="6" y="3"/>
                    <a:pt x="13" y="6"/>
                    <a:pt x="13" y="3"/>
                  </a:cubicBezTo>
                  <a:cubicBezTo>
                    <a:pt x="15" y="3"/>
                    <a:pt x="14" y="6"/>
                    <a:pt x="15" y="7"/>
                  </a:cubicBezTo>
                  <a:cubicBezTo>
                    <a:pt x="20" y="8"/>
                    <a:pt x="25" y="0"/>
                    <a:pt x="26" y="9"/>
                  </a:cubicBezTo>
                  <a:cubicBezTo>
                    <a:pt x="30" y="9"/>
                    <a:pt x="30" y="7"/>
                    <a:pt x="30" y="3"/>
                  </a:cubicBezTo>
                  <a:cubicBezTo>
                    <a:pt x="34" y="5"/>
                    <a:pt x="38" y="4"/>
                    <a:pt x="44" y="5"/>
                  </a:cubicBezTo>
                  <a:cubicBezTo>
                    <a:pt x="45" y="5"/>
                    <a:pt x="45" y="7"/>
                    <a:pt x="45" y="5"/>
                  </a:cubicBezTo>
                  <a:cubicBezTo>
                    <a:pt x="48" y="5"/>
                    <a:pt x="46" y="11"/>
                    <a:pt x="51" y="9"/>
                  </a:cubicBezTo>
                  <a:cubicBezTo>
                    <a:pt x="51" y="10"/>
                    <a:pt x="50" y="10"/>
                    <a:pt x="50" y="12"/>
                  </a:cubicBezTo>
                  <a:cubicBezTo>
                    <a:pt x="52" y="11"/>
                    <a:pt x="57" y="13"/>
                    <a:pt x="57" y="10"/>
                  </a:cubicBezTo>
                  <a:cubicBezTo>
                    <a:pt x="58" y="12"/>
                    <a:pt x="59" y="14"/>
                    <a:pt x="65" y="13"/>
                  </a:cubicBezTo>
                  <a:cubicBezTo>
                    <a:pt x="63" y="16"/>
                    <a:pt x="64" y="15"/>
                    <a:pt x="67" y="16"/>
                  </a:cubicBezTo>
                  <a:cubicBezTo>
                    <a:pt x="67" y="16"/>
                    <a:pt x="66" y="17"/>
                    <a:pt x="68" y="17"/>
                  </a:cubicBezTo>
                  <a:cubicBezTo>
                    <a:pt x="70" y="17"/>
                    <a:pt x="68" y="19"/>
                    <a:pt x="69" y="20"/>
                  </a:cubicBezTo>
                  <a:cubicBezTo>
                    <a:pt x="70" y="20"/>
                    <a:pt x="72" y="20"/>
                    <a:pt x="72" y="20"/>
                  </a:cubicBezTo>
                  <a:cubicBezTo>
                    <a:pt x="73" y="21"/>
                    <a:pt x="72" y="22"/>
                    <a:pt x="72" y="23"/>
                  </a:cubicBezTo>
                  <a:cubicBezTo>
                    <a:pt x="73" y="23"/>
                    <a:pt x="75" y="22"/>
                    <a:pt x="75" y="23"/>
                  </a:cubicBezTo>
                  <a:cubicBezTo>
                    <a:pt x="76" y="24"/>
                    <a:pt x="75" y="26"/>
                    <a:pt x="76" y="27"/>
                  </a:cubicBezTo>
                  <a:cubicBezTo>
                    <a:pt x="79" y="27"/>
                    <a:pt x="80" y="25"/>
                    <a:pt x="81" y="27"/>
                  </a:cubicBezTo>
                  <a:cubicBezTo>
                    <a:pt x="82" y="31"/>
                    <a:pt x="77" y="29"/>
                    <a:pt x="76" y="30"/>
                  </a:cubicBezTo>
                  <a:cubicBezTo>
                    <a:pt x="76" y="30"/>
                    <a:pt x="76" y="31"/>
                    <a:pt x="76" y="31"/>
                  </a:cubicBezTo>
                  <a:cubicBezTo>
                    <a:pt x="73" y="32"/>
                    <a:pt x="67" y="30"/>
                    <a:pt x="62" y="31"/>
                  </a:cubicBezTo>
                  <a:cubicBezTo>
                    <a:pt x="61" y="27"/>
                    <a:pt x="62" y="28"/>
                    <a:pt x="62" y="23"/>
                  </a:cubicBezTo>
                  <a:cubicBezTo>
                    <a:pt x="61" y="19"/>
                    <a:pt x="51" y="19"/>
                    <a:pt x="48" y="21"/>
                  </a:cubicBezTo>
                  <a:cubicBezTo>
                    <a:pt x="46" y="21"/>
                    <a:pt x="48" y="24"/>
                    <a:pt x="47" y="26"/>
                  </a:cubicBezTo>
                  <a:cubicBezTo>
                    <a:pt x="47" y="26"/>
                    <a:pt x="44" y="25"/>
                    <a:pt x="44" y="26"/>
                  </a:cubicBezTo>
                  <a:cubicBezTo>
                    <a:pt x="43" y="27"/>
                    <a:pt x="44" y="29"/>
                    <a:pt x="41" y="28"/>
                  </a:cubicBezTo>
                  <a:cubicBezTo>
                    <a:pt x="41" y="30"/>
                    <a:pt x="42" y="30"/>
                    <a:pt x="43" y="30"/>
                  </a:cubicBezTo>
                  <a:cubicBezTo>
                    <a:pt x="42" y="31"/>
                    <a:pt x="40" y="31"/>
                    <a:pt x="38" y="31"/>
                  </a:cubicBezTo>
                  <a:cubicBezTo>
                    <a:pt x="37" y="36"/>
                    <a:pt x="38" y="34"/>
                    <a:pt x="38" y="40"/>
                  </a:cubicBezTo>
                  <a:cubicBezTo>
                    <a:pt x="34" y="41"/>
                    <a:pt x="21" y="41"/>
                    <a:pt x="20" y="34"/>
                  </a:cubicBezTo>
                  <a:cubicBezTo>
                    <a:pt x="23" y="34"/>
                    <a:pt x="24" y="33"/>
                    <a:pt x="24" y="31"/>
                  </a:cubicBezTo>
                  <a:cubicBezTo>
                    <a:pt x="28" y="31"/>
                    <a:pt x="27" y="34"/>
                    <a:pt x="30" y="31"/>
                  </a:cubicBezTo>
                  <a:cubicBezTo>
                    <a:pt x="29" y="30"/>
                    <a:pt x="26" y="29"/>
                    <a:pt x="29" y="28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0" name="Freeform 102"/>
            <p:cNvSpPr>
              <a:spLocks noChangeArrowheads="1"/>
            </p:cNvSpPr>
            <p:nvPr/>
          </p:nvSpPr>
          <p:spPr bwMode="auto">
            <a:xfrm>
              <a:off x="962025" y="304800"/>
              <a:ext cx="146050" cy="79375"/>
            </a:xfrm>
            <a:custGeom>
              <a:gdLst>
                <a:gd fmla="*/ 532913981 w 39" name="T0"/>
                <a:gd fmla="*/ 42858720 h 21" name="T1"/>
                <a:gd fmla="*/ 532913981 w 39" name="T2"/>
                <a:gd fmla="*/ 114292440 h 21" name="T3"/>
                <a:gd fmla="*/ 504864891 w 39" name="T4"/>
                <a:gd fmla="*/ 114292440 h 21" name="T5"/>
                <a:gd fmla="*/ 504864891 w 39" name="T6"/>
                <a:gd fmla="*/ 171438661 h 21" name="T7"/>
                <a:gd fmla="*/ 434745912 w 39" name="T8"/>
                <a:gd fmla="*/ 214297381 h 21" name="T9"/>
                <a:gd fmla="*/ 378651477 w 39" name="T10"/>
                <a:gd fmla="*/ 142867440 h 21" name="T11"/>
                <a:gd fmla="*/ 322553297 w 39" name="T12"/>
                <a:gd fmla="*/ 185726161 h 21" name="T13"/>
                <a:gd fmla="*/ 238409773 w 39" name="T14"/>
                <a:gd fmla="*/ 271443601 h 21" name="T15"/>
                <a:gd fmla="*/ 28049090 w 39" name="T16"/>
                <a:gd fmla="*/ 271443601 h 21" name="T17"/>
                <a:gd fmla="*/ 0 w 39" name="T18"/>
                <a:gd fmla="*/ 185726161 h 21" name="T19"/>
                <a:gd fmla="*/ 84143524 w 39" name="T20"/>
                <a:gd fmla="*/ 214297381 h 21" name="T21"/>
                <a:gd fmla="*/ 168287049 w 39" name="T22"/>
                <a:gd fmla="*/ 142867440 h 21" name="T23"/>
                <a:gd fmla="*/ 196336138 w 39" name="T24"/>
                <a:gd fmla="*/ 114292440 h 21" name="T25"/>
                <a:gd fmla="*/ 266458863 w 39" name="T26"/>
                <a:gd fmla="*/ 85721220 h 21" name="T27"/>
                <a:gd fmla="*/ 280479663 w 39" name="T28"/>
                <a:gd fmla="*/ 85721220 h 21" name="T29"/>
                <a:gd fmla="*/ 322553297 w 39" name="T30"/>
                <a:gd fmla="*/ 42858720 h 21" name="T31"/>
                <a:gd fmla="*/ 392672277 w 39" name="T32"/>
                <a:gd fmla="*/ 42858720 h 21" name="T33"/>
                <a:gd fmla="*/ 532913981 w 39" name="T34"/>
                <a:gd fmla="*/ 42858720 h 21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39" name="T54"/>
                <a:gd fmla="*/ 0 h 21" name="T55"/>
                <a:gd fmla="*/ 39 w 39" name="T56"/>
                <a:gd fmla="*/ 21 h 21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21" w="39">
                  <a:moveTo>
                    <a:pt x="38" y="3"/>
                  </a:moveTo>
                  <a:cubicBezTo>
                    <a:pt x="38" y="4"/>
                    <a:pt x="39" y="7"/>
                    <a:pt x="38" y="8"/>
                  </a:cubicBezTo>
                  <a:cubicBezTo>
                    <a:pt x="38" y="8"/>
                    <a:pt x="36" y="7"/>
                    <a:pt x="36" y="8"/>
                  </a:cubicBezTo>
                  <a:cubicBezTo>
                    <a:pt x="35" y="8"/>
                    <a:pt x="37" y="12"/>
                    <a:pt x="36" y="12"/>
                  </a:cubicBezTo>
                  <a:cubicBezTo>
                    <a:pt x="34" y="12"/>
                    <a:pt x="32" y="10"/>
                    <a:pt x="31" y="15"/>
                  </a:cubicBezTo>
                  <a:cubicBezTo>
                    <a:pt x="29" y="15"/>
                    <a:pt x="30" y="10"/>
                    <a:pt x="27" y="10"/>
                  </a:cubicBezTo>
                  <a:cubicBezTo>
                    <a:pt x="24" y="10"/>
                    <a:pt x="25" y="13"/>
                    <a:pt x="23" y="13"/>
                  </a:cubicBezTo>
                  <a:cubicBezTo>
                    <a:pt x="21" y="15"/>
                    <a:pt x="17" y="15"/>
                    <a:pt x="17" y="19"/>
                  </a:cubicBezTo>
                  <a:cubicBezTo>
                    <a:pt x="11" y="21"/>
                    <a:pt x="8" y="20"/>
                    <a:pt x="2" y="19"/>
                  </a:cubicBezTo>
                  <a:cubicBezTo>
                    <a:pt x="2" y="16"/>
                    <a:pt x="0" y="16"/>
                    <a:pt x="0" y="13"/>
                  </a:cubicBezTo>
                  <a:cubicBezTo>
                    <a:pt x="2" y="14"/>
                    <a:pt x="4" y="15"/>
                    <a:pt x="6" y="15"/>
                  </a:cubicBezTo>
                  <a:cubicBezTo>
                    <a:pt x="9" y="15"/>
                    <a:pt x="9" y="11"/>
                    <a:pt x="12" y="10"/>
                  </a:cubicBezTo>
                  <a:cubicBezTo>
                    <a:pt x="12" y="10"/>
                    <a:pt x="14" y="7"/>
                    <a:pt x="14" y="8"/>
                  </a:cubicBezTo>
                  <a:cubicBezTo>
                    <a:pt x="17" y="10"/>
                    <a:pt x="15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1" y="6"/>
                    <a:pt x="23" y="4"/>
                    <a:pt x="23" y="3"/>
                  </a:cubicBezTo>
                  <a:cubicBezTo>
                    <a:pt x="25" y="3"/>
                    <a:pt x="27" y="4"/>
                    <a:pt x="28" y="3"/>
                  </a:cubicBezTo>
                  <a:cubicBezTo>
                    <a:pt x="30" y="3"/>
                    <a:pt x="35" y="0"/>
                    <a:pt x="38" y="3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1" name="Freeform 103"/>
            <p:cNvSpPr>
              <a:spLocks noChangeArrowheads="1"/>
            </p:cNvSpPr>
            <p:nvPr/>
          </p:nvSpPr>
          <p:spPr bwMode="auto">
            <a:xfrm>
              <a:off x="1360487" y="338138"/>
              <a:ext cx="146050" cy="76200"/>
            </a:xfrm>
            <a:custGeom>
              <a:gdLst>
                <a:gd fmla="*/ 490844091 w 39" name="T0"/>
                <a:gd fmla="*/ 14516100 h 20" name="T1"/>
                <a:gd fmla="*/ 546938526 w 39" name="T2"/>
                <a:gd fmla="*/ 203225400 h 20" name="T3"/>
                <a:gd fmla="*/ 504864891 w 39" name="T4"/>
                <a:gd fmla="*/ 188709300 h 20" name="T5"/>
                <a:gd fmla="*/ 504864891 w 39" name="T6"/>
                <a:gd fmla="*/ 246773700 h 20" name="T7"/>
                <a:gd fmla="*/ 434745912 w 39" name="T8"/>
                <a:gd fmla="*/ 261289800 h 20" name="T9"/>
                <a:gd fmla="*/ 406696822 w 39" name="T10"/>
                <a:gd fmla="*/ 290322000 h 20" name="T11"/>
                <a:gd fmla="*/ 350602387 w 39" name="T12"/>
                <a:gd fmla="*/ 290322000 h 20" name="T13"/>
                <a:gd fmla="*/ 350602387 w 39" name="T14"/>
                <a:gd fmla="*/ 203225400 h 20" name="T15"/>
                <a:gd fmla="*/ 154266249 w 39" name="T16"/>
                <a:gd fmla="*/ 188709300 h 20" name="T17"/>
                <a:gd fmla="*/ 0 w 39" name="T18"/>
                <a:gd fmla="*/ 87096600 h 20" name="T19"/>
                <a:gd fmla="*/ 14024545 w 39" name="T20"/>
                <a:gd fmla="*/ 43548300 h 20" name="T21"/>
                <a:gd fmla="*/ 56094435 w 39" name="T22"/>
                <a:gd fmla="*/ 58064400 h 20" name="T23"/>
                <a:gd fmla="*/ 154266249 w 39" name="T24"/>
                <a:gd fmla="*/ 101612700 h 20" name="T25"/>
                <a:gd fmla="*/ 196336138 w 39" name="T26"/>
                <a:gd fmla="*/ 101612700 h 20" name="T27"/>
                <a:gd fmla="*/ 210360683 w 39" name="T28"/>
                <a:gd fmla="*/ 145161000 h 20" name="T29"/>
                <a:gd fmla="*/ 224385228 w 39" name="T30"/>
                <a:gd fmla="*/ 58064400 h 20" name="T31"/>
                <a:gd fmla="*/ 266458863 w 39" name="T32"/>
                <a:gd fmla="*/ 101612700 h 20" name="T33"/>
                <a:gd fmla="*/ 490844091 w 39" name="T34"/>
                <a:gd fmla="*/ 14516100 h 20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39" name="T54"/>
                <a:gd fmla="*/ 0 h 20" name="T55"/>
                <a:gd fmla="*/ 39 w 39" name="T56"/>
                <a:gd fmla="*/ 20 h 20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20" w="39">
                  <a:moveTo>
                    <a:pt x="35" y="1"/>
                  </a:moveTo>
                  <a:cubicBezTo>
                    <a:pt x="33" y="9"/>
                    <a:pt x="39" y="9"/>
                    <a:pt x="39" y="14"/>
                  </a:cubicBezTo>
                  <a:cubicBezTo>
                    <a:pt x="38" y="14"/>
                    <a:pt x="37" y="12"/>
                    <a:pt x="36" y="13"/>
                  </a:cubicBezTo>
                  <a:cubicBezTo>
                    <a:pt x="35" y="13"/>
                    <a:pt x="37" y="16"/>
                    <a:pt x="36" y="17"/>
                  </a:cubicBezTo>
                  <a:cubicBezTo>
                    <a:pt x="35" y="18"/>
                    <a:pt x="32" y="18"/>
                    <a:pt x="31" y="18"/>
                  </a:cubicBezTo>
                  <a:cubicBezTo>
                    <a:pt x="30" y="18"/>
                    <a:pt x="30" y="20"/>
                    <a:pt x="29" y="20"/>
                  </a:cubicBezTo>
                  <a:cubicBezTo>
                    <a:pt x="28" y="20"/>
                    <a:pt x="26" y="20"/>
                    <a:pt x="25" y="20"/>
                  </a:cubicBezTo>
                  <a:cubicBezTo>
                    <a:pt x="23" y="18"/>
                    <a:pt x="23" y="16"/>
                    <a:pt x="25" y="14"/>
                  </a:cubicBezTo>
                  <a:cubicBezTo>
                    <a:pt x="20" y="16"/>
                    <a:pt x="17" y="13"/>
                    <a:pt x="11" y="13"/>
                  </a:cubicBezTo>
                  <a:cubicBezTo>
                    <a:pt x="10" y="8"/>
                    <a:pt x="3" y="8"/>
                    <a:pt x="0" y="6"/>
                  </a:cubicBezTo>
                  <a:cubicBezTo>
                    <a:pt x="0" y="6"/>
                    <a:pt x="1" y="3"/>
                    <a:pt x="1" y="3"/>
                  </a:cubicBezTo>
                  <a:cubicBezTo>
                    <a:pt x="3" y="2"/>
                    <a:pt x="3" y="4"/>
                    <a:pt x="4" y="4"/>
                  </a:cubicBezTo>
                  <a:cubicBezTo>
                    <a:pt x="6" y="5"/>
                    <a:pt x="10" y="6"/>
                    <a:pt x="11" y="7"/>
                  </a:cubicBezTo>
                  <a:cubicBezTo>
                    <a:pt x="11" y="8"/>
                    <a:pt x="13" y="7"/>
                    <a:pt x="14" y="7"/>
                  </a:cubicBezTo>
                  <a:cubicBezTo>
                    <a:pt x="14" y="8"/>
                    <a:pt x="13" y="10"/>
                    <a:pt x="15" y="10"/>
                  </a:cubicBezTo>
                  <a:cubicBezTo>
                    <a:pt x="19" y="9"/>
                    <a:pt x="13" y="6"/>
                    <a:pt x="16" y="4"/>
                  </a:cubicBezTo>
                  <a:cubicBezTo>
                    <a:pt x="19" y="2"/>
                    <a:pt x="19" y="7"/>
                    <a:pt x="19" y="7"/>
                  </a:cubicBezTo>
                  <a:cubicBezTo>
                    <a:pt x="24" y="7"/>
                    <a:pt x="26" y="0"/>
                    <a:pt x="35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2" name="Freeform 104"/>
            <p:cNvSpPr>
              <a:spLocks noChangeArrowheads="1"/>
            </p:cNvSpPr>
            <p:nvPr/>
          </p:nvSpPr>
          <p:spPr bwMode="auto">
            <a:xfrm>
              <a:off x="1077912" y="338138"/>
              <a:ext cx="258763" cy="101600"/>
            </a:xfrm>
            <a:custGeom>
              <a:gdLst>
                <a:gd fmla="*/ 435981903 w 69" name="T0"/>
                <a:gd fmla="*/ 141600296 h 27" name="T1"/>
                <a:gd fmla="*/ 632874295 w 69" name="T2"/>
                <a:gd fmla="*/ 226556711 h 27" name="T3"/>
                <a:gd fmla="*/ 632874295 w 69" name="T4"/>
                <a:gd fmla="*/ 113280237 h 27" name="T5"/>
                <a:gd fmla="*/ 576621469 w 69" name="T6"/>
                <a:gd fmla="*/ 42480089 h 27" name="T7"/>
                <a:gd fmla="*/ 717261034 w 69" name="T8"/>
                <a:gd fmla="*/ 14160030 h 27" name="T9"/>
                <a:gd fmla="*/ 759450654 w 69" name="T10"/>
                <a:gd fmla="*/ 56640119 h 27" name="T11"/>
                <a:gd fmla="*/ 759450654 w 69" name="T12"/>
                <a:gd fmla="*/ 99120207 h 27" name="T13"/>
                <a:gd fmla="*/ 829770437 w 69" name="T14"/>
                <a:gd fmla="*/ 155760326 h 27" name="T15"/>
                <a:gd fmla="*/ 886027013 w 69" name="T16"/>
                <a:gd fmla="*/ 113280237 h 27" name="T17"/>
                <a:gd fmla="*/ 956346796 w 69" name="T18"/>
                <a:gd fmla="*/ 155760326 h 27" name="T19"/>
                <a:gd fmla="*/ 970410002 w 69" name="T20"/>
                <a:gd fmla="*/ 198236652 h 27" name="T21"/>
                <a:gd fmla="*/ 956346796 w 69" name="T22"/>
                <a:gd fmla="*/ 283196830 h 27" name="T23"/>
                <a:gd fmla="*/ 829770437 w 69" name="T24"/>
                <a:gd fmla="*/ 297356859 h 27" name="T25"/>
                <a:gd fmla="*/ 759450654 w 69" name="T26"/>
                <a:gd fmla="*/ 283196830 h 27" name="T27"/>
                <a:gd fmla="*/ 576621469 w 69" name="T28"/>
                <a:gd fmla="*/ 325676919 h 27" name="T29"/>
                <a:gd fmla="*/ 534428099 w 69" name="T30"/>
                <a:gd fmla="*/ 325676919 h 27" name="T31"/>
                <a:gd fmla="*/ 478171523 w 69" name="T32"/>
                <a:gd fmla="*/ 339836948 h 27" name="T33"/>
                <a:gd fmla="*/ 281279131 w 69" name="T34"/>
                <a:gd fmla="*/ 382317037 h 27" name="T35"/>
                <a:gd fmla="*/ 464108316 w 69" name="T36"/>
                <a:gd fmla="*/ 325676919 h 27" name="T37"/>
                <a:gd fmla="*/ 365662121 w 69" name="T38"/>
                <a:gd fmla="*/ 283196830 h 27" name="T39"/>
                <a:gd fmla="*/ 281279131 w 69" name="T40"/>
                <a:gd fmla="*/ 240716741 h 27" name="T41"/>
                <a:gd fmla="*/ 196896142 w 69" name="T42"/>
                <a:gd fmla="*/ 283196830 h 27" name="T43"/>
                <a:gd fmla="*/ 140639566 w 69" name="T44"/>
                <a:gd fmla="*/ 254876770 h 27" name="T45"/>
                <a:gd fmla="*/ 0 w 69" name="T46"/>
                <a:gd fmla="*/ 240716741 h 27" name="T47"/>
                <a:gd fmla="*/ 42193370 w 69" name="T48"/>
                <a:gd fmla="*/ 198236652 h 27" name="T49"/>
                <a:gd fmla="*/ 70319783 w 69" name="T50"/>
                <a:gd fmla="*/ 141600296 h 27" name="T51"/>
                <a:gd fmla="*/ 140639566 w 69" name="T52"/>
                <a:gd fmla="*/ 113280237 h 27" name="T53"/>
                <a:gd fmla="*/ 126576359 w 69" name="T54"/>
                <a:gd fmla="*/ 84960178 h 27" name="T55"/>
                <a:gd fmla="*/ 168765979 w 69" name="T56"/>
                <a:gd fmla="*/ 84960178 h 27" name="T57"/>
                <a:gd fmla="*/ 225022555 w 69" name="T58"/>
                <a:gd fmla="*/ 56640119 h 27" name="T59"/>
                <a:gd fmla="*/ 323468751 w 69" name="T60"/>
                <a:gd fmla="*/ 84960178 h 27" name="T61"/>
                <a:gd fmla="*/ 337535707 w 69" name="T62"/>
                <a:gd fmla="*/ 113280237 h 27" name="T63"/>
                <a:gd fmla="*/ 379725327 w 69" name="T64"/>
                <a:gd fmla="*/ 113280237 h 27" name="T65"/>
                <a:gd fmla="*/ 379725327 w 69" name="T66"/>
                <a:gd fmla="*/ 184080385 h 27" name="T67"/>
                <a:gd fmla="*/ 435981903 w 69" name="T68"/>
                <a:gd fmla="*/ 141600296 h 27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69" name="T105"/>
                <a:gd fmla="*/ 0 h 27" name="T106"/>
                <a:gd fmla="*/ 69 w 69" name="T107"/>
                <a:gd fmla="*/ 27 h 27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27" w="69">
                  <a:moveTo>
                    <a:pt x="31" y="10"/>
                  </a:moveTo>
                  <a:cubicBezTo>
                    <a:pt x="30" y="15"/>
                    <a:pt x="43" y="12"/>
                    <a:pt x="45" y="16"/>
                  </a:cubicBezTo>
                  <a:cubicBezTo>
                    <a:pt x="48" y="10"/>
                    <a:pt x="36" y="9"/>
                    <a:pt x="45" y="8"/>
                  </a:cubicBezTo>
                  <a:cubicBezTo>
                    <a:pt x="47" y="3"/>
                    <a:pt x="39" y="8"/>
                    <a:pt x="41" y="3"/>
                  </a:cubicBezTo>
                  <a:cubicBezTo>
                    <a:pt x="45" y="4"/>
                    <a:pt x="46" y="0"/>
                    <a:pt x="51" y="1"/>
                  </a:cubicBezTo>
                  <a:cubicBezTo>
                    <a:pt x="50" y="4"/>
                    <a:pt x="53" y="3"/>
                    <a:pt x="54" y="4"/>
                  </a:cubicBezTo>
                  <a:cubicBezTo>
                    <a:pt x="54" y="5"/>
                    <a:pt x="53" y="7"/>
                    <a:pt x="54" y="7"/>
                  </a:cubicBezTo>
                  <a:cubicBezTo>
                    <a:pt x="55" y="8"/>
                    <a:pt x="57" y="9"/>
                    <a:pt x="59" y="11"/>
                  </a:cubicBezTo>
                  <a:cubicBezTo>
                    <a:pt x="61" y="10"/>
                    <a:pt x="61" y="8"/>
                    <a:pt x="63" y="8"/>
                  </a:cubicBezTo>
                  <a:cubicBezTo>
                    <a:pt x="66" y="8"/>
                    <a:pt x="67" y="10"/>
                    <a:pt x="68" y="11"/>
                  </a:cubicBezTo>
                  <a:cubicBezTo>
                    <a:pt x="68" y="11"/>
                    <a:pt x="69" y="14"/>
                    <a:pt x="69" y="14"/>
                  </a:cubicBezTo>
                  <a:cubicBezTo>
                    <a:pt x="67" y="16"/>
                    <a:pt x="69" y="15"/>
                    <a:pt x="68" y="20"/>
                  </a:cubicBezTo>
                  <a:cubicBezTo>
                    <a:pt x="65" y="16"/>
                    <a:pt x="62" y="21"/>
                    <a:pt x="59" y="21"/>
                  </a:cubicBezTo>
                  <a:cubicBezTo>
                    <a:pt x="57" y="21"/>
                    <a:pt x="56" y="20"/>
                    <a:pt x="54" y="20"/>
                  </a:cubicBezTo>
                  <a:cubicBezTo>
                    <a:pt x="50" y="20"/>
                    <a:pt x="44" y="21"/>
                    <a:pt x="41" y="23"/>
                  </a:cubicBezTo>
                  <a:cubicBezTo>
                    <a:pt x="40" y="23"/>
                    <a:pt x="38" y="22"/>
                    <a:pt x="38" y="23"/>
                  </a:cubicBezTo>
                  <a:cubicBezTo>
                    <a:pt x="37" y="24"/>
                    <a:pt x="36" y="23"/>
                    <a:pt x="34" y="24"/>
                  </a:cubicBezTo>
                  <a:cubicBezTo>
                    <a:pt x="32" y="24"/>
                    <a:pt x="25" y="26"/>
                    <a:pt x="20" y="27"/>
                  </a:cubicBezTo>
                  <a:cubicBezTo>
                    <a:pt x="21" y="22"/>
                    <a:pt x="27" y="23"/>
                    <a:pt x="33" y="23"/>
                  </a:cubicBezTo>
                  <a:cubicBezTo>
                    <a:pt x="33" y="16"/>
                    <a:pt x="28" y="20"/>
                    <a:pt x="26" y="20"/>
                  </a:cubicBezTo>
                  <a:cubicBezTo>
                    <a:pt x="23" y="19"/>
                    <a:pt x="22" y="19"/>
                    <a:pt x="20" y="17"/>
                  </a:cubicBezTo>
                  <a:cubicBezTo>
                    <a:pt x="17" y="16"/>
                    <a:pt x="17" y="19"/>
                    <a:pt x="14" y="20"/>
                  </a:cubicBezTo>
                  <a:cubicBezTo>
                    <a:pt x="12" y="20"/>
                    <a:pt x="12" y="19"/>
                    <a:pt x="10" y="18"/>
                  </a:cubicBezTo>
                  <a:cubicBezTo>
                    <a:pt x="7" y="18"/>
                    <a:pt x="3" y="19"/>
                    <a:pt x="0" y="17"/>
                  </a:cubicBezTo>
                  <a:cubicBezTo>
                    <a:pt x="0" y="15"/>
                    <a:pt x="2" y="15"/>
                    <a:pt x="3" y="14"/>
                  </a:cubicBezTo>
                  <a:cubicBezTo>
                    <a:pt x="3" y="14"/>
                    <a:pt x="4" y="10"/>
                    <a:pt x="5" y="10"/>
                  </a:cubicBezTo>
                  <a:cubicBezTo>
                    <a:pt x="6" y="9"/>
                    <a:pt x="9" y="10"/>
                    <a:pt x="10" y="8"/>
                  </a:cubicBezTo>
                  <a:cubicBezTo>
                    <a:pt x="11" y="8"/>
                    <a:pt x="5" y="7"/>
                    <a:pt x="9" y="6"/>
                  </a:cubicBezTo>
                  <a:cubicBezTo>
                    <a:pt x="10" y="5"/>
                    <a:pt x="11" y="6"/>
                    <a:pt x="12" y="6"/>
                  </a:cubicBezTo>
                  <a:cubicBezTo>
                    <a:pt x="13" y="5"/>
                    <a:pt x="14" y="4"/>
                    <a:pt x="16" y="4"/>
                  </a:cubicBezTo>
                  <a:cubicBezTo>
                    <a:pt x="17" y="4"/>
                    <a:pt x="22" y="5"/>
                    <a:pt x="23" y="6"/>
                  </a:cubicBezTo>
                  <a:cubicBezTo>
                    <a:pt x="24" y="6"/>
                    <a:pt x="23" y="8"/>
                    <a:pt x="24" y="8"/>
                  </a:cubicBezTo>
                  <a:cubicBezTo>
                    <a:pt x="25" y="9"/>
                    <a:pt x="27" y="8"/>
                    <a:pt x="27" y="8"/>
                  </a:cubicBezTo>
                  <a:cubicBezTo>
                    <a:pt x="28" y="10"/>
                    <a:pt x="24" y="13"/>
                    <a:pt x="27" y="13"/>
                  </a:cubicBezTo>
                  <a:cubicBezTo>
                    <a:pt x="28" y="13"/>
                    <a:pt x="29" y="9"/>
                    <a:pt x="31" y="1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3" name="Freeform 105"/>
            <p:cNvSpPr>
              <a:spLocks noChangeArrowheads="1"/>
            </p:cNvSpPr>
            <p:nvPr/>
          </p:nvSpPr>
          <p:spPr bwMode="auto">
            <a:xfrm>
              <a:off x="901700" y="439738"/>
              <a:ext cx="206375" cy="139700"/>
            </a:xfrm>
            <a:custGeom>
              <a:gdLst>
                <a:gd fmla="*/ 98557195 w 55" name="T0"/>
                <a:gd fmla="*/ 14256951 h 37" name="T1"/>
                <a:gd fmla="*/ 422385836 w 55" name="T2"/>
                <a:gd fmla="*/ 42767078 h 37" name="T3"/>
                <a:gd fmla="*/ 464625170 w 55" name="T4"/>
                <a:gd fmla="*/ 42767078 h 37" name="T5"/>
                <a:gd fmla="*/ 549103839 w 55" name="T6"/>
                <a:gd fmla="*/ 57024030 h 37" name="T7"/>
                <a:gd fmla="*/ 619500227 w 55" name="T8"/>
                <a:gd fmla="*/ 57024030 h 37" name="T9"/>
                <a:gd fmla="*/ 647661034 w 55" name="T10"/>
                <a:gd fmla="*/ 71277205 h 37" name="T11"/>
                <a:gd fmla="*/ 760296757 w 55" name="T12"/>
                <a:gd fmla="*/ 156811362 h 37" name="T13"/>
                <a:gd fmla="*/ 591339420 w 55" name="T14"/>
                <a:gd fmla="*/ 199578441 h 37" name="T15"/>
                <a:gd fmla="*/ 563182366 w 55" name="T16"/>
                <a:gd fmla="*/ 242345519 h 37" name="T17"/>
                <a:gd fmla="*/ 520943032 w 55" name="T18"/>
                <a:gd fmla="*/ 213835392 h 37" name="T19"/>
                <a:gd fmla="*/ 506864505 w 55" name="T20"/>
                <a:gd fmla="*/ 242345519 h 37" name="T21"/>
                <a:gd fmla="*/ 520943032 w 55" name="T22"/>
                <a:gd fmla="*/ 256602470 h 37" name="T23"/>
                <a:gd fmla="*/ 492785977 w 55" name="T24"/>
                <a:gd fmla="*/ 270859422 h 37" name="T25"/>
                <a:gd fmla="*/ 492785977 w 55" name="T26"/>
                <a:gd fmla="*/ 313626500 h 37" name="T27"/>
                <a:gd fmla="*/ 450546643 w 55" name="T28"/>
                <a:gd fmla="*/ 313626500 h 37" name="T29"/>
                <a:gd fmla="*/ 408307309 w 55" name="T30"/>
                <a:gd fmla="*/ 356393578 h 37" name="T31"/>
                <a:gd fmla="*/ 408307309 w 55" name="T32"/>
                <a:gd fmla="*/ 441927735 h 37" name="T33"/>
                <a:gd fmla="*/ 168953584 w 55" name="T34"/>
                <a:gd fmla="*/ 498951765 h 37" name="T35"/>
                <a:gd fmla="*/ 0 w 55" name="T36"/>
                <a:gd fmla="*/ 370650530 h 37" name="T37"/>
                <a:gd fmla="*/ 56317861 w 55" name="T38"/>
                <a:gd fmla="*/ 342136627 h 37" name="T39"/>
                <a:gd fmla="*/ 70396389 w 55" name="T40"/>
                <a:gd fmla="*/ 299369549 h 37" name="T41"/>
                <a:gd fmla="*/ 56317861 w 55" name="T42"/>
                <a:gd fmla="*/ 213835392 h 37" name="T43"/>
                <a:gd fmla="*/ 98557195 w 55" name="T44"/>
                <a:gd fmla="*/ 199578441 h 37" name="T45"/>
                <a:gd fmla="*/ 126714250 w 55" name="T46"/>
                <a:gd fmla="*/ 114044284 h 37" name="T47"/>
                <a:gd fmla="*/ 98557195 w 55" name="T48"/>
                <a:gd fmla="*/ 14256951 h 37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w 55" name="T75"/>
                <a:gd fmla="*/ 0 h 37" name="T76"/>
                <a:gd fmla="*/ 55 w 55" name="T77"/>
                <a:gd fmla="*/ 37 h 37" name="T78"/>
              </a:gdLst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b="T78" l="T75" r="T77" t="T76"/>
              <a:pathLst>
                <a:path h="37" w="55">
                  <a:moveTo>
                    <a:pt x="7" y="1"/>
                  </a:moveTo>
                  <a:cubicBezTo>
                    <a:pt x="15" y="1"/>
                    <a:pt x="24" y="0"/>
                    <a:pt x="30" y="3"/>
                  </a:cubicBezTo>
                  <a:cubicBezTo>
                    <a:pt x="31" y="3"/>
                    <a:pt x="33" y="2"/>
                    <a:pt x="33" y="3"/>
                  </a:cubicBezTo>
                  <a:cubicBezTo>
                    <a:pt x="35" y="4"/>
                    <a:pt x="37" y="3"/>
                    <a:pt x="39" y="4"/>
                  </a:cubicBezTo>
                  <a:cubicBezTo>
                    <a:pt x="41" y="6"/>
                    <a:pt x="39" y="2"/>
                    <a:pt x="44" y="4"/>
                  </a:cubicBezTo>
                  <a:cubicBezTo>
                    <a:pt x="45" y="4"/>
                    <a:pt x="45" y="5"/>
                    <a:pt x="46" y="5"/>
                  </a:cubicBezTo>
                  <a:cubicBezTo>
                    <a:pt x="47" y="5"/>
                    <a:pt x="55" y="7"/>
                    <a:pt x="54" y="11"/>
                  </a:cubicBezTo>
                  <a:cubicBezTo>
                    <a:pt x="50" y="12"/>
                    <a:pt x="45" y="12"/>
                    <a:pt x="42" y="14"/>
                  </a:cubicBezTo>
                  <a:cubicBezTo>
                    <a:pt x="40" y="14"/>
                    <a:pt x="41" y="16"/>
                    <a:pt x="40" y="17"/>
                  </a:cubicBezTo>
                  <a:cubicBezTo>
                    <a:pt x="40" y="17"/>
                    <a:pt x="38" y="14"/>
                    <a:pt x="37" y="15"/>
                  </a:cubicBezTo>
                  <a:cubicBezTo>
                    <a:pt x="38" y="15"/>
                    <a:pt x="36" y="17"/>
                    <a:pt x="36" y="17"/>
                  </a:cubicBezTo>
                  <a:cubicBezTo>
                    <a:pt x="36" y="17"/>
                    <a:pt x="37" y="18"/>
                    <a:pt x="37" y="18"/>
                  </a:cubicBezTo>
                  <a:cubicBezTo>
                    <a:pt x="37" y="19"/>
                    <a:pt x="35" y="18"/>
                    <a:pt x="35" y="19"/>
                  </a:cubicBezTo>
                  <a:cubicBezTo>
                    <a:pt x="34" y="20"/>
                    <a:pt x="35" y="22"/>
                    <a:pt x="35" y="22"/>
                  </a:cubicBezTo>
                  <a:cubicBezTo>
                    <a:pt x="34" y="23"/>
                    <a:pt x="32" y="22"/>
                    <a:pt x="32" y="22"/>
                  </a:cubicBezTo>
                  <a:cubicBezTo>
                    <a:pt x="31" y="23"/>
                    <a:pt x="31" y="25"/>
                    <a:pt x="29" y="25"/>
                  </a:cubicBezTo>
                  <a:cubicBezTo>
                    <a:pt x="29" y="27"/>
                    <a:pt x="29" y="29"/>
                    <a:pt x="29" y="31"/>
                  </a:cubicBezTo>
                  <a:cubicBezTo>
                    <a:pt x="22" y="30"/>
                    <a:pt x="23" y="37"/>
                    <a:pt x="12" y="35"/>
                  </a:cubicBezTo>
                  <a:cubicBezTo>
                    <a:pt x="14" y="26"/>
                    <a:pt x="5" y="28"/>
                    <a:pt x="0" y="26"/>
                  </a:cubicBezTo>
                  <a:cubicBezTo>
                    <a:pt x="0" y="25"/>
                    <a:pt x="3" y="25"/>
                    <a:pt x="4" y="24"/>
                  </a:cubicBezTo>
                  <a:cubicBezTo>
                    <a:pt x="4" y="23"/>
                    <a:pt x="1" y="20"/>
                    <a:pt x="5" y="21"/>
                  </a:cubicBezTo>
                  <a:cubicBezTo>
                    <a:pt x="5" y="18"/>
                    <a:pt x="3" y="18"/>
                    <a:pt x="4" y="15"/>
                  </a:cubicBezTo>
                  <a:cubicBezTo>
                    <a:pt x="6" y="17"/>
                    <a:pt x="6" y="16"/>
                    <a:pt x="7" y="14"/>
                  </a:cubicBezTo>
                  <a:cubicBezTo>
                    <a:pt x="7" y="12"/>
                    <a:pt x="9" y="12"/>
                    <a:pt x="9" y="8"/>
                  </a:cubicBezTo>
                  <a:cubicBezTo>
                    <a:pt x="10" y="4"/>
                    <a:pt x="5" y="6"/>
                    <a:pt x="7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4" name="Freeform 106"/>
            <p:cNvSpPr>
              <a:spLocks noChangeArrowheads="1"/>
            </p:cNvSpPr>
            <p:nvPr/>
          </p:nvSpPr>
          <p:spPr bwMode="auto">
            <a:xfrm>
              <a:off x="1314450" y="469900"/>
              <a:ext cx="46038" cy="34925"/>
            </a:xfrm>
            <a:custGeom>
              <a:gdLst>
                <a:gd fmla="*/ 29437465 w 12" name="T0"/>
                <a:gd fmla="*/ 0 h 9" name="T1"/>
                <a:gd fmla="*/ 147187323 w 12" name="T2"/>
                <a:gd fmla="*/ 0 h 9" name="T3"/>
                <a:gd fmla="*/ 176624787 w 12" name="T4"/>
                <a:gd fmla="*/ 90350975 h 9" name="T5"/>
                <a:gd fmla="*/ 132470509 w 12" name="T6"/>
                <a:gd fmla="*/ 135528403 h 9" name="T7"/>
                <a:gd fmla="*/ 0 w 12" name="T8"/>
                <a:gd fmla="*/ 60233983 h 9" name="T9"/>
                <a:gd fmla="*/ 29437465 w 12" name="T10"/>
                <a:gd fmla="*/ 0 h 9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2" name="T18"/>
                <a:gd fmla="*/ 0 h 9" name="T19"/>
                <a:gd fmla="*/ 12 w 12" name="T20"/>
                <a:gd fmla="*/ 9 h 9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9" w="12">
                  <a:moveTo>
                    <a:pt x="2" y="0"/>
                  </a:moveTo>
                  <a:cubicBezTo>
                    <a:pt x="5" y="0"/>
                    <a:pt x="7" y="0"/>
                    <a:pt x="10" y="0"/>
                  </a:cubicBezTo>
                  <a:cubicBezTo>
                    <a:pt x="10" y="3"/>
                    <a:pt x="12" y="3"/>
                    <a:pt x="12" y="6"/>
                  </a:cubicBezTo>
                  <a:cubicBezTo>
                    <a:pt x="9" y="5"/>
                    <a:pt x="9" y="7"/>
                    <a:pt x="9" y="9"/>
                  </a:cubicBezTo>
                  <a:cubicBezTo>
                    <a:pt x="7" y="7"/>
                    <a:pt x="5" y="4"/>
                    <a:pt x="0" y="4"/>
                  </a:cubicBezTo>
                  <a:cubicBezTo>
                    <a:pt x="1" y="3"/>
                    <a:pt x="2" y="2"/>
                    <a:pt x="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5" name="Freeform 107"/>
            <p:cNvSpPr>
              <a:spLocks noChangeArrowheads="1"/>
            </p:cNvSpPr>
            <p:nvPr/>
          </p:nvSpPr>
          <p:spPr bwMode="auto">
            <a:xfrm>
              <a:off x="1544637" y="455613"/>
              <a:ext cx="104775" cy="74613"/>
            </a:xfrm>
            <a:custGeom>
              <a:gdLst>
                <a:gd fmla="*/ 350057017 w 28" name="T0"/>
                <a:gd fmla="*/ 13919055 h 20" name="T1"/>
                <a:gd fmla="*/ 364059447 w 28" name="T2"/>
                <a:gd fmla="*/ 111341249 h 20" name="T3"/>
                <a:gd fmla="*/ 336054587 w 28" name="T4"/>
                <a:gd fmla="*/ 153094684 h 20" name="T5"/>
                <a:gd fmla="*/ 238037574 w 28" name="T6"/>
                <a:gd fmla="*/ 180929064 h 20" name="T7"/>
                <a:gd fmla="*/ 70012152 w 28" name="T8"/>
                <a:gd fmla="*/ 278354988 h 20" name="T9"/>
                <a:gd fmla="*/ 56009721 w 28" name="T10"/>
                <a:gd fmla="*/ 194848119 h 20" name="T11"/>
                <a:gd fmla="*/ 14002430 w 28" name="T12"/>
                <a:gd fmla="*/ 153094684 h 20" name="T13"/>
                <a:gd fmla="*/ 14002430 w 28" name="T14"/>
                <a:gd fmla="*/ 55672490 h 20" name="T15"/>
                <a:gd fmla="*/ 56009721 w 28" name="T16"/>
                <a:gd fmla="*/ 13919055 h 20" name="T17"/>
                <a:gd fmla="*/ 112019443 w 28" name="T18"/>
                <a:gd fmla="*/ 0 h 20" name="T19"/>
                <a:gd fmla="*/ 266042435 w 28" name="T20"/>
                <a:gd fmla="*/ 41753435 h 20" name="T21"/>
                <a:gd fmla="*/ 350057017 w 28" name="T22"/>
                <a:gd fmla="*/ 13919055 h 20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28" name="T36"/>
                <a:gd fmla="*/ 0 h 20" name="T37"/>
                <a:gd fmla="*/ 28 w 28" name="T38"/>
                <a:gd fmla="*/ 20 h 20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20" w="28">
                  <a:moveTo>
                    <a:pt x="25" y="1"/>
                  </a:moveTo>
                  <a:cubicBezTo>
                    <a:pt x="28" y="1"/>
                    <a:pt x="26" y="6"/>
                    <a:pt x="26" y="8"/>
                  </a:cubicBezTo>
                  <a:cubicBezTo>
                    <a:pt x="24" y="8"/>
                    <a:pt x="24" y="9"/>
                    <a:pt x="24" y="11"/>
                  </a:cubicBezTo>
                  <a:cubicBezTo>
                    <a:pt x="19" y="9"/>
                    <a:pt x="18" y="16"/>
                    <a:pt x="17" y="13"/>
                  </a:cubicBezTo>
                  <a:cubicBezTo>
                    <a:pt x="13" y="15"/>
                    <a:pt x="11" y="19"/>
                    <a:pt x="5" y="20"/>
                  </a:cubicBezTo>
                  <a:cubicBezTo>
                    <a:pt x="4" y="18"/>
                    <a:pt x="4" y="16"/>
                    <a:pt x="4" y="14"/>
                  </a:cubicBezTo>
                  <a:cubicBezTo>
                    <a:pt x="3" y="13"/>
                    <a:pt x="2" y="13"/>
                    <a:pt x="1" y="11"/>
                  </a:cubicBezTo>
                  <a:cubicBezTo>
                    <a:pt x="0" y="9"/>
                    <a:pt x="2" y="6"/>
                    <a:pt x="1" y="4"/>
                  </a:cubicBezTo>
                  <a:cubicBezTo>
                    <a:pt x="4" y="5"/>
                    <a:pt x="4" y="3"/>
                    <a:pt x="4" y="1"/>
                  </a:cubicBezTo>
                  <a:cubicBezTo>
                    <a:pt x="6" y="1"/>
                    <a:pt x="8" y="2"/>
                    <a:pt x="8" y="0"/>
                  </a:cubicBezTo>
                  <a:cubicBezTo>
                    <a:pt x="10" y="3"/>
                    <a:pt x="17" y="0"/>
                    <a:pt x="19" y="3"/>
                  </a:cubicBezTo>
                  <a:cubicBezTo>
                    <a:pt x="22" y="3"/>
                    <a:pt x="25" y="3"/>
                    <a:pt x="25" y="1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6" name="Freeform 108"/>
            <p:cNvSpPr>
              <a:spLocks noChangeArrowheads="1"/>
            </p:cNvSpPr>
            <p:nvPr/>
          </p:nvSpPr>
          <p:spPr bwMode="auto">
            <a:xfrm>
              <a:off x="3079750" y="744538"/>
              <a:ext cx="225425" cy="109538"/>
            </a:xfrm>
            <a:custGeom>
              <a:gdLst>
                <a:gd fmla="*/ 621090960 w 60" name="T0"/>
                <a:gd fmla="*/ 0 h 29" name="T1"/>
                <a:gd fmla="*/ 691667770 w 60" name="T2"/>
                <a:gd fmla="*/ 42802918 h 29" name="T3"/>
                <a:gd fmla="*/ 762248338 w 60" name="T4"/>
                <a:gd fmla="*/ 57069298 h 29" name="T5"/>
                <a:gd fmla="*/ 734013857 w 60" name="T6"/>
                <a:gd fmla="*/ 99868439 h 29" name="T7"/>
                <a:gd fmla="*/ 832825148 w 60" name="T8"/>
                <a:gd fmla="*/ 156937737 h 29" name="T9"/>
                <a:gd fmla="*/ 776363700 w 60" name="T10"/>
                <a:gd fmla="*/ 285338936 h 29" name="T11"/>
                <a:gd fmla="*/ 719898495 w 60" name="T12"/>
                <a:gd fmla="*/ 299609093 h 29" name="T13"/>
                <a:gd fmla="*/ 635206322 w 60" name="T14"/>
                <a:gd fmla="*/ 342408234 h 29" name="T15"/>
                <a:gd fmla="*/ 578741117 w 60" name="T16"/>
                <a:gd fmla="*/ 356674614 h 29" name="T17"/>
                <a:gd fmla="*/ 536395030 w 60" name="T18"/>
                <a:gd fmla="*/ 385211151 h 29" name="T19"/>
                <a:gd fmla="*/ 296430118 w 60" name="T20"/>
                <a:gd fmla="*/ 399477532 h 29" name="T21"/>
                <a:gd fmla="*/ 282314756 w 60" name="T22"/>
                <a:gd fmla="*/ 385211151 h 29" name="T23"/>
                <a:gd fmla="*/ 197618826 w 60" name="T24"/>
                <a:gd fmla="*/ 342408234 h 29" name="T25"/>
                <a:gd fmla="*/ 169388102 w 60" name="T26"/>
                <a:gd fmla="*/ 328141853 h 29" name="T27"/>
                <a:gd fmla="*/ 197618826 w 60" name="T28"/>
                <a:gd fmla="*/ 299609093 h 29" name="T29"/>
                <a:gd fmla="*/ 141157378 w 60" name="T30"/>
                <a:gd fmla="*/ 256806175 h 29" name="T31"/>
                <a:gd fmla="*/ 141157378 w 60" name="T32"/>
                <a:gd fmla="*/ 142671356 h 29" name="T33"/>
                <a:gd fmla="*/ 28230724 w 60" name="T34"/>
                <a:gd fmla="*/ 156937737 h 29" name="T35"/>
                <a:gd fmla="*/ 70576810 w 60" name="T36"/>
                <a:gd fmla="*/ 85602058 h 29" name="T37"/>
                <a:gd fmla="*/ 225849550 w 60" name="T38"/>
                <a:gd fmla="*/ 85602058 h 29" name="T39"/>
                <a:gd fmla="*/ 239964913 w 60" name="T40"/>
                <a:gd fmla="*/ 156937737 h 29" name="T41"/>
                <a:gd fmla="*/ 296430118 w 60" name="T42"/>
                <a:gd fmla="*/ 85602058 h 29" name="T43"/>
                <a:gd fmla="*/ 423472134 w 60" name="T44"/>
                <a:gd fmla="*/ 128404976 h 29" name="T45"/>
                <a:gd fmla="*/ 465818220 w 60" name="T46"/>
                <a:gd fmla="*/ 85602058 h 29" name="T47"/>
                <a:gd fmla="*/ 578741117 w 60" name="T48"/>
                <a:gd fmla="*/ 57069298 h 29" name="T49"/>
                <a:gd fmla="*/ 621090960 w 60" name="T50"/>
                <a:gd fmla="*/ 0 h 29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w 60" name="T78"/>
                <a:gd fmla="*/ 0 h 29" name="T79"/>
                <a:gd fmla="*/ 60 w 60" name="T80"/>
                <a:gd fmla="*/ 29 h 29" name="T81"/>
              </a:gdLst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b="T81" l="T78" r="T80" t="T79"/>
              <a:pathLst>
                <a:path h="28" w="60">
                  <a:moveTo>
                    <a:pt x="44" y="0"/>
                  </a:moveTo>
                  <a:cubicBezTo>
                    <a:pt x="45" y="0"/>
                    <a:pt x="47" y="2"/>
                    <a:pt x="49" y="3"/>
                  </a:cubicBezTo>
                  <a:cubicBezTo>
                    <a:pt x="50" y="3"/>
                    <a:pt x="53" y="4"/>
                    <a:pt x="54" y="4"/>
                  </a:cubicBezTo>
                  <a:cubicBezTo>
                    <a:pt x="54" y="4"/>
                    <a:pt x="52" y="7"/>
                    <a:pt x="52" y="7"/>
                  </a:cubicBezTo>
                  <a:cubicBezTo>
                    <a:pt x="52" y="10"/>
                    <a:pt x="56" y="12"/>
                    <a:pt x="59" y="11"/>
                  </a:cubicBezTo>
                  <a:cubicBezTo>
                    <a:pt x="60" y="15"/>
                    <a:pt x="59" y="17"/>
                    <a:pt x="55" y="20"/>
                  </a:cubicBezTo>
                  <a:cubicBezTo>
                    <a:pt x="54" y="21"/>
                    <a:pt x="52" y="20"/>
                    <a:pt x="51" y="21"/>
                  </a:cubicBezTo>
                  <a:cubicBezTo>
                    <a:pt x="48" y="23"/>
                    <a:pt x="49" y="23"/>
                    <a:pt x="45" y="24"/>
                  </a:cubicBezTo>
                  <a:cubicBezTo>
                    <a:pt x="45" y="24"/>
                    <a:pt x="41" y="25"/>
                    <a:pt x="41" y="25"/>
                  </a:cubicBezTo>
                  <a:cubicBezTo>
                    <a:pt x="40" y="26"/>
                    <a:pt x="40" y="26"/>
                    <a:pt x="38" y="27"/>
                  </a:cubicBezTo>
                  <a:cubicBezTo>
                    <a:pt x="37" y="27"/>
                    <a:pt x="26" y="29"/>
                    <a:pt x="21" y="28"/>
                  </a:cubicBezTo>
                  <a:cubicBezTo>
                    <a:pt x="21" y="28"/>
                    <a:pt x="21" y="27"/>
                    <a:pt x="20" y="27"/>
                  </a:cubicBezTo>
                  <a:cubicBezTo>
                    <a:pt x="18" y="27"/>
                    <a:pt x="17" y="24"/>
                    <a:pt x="14" y="24"/>
                  </a:cubicBezTo>
                  <a:cubicBezTo>
                    <a:pt x="13" y="24"/>
                    <a:pt x="13" y="22"/>
                    <a:pt x="12" y="23"/>
                  </a:cubicBezTo>
                  <a:cubicBezTo>
                    <a:pt x="12" y="21"/>
                    <a:pt x="13" y="21"/>
                    <a:pt x="14" y="21"/>
                  </a:cubicBezTo>
                  <a:cubicBezTo>
                    <a:pt x="14" y="19"/>
                    <a:pt x="11" y="20"/>
                    <a:pt x="10" y="18"/>
                  </a:cubicBezTo>
                  <a:cubicBezTo>
                    <a:pt x="9" y="16"/>
                    <a:pt x="11" y="14"/>
                    <a:pt x="10" y="10"/>
                  </a:cubicBezTo>
                  <a:cubicBezTo>
                    <a:pt x="5" y="8"/>
                    <a:pt x="5" y="15"/>
                    <a:pt x="2" y="11"/>
                  </a:cubicBezTo>
                  <a:cubicBezTo>
                    <a:pt x="0" y="7"/>
                    <a:pt x="6" y="10"/>
                    <a:pt x="5" y="6"/>
                  </a:cubicBezTo>
                  <a:cubicBezTo>
                    <a:pt x="10" y="7"/>
                    <a:pt x="9" y="6"/>
                    <a:pt x="16" y="6"/>
                  </a:cubicBezTo>
                  <a:cubicBezTo>
                    <a:pt x="17" y="9"/>
                    <a:pt x="20" y="8"/>
                    <a:pt x="17" y="11"/>
                  </a:cubicBezTo>
                  <a:cubicBezTo>
                    <a:pt x="21" y="12"/>
                    <a:pt x="22" y="9"/>
                    <a:pt x="21" y="6"/>
                  </a:cubicBezTo>
                  <a:cubicBezTo>
                    <a:pt x="22" y="8"/>
                    <a:pt x="34" y="2"/>
                    <a:pt x="30" y="9"/>
                  </a:cubicBezTo>
                  <a:cubicBezTo>
                    <a:pt x="33" y="10"/>
                    <a:pt x="32" y="6"/>
                    <a:pt x="33" y="6"/>
                  </a:cubicBezTo>
                  <a:cubicBezTo>
                    <a:pt x="35" y="4"/>
                    <a:pt x="38" y="5"/>
                    <a:pt x="41" y="4"/>
                  </a:cubicBezTo>
                  <a:cubicBezTo>
                    <a:pt x="43" y="4"/>
                    <a:pt x="44" y="2"/>
                    <a:pt x="44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7" name="Freeform 109"/>
            <p:cNvSpPr>
              <a:spLocks noChangeArrowheads="1"/>
            </p:cNvSpPr>
            <p:nvPr/>
          </p:nvSpPr>
          <p:spPr bwMode="auto">
            <a:xfrm>
              <a:off x="1728787" y="771525"/>
              <a:ext cx="134938" cy="93663"/>
            </a:xfrm>
            <a:custGeom>
              <a:gdLst>
                <a:gd fmla="*/ 140496696 w 36" name="T0"/>
                <a:gd fmla="*/ 0 h 25" name="T1"/>
                <a:gd fmla="*/ 252892553 w 36" name="T2"/>
                <a:gd fmla="*/ 126328908 h 25" name="T3"/>
                <a:gd fmla="*/ 295041937 w 36" name="T4"/>
                <a:gd fmla="*/ 98256234 h 25" name="T5"/>
                <a:gd fmla="*/ 351239866 w 36" name="T6"/>
                <a:gd fmla="*/ 154401582 h 25" name="T7"/>
                <a:gd fmla="*/ 435538633 w 36" name="T8"/>
                <a:gd fmla="*/ 252654069 h 25" name="T9"/>
                <a:gd fmla="*/ 505785107 w 36" name="T10"/>
                <a:gd fmla="*/ 280726744 h 25" name="T11"/>
                <a:gd fmla="*/ 252892553 w 36" name="T12"/>
                <a:gd fmla="*/ 294764954 h 25" name="T13"/>
                <a:gd fmla="*/ 154545241 w 36" name="T14"/>
                <a:gd fmla="*/ 350910303 h 25" name="T15"/>
                <a:gd fmla="*/ 0 w 36" name="T16"/>
                <a:gd fmla="*/ 294764954 h 25" name="T17"/>
                <a:gd fmla="*/ 42149384 w 36" name="T18"/>
                <a:gd fmla="*/ 280726744 h 25" name="T19"/>
                <a:gd fmla="*/ 56197929 w 36" name="T20"/>
                <a:gd fmla="*/ 238619605 h 25" name="T21"/>
                <a:gd fmla="*/ 56197929 w 36" name="T22"/>
                <a:gd fmla="*/ 56145349 h 25" name="T23"/>
                <a:gd fmla="*/ 140496696 w 36" name="T24"/>
                <a:gd fmla="*/ 0 h 25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36" name="T39"/>
                <a:gd fmla="*/ 0 h 25" name="T40"/>
                <a:gd fmla="*/ 36 w 36" name="T41"/>
                <a:gd fmla="*/ 25 h 25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25" w="36">
                  <a:moveTo>
                    <a:pt x="10" y="0"/>
                  </a:moveTo>
                  <a:cubicBezTo>
                    <a:pt x="12" y="4"/>
                    <a:pt x="19" y="2"/>
                    <a:pt x="18" y="9"/>
                  </a:cubicBezTo>
                  <a:cubicBezTo>
                    <a:pt x="19" y="10"/>
                    <a:pt x="21" y="7"/>
                    <a:pt x="21" y="7"/>
                  </a:cubicBezTo>
                  <a:cubicBezTo>
                    <a:pt x="23" y="8"/>
                    <a:pt x="22" y="11"/>
                    <a:pt x="25" y="11"/>
                  </a:cubicBezTo>
                  <a:cubicBezTo>
                    <a:pt x="27" y="11"/>
                    <a:pt x="29" y="16"/>
                    <a:pt x="31" y="18"/>
                  </a:cubicBezTo>
                  <a:cubicBezTo>
                    <a:pt x="35" y="17"/>
                    <a:pt x="34" y="17"/>
                    <a:pt x="36" y="20"/>
                  </a:cubicBezTo>
                  <a:cubicBezTo>
                    <a:pt x="33" y="23"/>
                    <a:pt x="24" y="20"/>
                    <a:pt x="18" y="21"/>
                  </a:cubicBezTo>
                  <a:cubicBezTo>
                    <a:pt x="16" y="23"/>
                    <a:pt x="12" y="23"/>
                    <a:pt x="11" y="25"/>
                  </a:cubicBezTo>
                  <a:cubicBezTo>
                    <a:pt x="8" y="23"/>
                    <a:pt x="6" y="20"/>
                    <a:pt x="0" y="21"/>
                  </a:cubicBezTo>
                  <a:cubicBezTo>
                    <a:pt x="0" y="20"/>
                    <a:pt x="2" y="20"/>
                    <a:pt x="3" y="20"/>
                  </a:cubicBezTo>
                  <a:cubicBezTo>
                    <a:pt x="1" y="18"/>
                    <a:pt x="1" y="17"/>
                    <a:pt x="4" y="17"/>
                  </a:cubicBezTo>
                  <a:cubicBezTo>
                    <a:pt x="1" y="12"/>
                    <a:pt x="4" y="10"/>
                    <a:pt x="4" y="4"/>
                  </a:cubicBezTo>
                  <a:cubicBezTo>
                    <a:pt x="7" y="4"/>
                    <a:pt x="10" y="4"/>
                    <a:pt x="10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8" name="Freeform 110"/>
            <p:cNvSpPr>
              <a:spLocks noChangeArrowheads="1"/>
            </p:cNvSpPr>
            <p:nvPr/>
          </p:nvSpPr>
          <p:spPr bwMode="auto">
            <a:xfrm>
              <a:off x="5648325" y="2324100"/>
              <a:ext cx="225425" cy="241300"/>
            </a:xfrm>
            <a:custGeom>
              <a:gdLst>
                <a:gd fmla="*/ 70576810 w 60" name="T0"/>
                <a:gd fmla="*/ 127938014 h 64" name="T1"/>
                <a:gd fmla="*/ 28230724 w 60" name="T2"/>
                <a:gd fmla="*/ 113723936 h 64" name="T3"/>
                <a:gd fmla="*/ 0 w 60" name="T4"/>
                <a:gd fmla="*/ 56860083 h 64" name="T5"/>
                <a:gd fmla="*/ 155272740 w 60" name="T6"/>
                <a:gd fmla="*/ 28431927 h 64" name="T7"/>
                <a:gd fmla="*/ 225849550 w 60" name="T8"/>
                <a:gd fmla="*/ 71077931 h 64" name="T9"/>
                <a:gd fmla="*/ 225849550 w 60" name="T10"/>
                <a:gd fmla="*/ 113723936 h 64" name="T11"/>
                <a:gd fmla="*/ 268199394 w 60" name="T12"/>
                <a:gd fmla="*/ 156366170 h 64" name="T13"/>
                <a:gd fmla="*/ 352891566 w 60" name="T14"/>
                <a:gd fmla="*/ 199012175 h 64" name="T15"/>
                <a:gd fmla="*/ 494048944 w 60" name="T16"/>
                <a:gd fmla="*/ 312736111 h 64" name="T17"/>
                <a:gd fmla="*/ 522279668 w 60" name="T18"/>
                <a:gd fmla="*/ 369596194 h 64" name="T19"/>
                <a:gd fmla="*/ 592860236 w 60" name="T20"/>
                <a:gd fmla="*/ 398028120 h 64" name="T21"/>
                <a:gd fmla="*/ 621090960 w 60" name="T22"/>
                <a:gd fmla="*/ 426456277 h 64" name="T23"/>
                <a:gd fmla="*/ 621090960 w 60" name="T24"/>
                <a:gd fmla="*/ 469102281 h 64" name="T25"/>
                <a:gd fmla="*/ 663437046 w 60" name="T26"/>
                <a:gd fmla="*/ 511748286 h 64" name="T27"/>
                <a:gd fmla="*/ 719898495 w 60" name="T28"/>
                <a:gd fmla="*/ 568608369 h 64" name="T29"/>
                <a:gd fmla="*/ 762248338 w 60" name="T30"/>
                <a:gd fmla="*/ 611254373 h 64" name="T31"/>
                <a:gd fmla="*/ 804594424 w 60" name="T32"/>
                <a:gd fmla="*/ 710764231 h 64" name="T33"/>
                <a:gd fmla="*/ 818709786 w 60" name="T34"/>
                <a:gd fmla="*/ 796052470 h 64" name="T35"/>
                <a:gd fmla="*/ 846940510 w 60" name="T36"/>
                <a:gd fmla="*/ 852916323 h 64" name="T37"/>
                <a:gd fmla="*/ 748129219 w 60" name="T38"/>
                <a:gd fmla="*/ 867130402 h 64" name="T39"/>
                <a:gd fmla="*/ 663437046 w 60" name="T40"/>
                <a:gd fmla="*/ 867130402 h 64" name="T41"/>
                <a:gd fmla="*/ 663437046 w 60" name="T42"/>
                <a:gd fmla="*/ 824484397 h 64" name="T43"/>
                <a:gd fmla="*/ 621090960 w 60" name="T44"/>
                <a:gd fmla="*/ 824484397 h 64" name="T45"/>
                <a:gd fmla="*/ 522279668 w 60" name="T46"/>
                <a:gd fmla="*/ 753410236 h 64" name="T47"/>
                <a:gd fmla="*/ 550510393 w 60" name="T48"/>
                <a:gd fmla="*/ 710764231 h 64" name="T49"/>
                <a:gd fmla="*/ 522279668 w 60" name="T50"/>
                <a:gd fmla="*/ 710764231 h 64" name="T51"/>
                <a:gd fmla="*/ 508164306 w 60" name="T52"/>
                <a:gd fmla="*/ 668118227 h 64" name="T53"/>
                <a:gd fmla="*/ 465818220 w 60" name="T54"/>
                <a:gd fmla="*/ 668118227 h 64" name="T55"/>
                <a:gd fmla="*/ 395237653 w 60" name="T56"/>
                <a:gd fmla="*/ 597040295 h 64" name="T57"/>
                <a:gd fmla="*/ 352891566 w 60" name="T58"/>
                <a:gd fmla="*/ 454888203 h 64" name="T59"/>
                <a:gd fmla="*/ 324660842 w 60" name="T60"/>
                <a:gd fmla="*/ 497534208 h 64" name="T61"/>
                <a:gd fmla="*/ 296430118 w 60" name="T62"/>
                <a:gd fmla="*/ 398028120 h 64" name="T63"/>
                <a:gd fmla="*/ 254084032 w 60" name="T64"/>
                <a:gd fmla="*/ 355382116 h 64" name="T65"/>
                <a:gd fmla="*/ 211734188 w 60" name="T66"/>
                <a:gd fmla="*/ 326950189 h 64" name="T67"/>
                <a:gd fmla="*/ 197618826 w 60" name="T68"/>
                <a:gd fmla="*/ 255876028 h 64" name="T69"/>
                <a:gd fmla="*/ 127042016 w 60" name="T70"/>
                <a:gd fmla="*/ 213230023 h 64" name="T71"/>
                <a:gd fmla="*/ 98811292 w 60" name="T72"/>
                <a:gd fmla="*/ 170584019 h 64" name="T73"/>
                <a:gd fmla="*/ 70576810 w 60" name="T74"/>
                <a:gd fmla="*/ 127938014 h 64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w 60" name="T114"/>
                <a:gd fmla="*/ 0 h 64" name="T115"/>
                <a:gd fmla="*/ 60 w 60" name="T116"/>
                <a:gd fmla="*/ 64 h 64" name="T117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T117" l="T114" r="T116" t="T115"/>
              <a:pathLst>
                <a:path h="64" w="60">
                  <a:moveTo>
                    <a:pt x="5" y="9"/>
                  </a:moveTo>
                  <a:cubicBezTo>
                    <a:pt x="5" y="8"/>
                    <a:pt x="3" y="9"/>
                    <a:pt x="2" y="8"/>
                  </a:cubicBezTo>
                  <a:cubicBezTo>
                    <a:pt x="1" y="7"/>
                    <a:pt x="2" y="3"/>
                    <a:pt x="0" y="4"/>
                  </a:cubicBezTo>
                  <a:cubicBezTo>
                    <a:pt x="3" y="0"/>
                    <a:pt x="6" y="5"/>
                    <a:pt x="11" y="2"/>
                  </a:cubicBezTo>
                  <a:cubicBezTo>
                    <a:pt x="10" y="6"/>
                    <a:pt x="15" y="4"/>
                    <a:pt x="16" y="5"/>
                  </a:cubicBezTo>
                  <a:cubicBezTo>
                    <a:pt x="17" y="5"/>
                    <a:pt x="16" y="8"/>
                    <a:pt x="16" y="8"/>
                  </a:cubicBezTo>
                  <a:cubicBezTo>
                    <a:pt x="18" y="9"/>
                    <a:pt x="20" y="8"/>
                    <a:pt x="19" y="11"/>
                  </a:cubicBezTo>
                  <a:cubicBezTo>
                    <a:pt x="23" y="10"/>
                    <a:pt x="22" y="13"/>
                    <a:pt x="25" y="14"/>
                  </a:cubicBezTo>
                  <a:cubicBezTo>
                    <a:pt x="27" y="14"/>
                    <a:pt x="31" y="22"/>
                    <a:pt x="35" y="22"/>
                  </a:cubicBezTo>
                  <a:cubicBezTo>
                    <a:pt x="38" y="22"/>
                    <a:pt x="36" y="25"/>
                    <a:pt x="37" y="26"/>
                  </a:cubicBezTo>
                  <a:cubicBezTo>
                    <a:pt x="38" y="27"/>
                    <a:pt x="41" y="27"/>
                    <a:pt x="42" y="28"/>
                  </a:cubicBezTo>
                  <a:cubicBezTo>
                    <a:pt x="42" y="28"/>
                    <a:pt x="44" y="30"/>
                    <a:pt x="44" y="30"/>
                  </a:cubicBezTo>
                  <a:cubicBezTo>
                    <a:pt x="45" y="31"/>
                    <a:pt x="44" y="33"/>
                    <a:pt x="44" y="33"/>
                  </a:cubicBezTo>
                  <a:cubicBezTo>
                    <a:pt x="45" y="34"/>
                    <a:pt x="46" y="35"/>
                    <a:pt x="47" y="36"/>
                  </a:cubicBezTo>
                  <a:cubicBezTo>
                    <a:pt x="48" y="37"/>
                    <a:pt x="49" y="40"/>
                    <a:pt x="51" y="40"/>
                  </a:cubicBezTo>
                  <a:cubicBezTo>
                    <a:pt x="52" y="40"/>
                    <a:pt x="54" y="43"/>
                    <a:pt x="54" y="43"/>
                  </a:cubicBezTo>
                  <a:cubicBezTo>
                    <a:pt x="56" y="44"/>
                    <a:pt x="55" y="50"/>
                    <a:pt x="57" y="50"/>
                  </a:cubicBezTo>
                  <a:cubicBezTo>
                    <a:pt x="59" y="50"/>
                    <a:pt x="59" y="54"/>
                    <a:pt x="58" y="56"/>
                  </a:cubicBezTo>
                  <a:cubicBezTo>
                    <a:pt x="58" y="58"/>
                    <a:pt x="55" y="60"/>
                    <a:pt x="60" y="60"/>
                  </a:cubicBezTo>
                  <a:cubicBezTo>
                    <a:pt x="59" y="64"/>
                    <a:pt x="55" y="62"/>
                    <a:pt x="53" y="61"/>
                  </a:cubicBezTo>
                  <a:cubicBezTo>
                    <a:pt x="51" y="61"/>
                    <a:pt x="49" y="62"/>
                    <a:pt x="47" y="61"/>
                  </a:cubicBezTo>
                  <a:cubicBezTo>
                    <a:pt x="47" y="61"/>
                    <a:pt x="48" y="59"/>
                    <a:pt x="47" y="58"/>
                  </a:cubicBezTo>
                  <a:cubicBezTo>
                    <a:pt x="47" y="58"/>
                    <a:pt x="45" y="59"/>
                    <a:pt x="44" y="58"/>
                  </a:cubicBezTo>
                  <a:cubicBezTo>
                    <a:pt x="43" y="57"/>
                    <a:pt x="41" y="53"/>
                    <a:pt x="37" y="53"/>
                  </a:cubicBezTo>
                  <a:cubicBezTo>
                    <a:pt x="38" y="52"/>
                    <a:pt x="39" y="51"/>
                    <a:pt x="39" y="50"/>
                  </a:cubicBezTo>
                  <a:cubicBezTo>
                    <a:pt x="39" y="48"/>
                    <a:pt x="37" y="49"/>
                    <a:pt x="37" y="50"/>
                  </a:cubicBezTo>
                  <a:cubicBezTo>
                    <a:pt x="36" y="50"/>
                    <a:pt x="37" y="48"/>
                    <a:pt x="36" y="47"/>
                  </a:cubicBezTo>
                  <a:cubicBezTo>
                    <a:pt x="35" y="47"/>
                    <a:pt x="34" y="48"/>
                    <a:pt x="33" y="47"/>
                  </a:cubicBezTo>
                  <a:cubicBezTo>
                    <a:pt x="31" y="45"/>
                    <a:pt x="31" y="42"/>
                    <a:pt x="28" y="42"/>
                  </a:cubicBezTo>
                  <a:cubicBezTo>
                    <a:pt x="29" y="36"/>
                    <a:pt x="25" y="36"/>
                    <a:pt x="25" y="32"/>
                  </a:cubicBezTo>
                  <a:cubicBezTo>
                    <a:pt x="23" y="32"/>
                    <a:pt x="24" y="34"/>
                    <a:pt x="23" y="35"/>
                  </a:cubicBezTo>
                  <a:cubicBezTo>
                    <a:pt x="21" y="33"/>
                    <a:pt x="22" y="30"/>
                    <a:pt x="21" y="28"/>
                  </a:cubicBezTo>
                  <a:cubicBezTo>
                    <a:pt x="20" y="27"/>
                    <a:pt x="18" y="25"/>
                    <a:pt x="18" y="25"/>
                  </a:cubicBezTo>
                  <a:cubicBezTo>
                    <a:pt x="17" y="24"/>
                    <a:pt x="17" y="23"/>
                    <a:pt x="15" y="23"/>
                  </a:cubicBezTo>
                  <a:cubicBezTo>
                    <a:pt x="16" y="20"/>
                    <a:pt x="14" y="20"/>
                    <a:pt x="14" y="18"/>
                  </a:cubicBezTo>
                  <a:cubicBezTo>
                    <a:pt x="13" y="16"/>
                    <a:pt x="11" y="16"/>
                    <a:pt x="9" y="15"/>
                  </a:cubicBezTo>
                  <a:cubicBezTo>
                    <a:pt x="9" y="15"/>
                    <a:pt x="6" y="12"/>
                    <a:pt x="7" y="12"/>
                  </a:cubicBezTo>
                  <a:cubicBezTo>
                    <a:pt x="6" y="9"/>
                    <a:pt x="10" y="7"/>
                    <a:pt x="5" y="9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9" name="Freeform 111"/>
            <p:cNvSpPr>
              <a:spLocks noChangeArrowheads="1"/>
            </p:cNvSpPr>
            <p:nvPr/>
          </p:nvSpPr>
          <p:spPr bwMode="auto">
            <a:xfrm>
              <a:off x="4529137" y="2703513"/>
              <a:ext cx="161925" cy="293688"/>
            </a:xfrm>
            <a:custGeom>
              <a:gdLst>
                <a:gd fmla="*/ 453774101 w 43" name="T0"/>
                <a:gd fmla="*/ 0 h 78" name="T1"/>
                <a:gd fmla="*/ 538860040 w 43" name="T2"/>
                <a:gd fmla="*/ 14176094 h 78" name="T3"/>
                <a:gd fmla="*/ 496315188 w 43" name="T4"/>
                <a:gd fmla="*/ 368601031 h 78" name="T5"/>
                <a:gd fmla="*/ 453774101 w 43" name="T6"/>
                <a:gd fmla="*/ 609609688 h 78" name="T7"/>
                <a:gd fmla="*/ 397055163 w 43" name="T8"/>
                <a:gd fmla="*/ 708849875 h 78" name="T9"/>
                <a:gd fmla="*/ 382873545 w 43" name="T10"/>
                <a:gd fmla="*/ 822262391 h 78" name="T11"/>
                <a:gd fmla="*/ 382873545 w 43" name="T12"/>
                <a:gd fmla="*/ 864794438 h 78" name="T13"/>
                <a:gd fmla="*/ 340332459 w 43" name="T14"/>
                <a:gd fmla="*/ 893150391 h 78" name="T15"/>
                <a:gd fmla="*/ 326150841 w 43" name="T16"/>
                <a:gd fmla="*/ 1006562907 h 78" name="T17"/>
                <a:gd fmla="*/ 297791372 w 43" name="T18"/>
                <a:gd fmla="*/ 1020742766 h 78" name="T19"/>
                <a:gd fmla="*/ 283609755 w 43" name="T20"/>
                <a:gd fmla="*/ 1091627000 h 78" name="T21"/>
                <a:gd fmla="*/ 85082173 w 43" name="T22"/>
                <a:gd fmla="*/ 1105803094 h 78" name="T23"/>
                <a:gd fmla="*/ 56722704 w 43" name="T24"/>
                <a:gd fmla="*/ 1006562907 h 78" name="T25"/>
                <a:gd fmla="*/ 42541087 w 43" name="T26"/>
                <a:gd fmla="*/ 964034625 h 78" name="T27"/>
                <a:gd fmla="*/ 0 w 43" name="T28"/>
                <a:gd fmla="*/ 949854766 h 78" name="T29"/>
                <a:gd fmla="*/ 0 w 43" name="T30"/>
                <a:gd fmla="*/ 864794438 h 78" name="T31"/>
                <a:gd fmla="*/ 28359469 w 43" name="T32"/>
                <a:gd fmla="*/ 850618344 h 78" name="T33"/>
                <a:gd fmla="*/ 0 w 43" name="T34"/>
                <a:gd fmla="*/ 822262391 h 78" name="T35"/>
                <a:gd fmla="*/ 42541087 w 43" name="T36"/>
                <a:gd fmla="*/ 751378157 h 78" name="T37"/>
                <a:gd fmla="*/ 42541087 w 43" name="T38"/>
                <a:gd fmla="*/ 708849875 h 78" name="T39"/>
                <a:gd fmla="*/ 85082173 w 43" name="T40"/>
                <a:gd fmla="*/ 694670016 h 78" name="T41"/>
                <a:gd fmla="*/ 127623260 w 43" name="T42"/>
                <a:gd fmla="*/ 595433594 h 78" name="T43"/>
                <a:gd fmla="*/ 85082173 w 43" name="T44"/>
                <a:gd fmla="*/ 524549359 h 78" name="T45"/>
                <a:gd fmla="*/ 85082173 w 43" name="T46"/>
                <a:gd fmla="*/ 411133078 h 78" name="T47"/>
                <a:gd fmla="*/ 127623260 w 43" name="T48"/>
                <a:gd fmla="*/ 368601031 h 78" name="T49"/>
                <a:gd fmla="*/ 184345964 w 43" name="T50"/>
                <a:gd fmla="*/ 326068985 h 78" name="T51"/>
                <a:gd fmla="*/ 283609755 w 43" name="T52"/>
                <a:gd fmla="*/ 255184750 h 78" name="T53"/>
                <a:gd fmla="*/ 340332459 w 43" name="T54"/>
                <a:gd fmla="*/ 269360844 h 78" name="T55"/>
                <a:gd fmla="*/ 354510310 w 43" name="T56"/>
                <a:gd fmla="*/ 155948328 h 78" name="T57"/>
                <a:gd fmla="*/ 425414632 w 43" name="T58"/>
                <a:gd fmla="*/ 127592375 h 78" name="T59"/>
                <a:gd fmla="*/ 453774101 w 43" name="T60"/>
                <a:gd fmla="*/ 0 h 78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w 43" name="T93"/>
                <a:gd fmla="*/ 0 h 78" name="T94"/>
                <a:gd fmla="*/ 43 w 43" name="T95"/>
                <a:gd fmla="*/ 78 h 78" name="T96"/>
              </a:gdLst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b="T96" l="T93" r="T95" t="T94"/>
              <a:pathLst>
                <a:path h="78" w="43">
                  <a:moveTo>
                    <a:pt x="32" y="0"/>
                  </a:moveTo>
                  <a:cubicBezTo>
                    <a:pt x="34" y="1"/>
                    <a:pt x="36" y="1"/>
                    <a:pt x="38" y="1"/>
                  </a:cubicBezTo>
                  <a:cubicBezTo>
                    <a:pt x="36" y="8"/>
                    <a:pt x="43" y="21"/>
                    <a:pt x="35" y="26"/>
                  </a:cubicBezTo>
                  <a:cubicBezTo>
                    <a:pt x="35" y="33"/>
                    <a:pt x="34" y="37"/>
                    <a:pt x="32" y="43"/>
                  </a:cubicBezTo>
                  <a:cubicBezTo>
                    <a:pt x="32" y="45"/>
                    <a:pt x="31" y="50"/>
                    <a:pt x="28" y="50"/>
                  </a:cubicBezTo>
                  <a:cubicBezTo>
                    <a:pt x="29" y="54"/>
                    <a:pt x="27" y="56"/>
                    <a:pt x="27" y="58"/>
                  </a:cubicBezTo>
                  <a:cubicBezTo>
                    <a:pt x="27" y="59"/>
                    <a:pt x="27" y="61"/>
                    <a:pt x="27" y="61"/>
                  </a:cubicBezTo>
                  <a:cubicBezTo>
                    <a:pt x="27" y="62"/>
                    <a:pt x="24" y="62"/>
                    <a:pt x="24" y="63"/>
                  </a:cubicBezTo>
                  <a:cubicBezTo>
                    <a:pt x="23" y="65"/>
                    <a:pt x="24" y="68"/>
                    <a:pt x="23" y="71"/>
                  </a:cubicBezTo>
                  <a:cubicBezTo>
                    <a:pt x="22" y="72"/>
                    <a:pt x="21" y="71"/>
                    <a:pt x="21" y="72"/>
                  </a:cubicBezTo>
                  <a:cubicBezTo>
                    <a:pt x="21" y="74"/>
                    <a:pt x="19" y="75"/>
                    <a:pt x="20" y="77"/>
                  </a:cubicBezTo>
                  <a:cubicBezTo>
                    <a:pt x="16" y="78"/>
                    <a:pt x="11" y="78"/>
                    <a:pt x="6" y="78"/>
                  </a:cubicBezTo>
                  <a:cubicBezTo>
                    <a:pt x="6" y="75"/>
                    <a:pt x="3" y="75"/>
                    <a:pt x="4" y="71"/>
                  </a:cubicBezTo>
                  <a:cubicBezTo>
                    <a:pt x="3" y="71"/>
                    <a:pt x="3" y="69"/>
                    <a:pt x="3" y="68"/>
                  </a:cubicBezTo>
                  <a:cubicBezTo>
                    <a:pt x="1" y="69"/>
                    <a:pt x="0" y="68"/>
                    <a:pt x="0" y="67"/>
                  </a:cubicBezTo>
                  <a:cubicBezTo>
                    <a:pt x="0" y="65"/>
                    <a:pt x="0" y="63"/>
                    <a:pt x="0" y="61"/>
                  </a:cubicBezTo>
                  <a:cubicBezTo>
                    <a:pt x="0" y="60"/>
                    <a:pt x="1" y="60"/>
                    <a:pt x="2" y="60"/>
                  </a:cubicBezTo>
                  <a:cubicBezTo>
                    <a:pt x="2" y="59"/>
                    <a:pt x="0" y="58"/>
                    <a:pt x="0" y="58"/>
                  </a:cubicBezTo>
                  <a:cubicBezTo>
                    <a:pt x="1" y="56"/>
                    <a:pt x="2" y="54"/>
                    <a:pt x="3" y="53"/>
                  </a:cubicBezTo>
                  <a:cubicBezTo>
                    <a:pt x="3" y="52"/>
                    <a:pt x="3" y="50"/>
                    <a:pt x="3" y="50"/>
                  </a:cubicBezTo>
                  <a:cubicBezTo>
                    <a:pt x="3" y="50"/>
                    <a:pt x="6" y="49"/>
                    <a:pt x="6" y="49"/>
                  </a:cubicBezTo>
                  <a:cubicBezTo>
                    <a:pt x="6" y="46"/>
                    <a:pt x="4" y="37"/>
                    <a:pt x="9" y="42"/>
                  </a:cubicBezTo>
                  <a:cubicBezTo>
                    <a:pt x="9" y="39"/>
                    <a:pt x="6" y="40"/>
                    <a:pt x="6" y="37"/>
                  </a:cubicBezTo>
                  <a:cubicBezTo>
                    <a:pt x="6" y="35"/>
                    <a:pt x="6" y="32"/>
                    <a:pt x="6" y="29"/>
                  </a:cubicBezTo>
                  <a:cubicBezTo>
                    <a:pt x="8" y="30"/>
                    <a:pt x="8" y="28"/>
                    <a:pt x="9" y="26"/>
                  </a:cubicBezTo>
                  <a:cubicBezTo>
                    <a:pt x="11" y="27"/>
                    <a:pt x="12" y="24"/>
                    <a:pt x="13" y="23"/>
                  </a:cubicBezTo>
                  <a:cubicBezTo>
                    <a:pt x="15" y="22"/>
                    <a:pt x="21" y="23"/>
                    <a:pt x="20" y="18"/>
                  </a:cubicBezTo>
                  <a:cubicBezTo>
                    <a:pt x="22" y="17"/>
                    <a:pt x="22" y="19"/>
                    <a:pt x="24" y="19"/>
                  </a:cubicBezTo>
                  <a:cubicBezTo>
                    <a:pt x="23" y="15"/>
                    <a:pt x="25" y="14"/>
                    <a:pt x="25" y="11"/>
                  </a:cubicBezTo>
                  <a:cubicBezTo>
                    <a:pt x="30" y="13"/>
                    <a:pt x="28" y="2"/>
                    <a:pt x="30" y="9"/>
                  </a:cubicBezTo>
                  <a:cubicBezTo>
                    <a:pt x="34" y="7"/>
                    <a:pt x="30" y="2"/>
                    <a:pt x="32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60" name="Freeform 112"/>
            <p:cNvSpPr>
              <a:spLocks noChangeArrowheads="1"/>
            </p:cNvSpPr>
            <p:nvPr/>
          </p:nvSpPr>
          <p:spPr bwMode="auto">
            <a:xfrm>
              <a:off x="6027737" y="2689225"/>
              <a:ext cx="868363" cy="635000"/>
            </a:xfrm>
            <a:custGeom>
              <a:gdLst>
                <a:gd fmla="*/ 1893580175 w 231" name="T0"/>
                <a:gd fmla="*/ 183533787 h 169" name="T1"/>
                <a:gd fmla="*/ 1822923245 w 231" name="T2"/>
                <a:gd fmla="*/ 225887160 h 169" name="T3"/>
                <a:gd fmla="*/ 1921841444 w 231" name="T4"/>
                <a:gd fmla="*/ 352951036 h 169" name="T5"/>
                <a:gd fmla="*/ 2147483646 w 231" name="T6"/>
                <a:gd fmla="*/ 508247988 h 169" name="T7"/>
                <a:gd fmla="*/ 2147483646 w 231" name="T8"/>
                <a:gd fmla="*/ 381187870 h 169" name="T9"/>
                <a:gd fmla="*/ 2147483646 w 231" name="T10"/>
                <a:gd fmla="*/ 310597663 h 169" name="T11"/>
                <a:gd fmla="*/ 2147483646 w 231" name="T12"/>
                <a:gd fmla="*/ 127063876 h 169" name="T13"/>
                <a:gd fmla="*/ 2147483646 w 231" name="T14"/>
                <a:gd fmla="*/ 28236834 h 169" name="T15"/>
                <a:gd fmla="*/ 2147483646 w 231" name="T16"/>
                <a:gd fmla="*/ 112943580 h 169" name="T17"/>
                <a:gd fmla="*/ 2147483646 w 231" name="T18"/>
                <a:gd fmla="*/ 310597663 h 169" name="T19"/>
                <a:gd fmla="*/ 2147483646 w 231" name="T20"/>
                <a:gd fmla="*/ 451778077 h 169" name="T21"/>
                <a:gd fmla="*/ 2147483646 w 231" name="T22"/>
                <a:gd fmla="*/ 578838195 h 169" name="T23"/>
                <a:gd fmla="*/ 2147483646 w 231" name="T24"/>
                <a:gd fmla="*/ 748255444 h 169" name="T25"/>
                <a:gd fmla="*/ 2147483646 w 231" name="T26"/>
                <a:gd fmla="*/ 776492278 h 169" name="T27"/>
                <a:gd fmla="*/ 2147483646 w 231" name="T28"/>
                <a:gd fmla="*/ 861199024 h 169" name="T29"/>
                <a:gd fmla="*/ 2147483646 w 231" name="T30"/>
                <a:gd fmla="*/ 1058853107 h 169" name="T31"/>
                <a:gd fmla="*/ 2147483646 w 231" name="T32"/>
                <a:gd fmla="*/ 1101206479 h 169" name="T33"/>
                <a:gd fmla="*/ 2147483646 w 231" name="T34"/>
                <a:gd fmla="*/ 1171796686 h 169" name="T35"/>
                <a:gd fmla="*/ 2147483646 w 231" name="T36"/>
                <a:gd fmla="*/ 1510627426 h 169" name="T37"/>
                <a:gd fmla="*/ 2147483646 w 231" name="T38"/>
                <a:gd fmla="*/ 1680044675 h 169" name="T39"/>
                <a:gd fmla="*/ 2147483646 w 231" name="T40"/>
                <a:gd fmla="*/ 1736518343 h 169" name="T41"/>
                <a:gd fmla="*/ 2147483646 w 231" name="T42"/>
                <a:gd fmla="*/ 1849461923 h 169" name="T43"/>
                <a:gd fmla="*/ 2147483646 w 231" name="T44"/>
                <a:gd fmla="*/ 1948288964 h 169" name="T45"/>
                <a:gd fmla="*/ 2147483646 w 231" name="T46"/>
                <a:gd fmla="*/ 2147483646 h 169" name="T47"/>
                <a:gd fmla="*/ 2147483646 w 231" name="T48"/>
                <a:gd fmla="*/ 2147483646 h 169" name="T49"/>
                <a:gd fmla="*/ 2147483646 w 231" name="T50"/>
                <a:gd fmla="*/ 2147483646 h 169" name="T51"/>
                <a:gd fmla="*/ 2147483646 w 231" name="T52"/>
                <a:gd fmla="*/ 2147483646 h 169" name="T53"/>
                <a:gd fmla="*/ 2147483646 w 231" name="T54"/>
                <a:gd fmla="*/ 2147483646 h 169" name="T55"/>
                <a:gd fmla="*/ 2147483646 w 231" name="T56"/>
                <a:gd fmla="*/ 2147483646 h 169" name="T57"/>
                <a:gd fmla="*/ 2133808476 w 231" name="T58"/>
                <a:gd fmla="*/ 2103585917 h 169" name="T59"/>
                <a:gd fmla="*/ 1978367740 w 231" name="T60"/>
                <a:gd fmla="*/ 1990642337 h 169" name="T61"/>
                <a:gd fmla="*/ 1893580175 w 231" name="T62"/>
                <a:gd fmla="*/ 1891815296 h 169" name="T63"/>
                <a:gd fmla="*/ 1738135680 w 231" name="T64"/>
                <a:gd fmla="*/ 1835345385 h 169" name="T65"/>
                <a:gd fmla="*/ 1653348115 w 231" name="T66"/>
                <a:gd fmla="*/ 1792988254 h 169" name="T67"/>
                <a:gd fmla="*/ 1285936588 w 231" name="T68"/>
                <a:gd fmla="*/ 1708281509 h 169" name="T69"/>
                <a:gd fmla="*/ 1088100190 w 231" name="T70"/>
                <a:gd fmla="*/ 1778871716 h 169" name="T71"/>
                <a:gd fmla="*/ 1003312625 w 231" name="T72"/>
                <a:gd fmla="*/ 1807108550 h 169" name="T73"/>
                <a:gd fmla="*/ 946790088 w 231" name="T74"/>
                <a:gd fmla="*/ 1877698757 h 169" name="T75"/>
                <a:gd fmla="*/ 904394426 w 231" name="T76"/>
                <a:gd fmla="*/ 1877698757 h 169" name="T77"/>
                <a:gd fmla="*/ 551117292 w 231" name="T78"/>
                <a:gd fmla="*/ 1934168669 h 169" name="T79"/>
                <a:gd fmla="*/ 494590995 w 231" name="T80"/>
                <a:gd fmla="*/ 1976525799 h 169" name="T81"/>
                <a:gd fmla="*/ 155444495 w 231" name="T82"/>
                <a:gd fmla="*/ 2032995710 h 169" name="T83"/>
                <a:gd fmla="*/ 197836398 w 231" name="T84"/>
                <a:gd fmla="*/ 1807108550 h 169" name="T85"/>
                <a:gd fmla="*/ 155444495 w 231" name="T86"/>
                <a:gd fmla="*/ 1694164970 h 169" name="T87"/>
                <a:gd fmla="*/ 155444495 w 231" name="T88"/>
                <a:gd fmla="*/ 1609454467 h 169" name="T89"/>
                <a:gd fmla="*/ 98918199 w 231" name="T90"/>
                <a:gd fmla="*/ 1496510888 h 169" name="T91"/>
                <a:gd fmla="*/ 70656931 w 231" name="T92"/>
                <a:gd fmla="*/ 1397683846 h 169" name="T93"/>
                <a:gd fmla="*/ 28261269 w 231" name="T94"/>
                <a:gd fmla="*/ 1284740266 h 169" name="T95"/>
                <a:gd fmla="*/ 56526296 w 231" name="T96"/>
                <a:gd fmla="*/ 1171796686 h 169" name="T97"/>
                <a:gd fmla="*/ 56526296 w 231" name="T98"/>
                <a:gd fmla="*/ 917672692 h 169" name="T99"/>
                <a:gd fmla="*/ 268493329 w 231" name="T100"/>
                <a:gd fmla="*/ 776492278 h 169" name="T101"/>
                <a:gd fmla="*/ 522852264 w 231" name="T102"/>
                <a:gd fmla="*/ 720018609 h 169" name="T103"/>
                <a:gd fmla="*/ 664166125 w 231" name="T104"/>
                <a:gd fmla="*/ 663548698 h 169" name="T105"/>
                <a:gd fmla="*/ 720692421 w 231" name="T106"/>
                <a:gd fmla="*/ 451778077 h 169" name="T107"/>
                <a:gd fmla="*/ 904394426 w 231" name="T108"/>
                <a:gd fmla="*/ 451778077 h 169" name="T109"/>
                <a:gd fmla="*/ 946790088 w 231" name="T110"/>
                <a:gd fmla="*/ 310597663 h 169" name="T111"/>
                <a:gd fmla="*/ 1102234583 w 231" name="T112"/>
                <a:gd fmla="*/ 211770621 h 169" name="T113"/>
                <a:gd fmla="*/ 1229414051 w 231" name="T114"/>
                <a:gd fmla="*/ 268244290 h 169" name="T115"/>
                <a:gd fmla="*/ 1257675319 w 231" name="T116"/>
                <a:gd fmla="*/ 282360828 h 169" name="T117"/>
                <a:gd fmla="*/ 1300070981 w 231" name="T118"/>
                <a:gd fmla="*/ 254123994 h 169" name="T119"/>
                <a:gd fmla="*/ 1441381083 w 231" name="T120"/>
                <a:gd fmla="*/ 127063876 h 169" name="T121"/>
                <a:gd fmla="*/ 1540299282 w 231" name="T122"/>
                <a:gd fmla="*/ 84706746 h 169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w 231" name="T186"/>
                <a:gd fmla="*/ 0 h 169" name="T187"/>
                <a:gd fmla="*/ 231 w 231" name="T188"/>
                <a:gd fmla="*/ 169 h 169" name="T189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T189" l="T186" r="T188" t="T187"/>
              <a:pathLst>
                <a:path h="169" w="231">
                  <a:moveTo>
                    <a:pt x="134" y="6"/>
                  </a:moveTo>
                  <a:cubicBezTo>
                    <a:pt x="134" y="9"/>
                    <a:pt x="134" y="11"/>
                    <a:pt x="134" y="13"/>
                  </a:cubicBezTo>
                  <a:cubicBezTo>
                    <a:pt x="133" y="13"/>
                    <a:pt x="131" y="13"/>
                    <a:pt x="130" y="13"/>
                  </a:cubicBezTo>
                  <a:cubicBezTo>
                    <a:pt x="132" y="15"/>
                    <a:pt x="131" y="16"/>
                    <a:pt x="129" y="16"/>
                  </a:cubicBezTo>
                  <a:cubicBezTo>
                    <a:pt x="131" y="19"/>
                    <a:pt x="128" y="18"/>
                    <a:pt x="129" y="22"/>
                  </a:cubicBezTo>
                  <a:cubicBezTo>
                    <a:pt x="130" y="24"/>
                    <a:pt x="132" y="25"/>
                    <a:pt x="136" y="25"/>
                  </a:cubicBezTo>
                  <a:cubicBezTo>
                    <a:pt x="136" y="31"/>
                    <a:pt x="145" y="28"/>
                    <a:pt x="145" y="34"/>
                  </a:cubicBezTo>
                  <a:cubicBezTo>
                    <a:pt x="149" y="34"/>
                    <a:pt x="153" y="34"/>
                    <a:pt x="155" y="36"/>
                  </a:cubicBezTo>
                  <a:cubicBezTo>
                    <a:pt x="158" y="35"/>
                    <a:pt x="155" y="29"/>
                    <a:pt x="161" y="32"/>
                  </a:cubicBezTo>
                  <a:cubicBezTo>
                    <a:pt x="160" y="31"/>
                    <a:pt x="159" y="27"/>
                    <a:pt x="161" y="27"/>
                  </a:cubicBezTo>
                  <a:cubicBezTo>
                    <a:pt x="163" y="27"/>
                    <a:pt x="161" y="25"/>
                    <a:pt x="161" y="23"/>
                  </a:cubicBezTo>
                  <a:cubicBezTo>
                    <a:pt x="161" y="23"/>
                    <a:pt x="162" y="23"/>
                    <a:pt x="162" y="22"/>
                  </a:cubicBezTo>
                  <a:cubicBezTo>
                    <a:pt x="162" y="20"/>
                    <a:pt x="164" y="19"/>
                    <a:pt x="164" y="16"/>
                  </a:cubicBezTo>
                  <a:cubicBezTo>
                    <a:pt x="163" y="15"/>
                    <a:pt x="162" y="13"/>
                    <a:pt x="164" y="9"/>
                  </a:cubicBezTo>
                  <a:cubicBezTo>
                    <a:pt x="164" y="9"/>
                    <a:pt x="166" y="9"/>
                    <a:pt x="167" y="9"/>
                  </a:cubicBezTo>
                  <a:cubicBezTo>
                    <a:pt x="168" y="8"/>
                    <a:pt x="167" y="3"/>
                    <a:pt x="168" y="2"/>
                  </a:cubicBezTo>
                  <a:cubicBezTo>
                    <a:pt x="171" y="2"/>
                    <a:pt x="169" y="6"/>
                    <a:pt x="171" y="8"/>
                  </a:cubicBezTo>
                  <a:cubicBezTo>
                    <a:pt x="171" y="8"/>
                    <a:pt x="172" y="8"/>
                    <a:pt x="172" y="8"/>
                  </a:cubicBezTo>
                  <a:cubicBezTo>
                    <a:pt x="173" y="10"/>
                    <a:pt x="174" y="13"/>
                    <a:pt x="175" y="15"/>
                  </a:cubicBezTo>
                  <a:cubicBezTo>
                    <a:pt x="176" y="17"/>
                    <a:pt x="179" y="19"/>
                    <a:pt x="179" y="22"/>
                  </a:cubicBezTo>
                  <a:cubicBezTo>
                    <a:pt x="183" y="18"/>
                    <a:pt x="180" y="24"/>
                    <a:pt x="185" y="23"/>
                  </a:cubicBezTo>
                  <a:cubicBezTo>
                    <a:pt x="185" y="26"/>
                    <a:pt x="184" y="30"/>
                    <a:pt x="186" y="32"/>
                  </a:cubicBezTo>
                  <a:cubicBezTo>
                    <a:pt x="188" y="34"/>
                    <a:pt x="186" y="37"/>
                    <a:pt x="188" y="41"/>
                  </a:cubicBezTo>
                  <a:cubicBezTo>
                    <a:pt x="191" y="37"/>
                    <a:pt x="188" y="41"/>
                    <a:pt x="193" y="41"/>
                  </a:cubicBezTo>
                  <a:cubicBezTo>
                    <a:pt x="194" y="44"/>
                    <a:pt x="192" y="44"/>
                    <a:pt x="192" y="46"/>
                  </a:cubicBezTo>
                  <a:cubicBezTo>
                    <a:pt x="194" y="48"/>
                    <a:pt x="198" y="48"/>
                    <a:pt x="197" y="53"/>
                  </a:cubicBezTo>
                  <a:cubicBezTo>
                    <a:pt x="198" y="53"/>
                    <a:pt x="201" y="52"/>
                    <a:pt x="202" y="53"/>
                  </a:cubicBezTo>
                  <a:cubicBezTo>
                    <a:pt x="202" y="53"/>
                    <a:pt x="201" y="55"/>
                    <a:pt x="202" y="55"/>
                  </a:cubicBezTo>
                  <a:cubicBezTo>
                    <a:pt x="202" y="56"/>
                    <a:pt x="204" y="55"/>
                    <a:pt x="204" y="55"/>
                  </a:cubicBezTo>
                  <a:cubicBezTo>
                    <a:pt x="206" y="58"/>
                    <a:pt x="206" y="62"/>
                    <a:pt x="210" y="61"/>
                  </a:cubicBezTo>
                  <a:cubicBezTo>
                    <a:pt x="210" y="65"/>
                    <a:pt x="213" y="69"/>
                    <a:pt x="214" y="71"/>
                  </a:cubicBezTo>
                  <a:cubicBezTo>
                    <a:pt x="215" y="72"/>
                    <a:pt x="216" y="74"/>
                    <a:pt x="217" y="75"/>
                  </a:cubicBezTo>
                  <a:cubicBezTo>
                    <a:pt x="217" y="76"/>
                    <a:pt x="219" y="75"/>
                    <a:pt x="220" y="75"/>
                  </a:cubicBezTo>
                  <a:cubicBezTo>
                    <a:pt x="220" y="76"/>
                    <a:pt x="219" y="78"/>
                    <a:pt x="220" y="78"/>
                  </a:cubicBezTo>
                  <a:cubicBezTo>
                    <a:pt x="221" y="79"/>
                    <a:pt x="223" y="79"/>
                    <a:pt x="223" y="78"/>
                  </a:cubicBezTo>
                  <a:cubicBezTo>
                    <a:pt x="226" y="81"/>
                    <a:pt x="223" y="85"/>
                    <a:pt x="228" y="83"/>
                  </a:cubicBezTo>
                  <a:cubicBezTo>
                    <a:pt x="225" y="87"/>
                    <a:pt x="229" y="93"/>
                    <a:pt x="230" y="99"/>
                  </a:cubicBezTo>
                  <a:cubicBezTo>
                    <a:pt x="230" y="102"/>
                    <a:pt x="228" y="105"/>
                    <a:pt x="231" y="107"/>
                  </a:cubicBezTo>
                  <a:cubicBezTo>
                    <a:pt x="228" y="110"/>
                    <a:pt x="229" y="111"/>
                    <a:pt x="228" y="117"/>
                  </a:cubicBezTo>
                  <a:cubicBezTo>
                    <a:pt x="228" y="117"/>
                    <a:pt x="226" y="118"/>
                    <a:pt x="227" y="119"/>
                  </a:cubicBezTo>
                  <a:cubicBezTo>
                    <a:pt x="227" y="119"/>
                    <a:pt x="228" y="119"/>
                    <a:pt x="228" y="119"/>
                  </a:cubicBezTo>
                  <a:cubicBezTo>
                    <a:pt x="228" y="119"/>
                    <a:pt x="227" y="122"/>
                    <a:pt x="227" y="123"/>
                  </a:cubicBezTo>
                  <a:cubicBezTo>
                    <a:pt x="227" y="123"/>
                    <a:pt x="224" y="124"/>
                    <a:pt x="224" y="124"/>
                  </a:cubicBezTo>
                  <a:cubicBezTo>
                    <a:pt x="224" y="126"/>
                    <a:pt x="227" y="128"/>
                    <a:pt x="224" y="131"/>
                  </a:cubicBezTo>
                  <a:cubicBezTo>
                    <a:pt x="221" y="131"/>
                    <a:pt x="222" y="135"/>
                    <a:pt x="218" y="134"/>
                  </a:cubicBezTo>
                  <a:cubicBezTo>
                    <a:pt x="219" y="137"/>
                    <a:pt x="218" y="138"/>
                    <a:pt x="216" y="138"/>
                  </a:cubicBezTo>
                  <a:cubicBezTo>
                    <a:pt x="217" y="144"/>
                    <a:pt x="213" y="145"/>
                    <a:pt x="214" y="151"/>
                  </a:cubicBezTo>
                  <a:cubicBezTo>
                    <a:pt x="208" y="150"/>
                    <a:pt x="209" y="155"/>
                    <a:pt x="209" y="159"/>
                  </a:cubicBezTo>
                  <a:cubicBezTo>
                    <a:pt x="207" y="159"/>
                    <a:pt x="204" y="159"/>
                    <a:pt x="204" y="161"/>
                  </a:cubicBezTo>
                  <a:cubicBezTo>
                    <a:pt x="204" y="163"/>
                    <a:pt x="199" y="163"/>
                    <a:pt x="196" y="165"/>
                  </a:cubicBezTo>
                  <a:cubicBezTo>
                    <a:pt x="195" y="165"/>
                    <a:pt x="194" y="167"/>
                    <a:pt x="193" y="168"/>
                  </a:cubicBezTo>
                  <a:cubicBezTo>
                    <a:pt x="192" y="168"/>
                    <a:pt x="190" y="167"/>
                    <a:pt x="190" y="169"/>
                  </a:cubicBezTo>
                  <a:cubicBezTo>
                    <a:pt x="187" y="167"/>
                    <a:pt x="186" y="164"/>
                    <a:pt x="182" y="163"/>
                  </a:cubicBezTo>
                  <a:cubicBezTo>
                    <a:pt x="179" y="162"/>
                    <a:pt x="180" y="166"/>
                    <a:pt x="179" y="166"/>
                  </a:cubicBezTo>
                  <a:cubicBezTo>
                    <a:pt x="176" y="168"/>
                    <a:pt x="171" y="166"/>
                    <a:pt x="169" y="169"/>
                  </a:cubicBezTo>
                  <a:cubicBezTo>
                    <a:pt x="164" y="167"/>
                    <a:pt x="161" y="163"/>
                    <a:pt x="154" y="162"/>
                  </a:cubicBezTo>
                  <a:cubicBezTo>
                    <a:pt x="155" y="160"/>
                    <a:pt x="155" y="159"/>
                    <a:pt x="154" y="155"/>
                  </a:cubicBezTo>
                  <a:cubicBezTo>
                    <a:pt x="154" y="154"/>
                    <a:pt x="153" y="155"/>
                    <a:pt x="152" y="154"/>
                  </a:cubicBezTo>
                  <a:cubicBezTo>
                    <a:pt x="152" y="153"/>
                    <a:pt x="153" y="153"/>
                    <a:pt x="152" y="152"/>
                  </a:cubicBezTo>
                  <a:cubicBezTo>
                    <a:pt x="152" y="151"/>
                    <a:pt x="149" y="150"/>
                    <a:pt x="151" y="149"/>
                  </a:cubicBezTo>
                  <a:cubicBezTo>
                    <a:pt x="150" y="148"/>
                    <a:pt x="145" y="145"/>
                    <a:pt x="144" y="148"/>
                  </a:cubicBezTo>
                  <a:cubicBezTo>
                    <a:pt x="142" y="146"/>
                    <a:pt x="142" y="143"/>
                    <a:pt x="140" y="141"/>
                  </a:cubicBezTo>
                  <a:cubicBezTo>
                    <a:pt x="139" y="138"/>
                    <a:pt x="141" y="137"/>
                    <a:pt x="141" y="135"/>
                  </a:cubicBezTo>
                  <a:cubicBezTo>
                    <a:pt x="140" y="134"/>
                    <a:pt x="139" y="135"/>
                    <a:pt x="134" y="134"/>
                  </a:cubicBezTo>
                  <a:cubicBezTo>
                    <a:pt x="131" y="136"/>
                    <a:pt x="132" y="141"/>
                    <a:pt x="126" y="140"/>
                  </a:cubicBezTo>
                  <a:cubicBezTo>
                    <a:pt x="127" y="134"/>
                    <a:pt x="122" y="135"/>
                    <a:pt x="123" y="130"/>
                  </a:cubicBezTo>
                  <a:cubicBezTo>
                    <a:pt x="120" y="130"/>
                    <a:pt x="119" y="127"/>
                    <a:pt x="115" y="128"/>
                  </a:cubicBezTo>
                  <a:cubicBezTo>
                    <a:pt x="115" y="127"/>
                    <a:pt x="116" y="127"/>
                    <a:pt x="117" y="127"/>
                  </a:cubicBezTo>
                  <a:cubicBezTo>
                    <a:pt x="114" y="123"/>
                    <a:pt x="110" y="127"/>
                    <a:pt x="103" y="126"/>
                  </a:cubicBezTo>
                  <a:cubicBezTo>
                    <a:pt x="99" y="125"/>
                    <a:pt x="95" y="123"/>
                    <a:pt x="91" y="121"/>
                  </a:cubicBezTo>
                  <a:cubicBezTo>
                    <a:pt x="88" y="122"/>
                    <a:pt x="83" y="122"/>
                    <a:pt x="82" y="126"/>
                  </a:cubicBezTo>
                  <a:cubicBezTo>
                    <a:pt x="80" y="126"/>
                    <a:pt x="79" y="125"/>
                    <a:pt x="77" y="126"/>
                  </a:cubicBezTo>
                  <a:cubicBezTo>
                    <a:pt x="75" y="126"/>
                    <a:pt x="76" y="127"/>
                    <a:pt x="75" y="127"/>
                  </a:cubicBezTo>
                  <a:cubicBezTo>
                    <a:pt x="73" y="128"/>
                    <a:pt x="74" y="125"/>
                    <a:pt x="71" y="128"/>
                  </a:cubicBezTo>
                  <a:cubicBezTo>
                    <a:pt x="71" y="129"/>
                    <a:pt x="69" y="130"/>
                    <a:pt x="70" y="131"/>
                  </a:cubicBezTo>
                  <a:cubicBezTo>
                    <a:pt x="68" y="129"/>
                    <a:pt x="67" y="127"/>
                    <a:pt x="67" y="133"/>
                  </a:cubicBezTo>
                  <a:cubicBezTo>
                    <a:pt x="66" y="132"/>
                    <a:pt x="66" y="131"/>
                    <a:pt x="64" y="131"/>
                  </a:cubicBezTo>
                  <a:cubicBezTo>
                    <a:pt x="62" y="131"/>
                    <a:pt x="64" y="133"/>
                    <a:pt x="64" y="133"/>
                  </a:cubicBezTo>
                  <a:cubicBezTo>
                    <a:pt x="62" y="136"/>
                    <a:pt x="58" y="134"/>
                    <a:pt x="57" y="138"/>
                  </a:cubicBezTo>
                  <a:cubicBezTo>
                    <a:pt x="53" y="135"/>
                    <a:pt x="45" y="137"/>
                    <a:pt x="39" y="137"/>
                  </a:cubicBezTo>
                  <a:cubicBezTo>
                    <a:pt x="37" y="136"/>
                    <a:pt x="38" y="139"/>
                    <a:pt x="37" y="140"/>
                  </a:cubicBezTo>
                  <a:cubicBezTo>
                    <a:pt x="37" y="140"/>
                    <a:pt x="35" y="139"/>
                    <a:pt x="35" y="140"/>
                  </a:cubicBezTo>
                  <a:cubicBezTo>
                    <a:pt x="33" y="140"/>
                    <a:pt x="32" y="141"/>
                    <a:pt x="30" y="141"/>
                  </a:cubicBezTo>
                  <a:cubicBezTo>
                    <a:pt x="26" y="142"/>
                    <a:pt x="19" y="145"/>
                    <a:pt x="11" y="144"/>
                  </a:cubicBezTo>
                  <a:cubicBezTo>
                    <a:pt x="12" y="140"/>
                    <a:pt x="11" y="135"/>
                    <a:pt x="15" y="135"/>
                  </a:cubicBezTo>
                  <a:cubicBezTo>
                    <a:pt x="14" y="134"/>
                    <a:pt x="17" y="129"/>
                    <a:pt x="14" y="128"/>
                  </a:cubicBezTo>
                  <a:cubicBezTo>
                    <a:pt x="10" y="128"/>
                    <a:pt x="15" y="127"/>
                    <a:pt x="14" y="123"/>
                  </a:cubicBezTo>
                  <a:cubicBezTo>
                    <a:pt x="12" y="119"/>
                    <a:pt x="12" y="126"/>
                    <a:pt x="11" y="120"/>
                  </a:cubicBezTo>
                  <a:cubicBezTo>
                    <a:pt x="11" y="120"/>
                    <a:pt x="11" y="117"/>
                    <a:pt x="11" y="117"/>
                  </a:cubicBezTo>
                  <a:cubicBezTo>
                    <a:pt x="9" y="116"/>
                    <a:pt x="11" y="117"/>
                    <a:pt x="11" y="114"/>
                  </a:cubicBezTo>
                  <a:cubicBezTo>
                    <a:pt x="10" y="112"/>
                    <a:pt x="7" y="109"/>
                    <a:pt x="9" y="107"/>
                  </a:cubicBezTo>
                  <a:cubicBezTo>
                    <a:pt x="10" y="106"/>
                    <a:pt x="7" y="107"/>
                    <a:pt x="7" y="106"/>
                  </a:cubicBezTo>
                  <a:cubicBezTo>
                    <a:pt x="6" y="105"/>
                    <a:pt x="7" y="104"/>
                    <a:pt x="7" y="103"/>
                  </a:cubicBezTo>
                  <a:cubicBezTo>
                    <a:pt x="7" y="103"/>
                    <a:pt x="5" y="99"/>
                    <a:pt x="5" y="99"/>
                  </a:cubicBezTo>
                  <a:cubicBezTo>
                    <a:pt x="3" y="97"/>
                    <a:pt x="6" y="98"/>
                    <a:pt x="5" y="96"/>
                  </a:cubicBezTo>
                  <a:cubicBezTo>
                    <a:pt x="5" y="94"/>
                    <a:pt x="2" y="93"/>
                    <a:pt x="2" y="91"/>
                  </a:cubicBezTo>
                  <a:cubicBezTo>
                    <a:pt x="6" y="91"/>
                    <a:pt x="4" y="85"/>
                    <a:pt x="7" y="85"/>
                  </a:cubicBezTo>
                  <a:cubicBezTo>
                    <a:pt x="7" y="83"/>
                    <a:pt x="4" y="84"/>
                    <a:pt x="4" y="83"/>
                  </a:cubicBezTo>
                  <a:cubicBezTo>
                    <a:pt x="3" y="82"/>
                    <a:pt x="5" y="78"/>
                    <a:pt x="1" y="79"/>
                  </a:cubicBezTo>
                  <a:cubicBezTo>
                    <a:pt x="0" y="73"/>
                    <a:pt x="3" y="70"/>
                    <a:pt x="4" y="65"/>
                  </a:cubicBezTo>
                  <a:cubicBezTo>
                    <a:pt x="5" y="68"/>
                    <a:pt x="11" y="66"/>
                    <a:pt x="11" y="62"/>
                  </a:cubicBezTo>
                  <a:cubicBezTo>
                    <a:pt x="11" y="60"/>
                    <a:pt x="20" y="62"/>
                    <a:pt x="19" y="55"/>
                  </a:cubicBezTo>
                  <a:cubicBezTo>
                    <a:pt x="27" y="56"/>
                    <a:pt x="31" y="53"/>
                    <a:pt x="37" y="53"/>
                  </a:cubicBezTo>
                  <a:cubicBezTo>
                    <a:pt x="39" y="53"/>
                    <a:pt x="38" y="51"/>
                    <a:pt x="37" y="51"/>
                  </a:cubicBezTo>
                  <a:cubicBezTo>
                    <a:pt x="40" y="48"/>
                    <a:pt x="44" y="51"/>
                    <a:pt x="44" y="46"/>
                  </a:cubicBezTo>
                  <a:cubicBezTo>
                    <a:pt x="46" y="46"/>
                    <a:pt x="46" y="47"/>
                    <a:pt x="47" y="47"/>
                  </a:cubicBezTo>
                  <a:cubicBezTo>
                    <a:pt x="51" y="48"/>
                    <a:pt x="46" y="41"/>
                    <a:pt x="51" y="43"/>
                  </a:cubicBezTo>
                  <a:cubicBezTo>
                    <a:pt x="50" y="37"/>
                    <a:pt x="51" y="38"/>
                    <a:pt x="51" y="32"/>
                  </a:cubicBezTo>
                  <a:cubicBezTo>
                    <a:pt x="55" y="32"/>
                    <a:pt x="57" y="33"/>
                    <a:pt x="60" y="34"/>
                  </a:cubicBezTo>
                  <a:cubicBezTo>
                    <a:pt x="61" y="34"/>
                    <a:pt x="61" y="31"/>
                    <a:pt x="64" y="32"/>
                  </a:cubicBezTo>
                  <a:cubicBezTo>
                    <a:pt x="62" y="28"/>
                    <a:pt x="68" y="26"/>
                    <a:pt x="64" y="26"/>
                  </a:cubicBezTo>
                  <a:cubicBezTo>
                    <a:pt x="65" y="25"/>
                    <a:pt x="67" y="25"/>
                    <a:pt x="67" y="22"/>
                  </a:cubicBezTo>
                  <a:cubicBezTo>
                    <a:pt x="71" y="23"/>
                    <a:pt x="69" y="17"/>
                    <a:pt x="74" y="19"/>
                  </a:cubicBezTo>
                  <a:cubicBezTo>
                    <a:pt x="75" y="18"/>
                    <a:pt x="77" y="16"/>
                    <a:pt x="78" y="15"/>
                  </a:cubicBezTo>
                  <a:cubicBezTo>
                    <a:pt x="80" y="16"/>
                    <a:pt x="82" y="17"/>
                    <a:pt x="85" y="16"/>
                  </a:cubicBezTo>
                  <a:cubicBezTo>
                    <a:pt x="82" y="19"/>
                    <a:pt x="86" y="18"/>
                    <a:pt x="87" y="19"/>
                  </a:cubicBezTo>
                  <a:cubicBezTo>
                    <a:pt x="87" y="19"/>
                    <a:pt x="86" y="20"/>
                    <a:pt x="87" y="20"/>
                  </a:cubicBezTo>
                  <a:cubicBezTo>
                    <a:pt x="87" y="21"/>
                    <a:pt x="89" y="20"/>
                    <a:pt x="89" y="20"/>
                  </a:cubicBezTo>
                  <a:cubicBezTo>
                    <a:pt x="90" y="21"/>
                    <a:pt x="91" y="25"/>
                    <a:pt x="95" y="23"/>
                  </a:cubicBezTo>
                  <a:cubicBezTo>
                    <a:pt x="97" y="24"/>
                    <a:pt x="96" y="16"/>
                    <a:pt x="92" y="18"/>
                  </a:cubicBezTo>
                  <a:cubicBezTo>
                    <a:pt x="93" y="16"/>
                    <a:pt x="95" y="15"/>
                    <a:pt x="96" y="15"/>
                  </a:cubicBezTo>
                  <a:cubicBezTo>
                    <a:pt x="97" y="11"/>
                    <a:pt x="98" y="9"/>
                    <a:pt x="102" y="9"/>
                  </a:cubicBezTo>
                  <a:cubicBezTo>
                    <a:pt x="102" y="6"/>
                    <a:pt x="103" y="5"/>
                    <a:pt x="106" y="5"/>
                  </a:cubicBezTo>
                  <a:cubicBezTo>
                    <a:pt x="104" y="9"/>
                    <a:pt x="105" y="7"/>
                    <a:pt x="109" y="6"/>
                  </a:cubicBezTo>
                  <a:cubicBezTo>
                    <a:pt x="115" y="0"/>
                    <a:pt x="126" y="6"/>
                    <a:pt x="134" y="6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 useBgFill="1">
        <p:nvSpPr>
          <p:cNvPr id="22536" name="椭圆 112"/>
          <p:cNvSpPr>
            <a:spLocks noChangeArrowheads="1"/>
          </p:cNvSpPr>
          <p:nvPr/>
        </p:nvSpPr>
        <p:spPr bwMode="auto">
          <a:xfrm>
            <a:off x="1498600" y="2297113"/>
            <a:ext cx="1957388" cy="1957387"/>
          </a:xfrm>
          <a:prstGeom prst="ellipse">
            <a:avLst/>
          </a:prstGeom>
          <a:ln w="25400">
            <a:solidFill>
              <a:srgbClr val="21AFE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22537" name="椭圆 113"/>
          <p:cNvSpPr>
            <a:spLocks noChangeArrowheads="1"/>
          </p:cNvSpPr>
          <p:nvPr/>
        </p:nvSpPr>
        <p:spPr bwMode="auto">
          <a:xfrm>
            <a:off x="9180513" y="1990725"/>
            <a:ext cx="1957387" cy="1957388"/>
          </a:xfrm>
          <a:prstGeom prst="ellipse">
            <a:avLst/>
          </a:prstGeom>
          <a:ln w="25400">
            <a:solidFill>
              <a:schemeClr val="bg1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2538" name="椭圆 114"/>
          <p:cNvSpPr>
            <a:spLocks noChangeArrowheads="1"/>
          </p:cNvSpPr>
          <p:nvPr/>
        </p:nvSpPr>
        <p:spPr bwMode="auto">
          <a:xfrm>
            <a:off x="9283700" y="2092325"/>
            <a:ext cx="1752600" cy="17526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>
            <a:solidFill>
              <a:srgbClr val="42719B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2539" name="椭圆 115"/>
          <p:cNvSpPr>
            <a:spLocks noChangeArrowheads="1"/>
          </p:cNvSpPr>
          <p:nvPr/>
        </p:nvSpPr>
        <p:spPr bwMode="auto">
          <a:xfrm>
            <a:off x="1601788" y="2400300"/>
            <a:ext cx="1751012" cy="1751013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 useBgFill="1">
        <p:nvSpPr>
          <p:cNvPr id="22540" name="椭圆 116"/>
          <p:cNvSpPr>
            <a:spLocks noChangeArrowheads="1"/>
          </p:cNvSpPr>
          <p:nvPr/>
        </p:nvSpPr>
        <p:spPr bwMode="auto">
          <a:xfrm>
            <a:off x="5014913" y="3924300"/>
            <a:ext cx="1957387" cy="1958975"/>
          </a:xfrm>
          <a:prstGeom prst="ellipse">
            <a:avLst/>
          </a:prstGeom>
          <a:ln w="25400">
            <a:solidFill>
              <a:srgbClr val="AEDC46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2541" name="椭圆 117"/>
          <p:cNvSpPr>
            <a:spLocks noChangeArrowheads="1"/>
          </p:cNvSpPr>
          <p:nvPr/>
        </p:nvSpPr>
        <p:spPr bwMode="auto">
          <a:xfrm>
            <a:off x="5118100" y="4027488"/>
            <a:ext cx="1752600" cy="1752600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2542" name="椭圆 119"/>
          <p:cNvSpPr>
            <a:spLocks noChangeArrowheads="1"/>
          </p:cNvSpPr>
          <p:nvPr/>
        </p:nvSpPr>
        <p:spPr bwMode="auto">
          <a:xfrm flipV="1" rot="10800000">
            <a:off x="8229600" y="3048000"/>
            <a:ext cx="190500" cy="190500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2543" name="椭圆 120"/>
          <p:cNvSpPr>
            <a:spLocks noChangeArrowheads="1"/>
          </p:cNvSpPr>
          <p:nvPr/>
        </p:nvSpPr>
        <p:spPr bwMode="auto">
          <a:xfrm flipV="1" rot="10800000">
            <a:off x="8724900" y="3190875"/>
            <a:ext cx="190500" cy="190500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2544" name="椭圆 121"/>
          <p:cNvSpPr>
            <a:spLocks noChangeArrowheads="1"/>
          </p:cNvSpPr>
          <p:nvPr/>
        </p:nvSpPr>
        <p:spPr bwMode="auto">
          <a:xfrm flipV="1" rot="10800000">
            <a:off x="7434263" y="2559050"/>
            <a:ext cx="190500" cy="190500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2545" name="椭圆 122"/>
          <p:cNvSpPr>
            <a:spLocks noChangeArrowheads="1"/>
          </p:cNvSpPr>
          <p:nvPr/>
        </p:nvSpPr>
        <p:spPr bwMode="auto">
          <a:xfrm flipV="1" rot="10800000">
            <a:off x="7450138" y="3592513"/>
            <a:ext cx="190500" cy="190500"/>
          </a:xfrm>
          <a:prstGeom prst="ellipse">
            <a:avLst/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2546" name="椭圆 123"/>
          <p:cNvSpPr>
            <a:spLocks noChangeArrowheads="1"/>
          </p:cNvSpPr>
          <p:nvPr/>
        </p:nvSpPr>
        <p:spPr bwMode="auto">
          <a:xfrm>
            <a:off x="3530600" y="2497138"/>
            <a:ext cx="206375" cy="2063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2547" name="椭圆 124"/>
          <p:cNvSpPr>
            <a:spLocks noChangeArrowheads="1"/>
          </p:cNvSpPr>
          <p:nvPr/>
        </p:nvSpPr>
        <p:spPr bwMode="auto">
          <a:xfrm>
            <a:off x="3660775" y="3098800"/>
            <a:ext cx="206375" cy="2063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2548" name="椭圆 125"/>
          <p:cNvSpPr>
            <a:spLocks noChangeArrowheads="1"/>
          </p:cNvSpPr>
          <p:nvPr/>
        </p:nvSpPr>
        <p:spPr bwMode="auto">
          <a:xfrm>
            <a:off x="3317875" y="2124075"/>
            <a:ext cx="206375" cy="206375"/>
          </a:xfrm>
          <a:prstGeom prst="ellipse">
            <a:avLst/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2549" name="矩形 132"/>
          <p:cNvSpPr>
            <a:spLocks noChangeArrowheads="1"/>
          </p:cNvSpPr>
          <p:nvPr/>
        </p:nvSpPr>
        <p:spPr bwMode="auto">
          <a:xfrm>
            <a:off x="1611313" y="2765425"/>
            <a:ext cx="170973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22550" name="矩形 133"/>
          <p:cNvSpPr>
            <a:spLocks noChangeArrowheads="1"/>
          </p:cNvSpPr>
          <p:nvPr/>
        </p:nvSpPr>
        <p:spPr bwMode="auto">
          <a:xfrm>
            <a:off x="5133975" y="4402138"/>
            <a:ext cx="1711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22551" name="矩形 134"/>
          <p:cNvSpPr>
            <a:spLocks noChangeArrowheads="1"/>
          </p:cNvSpPr>
          <p:nvPr/>
        </p:nvSpPr>
        <p:spPr bwMode="auto">
          <a:xfrm>
            <a:off x="9291639" y="2474913"/>
            <a:ext cx="170973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424242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22552" name="矩形 135"/>
          <p:cNvSpPr>
            <a:spLocks noChangeArrowheads="1"/>
          </p:cNvSpPr>
          <p:nvPr/>
        </p:nvSpPr>
        <p:spPr bwMode="auto">
          <a:xfrm>
            <a:off x="1592263" y="4716463"/>
            <a:ext cx="170973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sp>
        <p:nvSpPr>
          <p:cNvPr id="22553" name="圆角矩形 136"/>
          <p:cNvSpPr>
            <a:spLocks noChangeArrowheads="1"/>
          </p:cNvSpPr>
          <p:nvPr/>
        </p:nvSpPr>
        <p:spPr bwMode="auto">
          <a:xfrm>
            <a:off x="1782763" y="4465638"/>
            <a:ext cx="1390650" cy="100012"/>
          </a:xfrm>
          <a:prstGeom prst="roundRect">
            <a:avLst>
              <a:gd fmla="val 50000" name="adj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4" name="矩形 4"/>
          <p:cNvSpPr>
            <a:spLocks noChangeArrowheads="1"/>
          </p:cNvSpPr>
          <p:nvPr/>
        </p:nvSpPr>
        <p:spPr bwMode="auto">
          <a:xfrm>
            <a:off x="0" y="6451600"/>
            <a:ext cx="12192000" cy="40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3555" name="矩形 5"/>
          <p:cNvSpPr>
            <a:spLocks noChangeArrowheads="1"/>
          </p:cNvSpPr>
          <p:nvPr/>
        </p:nvSpPr>
        <p:spPr bwMode="auto">
          <a:xfrm>
            <a:off x="5270500" y="6521450"/>
            <a:ext cx="1614929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000000"/>
                </a:solidFill>
              </a:rPr>
              <a:t>www.Loremipsum.com</a:t>
            </a:r>
          </a:p>
        </p:txBody>
      </p:sp>
      <p:sp>
        <p:nvSpPr>
          <p:cNvPr id="23556" name="矩形 6"/>
          <p:cNvSpPr>
            <a:spLocks noChangeArrowheads="1"/>
          </p:cNvSpPr>
          <p:nvPr/>
        </p:nvSpPr>
        <p:spPr bwMode="auto">
          <a:xfrm>
            <a:off x="19050" y="6516688"/>
            <a:ext cx="1862008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zh-CN" sz="1200">
                <a:solidFill>
                  <a:srgbClr val="424242"/>
                </a:solidFill>
              </a:rPr>
              <a:t>your company / logo / date</a:t>
            </a:r>
          </a:p>
        </p:txBody>
      </p:sp>
      <p:cxnSp>
        <p:nvCxnSpPr>
          <p:cNvPr id="23557" name="直接连接符 140"/>
          <p:cNvCxnSpPr>
            <a:cxnSpLocks noChangeShapeType="1"/>
            <a:stCxn id="23591" idx="6"/>
            <a:endCxn id="23566" idx="2"/>
          </p:cNvCxnSpPr>
          <p:nvPr/>
        </p:nvCxnSpPr>
        <p:spPr bwMode="auto">
          <a:xfrm flipV="1">
            <a:off x="6096000" y="2174875"/>
            <a:ext cx="4410075" cy="0"/>
          </a:xfrm>
          <a:prstGeom prst="line">
            <a:avLst/>
          </a:prstGeom>
          <a:noFill/>
          <a:ln w="12700">
            <a:solidFill>
              <a:srgbClr val="424242"/>
            </a:solidFill>
            <a:bevel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23558" name="直接连接符 142"/>
          <p:cNvCxnSpPr>
            <a:cxnSpLocks noChangeShapeType="1"/>
            <a:stCxn id="23590" idx="6"/>
            <a:endCxn id="23567" idx="2"/>
          </p:cNvCxnSpPr>
          <p:nvPr/>
        </p:nvCxnSpPr>
        <p:spPr bwMode="auto">
          <a:xfrm flipV="1">
            <a:off x="6015038" y="4713288"/>
            <a:ext cx="4491037" cy="1587"/>
          </a:xfrm>
          <a:prstGeom prst="line">
            <a:avLst/>
          </a:prstGeom>
          <a:noFill/>
          <a:ln w="12700">
            <a:solidFill>
              <a:srgbClr val="424242"/>
            </a:solidFill>
            <a:bevel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23559" name="灯片编号占位符 1"/>
          <p:cNvSpPr>
            <a:spLocks noChangeArrowheads="1" noGrp="1"/>
          </p:cNvSpPr>
          <p:nvPr/>
        </p:nvSpPr>
        <p:spPr bwMode="auto">
          <a:xfrm>
            <a:off x="9134475" y="6461125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fld id="{A95722C4-9A17-45BE-8BAE-B41300DDE17C}" type="slidenum">
              <a:rPr altLang="en-US" b="1" i="1" lang="zh-CN" sz="1800">
                <a:solidFill>
                  <a:srgbClr val="424242"/>
                </a:solidFill>
                <a:latin charset="0" panose="020b0604020202020204" pitchFamily="34" typeface="Arial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t>8</a:t>
            </a:fld>
          </a:p>
        </p:txBody>
      </p:sp>
      <p:sp>
        <p:nvSpPr>
          <p:cNvPr id="23560" name="矩形 2"/>
          <p:cNvSpPr>
            <a:spLocks noChangeArrowheads="1"/>
          </p:cNvSpPr>
          <p:nvPr/>
        </p:nvSpPr>
        <p:spPr bwMode="auto">
          <a:xfrm>
            <a:off x="3638550" y="247650"/>
            <a:ext cx="4895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000000"/>
                </a:solidFill>
                <a:sym charset="-122" panose="02010600030101010101" pitchFamily="2" typeface="宋体"/>
              </a:rPr>
              <a:t>consectetuer adipiscing elit sed diam nonummy nibh euismod</a:t>
            </a:r>
          </a:p>
        </p:txBody>
      </p:sp>
      <p:grpSp>
        <p:nvGrpSpPr>
          <p:cNvPr id="23561" name="Group 11"/>
          <p:cNvGrpSpPr/>
          <p:nvPr/>
        </p:nvGrpSpPr>
        <p:grpSpPr>
          <a:xfrm>
            <a:off x="712788" y="2293938"/>
            <a:ext cx="2500312" cy="2500312"/>
            <a:chExt cx="2132807" cy="2132807"/>
          </a:xfrm>
        </p:grpSpPr>
        <p:sp useBgFill="1">
          <p:nvSpPr>
            <p:cNvPr id="23593" name="椭圆 119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424242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3594" name="椭圆 120"/>
            <p:cNvSpPr>
              <a:spLocks noChangeArrowheads="1"/>
            </p:cNvSpPr>
            <p:nvPr/>
          </p:nvSpPr>
          <p:spPr bwMode="auto">
            <a:xfrm>
              <a:off x="112317" y="112318"/>
              <a:ext cx="1908175" cy="1908175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3562" name="Group 14"/>
          <p:cNvGrpSpPr/>
          <p:nvPr/>
        </p:nvGrpSpPr>
        <p:grpSpPr>
          <a:xfrm>
            <a:off x="4560888" y="1406525"/>
            <a:ext cx="1535112" cy="1535113"/>
            <a:chExt cx="2132807" cy="2132807"/>
          </a:xfrm>
        </p:grpSpPr>
        <p:sp useBgFill="1">
          <p:nvSpPr>
            <p:cNvPr id="23591" name="椭圆 122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3592" name="椭圆 123"/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3563" name="Group 17"/>
          <p:cNvGrpSpPr/>
          <p:nvPr/>
        </p:nvGrpSpPr>
        <p:grpSpPr>
          <a:xfrm>
            <a:off x="4560888" y="3946525"/>
            <a:ext cx="1535112" cy="1535113"/>
            <a:chExt cx="2132807" cy="2132807"/>
          </a:xfrm>
        </p:grpSpPr>
        <p:sp useBgFill="1">
          <p:nvSpPr>
            <p:cNvPr id="23589" name="椭圆 125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3590" name="椭圆 126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3564" name="Group 20"/>
          <p:cNvGrpSpPr/>
          <p:nvPr/>
        </p:nvGrpSpPr>
        <p:grpSpPr>
          <a:xfrm>
            <a:off x="7294563" y="1406525"/>
            <a:ext cx="1535112" cy="1535113"/>
            <a:chExt cx="2132807" cy="2132807"/>
          </a:xfrm>
        </p:grpSpPr>
        <p:sp useBgFill="1">
          <p:nvSpPr>
            <p:cNvPr id="23587" name="椭圆 130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21AFE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3588" name="椭圆 131"/>
            <p:cNvSpPr>
              <a:spLocks noChangeArrowheads="1"/>
            </p:cNvSpPr>
            <p:nvPr/>
          </p:nvSpPr>
          <p:spPr bwMode="auto">
            <a:xfrm>
              <a:off x="112316" y="112316"/>
              <a:ext cx="1908175" cy="1908175"/>
            </a:xfrm>
            <a:prstGeom prst="ellipse">
              <a:avLst/>
            </a:prstGeom>
            <a:solidFill>
              <a:srgbClr val="21AFE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grpSp>
        <p:nvGrpSpPr>
          <p:cNvPr id="23565" name="Group 23"/>
          <p:cNvGrpSpPr/>
          <p:nvPr/>
        </p:nvGrpSpPr>
        <p:grpSpPr>
          <a:xfrm>
            <a:off x="7294563" y="3946525"/>
            <a:ext cx="1535112" cy="1535113"/>
            <a:chExt cx="2132807" cy="2132807"/>
          </a:xfrm>
        </p:grpSpPr>
        <p:sp useBgFill="1">
          <p:nvSpPr>
            <p:cNvPr id="23585" name="椭圆 133"/>
            <p:cNvSpPr>
              <a:spLocks noChangeArrowheads="1"/>
            </p:cNvSpPr>
            <p:nvPr/>
          </p:nvSpPr>
          <p:spPr bwMode="auto">
            <a:xfrm>
              <a:off x="0" y="0"/>
              <a:ext cx="2132807" cy="2132807"/>
            </a:xfrm>
            <a:prstGeom prst="ellipse">
              <a:avLst/>
            </a:prstGeom>
            <a:ln w="25400">
              <a:solidFill>
                <a:srgbClr val="AEDC46"/>
              </a:solidFill>
              <a:beve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  <p:sp>
          <p:nvSpPr>
            <p:cNvPr id="23586" name="椭圆 134"/>
            <p:cNvSpPr>
              <a:spLocks noChangeArrowheads="1"/>
            </p:cNvSpPr>
            <p:nvPr/>
          </p:nvSpPr>
          <p:spPr bwMode="auto">
            <a:xfrm>
              <a:off x="112317" y="112317"/>
              <a:ext cx="1908175" cy="1908175"/>
            </a:xfrm>
            <a:prstGeom prst="ellipse">
              <a:avLst/>
            </a:prstGeom>
            <a:solidFill>
              <a:srgbClr val="AEDC46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lang="zh-CN" sz="1400">
                <a:solidFill>
                  <a:srgbClr val="181818"/>
                </a:solidFill>
                <a:latin charset="0" panose="020b0604020202020204" pitchFamily="34" typeface="Arial"/>
                <a:ea charset="-122" pitchFamily="2" typeface="方正兰亭特黑简体"/>
              </a:endParaRPr>
            </a:p>
          </p:txBody>
        </p:sp>
      </p:grpSp>
      <p:sp>
        <p:nvSpPr>
          <p:cNvPr id="23566" name="椭圆 135"/>
          <p:cNvSpPr>
            <a:spLocks noChangeArrowheads="1"/>
          </p:cNvSpPr>
          <p:nvPr/>
        </p:nvSpPr>
        <p:spPr bwMode="auto">
          <a:xfrm>
            <a:off x="10506075" y="1943100"/>
            <a:ext cx="463550" cy="46355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>
            <a:solidFill>
              <a:srgbClr val="42719B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3567" name="椭圆 136"/>
          <p:cNvSpPr>
            <a:spLocks noChangeArrowheads="1"/>
          </p:cNvSpPr>
          <p:nvPr/>
        </p:nvSpPr>
        <p:spPr bwMode="auto">
          <a:xfrm>
            <a:off x="10506075" y="4481513"/>
            <a:ext cx="463550" cy="46513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8C8C8"/>
              </a:gs>
            </a:gsLst>
            <a:lin ang="19800000" scaled="1"/>
          </a:gradFill>
          <a:ln w="25400">
            <a:solidFill>
              <a:srgbClr val="42719B"/>
            </a:solidFill>
            <a:beve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lang="zh-CN" sz="1400">
              <a:solidFill>
                <a:srgbClr val="181818"/>
              </a:solidFill>
              <a:latin charset="0" panose="020b0604020202020204" pitchFamily="34" typeface="Arial"/>
              <a:ea charset="-122" pitchFamily="2" typeface="方正兰亭特黑简体"/>
            </a:endParaRPr>
          </a:p>
        </p:txBody>
      </p:sp>
      <p:sp>
        <p:nvSpPr>
          <p:cNvPr id="23568" name="矩形 145"/>
          <p:cNvSpPr>
            <a:spLocks noChangeArrowheads="1"/>
          </p:cNvSpPr>
          <p:nvPr/>
        </p:nvSpPr>
        <p:spPr bwMode="auto">
          <a:xfrm>
            <a:off x="9837739" y="2832100"/>
            <a:ext cx="1709737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</p:txBody>
      </p:sp>
      <p:sp>
        <p:nvSpPr>
          <p:cNvPr id="23569" name="圆角矩形 146"/>
          <p:cNvSpPr>
            <a:spLocks noChangeArrowheads="1"/>
          </p:cNvSpPr>
          <p:nvPr/>
        </p:nvSpPr>
        <p:spPr bwMode="auto">
          <a:xfrm>
            <a:off x="10028238" y="2581275"/>
            <a:ext cx="1390650" cy="100013"/>
          </a:xfrm>
          <a:prstGeom prst="roundRect">
            <a:avLst>
              <a:gd fmla="val 50000" name="adj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3570" name="矩形 147"/>
          <p:cNvSpPr>
            <a:spLocks noChangeArrowheads="1"/>
          </p:cNvSpPr>
          <p:nvPr/>
        </p:nvSpPr>
        <p:spPr bwMode="auto">
          <a:xfrm>
            <a:off x="9821864" y="5394325"/>
            <a:ext cx="1709737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rgbClr val="000000"/>
                </a:solidFill>
                <a:sym charset="-122" panose="02010600030101010101" pitchFamily="2" typeface="宋体"/>
              </a:rPr>
              <a:t>LOREM IPSUM DOLOR SIT AMET</a:t>
            </a:r>
          </a:p>
        </p:txBody>
      </p:sp>
      <p:sp>
        <p:nvSpPr>
          <p:cNvPr id="23571" name="圆角矩形 148"/>
          <p:cNvSpPr>
            <a:spLocks noChangeArrowheads="1"/>
          </p:cNvSpPr>
          <p:nvPr/>
        </p:nvSpPr>
        <p:spPr bwMode="auto">
          <a:xfrm>
            <a:off x="10012363" y="5143500"/>
            <a:ext cx="1390650" cy="100013"/>
          </a:xfrm>
          <a:prstGeom prst="roundRect">
            <a:avLst>
              <a:gd fmla="val 50000" name="adj"/>
            </a:avLst>
          </a:prstGeom>
          <a:solidFill>
            <a:srgbClr val="AEDC4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3572" name="矩形 149"/>
          <p:cNvSpPr>
            <a:spLocks noChangeArrowheads="1"/>
          </p:cNvSpPr>
          <p:nvPr/>
        </p:nvSpPr>
        <p:spPr bwMode="auto">
          <a:xfrm>
            <a:off x="1076325" y="3292475"/>
            <a:ext cx="17097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LOREM IPSUM DOLOR SIT AMET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400">
                <a:solidFill>
                  <a:schemeClr val="bg1"/>
                </a:solidFill>
                <a:sym charset="-122" panose="02010600030101010101" pitchFamily="2" typeface="宋体"/>
              </a:rPr>
              <a:t>consectetuer adipiscing elit, sed diam nonummy nibh</a:t>
            </a:r>
          </a:p>
        </p:txBody>
      </p:sp>
      <p:grpSp>
        <p:nvGrpSpPr>
          <p:cNvPr id="23573" name="Group 33"/>
          <p:cNvGrpSpPr/>
          <p:nvPr/>
        </p:nvGrpSpPr>
        <p:grpSpPr>
          <a:xfrm>
            <a:off x="1592263" y="2619375"/>
            <a:ext cx="588962" cy="587375"/>
            <a:chExt cx="742951" cy="739775"/>
          </a:xfrm>
        </p:grpSpPr>
        <p:sp>
          <p:nvSpPr>
            <p:cNvPr id="23580" name="Freeform 737"/>
            <p:cNvSpPr>
              <a:spLocks noChangeArrowheads="1"/>
            </p:cNvSpPr>
            <p:nvPr/>
          </p:nvSpPr>
          <p:spPr bwMode="auto">
            <a:xfrm>
              <a:off x="0" y="0"/>
              <a:ext cx="706438" cy="588963"/>
            </a:xfrm>
            <a:custGeom>
              <a:gdLst>
                <a:gd fmla="*/ 225917369 w 188" name="T0"/>
                <a:gd fmla="*/ 703634471 h 157" name="T1"/>
                <a:gd fmla="*/ 2117987550 w 188" name="T2"/>
                <a:gd fmla="*/ 225163931 h 157" name="T3"/>
                <a:gd fmla="*/ 2147483646 w 188" name="T4"/>
                <a:gd fmla="*/ 1477629389 h 157" name="T5"/>
                <a:gd fmla="*/ 2147483646 w 188" name="T6"/>
                <a:gd fmla="*/ 1576140015 h 157" name="T7"/>
                <a:gd fmla="*/ 2147483646 w 188" name="T8"/>
                <a:gd fmla="*/ 1576140015 h 157" name="T9"/>
                <a:gd fmla="*/ 2147483646 w 188" name="T10"/>
                <a:gd fmla="*/ 1576140015 h 157" name="T11"/>
                <a:gd fmla="*/ 2147483646 w 188" name="T12"/>
                <a:gd fmla="*/ 1576140015 h 157" name="T13"/>
                <a:gd fmla="*/ 2147483646 w 188" name="T14"/>
                <a:gd fmla="*/ 1576140015 h 157" name="T15"/>
                <a:gd fmla="*/ 2147483646 w 188" name="T16"/>
                <a:gd fmla="*/ 84435536 h 157" name="T17"/>
                <a:gd fmla="*/ 2147483646 w 188" name="T18"/>
                <a:gd fmla="*/ 14071339 h 157" name="T19"/>
                <a:gd fmla="*/ 84719953 w 188" name="T20"/>
                <a:gd fmla="*/ 534763399 h 157" name="T21"/>
                <a:gd fmla="*/ 14121245 w 188" name="T22"/>
                <a:gd fmla="*/ 576981167 h 157" name="T23"/>
                <a:gd fmla="*/ 14121245 w 188" name="T24"/>
                <a:gd fmla="*/ 647341613 h 157" name="T25"/>
                <a:gd fmla="*/ 381239788 w 188" name="T26"/>
                <a:gd fmla="*/ 2139046092 h 157" name="T27"/>
                <a:gd fmla="*/ 480077228 w 188" name="T28"/>
                <a:gd fmla="*/ 2147483646 h 157" name="T29"/>
                <a:gd fmla="*/ 494198473 w 188" name="T30"/>
                <a:gd fmla="*/ 2147483646 h 157" name="T31"/>
                <a:gd fmla="*/ 917794480 w 188" name="T32"/>
                <a:gd fmla="*/ 2110903414 h 157" name="T33"/>
                <a:gd fmla="*/ 917794480 w 188" name="T34"/>
                <a:gd fmla="*/ 1998321448 h 157" name="T35"/>
                <a:gd fmla="*/ 917794480 w 188" name="T36"/>
                <a:gd fmla="*/ 1899810822 h 157" name="T37"/>
                <a:gd fmla="*/ 550675936 w 188" name="T38"/>
                <a:gd fmla="*/ 1998321448 h 157" name="T39"/>
                <a:gd fmla="*/ 225917369 w 188" name="T40"/>
                <a:gd fmla="*/ 703634471 h 157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188" name="T63"/>
                <a:gd fmla="*/ 0 h 157" name="T64"/>
                <a:gd fmla="*/ 188 w 188" name="T65"/>
                <a:gd fmla="*/ 157 h 157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157" w="188">
                  <a:moveTo>
                    <a:pt x="16" y="50"/>
                  </a:moveTo>
                  <a:cubicBezTo>
                    <a:pt x="150" y="16"/>
                    <a:pt x="150" y="16"/>
                    <a:pt x="150" y="16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73" y="107"/>
                    <a:pt x="174" y="109"/>
                    <a:pt x="175" y="112"/>
                  </a:cubicBezTo>
                  <a:cubicBezTo>
                    <a:pt x="181" y="112"/>
                    <a:pt x="181" y="112"/>
                    <a:pt x="181" y="112"/>
                  </a:cubicBezTo>
                  <a:cubicBezTo>
                    <a:pt x="185" y="112"/>
                    <a:pt x="185" y="112"/>
                    <a:pt x="185" y="112"/>
                  </a:cubicBezTo>
                  <a:cubicBezTo>
                    <a:pt x="186" y="112"/>
                    <a:pt x="187" y="112"/>
                    <a:pt x="188" y="112"/>
                  </a:cubicBezTo>
                  <a:cubicBezTo>
                    <a:pt x="188" y="112"/>
                    <a:pt x="188" y="112"/>
                    <a:pt x="188" y="112"/>
                  </a:cubicBezTo>
                  <a:cubicBezTo>
                    <a:pt x="162" y="6"/>
                    <a:pt x="162" y="6"/>
                    <a:pt x="162" y="6"/>
                  </a:cubicBezTo>
                  <a:cubicBezTo>
                    <a:pt x="161" y="2"/>
                    <a:pt x="157" y="0"/>
                    <a:pt x="154" y="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4" y="38"/>
                    <a:pt x="2" y="39"/>
                    <a:pt x="1" y="41"/>
                  </a:cubicBezTo>
                  <a:cubicBezTo>
                    <a:pt x="0" y="42"/>
                    <a:pt x="0" y="44"/>
                    <a:pt x="1" y="46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28" y="155"/>
                    <a:pt x="31" y="157"/>
                    <a:pt x="34" y="157"/>
                  </a:cubicBezTo>
                  <a:cubicBezTo>
                    <a:pt x="34" y="157"/>
                    <a:pt x="35" y="157"/>
                    <a:pt x="35" y="157"/>
                  </a:cubicBezTo>
                  <a:cubicBezTo>
                    <a:pt x="65" y="150"/>
                    <a:pt x="65" y="150"/>
                    <a:pt x="65" y="150"/>
                  </a:cubicBezTo>
                  <a:cubicBezTo>
                    <a:pt x="65" y="142"/>
                    <a:pt x="65" y="142"/>
                    <a:pt x="65" y="142"/>
                  </a:cubicBezTo>
                  <a:cubicBezTo>
                    <a:pt x="65" y="135"/>
                    <a:pt x="65" y="135"/>
                    <a:pt x="65" y="135"/>
                  </a:cubicBezTo>
                  <a:cubicBezTo>
                    <a:pt x="39" y="142"/>
                    <a:pt x="39" y="142"/>
                    <a:pt x="39" y="142"/>
                  </a:cubicBezTo>
                  <a:lnTo>
                    <a:pt x="16" y="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3581" name="Freeform 738"/>
            <p:cNvSpPr>
              <a:spLocks noChangeArrowheads="1"/>
            </p:cNvSpPr>
            <p:nvPr/>
          </p:nvSpPr>
          <p:spPr bwMode="auto">
            <a:xfrm>
              <a:off x="161925" y="211137"/>
              <a:ext cx="109538" cy="111125"/>
            </a:xfrm>
            <a:custGeom>
              <a:gdLst>
                <a:gd fmla="*/ 171204117 w 29" name="T0"/>
                <a:gd fmla="*/ 27440467 h 30" name="T1"/>
                <a:gd fmla="*/ 28532760 w 29" name="T2"/>
                <a:gd fmla="*/ 246975313 h 30" name="T3"/>
                <a:gd fmla="*/ 256806175 w 29" name="T4"/>
                <a:gd fmla="*/ 384185054 h 30" name="T5"/>
                <a:gd fmla="*/ 399477532 w 29" name="T6"/>
                <a:gd fmla="*/ 164650208 h 30" name="T7"/>
                <a:gd fmla="*/ 171204117 w 29" name="T8"/>
                <a:gd fmla="*/ 27440467 h 3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9" name="T15"/>
                <a:gd fmla="*/ 0 h 30" name="T16"/>
                <a:gd fmla="*/ 29 w 29" name="T17"/>
                <a:gd fmla="*/ 30 h 3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0" w="28">
                  <a:moveTo>
                    <a:pt x="12" y="2"/>
                  </a:moveTo>
                  <a:cubicBezTo>
                    <a:pt x="4" y="4"/>
                    <a:pt x="0" y="11"/>
                    <a:pt x="2" y="18"/>
                  </a:cubicBezTo>
                  <a:cubicBezTo>
                    <a:pt x="4" y="25"/>
                    <a:pt x="11" y="30"/>
                    <a:pt x="18" y="28"/>
                  </a:cubicBezTo>
                  <a:cubicBezTo>
                    <a:pt x="25" y="26"/>
                    <a:pt x="29" y="19"/>
                    <a:pt x="28" y="12"/>
                  </a:cubicBezTo>
                  <a:cubicBezTo>
                    <a:pt x="26" y="4"/>
                    <a:pt x="19" y="0"/>
                    <a:pt x="12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3582" name="Freeform 739"/>
            <p:cNvSpPr>
              <a:spLocks noChangeArrowheads="1"/>
            </p:cNvSpPr>
            <p:nvPr/>
          </p:nvSpPr>
          <p:spPr bwMode="auto">
            <a:xfrm>
              <a:off x="169863" y="214312"/>
              <a:ext cx="415925" cy="277813"/>
            </a:xfrm>
            <a:custGeom>
              <a:gdLst>
                <a:gd fmla="*/ 575662682 w 111" name="T0"/>
                <a:gd fmla="*/ 775184617 h 74" name="T1"/>
                <a:gd fmla="*/ 772230336 w 111" name="T2"/>
                <a:gd fmla="*/ 775184617 h 74" name="T3"/>
                <a:gd fmla="*/ 1024959106 w 111" name="T4"/>
                <a:gd fmla="*/ 507391656 h 74" name="T5"/>
                <a:gd fmla="*/ 1024959106 w 111" name="T6"/>
                <a:gd fmla="*/ 507391656 h 74" name="T7"/>
                <a:gd fmla="*/ 1038999385 w 111" name="T8"/>
                <a:gd fmla="*/ 507391656 h 74" name="T9"/>
                <a:gd fmla="*/ 1038999385 w 111" name="T10"/>
                <a:gd fmla="*/ 507391656 h 74" name="T11"/>
                <a:gd fmla="*/ 1516380114 w 111" name="T12"/>
                <a:gd fmla="*/ 507391656 h 74" name="T13"/>
                <a:gd fmla="*/ 1558500952 w 111" name="T14"/>
                <a:gd fmla="*/ 507391656 h 74" name="T15"/>
                <a:gd fmla="*/ 1291731902 w 111" name="T16"/>
                <a:gd fmla="*/ 84564025 h 74" name="T17"/>
                <a:gd fmla="*/ 1193446202 w 111" name="T18"/>
                <a:gd fmla="*/ 324166474 h 74" name="T19"/>
                <a:gd fmla="*/ 828391452 w 111" name="T20"/>
                <a:gd fmla="*/ 0 h 74" name="T21"/>
                <a:gd fmla="*/ 617783520 w 111" name="T22"/>
                <a:gd fmla="*/ 620146192 h 74" name="T23"/>
                <a:gd fmla="*/ 14040279 w 111" name="T24"/>
                <a:gd fmla="*/ 1042973824 h 74" name="T25"/>
                <a:gd fmla="*/ 294853354 w 111" name="T26"/>
                <a:gd fmla="*/ 972503178 h 74" name="T27"/>
                <a:gd fmla="*/ 575662682 w 111" name="T28"/>
                <a:gd fmla="*/ 775184617 h 74" name="T29"/>
                <a:gd fmla="*/ 575662682 w 111" name="T30"/>
                <a:gd fmla="*/ 775184617 h 74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11" name="T48"/>
                <a:gd fmla="*/ 0 h 74" name="T49"/>
                <a:gd fmla="*/ 111 w 111" name="T50"/>
                <a:gd fmla="*/ 74 h 74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74" w="110">
                  <a:moveTo>
                    <a:pt x="41" y="55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59" y="38"/>
                    <a:pt x="71" y="36"/>
                    <a:pt x="73" y="36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4" y="36"/>
                    <a:pt x="74" y="36"/>
                    <a:pt x="74" y="36"/>
                  </a:cubicBezTo>
                  <a:cubicBezTo>
                    <a:pt x="74" y="36"/>
                    <a:pt x="74" y="36"/>
                    <a:pt x="74" y="36"/>
                  </a:cubicBezTo>
                  <a:cubicBezTo>
                    <a:pt x="108" y="36"/>
                    <a:pt x="108" y="36"/>
                    <a:pt x="108" y="36"/>
                  </a:cubicBezTo>
                  <a:cubicBezTo>
                    <a:pt x="109" y="36"/>
                    <a:pt x="110" y="36"/>
                    <a:pt x="111" y="36"/>
                  </a:cubicBezTo>
                  <a:cubicBezTo>
                    <a:pt x="92" y="6"/>
                    <a:pt x="92" y="6"/>
                    <a:pt x="92" y="6"/>
                  </a:cubicBezTo>
                  <a:cubicBezTo>
                    <a:pt x="85" y="23"/>
                    <a:pt x="85" y="23"/>
                    <a:pt x="85" y="23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4" y="44"/>
                    <a:pt x="0" y="44"/>
                    <a:pt x="1" y="74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25" y="60"/>
                    <a:pt x="33" y="55"/>
                    <a:pt x="41" y="55"/>
                  </a:cubicBezTo>
                  <a:cubicBezTo>
                    <a:pt x="41" y="55"/>
                    <a:pt x="41" y="55"/>
                    <a:pt x="41" y="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3583" name="Oval 740"/>
            <p:cNvSpPr>
              <a:spLocks noChangeArrowheads="1"/>
            </p:cNvSpPr>
            <p:nvPr/>
          </p:nvSpPr>
          <p:spPr bwMode="auto">
            <a:xfrm>
              <a:off x="431800" y="514350"/>
              <a:ext cx="150813" cy="1492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23584" name="Freeform 741"/>
            <p:cNvSpPr>
              <a:spLocks noChangeArrowheads="1" noEditPoints="1"/>
            </p:cNvSpPr>
            <p:nvPr/>
          </p:nvSpPr>
          <p:spPr bwMode="auto">
            <a:xfrm>
              <a:off x="274638" y="379412"/>
              <a:ext cx="468313" cy="360363"/>
            </a:xfrm>
            <a:custGeom>
              <a:gdLst>
                <a:gd fmla="*/ 1754536528 w 125" name="T0"/>
                <a:gd fmla="*/ 436816263 h 96" name="T1"/>
                <a:gd fmla="*/ 1572063050 w 125" name="T2"/>
                <a:gd fmla="*/ 267727186 h 96" name="T3"/>
                <a:gd fmla="*/ 1543990496 w 125" name="T4"/>
                <a:gd fmla="*/ 267727186 h 96" name="T5"/>
                <a:gd fmla="*/ 1333448211 w 125" name="T6"/>
                <a:gd fmla="*/ 267727186 h 96" name="T7"/>
                <a:gd fmla="*/ 1319410060 w 125" name="T8"/>
                <a:gd fmla="*/ 225455856 h 96" name="T9"/>
                <a:gd fmla="*/ 1305375656 w 125" name="T10"/>
                <a:gd fmla="*/ 126817746 h 96" name="T11"/>
                <a:gd fmla="*/ 1207119842 w 125" name="T12"/>
                <a:gd fmla="*/ 28183390 h 96" name="T13"/>
                <a:gd fmla="*/ 1122902179 w 125" name="T14"/>
                <a:gd fmla="*/ 0 h 96" name="T15"/>
                <a:gd fmla="*/ 645668753 w 125" name="T16"/>
                <a:gd fmla="*/ 0 h 96" name="T17"/>
                <a:gd fmla="*/ 645668753 w 125" name="T18"/>
                <a:gd fmla="*/ 0 h 96" name="T19"/>
                <a:gd fmla="*/ 491271577 w 125" name="T20"/>
                <a:gd fmla="*/ 197272466 h 96" name="T21"/>
                <a:gd fmla="*/ 477233426 w 125" name="T22"/>
                <a:gd fmla="*/ 267727186 h 96" name="T23"/>
                <a:gd fmla="*/ 210546032 w 125" name="T24"/>
                <a:gd fmla="*/ 267727186 h 96" name="T25"/>
                <a:gd fmla="*/ 182473477 w 125" name="T26"/>
                <a:gd fmla="*/ 267727186 h 96" name="T27"/>
                <a:gd fmla="*/ 98255814 w 125" name="T28"/>
                <a:gd fmla="*/ 295906822 h 96" name="T29"/>
                <a:gd fmla="*/ 0 w 125" name="T30"/>
                <a:gd fmla="*/ 450907958 h 96" name="T31"/>
                <a:gd fmla="*/ 0 w 125" name="T32"/>
                <a:gd fmla="*/ 464999652 h 96" name="T33"/>
                <a:gd fmla="*/ 0 w 125" name="T34"/>
                <a:gd fmla="*/ 549542314 h 96" name="T35"/>
                <a:gd fmla="*/ 0 w 125" name="T36"/>
                <a:gd fmla="*/ 662272118 h 96" name="T37"/>
                <a:gd fmla="*/ 0 w 125" name="T38"/>
                <a:gd fmla="*/ 1169543101 h 96" name="T39"/>
                <a:gd fmla="*/ 42110705 w 125" name="T40"/>
                <a:gd fmla="*/ 1296360847 h 96" name="T41"/>
                <a:gd fmla="*/ 182473477 w 125" name="T42"/>
                <a:gd fmla="*/ 1352723873 h 96" name="T43"/>
                <a:gd fmla="*/ 1572063050 w 125" name="T44"/>
                <a:gd fmla="*/ 1352723873 h 96" name="T45"/>
                <a:gd fmla="*/ 1572063050 w 125" name="T46"/>
                <a:gd fmla="*/ 1352723873 h 96" name="T47"/>
                <a:gd fmla="*/ 1754536528 w 125" name="T48"/>
                <a:gd fmla="*/ 1169543101 h 96" name="T49"/>
                <a:gd fmla="*/ 1754536528 w 125" name="T50"/>
                <a:gd fmla="*/ 450907958 h 96" name="T51"/>
                <a:gd fmla="*/ 1754536528 w 125" name="T52"/>
                <a:gd fmla="*/ 436816263 h 96" name="T53"/>
                <a:gd fmla="*/ 870249189 w 125" name="T54"/>
                <a:gd fmla="*/ 1169543101 h 96" name="T55"/>
                <a:gd fmla="*/ 491271577 w 125" name="T56"/>
                <a:gd fmla="*/ 789089864 h 96" name="T57"/>
                <a:gd fmla="*/ 617596198 w 125" name="T58"/>
                <a:gd fmla="*/ 507270983 h 96" name="T59"/>
                <a:gd fmla="*/ 870249189 w 125" name="T60"/>
                <a:gd fmla="*/ 408636627 h 96" name="T61"/>
                <a:gd fmla="*/ 954466852 w 125" name="T62"/>
                <a:gd fmla="*/ 422724568 h 96" name="T63"/>
                <a:gd fmla="*/ 1249230547 w 125" name="T64"/>
                <a:gd fmla="*/ 789089864 h 96" name="T65"/>
                <a:gd fmla="*/ 870249189 w 125" name="T66"/>
                <a:gd fmla="*/ 1169543101 h 96" name="T67"/>
                <a:gd fmla="*/ 1445738429 w 125" name="T68"/>
                <a:gd fmla="*/ 634088729 h 96" name="T69"/>
                <a:gd fmla="*/ 1361520765 w 125" name="T70"/>
                <a:gd fmla="*/ 563634008 h 96" name="T71"/>
                <a:gd fmla="*/ 1445738429 w 125" name="T72"/>
                <a:gd fmla="*/ 493179288 h 96" name="T73"/>
                <a:gd fmla="*/ 1515917941 w 125" name="T74"/>
                <a:gd fmla="*/ 563634008 h 96" name="T75"/>
                <a:gd fmla="*/ 1445738429 w 125" name="T76"/>
                <a:gd fmla="*/ 634088729 h 9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w 125" name="T117"/>
                <a:gd fmla="*/ 0 h 96" name="T118"/>
                <a:gd fmla="*/ 125 w 125" name="T119"/>
                <a:gd fmla="*/ 96 h 96" name="T120"/>
              </a:gdLst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b="T120" l="T117" r="T119" t="T118"/>
              <a:pathLst>
                <a:path h="96" w="125">
                  <a:moveTo>
                    <a:pt x="125" y="31"/>
                  </a:moveTo>
                  <a:cubicBezTo>
                    <a:pt x="124" y="27"/>
                    <a:pt x="121" y="19"/>
                    <a:pt x="112" y="19"/>
                  </a:cubicBezTo>
                  <a:cubicBezTo>
                    <a:pt x="110" y="19"/>
                    <a:pt x="110" y="19"/>
                    <a:pt x="110" y="19"/>
                  </a:cubicBezTo>
                  <a:cubicBezTo>
                    <a:pt x="95" y="19"/>
                    <a:pt x="95" y="19"/>
                    <a:pt x="95" y="19"/>
                  </a:cubicBezTo>
                  <a:cubicBezTo>
                    <a:pt x="95" y="18"/>
                    <a:pt x="95" y="17"/>
                    <a:pt x="94" y="16"/>
                  </a:cubicBezTo>
                  <a:cubicBezTo>
                    <a:pt x="94" y="14"/>
                    <a:pt x="93" y="11"/>
                    <a:pt x="93" y="9"/>
                  </a:cubicBezTo>
                  <a:cubicBezTo>
                    <a:pt x="91" y="6"/>
                    <a:pt x="89" y="3"/>
                    <a:pt x="86" y="2"/>
                  </a:cubicBezTo>
                  <a:cubicBezTo>
                    <a:pt x="84" y="1"/>
                    <a:pt x="82" y="0"/>
                    <a:pt x="8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37" y="1"/>
                    <a:pt x="35" y="14"/>
                  </a:cubicBezTo>
                  <a:cubicBezTo>
                    <a:pt x="34" y="16"/>
                    <a:pt x="34" y="17"/>
                    <a:pt x="3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2" y="19"/>
                    <a:pt x="9" y="20"/>
                    <a:pt x="7" y="21"/>
                  </a:cubicBezTo>
                  <a:cubicBezTo>
                    <a:pt x="3" y="23"/>
                    <a:pt x="0" y="27"/>
                    <a:pt x="0" y="32"/>
                  </a:cubicBezTo>
                  <a:cubicBezTo>
                    <a:pt x="0" y="32"/>
                    <a:pt x="0" y="33"/>
                    <a:pt x="0" y="33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8"/>
                    <a:pt x="3" y="92"/>
                  </a:cubicBezTo>
                  <a:cubicBezTo>
                    <a:pt x="5" y="94"/>
                    <a:pt x="9" y="96"/>
                    <a:pt x="13" y="96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7" y="95"/>
                    <a:pt x="125" y="92"/>
                    <a:pt x="125" y="83"/>
                  </a:cubicBezTo>
                  <a:cubicBezTo>
                    <a:pt x="125" y="32"/>
                    <a:pt x="125" y="32"/>
                    <a:pt x="125" y="32"/>
                  </a:cubicBezTo>
                  <a:lnTo>
                    <a:pt x="125" y="31"/>
                  </a:lnTo>
                  <a:close/>
                  <a:moveTo>
                    <a:pt x="62" y="83"/>
                  </a:moveTo>
                  <a:cubicBezTo>
                    <a:pt x="47" y="83"/>
                    <a:pt x="35" y="71"/>
                    <a:pt x="35" y="56"/>
                  </a:cubicBezTo>
                  <a:cubicBezTo>
                    <a:pt x="35" y="48"/>
                    <a:pt x="39" y="41"/>
                    <a:pt x="44" y="36"/>
                  </a:cubicBezTo>
                  <a:cubicBezTo>
                    <a:pt x="49" y="32"/>
                    <a:pt x="55" y="29"/>
                    <a:pt x="62" y="29"/>
                  </a:cubicBezTo>
                  <a:cubicBezTo>
                    <a:pt x="64" y="29"/>
                    <a:pt x="66" y="29"/>
                    <a:pt x="68" y="30"/>
                  </a:cubicBezTo>
                  <a:cubicBezTo>
                    <a:pt x="80" y="32"/>
                    <a:pt x="89" y="43"/>
                    <a:pt x="89" y="56"/>
                  </a:cubicBezTo>
                  <a:cubicBezTo>
                    <a:pt x="89" y="71"/>
                    <a:pt x="77" y="83"/>
                    <a:pt x="62" y="83"/>
                  </a:cubicBezTo>
                  <a:close/>
                  <a:moveTo>
                    <a:pt x="103" y="45"/>
                  </a:moveTo>
                  <a:cubicBezTo>
                    <a:pt x="100" y="45"/>
                    <a:pt x="97" y="43"/>
                    <a:pt x="97" y="40"/>
                  </a:cubicBezTo>
                  <a:cubicBezTo>
                    <a:pt x="97" y="37"/>
                    <a:pt x="100" y="35"/>
                    <a:pt x="103" y="35"/>
                  </a:cubicBezTo>
                  <a:cubicBezTo>
                    <a:pt x="105" y="35"/>
                    <a:pt x="108" y="37"/>
                    <a:pt x="108" y="40"/>
                  </a:cubicBezTo>
                  <a:cubicBezTo>
                    <a:pt x="108" y="43"/>
                    <a:pt x="105" y="45"/>
                    <a:pt x="103" y="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23574" name="矩形 156"/>
          <p:cNvSpPr>
            <a:spLocks noChangeArrowheads="1"/>
          </p:cNvSpPr>
          <p:nvPr/>
        </p:nvSpPr>
        <p:spPr bwMode="auto">
          <a:xfrm>
            <a:off x="4893732" y="1900238"/>
            <a:ext cx="92181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IPSUM </a:t>
            </a:r>
          </a:p>
        </p:txBody>
      </p:sp>
      <p:sp>
        <p:nvSpPr>
          <p:cNvPr id="23575" name="矩形 157"/>
          <p:cNvSpPr>
            <a:spLocks noChangeArrowheads="1"/>
          </p:cNvSpPr>
          <p:nvPr/>
        </p:nvSpPr>
        <p:spPr bwMode="auto">
          <a:xfrm>
            <a:off x="7619471" y="1900238"/>
            <a:ext cx="92181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IPSUM </a:t>
            </a:r>
          </a:p>
        </p:txBody>
      </p:sp>
      <p:sp>
        <p:nvSpPr>
          <p:cNvPr id="23576" name="矩形 158"/>
          <p:cNvSpPr>
            <a:spLocks noChangeArrowheads="1"/>
          </p:cNvSpPr>
          <p:nvPr/>
        </p:nvSpPr>
        <p:spPr bwMode="auto">
          <a:xfrm>
            <a:off x="4884207" y="4430712"/>
            <a:ext cx="92181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IPSUM </a:t>
            </a:r>
          </a:p>
        </p:txBody>
      </p:sp>
      <p:sp>
        <p:nvSpPr>
          <p:cNvPr id="23577" name="矩形 159"/>
          <p:cNvSpPr>
            <a:spLocks noChangeArrowheads="1"/>
          </p:cNvSpPr>
          <p:nvPr/>
        </p:nvSpPr>
        <p:spPr bwMode="auto">
          <a:xfrm>
            <a:off x="7609946" y="4430712"/>
            <a:ext cx="92181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LOREM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sym charset="-122" panose="02010600030101010101" pitchFamily="2" typeface="宋体"/>
              </a:rPr>
              <a:t>IPSUM </a:t>
            </a:r>
          </a:p>
        </p:txBody>
      </p:sp>
      <p:sp>
        <p:nvSpPr>
          <p:cNvPr id="23578" name="圆角矩形 160"/>
          <p:cNvSpPr>
            <a:spLocks noChangeArrowheads="1"/>
          </p:cNvSpPr>
          <p:nvPr/>
        </p:nvSpPr>
        <p:spPr bwMode="auto">
          <a:xfrm flipH="1" rot="2875521">
            <a:off x="7100094" y="2945606"/>
            <a:ext cx="511175" cy="100013"/>
          </a:xfrm>
          <a:prstGeom prst="roundRect">
            <a:avLst>
              <a:gd fmla="val 50000" name="adj"/>
            </a:avLst>
          </a:prstGeom>
          <a:solidFill>
            <a:srgbClr val="21AFE6"/>
          </a:solidFill>
          <a:ln>
            <a:noFill/>
          </a:ln>
          <a:extLst>
            <a:ext uri="{91240B29-F687-4F45-9708-019B960494DF}">
              <a14:hiddenLine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3579" name="矩形 161"/>
          <p:cNvSpPr>
            <a:spLocks noChangeArrowheads="1"/>
          </p:cNvSpPr>
          <p:nvPr/>
        </p:nvSpPr>
        <p:spPr bwMode="auto">
          <a:xfrm>
            <a:off x="6010274" y="2879725"/>
            <a:ext cx="1311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200">
                <a:solidFill>
                  <a:srgbClr val="21AFE6"/>
                </a:solidFill>
              </a:rPr>
              <a:t>sed diam nonummy nibh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tabLst/>
          <a:defRPr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Arial"/>
            <a:ea charset="-122" pitchFamily="2" typeface="宋体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tabLst/>
          <a:defRPr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Arial"/>
            <a:ea charset="-122" pitchFamily="2" typeface="宋体"/>
          </a:defRPr>
        </a:defPPr>
      </a:lstStyle>
    </a:ln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278</Paragraphs>
  <Slides>18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baseType="lpstr" size="24">
      <vt:lpstr>Arial</vt:lpstr>
      <vt:lpstr>Calibri Light</vt:lpstr>
      <vt:lpstr>宋体</vt:lpstr>
      <vt:lpstr>Calibri</vt:lpstr>
      <vt:lpstr>方正兰亭特黑简体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2021-08-22T11:57:06Z</dcterms:created>
  <cp:lastPrinted>2021-08-22T11:57:06Z</cp:lastPrinted>
  <dcterms:modified xsi:type="dcterms:W3CDTF">2021-08-22T05:42:03Z</dcterms:modified>
  <cp:revision>1</cp:revision>
</cp:coreProperties>
</file>