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5" r:id="rId7"/>
    <p:sldId id="263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61" r:id="rId21"/>
    <p:sldId id="276" r:id="rId22"/>
    <p:sldId id="277" r:id="rId23"/>
    <p:sldId id="278" r:id="rId24"/>
    <p:sldId id="279" r:id="rId25"/>
    <p:sldId id="262" r:id="rId26"/>
    <p:sldId id="280" r:id="rId27"/>
    <p:sldId id="281" r:id="rId28"/>
    <p:sldId id="282" r:id="rId29"/>
    <p:sldId id="283" r:id="rId30"/>
    <p:sldId id="264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CBB9-D96C-4EBA-82A1-34318BBBAA5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D2DAF-7A11-4887-8CD5-B116BE4C23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43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605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534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623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664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802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551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735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1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777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7231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871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4843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1164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7963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818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58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7805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2008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610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0571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196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245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512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160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83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567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97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46162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0264223"/>
      </p:ext>
    </p:extLst>
  </p:cSld>
  <p:clrMapOvr>
    <a:masterClrMapping/>
  </p:clrMapOvr>
  <p:transition spd="slow">
    <p:wipe dir="d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5930279"/>
      </p:ext>
    </p:extLst>
  </p:cSld>
  <p:clrMapOvr>
    <a:masterClrMapping/>
  </p:clrMapOvr>
  <p:transition spd="slow">
    <p:wipe dir="d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2072732"/>
      </p:ext>
    </p:extLst>
  </p:cSld>
  <p:clrMapOvr>
    <a:masterClrMapping/>
  </p:clrMapOvr>
  <p:transition spd="slow">
    <p:wipe dir="d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61998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530400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369549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417397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12557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678562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08473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5326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5613863"/>
      </p:ext>
    </p:extLst>
  </p:cSld>
  <p:clrMapOvr>
    <a:masterClrMapping/>
  </p:clrMapOvr>
  <p:transition spd="slow">
    <p:wipe dir="d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99583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583107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24673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3043447"/>
      </p:ext>
    </p:extLst>
  </p:cSld>
  <p:clrMapOvr>
    <a:masterClrMapping/>
  </p:clrMapOvr>
  <p:transition spd="slow">
    <p:wipe dir="d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6640139"/>
      </p:ext>
    </p:extLst>
  </p:cSld>
  <p:clrMapOvr>
    <a:masterClrMapping/>
  </p:clrMapOvr>
  <p:transition spd="slow">
    <p:wipe dir="d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2515705"/>
      </p:ext>
    </p:extLst>
  </p:cSld>
  <p:clrMapOvr>
    <a:masterClrMapping/>
  </p:clrMapOvr>
  <p:transition spd="slow">
    <p:wipe dir="d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3948965"/>
      </p:ext>
    </p:extLst>
  </p:cSld>
  <p:clrMapOvr>
    <a:masterClrMapping/>
  </p:clrMapOvr>
  <p:transition spd="slow">
    <p:wipe dir="d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170492"/>
      </p:ext>
    </p:extLst>
  </p:cSld>
  <p:clrMapOvr>
    <a:masterClrMapping/>
  </p:clrMapOvr>
  <p:transition spd="slow">
    <p:wipe dir="d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7780838"/>
      </p:ext>
    </p:extLst>
  </p:cSld>
  <p:clrMapOvr>
    <a:masterClrMapping/>
  </p:clrMapOvr>
  <p:transition spd="slow">
    <p:wipe dir="d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8599895"/>
      </p:ext>
    </p:extLst>
  </p:cSld>
  <p:clrMapOvr>
    <a:masterClrMapping/>
  </p:clrMapOvr>
  <p:transition spd="slow">
    <p:wipe dir="d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1BB6-FFC6-4F4F-BB7C-1255C9EBF2D9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54EA-27E7-4AB6-94E1-688632AAB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587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8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3.jpeg" Type="http://schemas.openxmlformats.org/officeDocument/2006/relationships/image"/><Relationship Id="rId11" Target="../media/image24.jpeg" Type="http://schemas.openxmlformats.org/officeDocument/2006/relationships/image"/><Relationship Id="rId12" Target="../media/image25.jpeg" Type="http://schemas.openxmlformats.org/officeDocument/2006/relationships/image"/><Relationship Id="rId13" Target="../media/image26.jpe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Relationship Id="rId8" Target="../media/image21.jpe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0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3916697"/>
            <a:ext cx="4367284" cy="15149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367283" y="3916697"/>
            <a:ext cx="7824717" cy="15149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0" y="4204059"/>
            <a:ext cx="43672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0" y="4928908"/>
            <a:ext cx="436728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简约精致扁平化商务通用动画PPT模板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7281" y="4752388"/>
            <a:ext cx="35654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DEPARTMENT SPEAKER NAME</a:t>
            </a:r>
          </a:p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2020.12.20</a:t>
            </a:r>
          </a:p>
        </p:txBody>
      </p:sp>
    </p:spTree>
    <p:extLst>
      <p:ext uri="{BB962C8B-B14F-4D97-AF65-F5344CB8AC3E}">
        <p14:creationId val="1418607214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5220" y="1133967"/>
            <a:ext cx="612710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THIS SI A SUMMARY PART. CLICK HERE TO ADD YOUR DESCRIPTION SENTENCES ABOUT THIS PART.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94012" y="2076450"/>
            <a:ext cx="1116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76200" y="2176961"/>
            <a:ext cx="1733550" cy="704850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r>
              <a:rPr altLang="en-US" lang="zh-CN" smtClean="0" sz="8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7750" y="2260364"/>
            <a:ext cx="1060626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THIS SI A SUMMARY PART. CLICK HERE TO ADD YOUR DESCRIPTION SENTENCES ABOUT THIS PART. THIS SI A SUMMARY PART. CLICK HERE TO ADD YOUR DESCRIPTION SENTENCES ABOUT THIS PART. </a:t>
            </a:r>
          </a:p>
        </p:txBody>
      </p:sp>
      <p:sp>
        <p:nvSpPr>
          <p:cNvPr id="10" name="矩形 9"/>
          <p:cNvSpPr/>
          <p:nvPr/>
        </p:nvSpPr>
        <p:spPr>
          <a:xfrm>
            <a:off x="494012" y="3486223"/>
            <a:ext cx="1506238" cy="112967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000251" y="3450897"/>
            <a:ext cx="21717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2" name="矩形 11"/>
          <p:cNvSpPr/>
          <p:nvPr/>
        </p:nvSpPr>
        <p:spPr>
          <a:xfrm>
            <a:off x="494012" y="4895923"/>
            <a:ext cx="1506238" cy="112967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2000251" y="4860597"/>
            <a:ext cx="21717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4" name="矩形 13"/>
          <p:cNvSpPr/>
          <p:nvPr/>
        </p:nvSpPr>
        <p:spPr>
          <a:xfrm>
            <a:off x="4314182" y="3486223"/>
            <a:ext cx="1506238" cy="112967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5820421" y="3450897"/>
            <a:ext cx="21717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6" name="矩形 15"/>
          <p:cNvSpPr/>
          <p:nvPr/>
        </p:nvSpPr>
        <p:spPr>
          <a:xfrm>
            <a:off x="4314182" y="4895923"/>
            <a:ext cx="1506238" cy="1129679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820421" y="4860597"/>
            <a:ext cx="21717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8" name="矩形 17"/>
          <p:cNvSpPr/>
          <p:nvPr/>
        </p:nvSpPr>
        <p:spPr>
          <a:xfrm>
            <a:off x="8134351" y="3486223"/>
            <a:ext cx="1506238" cy="112967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9640589" y="3450897"/>
            <a:ext cx="21717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20" name="矩形 19"/>
          <p:cNvSpPr/>
          <p:nvPr/>
        </p:nvSpPr>
        <p:spPr>
          <a:xfrm>
            <a:off x="8134351" y="4895923"/>
            <a:ext cx="1506238" cy="1129679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9640589" y="4860597"/>
            <a:ext cx="21717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</p:spTree>
    <p:extLst>
      <p:ext uri="{BB962C8B-B14F-4D97-AF65-F5344CB8AC3E}">
        <p14:creationId val="2976892366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66856" y="2144924"/>
            <a:ext cx="2116977" cy="2116977"/>
            <a:chOff x="660971" y="2379481"/>
            <a:chExt cx="2116977" cy="2116977"/>
          </a:xfrm>
        </p:grpSpPr>
        <p:sp>
          <p:nvSpPr>
            <p:cNvPr id="7" name="椭圆 6"/>
            <p:cNvSpPr/>
            <p:nvPr/>
          </p:nvSpPr>
          <p:spPr>
            <a:xfrm>
              <a:off x="660971" y="2379481"/>
              <a:ext cx="2116977" cy="211697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62918" y="2564146"/>
              <a:ext cx="713081" cy="1712630"/>
              <a:chOff x="2395133" y="2321170"/>
              <a:chExt cx="1473483" cy="3538913"/>
            </a:xfrm>
            <a:solidFill>
              <a:schemeClr val="bg1"/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2825048" y="2321170"/>
                <a:ext cx="635604" cy="6356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2395133" y="3066757"/>
                <a:ext cx="249593" cy="123795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619023" y="3066757"/>
                <a:ext cx="249593" cy="123795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519929" y="3066757"/>
                <a:ext cx="1209822" cy="422031"/>
              </a:xfrm>
              <a:prstGeom prst="roundRect">
                <a:avLst>
                  <a:gd fmla="val 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3179299" y="3319976"/>
                <a:ext cx="337202" cy="254010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2743411" y="3319976"/>
                <a:ext cx="337202" cy="254010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825048" y="3195925"/>
                <a:ext cx="562976" cy="11087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582119" y="2144924"/>
            <a:ext cx="2116977" cy="2116977"/>
            <a:chOff x="4770969" y="2379481"/>
            <a:chExt cx="2116977" cy="2116977"/>
          </a:xfrm>
        </p:grpSpPr>
        <p:sp>
          <p:nvSpPr>
            <p:cNvPr id="17" name="椭圆 16"/>
            <p:cNvSpPr/>
            <p:nvPr/>
          </p:nvSpPr>
          <p:spPr>
            <a:xfrm>
              <a:off x="4770969" y="2379481"/>
              <a:ext cx="2116977" cy="2116977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444615" y="2564146"/>
              <a:ext cx="757202" cy="1712630"/>
              <a:chOff x="4951644" y="2321170"/>
              <a:chExt cx="1564653" cy="3538913"/>
            </a:xfrm>
            <a:solidFill>
              <a:schemeClr val="bg1"/>
            </a:solidFill>
          </p:grpSpPr>
          <p:sp>
            <p:nvSpPr>
              <p:cNvPr id="19" name="椭圆 18"/>
              <p:cNvSpPr/>
              <p:nvPr/>
            </p:nvSpPr>
            <p:spPr>
              <a:xfrm>
                <a:off x="5441639" y="2321170"/>
                <a:ext cx="635604" cy="6356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900000">
                <a:off x="4951644" y="3045976"/>
                <a:ext cx="249593" cy="123795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 rot="20700000">
                <a:off x="6266704" y="3045978"/>
                <a:ext cx="249593" cy="123795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5136520" y="3066757"/>
                <a:ext cx="1209822" cy="422031"/>
              </a:xfrm>
              <a:prstGeom prst="roundRect">
                <a:avLst>
                  <a:gd fmla="val 13333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5795890" y="3319976"/>
                <a:ext cx="337202" cy="254010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360002" y="3319976"/>
                <a:ext cx="337202" cy="2540107"/>
              </a:xfrm>
              <a:prstGeom prst="roundRect">
                <a:avLst>
                  <a:gd fmla="val 50000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441639" y="3195925"/>
                <a:ext cx="562976" cy="11087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梯形 25"/>
              <p:cNvSpPr/>
              <p:nvPr/>
            </p:nvSpPr>
            <p:spPr>
              <a:xfrm>
                <a:off x="5054941" y="3319975"/>
                <a:ext cx="1389878" cy="1307657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266856" y="4399925"/>
            <a:ext cx="388289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8" name="矩形 27"/>
          <p:cNvSpPr/>
          <p:nvPr/>
        </p:nvSpPr>
        <p:spPr>
          <a:xfrm>
            <a:off x="6563286" y="4399925"/>
            <a:ext cx="388289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z="1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z="1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83833" y="2775209"/>
            <a:ext cx="230710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XX%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38574" y="2775209"/>
            <a:ext cx="230710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XX%</a:t>
            </a:r>
          </a:p>
        </p:txBody>
      </p:sp>
    </p:spTree>
    <p:extLst>
      <p:ext uri="{BB962C8B-B14F-4D97-AF65-F5344CB8AC3E}">
        <p14:creationId val="3724116223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3080212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algn="bl" blurRad="6350" dir="5400000" dist="254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HERE</a:t>
            </a:r>
          </a:p>
        </p:txBody>
      </p:sp>
      <p:sp>
        <p:nvSpPr>
          <p:cNvPr id="7" name="矩形 6"/>
          <p:cNvSpPr/>
          <p:nvPr/>
        </p:nvSpPr>
        <p:spPr>
          <a:xfrm>
            <a:off x="4728708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algn="bl" blurRad="6350" dir="5400000" dist="254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HERE</a:t>
            </a:r>
          </a:p>
        </p:txBody>
      </p:sp>
      <p:sp>
        <p:nvSpPr>
          <p:cNvPr id="8" name="矩形 7"/>
          <p:cNvSpPr/>
          <p:nvPr/>
        </p:nvSpPr>
        <p:spPr>
          <a:xfrm>
            <a:off x="6377204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algn="bl" blurRad="6350" dir="5400000" dist="254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HERE</a:t>
            </a:r>
          </a:p>
        </p:txBody>
      </p:sp>
      <p:sp>
        <p:nvSpPr>
          <p:cNvPr id="9" name="矩形 8"/>
          <p:cNvSpPr/>
          <p:nvPr/>
        </p:nvSpPr>
        <p:spPr>
          <a:xfrm>
            <a:off x="8025700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algn="bl" blurRad="6350" dir="5400000" dist="254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HERE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83987" y="2636490"/>
            <a:ext cx="1422894" cy="1249251"/>
            <a:chOff x="553792" y="2768958"/>
            <a:chExt cx="1422894" cy="1249251"/>
          </a:xfrm>
          <a:solidFill>
            <a:schemeClr val="accent1"/>
          </a:solidFill>
          <a:effectLst>
            <a:reflection algn="bl" blurRad="6350" dir="5400000" dist="25400" endA="300" endPos="35000" rotWithShape="0" stA="52000" sy="-100000"/>
          </a:effectLst>
        </p:grpSpPr>
        <p:sp>
          <p:nvSpPr>
            <p:cNvPr id="11" name="矩形 10"/>
            <p:cNvSpPr/>
            <p:nvPr/>
          </p:nvSpPr>
          <p:spPr>
            <a:xfrm>
              <a:off x="553792" y="2768958"/>
              <a:ext cx="1249251" cy="1249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</a:t>
              </a:r>
            </a:p>
            <a:p>
              <a:pPr algn="ctr"/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HERE</a:t>
              </a: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1712891" y="2891531"/>
              <a:ext cx="283335" cy="2442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17771" y="5316436"/>
            <a:ext cx="112507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THIS IS A SUMMARY PART. CLICK HERE TO ADD YOUR DESCRIPTION SENTENCES ABOUT THIS PART</a:t>
            </a:r>
          </a:p>
        </p:txBody>
      </p:sp>
      <p:sp>
        <p:nvSpPr>
          <p:cNvPr id="14" name="矩形 13"/>
          <p:cNvSpPr/>
          <p:nvPr/>
        </p:nvSpPr>
        <p:spPr>
          <a:xfrm>
            <a:off x="517115" y="5355694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74196" y="2636490"/>
            <a:ext cx="1249251" cy="1249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algn="bl" blurRad="6350" dir="5400000" dist="254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HERE</a:t>
            </a:r>
          </a:p>
        </p:txBody>
      </p:sp>
    </p:spTree>
    <p:extLst>
      <p:ext uri="{BB962C8B-B14F-4D97-AF65-F5344CB8AC3E}">
        <p14:creationId val="838281440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3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3"/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03  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THIS IS A SUMMARY PART. CLICK TO ADD YOUR DESCRIPTION SENTENCES ABOUT THIS PART IN HERETHIS IS A SUMMARY PART. </a:t>
              </a:r>
            </a:p>
          </p:txBody>
        </p:sp>
      </p:grpSp>
    </p:spTree>
    <p:extLst>
      <p:ext uri="{BB962C8B-B14F-4D97-AF65-F5344CB8AC3E}">
        <p14:creationId val="1351943548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7771" y="2069383"/>
            <a:ext cx="112507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THIS IS A SUMMARY PART. CLICK HERE TO ADD YOUR DESCRIPTION SENTENCES ABOUT THIS PART</a:t>
            </a:r>
          </a:p>
        </p:txBody>
      </p:sp>
      <p:sp>
        <p:nvSpPr>
          <p:cNvPr id="7" name="矩形 6"/>
          <p:cNvSpPr/>
          <p:nvPr/>
        </p:nvSpPr>
        <p:spPr>
          <a:xfrm>
            <a:off x="517115" y="2108641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821" y="3114675"/>
            <a:ext cx="2365581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92110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1116" y="3959156"/>
            <a:ext cx="230228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3401028" y="3114675"/>
            <a:ext cx="2365581" cy="542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415317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464323" y="3959156"/>
            <a:ext cx="230228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6331423" y="3114675"/>
            <a:ext cx="2365581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345712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394717" y="3959156"/>
            <a:ext cx="230228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17" name="矩形 16"/>
          <p:cNvSpPr/>
          <p:nvPr/>
        </p:nvSpPr>
        <p:spPr>
          <a:xfrm>
            <a:off x="9247531" y="3114675"/>
            <a:ext cx="2365581" cy="542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9261820" y="3729038"/>
            <a:ext cx="0" cy="22145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310827" y="3959156"/>
            <a:ext cx="230228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</p:spTree>
    <p:extLst>
      <p:ext uri="{BB962C8B-B14F-4D97-AF65-F5344CB8AC3E}">
        <p14:creationId val="326559523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0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build="p" grpId="0" spid="10" uiExpand="1"/>
      <p:bldP grpId="0" spid="11"/>
      <p:bldP build="p" grpId="0" spid="13" uiExpand="1"/>
      <p:bldP grpId="0" spid="14"/>
      <p:bldP build="p" grpId="0" spid="16" uiExpand="1"/>
      <p:bldP grpId="0" spid="17"/>
      <p:bldP build="p" grpId="0" spid="19" uiExpand="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-2" y="0"/>
            <a:ext cx="3002828" cy="1689091"/>
          </a:xfrm>
          <a:prstGeom prst="rect">
            <a:avLst/>
          </a:prstGeom>
          <a:blipFill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063056" y="0"/>
            <a:ext cx="3002828" cy="1689091"/>
          </a:xfrm>
          <a:prstGeom prst="rect">
            <a:avLst/>
          </a:prstGeom>
          <a:blipFill>
            <a:blip r:embed="rId4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126113" y="0"/>
            <a:ext cx="3002828" cy="1689091"/>
          </a:xfrm>
          <a:prstGeom prst="rect">
            <a:avLst/>
          </a:prstGeom>
          <a:blipFill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9189172" y="0"/>
            <a:ext cx="3002828" cy="1689091"/>
          </a:xfrm>
          <a:prstGeom prst="rect">
            <a:avLst/>
          </a:prstGeom>
          <a:blipFill>
            <a:blip r:embed="rId6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-2" y="1758959"/>
            <a:ext cx="3002828" cy="1689091"/>
          </a:xfrm>
          <a:prstGeom prst="rect">
            <a:avLst/>
          </a:prstGeom>
          <a:blipFill>
            <a:blip r:embed="rId7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063056" y="1758959"/>
            <a:ext cx="3002828" cy="1689091"/>
          </a:xfrm>
          <a:prstGeom prst="rect">
            <a:avLst/>
          </a:prstGeom>
          <a:blipFill>
            <a:blip r:embed="rId8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126113" y="1758959"/>
            <a:ext cx="3002828" cy="1689091"/>
          </a:xfrm>
          <a:prstGeom prst="rect">
            <a:avLst/>
          </a:prstGeom>
          <a:blipFill>
            <a:blip r:embed="rId9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9189172" y="1758959"/>
            <a:ext cx="3002828" cy="1689091"/>
          </a:xfrm>
          <a:prstGeom prst="rect">
            <a:avLst/>
          </a:prstGeom>
          <a:blipFill>
            <a:blip r:embed="rId10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-2" y="3521098"/>
            <a:ext cx="3002828" cy="3336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zh-CN" b="1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3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 DESCRIPTION SENTENCES ABOUT THIS PART.</a:t>
            </a:r>
          </a:p>
        </p:txBody>
      </p:sp>
      <p:sp>
        <p:nvSpPr>
          <p:cNvPr id="15" name="矩形 14"/>
          <p:cNvSpPr/>
          <p:nvPr/>
        </p:nvSpPr>
        <p:spPr>
          <a:xfrm>
            <a:off x="3063056" y="3521098"/>
            <a:ext cx="3002828" cy="1689091"/>
          </a:xfrm>
          <a:prstGeom prst="rect">
            <a:avLst/>
          </a:prstGeom>
          <a:blipFill>
            <a:blip r:embed="rId11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6126113" y="3521098"/>
            <a:ext cx="3002828" cy="1689091"/>
          </a:xfrm>
          <a:prstGeom prst="rect">
            <a:avLst/>
          </a:prstGeom>
          <a:blipFill>
            <a:blip r:embed="rId1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9189172" y="3521098"/>
            <a:ext cx="3002828" cy="1689091"/>
          </a:xfrm>
          <a:prstGeom prst="rect">
            <a:avLst/>
          </a:prstGeom>
          <a:blipFill>
            <a:blip r:embed="rId1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2476500" y="5283237"/>
            <a:ext cx="1733550" cy="704850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r>
              <a:rPr altLang="en-US" lang="zh-CN" smtClean="0" sz="8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00450" y="5366640"/>
            <a:ext cx="79629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THIS SI A SUMMARY PART. CLICK HERE TO ADD YOUR DESCRIPTION SENTENCES ABOUT THIS PART. THIS SI A SUMMARY PART. CLICK HERE TO ADD YOUR DESCRIPTION SENTENCES ABOUT THIS PART. </a:t>
            </a:r>
          </a:p>
        </p:txBody>
      </p:sp>
    </p:spTree>
    <p:extLst>
      <p:ext uri="{BB962C8B-B14F-4D97-AF65-F5344CB8AC3E}">
        <p14:creationId val="3883035680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8727575" y="1845128"/>
            <a:ext cx="1557338" cy="971550"/>
            <a:chOff x="2257426" y="2571750"/>
            <a:chExt cx="1557338" cy="971550"/>
          </a:xfrm>
          <a:solidFill>
            <a:schemeClr val="accent1"/>
          </a:solidFill>
        </p:grpSpPr>
        <p:sp>
          <p:nvSpPr>
            <p:cNvPr id="7" name="右箭头 6"/>
            <p:cNvSpPr/>
            <p:nvPr/>
          </p:nvSpPr>
          <p:spPr>
            <a:xfrm>
              <a:off x="2257426" y="2571750"/>
              <a:ext cx="1557338" cy="971550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4717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27003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914400" y="2040409"/>
            <a:ext cx="78131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ADD YOUR SUBTITLE IN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4400" y="2382516"/>
            <a:ext cx="781317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grpSp>
        <p:nvGrpSpPr>
          <p:cNvPr id="12" name="组合 11"/>
          <p:cNvGrpSpPr/>
          <p:nvPr/>
        </p:nvGrpSpPr>
        <p:grpSpPr>
          <a:xfrm flipH="1">
            <a:off x="8727575" y="3063177"/>
            <a:ext cx="1557338" cy="971550"/>
            <a:chOff x="2257426" y="2571750"/>
            <a:chExt cx="1557338" cy="971550"/>
          </a:xfrm>
          <a:solidFill>
            <a:schemeClr val="accent1"/>
          </a:solidFill>
        </p:grpSpPr>
        <p:sp>
          <p:nvSpPr>
            <p:cNvPr id="13" name="右箭头 12"/>
            <p:cNvSpPr/>
            <p:nvPr/>
          </p:nvSpPr>
          <p:spPr>
            <a:xfrm>
              <a:off x="2257426" y="2571750"/>
              <a:ext cx="1557338" cy="971550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4717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7003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914400" y="3258458"/>
            <a:ext cx="78131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ADD YOUR SUBTITLE IN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4400" y="3600565"/>
            <a:ext cx="781317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grpSp>
        <p:nvGrpSpPr>
          <p:cNvPr id="18" name="组合 17"/>
          <p:cNvGrpSpPr/>
          <p:nvPr/>
        </p:nvGrpSpPr>
        <p:grpSpPr>
          <a:xfrm flipH="1">
            <a:off x="8727575" y="4235651"/>
            <a:ext cx="1557338" cy="971550"/>
            <a:chOff x="2257426" y="2571750"/>
            <a:chExt cx="1557338" cy="971550"/>
          </a:xfrm>
          <a:solidFill>
            <a:schemeClr val="accent1"/>
          </a:solidFill>
        </p:grpSpPr>
        <p:sp>
          <p:nvSpPr>
            <p:cNvPr id="19" name="右箭头 18"/>
            <p:cNvSpPr/>
            <p:nvPr/>
          </p:nvSpPr>
          <p:spPr>
            <a:xfrm>
              <a:off x="2257426" y="2571750"/>
              <a:ext cx="1557338" cy="971550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TEXT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24717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700338" y="2823014"/>
              <a:ext cx="0" cy="474062"/>
            </a:xfrm>
            <a:prstGeom prst="line">
              <a:avLst/>
            </a:prstGeom>
            <a:grpFill/>
            <a:ln w="139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914400" y="4430931"/>
            <a:ext cx="781317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ADD YOUR SUBTITLE IN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4400" y="4773039"/>
            <a:ext cx="781317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val="3593218112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6"/>
      <p:bldP grpId="0" spid="17"/>
      <p:bldP grpId="0" spid="22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578498" y="4051115"/>
            <a:ext cx="1511558" cy="151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YOUR TEXT IN HERE</a:t>
            </a:r>
          </a:p>
        </p:txBody>
      </p:sp>
      <p:sp>
        <p:nvSpPr>
          <p:cNvPr id="7" name="矩形 6"/>
          <p:cNvSpPr/>
          <p:nvPr/>
        </p:nvSpPr>
        <p:spPr>
          <a:xfrm>
            <a:off x="2300353" y="4051115"/>
            <a:ext cx="1511558" cy="151155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695534" y="4051115"/>
            <a:ext cx="1511558" cy="151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YOUR TEXT IN HERE</a:t>
            </a:r>
          </a:p>
        </p:txBody>
      </p:sp>
      <p:sp>
        <p:nvSpPr>
          <p:cNvPr id="9" name="矩形 8"/>
          <p:cNvSpPr/>
          <p:nvPr/>
        </p:nvSpPr>
        <p:spPr>
          <a:xfrm>
            <a:off x="5451313" y="4051115"/>
            <a:ext cx="1511558" cy="151155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532328" y="4051115"/>
            <a:ext cx="1511558" cy="151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YOUR TEXT IN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8532328" y="4051115"/>
            <a:ext cx="1511558" cy="151155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4294156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927752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8498" y="2425959"/>
            <a:ext cx="3232218" cy="36576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spcAft>
                <a:spcPts val="60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8498" y="2877999"/>
            <a:ext cx="3232218" cy="100584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95534" y="2425959"/>
            <a:ext cx="3232218" cy="36576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spcAft>
                <a:spcPts val="60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95534" y="2877999"/>
            <a:ext cx="3232218" cy="100584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32328" y="2425959"/>
            <a:ext cx="3232218" cy="36576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spcAft>
                <a:spcPts val="60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32328" y="2877999"/>
            <a:ext cx="3232218" cy="100584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val="3529307199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5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04  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THIS IS A SUMMARY PART. CLICK TO ADD YOUR DESCRIPTION SENTENCES ABOUT THIS PART IN HERETHIS IS A SUMMARY PART. </a:t>
              </a:r>
            </a:p>
          </p:txBody>
        </p:sp>
      </p:grpSp>
    </p:spTree>
    <p:extLst>
      <p:ext uri="{BB962C8B-B14F-4D97-AF65-F5344CB8AC3E}">
        <p14:creationId val="938507250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Oval 96"/>
          <p:cNvSpPr>
            <a:spLocks noChangeArrowheads="1"/>
          </p:cNvSpPr>
          <p:nvPr/>
        </p:nvSpPr>
        <p:spPr bwMode="auto">
          <a:xfrm>
            <a:off x="941987" y="2771480"/>
            <a:ext cx="1464896" cy="14650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anchor="ctr" lIns="0" rIns="0" wrap="square">
            <a:normAutofit fontScale="92500" lnSpcReduction="20000"/>
          </a:bodyPr>
          <a:lstStyle/>
          <a:p>
            <a:pPr algn="ctr"/>
            <a:r>
              <a:rPr altLang="zh-CN" b="1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b="1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auto">
          <a:xfrm>
            <a:off x="4804365" y="2850855"/>
            <a:ext cx="1464896" cy="14650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anchor="ctr" lIns="0" rIns="0" wrap="square">
            <a:normAutofit fontScale="92500" lnSpcReduction="20000"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8" name="Oval 108"/>
          <p:cNvSpPr>
            <a:spLocks noChangeArrowheads="1"/>
          </p:cNvSpPr>
          <p:nvPr/>
        </p:nvSpPr>
        <p:spPr bwMode="auto">
          <a:xfrm>
            <a:off x="2832828" y="2203462"/>
            <a:ext cx="1464784" cy="14647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anchor="ctr" lIns="0" rIns="0" wrap="square">
            <a:normAutofit fontScale="92500" lnSpcReduction="20000"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40563" y="3471461"/>
            <a:ext cx="914400" cy="754062"/>
          </a:xfrm>
          <a:prstGeom prst="upArrow">
            <a:avLst>
              <a:gd fmla="val 52833" name="adj1"/>
              <a:gd fmla="val 45940" name="adj2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algn="ctr" w="9525">
            <a:noFill/>
            <a:miter lim="800000"/>
          </a:ln>
        </p:spPr>
        <p:txBody>
          <a:bodyPr anchor="ctr" wrap="none"/>
          <a:lstStyle/>
          <a:p>
            <a:pPr latinLnBrk="1">
              <a:defRPr/>
            </a:pPr>
            <a:endParaRPr altLang="ko-KR" kumimoji="1" lang="ko-KR">
              <a:latin charset="-122" panose="020b0503020204020204" pitchFamily="34" typeface="微软雅黑"/>
              <a:ea charset="-127" pitchFamily="34" typeface="Gulim"/>
            </a:endParaRP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 rot="-2367420">
            <a:off x="1837330" y="3816032"/>
            <a:ext cx="914400" cy="754062"/>
          </a:xfrm>
          <a:prstGeom prst="upArrow">
            <a:avLst>
              <a:gd fmla="val 52833" name="adj1"/>
              <a:gd fmla="val 45940" name="adj2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algn="ctr" w="9525">
            <a:noFill/>
            <a:miter lim="800000"/>
          </a:ln>
        </p:spPr>
        <p:txBody>
          <a:bodyPr anchor="ctr" wrap="none"/>
          <a:lstStyle/>
          <a:p>
            <a:pPr latinLnBrk="1">
              <a:defRPr/>
            </a:pPr>
            <a:endParaRPr altLang="ko-KR" kumimoji="1" lang="ko-KR">
              <a:latin charset="-122" panose="020b0503020204020204" pitchFamily="34" typeface="微软雅黑"/>
              <a:ea charset="-127" pitchFamily="34" typeface="Gulim"/>
            </a:endParaRPr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 rot="2480061">
            <a:off x="4386845" y="3814444"/>
            <a:ext cx="914400" cy="754063"/>
          </a:xfrm>
          <a:prstGeom prst="upArrow">
            <a:avLst>
              <a:gd fmla="val 52833" name="adj1"/>
              <a:gd fmla="val 45940" name="adj2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algn="ctr" w="9525">
            <a:noFill/>
            <a:miter lim="800000"/>
          </a:ln>
        </p:spPr>
        <p:txBody>
          <a:bodyPr anchor="ctr" wrap="none"/>
          <a:lstStyle/>
          <a:p>
            <a:pPr latinLnBrk="1">
              <a:defRPr/>
            </a:pPr>
            <a:endParaRPr altLang="ko-KR" kumimoji="1" lang="ko-KR">
              <a:latin charset="-122" panose="020b0503020204020204" pitchFamily="34" typeface="微软雅黑"/>
              <a:ea charset="-127" pitchFamily="34" typeface="Gulim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1987" y="4739918"/>
            <a:ext cx="532727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CLICK HRER TO ADD YOUR CONTENTS HERE ABOUT THIS PAGE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890848" y="2203462"/>
            <a:ext cx="0" cy="30590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364711" y="2474951"/>
            <a:ext cx="3981312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altLang="zh-CN" b="1" lang="en-US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SUBITLE IN HERE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altLang="zh-CN" b="1" lang="en-US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HRER TO ADD YOUR CONTENTS HERE ABOUT THIS PAGE.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altLang="zh-CN" b="1" lang="en-US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HRER TO ADD YOUR CONTENTS HERE ABOUT THIS PAGE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altLang="zh-CN" b="1" lang="en-US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HRER TO ADD YOUR CONTENTS HERE ABOUT THIS PAGE</a:t>
            </a:r>
          </a:p>
        </p:txBody>
      </p:sp>
    </p:spTree>
    <p:extLst>
      <p:ext uri="{BB962C8B-B14F-4D97-AF65-F5344CB8AC3E}">
        <p14:creationId val="112998864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614150"/>
            <a:ext cx="12192000" cy="15421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1129" y="614150"/>
            <a:ext cx="3016155" cy="154219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1351129" y="973346"/>
            <a:ext cx="261354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51129" y="1558121"/>
            <a:ext cx="283873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简约精致扁平化商务通用动画PPT模板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2889" y="2662387"/>
            <a:ext cx="86207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01  CLICK HERE TO ADD YOUR TITLE ONE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82889" y="3408493"/>
            <a:ext cx="86207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02  CLICK TO ADD TITLE TWO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82889" y="4154599"/>
            <a:ext cx="86207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03  CLICK HERE TO ADD TITLE 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82889" y="4900706"/>
            <a:ext cx="86207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04  CLICK TO ADD  YOUR TITLE FOUR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82889" y="5646813"/>
            <a:ext cx="86207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05  CLICK TO ADD  YOUR TITLE FIVE</a:t>
            </a:r>
          </a:p>
        </p:txBody>
      </p:sp>
    </p:spTree>
    <p:extLst>
      <p:ext uri="{BB962C8B-B14F-4D97-AF65-F5344CB8AC3E}">
        <p14:creationId val="1233196758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4925" y="1676794"/>
            <a:ext cx="1476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123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4925" y="2852053"/>
            <a:ext cx="1476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4925" y="3964461"/>
            <a:ext cx="1476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4925" y="5135025"/>
            <a:ext cx="1476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789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4925" y="2262872"/>
            <a:ext cx="14763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04925" y="3438131"/>
            <a:ext cx="14763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04925" y="4550539"/>
            <a:ext cx="14763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04925" y="5721102"/>
            <a:ext cx="14763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447675" y="2857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064250" y="1714500"/>
            <a:ext cx="5715000" cy="42862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8934450" y="1714500"/>
            <a:ext cx="2844800" cy="428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THIS IS A SUMMARY PART. CLICK HERE TO ADD YOUR DESCRIPTION SENTENCES ABOUT THIS PAR. THIS IS A SUMMARY PART. CLICK HERE TO ADD YOUR DESCRIPTION SENTENCES ABOUT THIS PAR.</a:t>
            </a:r>
          </a:p>
        </p:txBody>
      </p:sp>
      <p:sp>
        <p:nvSpPr>
          <p:cNvPr id="17" name="矩形 16"/>
          <p:cNvSpPr/>
          <p:nvPr/>
        </p:nvSpPr>
        <p:spPr>
          <a:xfrm>
            <a:off x="447675" y="1714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447675" y="4000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447675" y="5143500"/>
            <a:ext cx="8572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669455" y="1963125"/>
            <a:ext cx="413690" cy="360000"/>
          </a:xfrm>
          <a:custGeom>
            <a:gdLst>
              <a:gd fmla="*/ 2136838 w 4244134" name="connsiteX0"/>
              <a:gd fmla="*/ 2537631 h 3693319" name="connsiteY0"/>
              <a:gd fmla="*/ 2299844 w 4244134" name="connsiteX1"/>
              <a:gd fmla="*/ 2700637 h 3693319" name="connsiteY1"/>
              <a:gd fmla="*/ 2462850 w 4244134" name="connsiteX2"/>
              <a:gd fmla="*/ 2537631 h 3693319" name="connsiteY2"/>
              <a:gd fmla="*/ 616723 w 4244134" name="connsiteX3"/>
              <a:gd fmla="*/ 1748051 h 3693319" name="connsiteY3"/>
              <a:gd fmla="*/ 2488723 w 4244134" name="connsiteX4"/>
              <a:gd fmla="*/ 1748051 h 3693319" name="connsiteY4"/>
              <a:gd fmla="*/ 2488723 w 4244134" name="connsiteX5"/>
              <a:gd fmla="*/ 1884677 h 3693319" name="connsiteY5"/>
              <a:gd fmla="*/ 616723 w 4244134" name="connsiteX6"/>
              <a:gd fmla="*/ 1884677 h 3693319" name="connsiteY6"/>
              <a:gd fmla="*/ 616723 w 4244134" name="connsiteX7"/>
              <a:gd fmla="*/ 1421574 h 3693319" name="connsiteY7"/>
              <a:gd fmla="*/ 2488723 w 4244134" name="connsiteX8"/>
              <a:gd fmla="*/ 1421574 h 3693319" name="connsiteY8"/>
              <a:gd fmla="*/ 2488723 w 4244134" name="connsiteX9"/>
              <a:gd fmla="*/ 1558200 h 3693319" name="connsiteY9"/>
              <a:gd fmla="*/ 616723 w 4244134" name="connsiteX10"/>
              <a:gd fmla="*/ 1558200 h 3693319" name="connsiteY10"/>
              <a:gd fmla="*/ 616723 w 4244134" name="connsiteX11"/>
              <a:gd fmla="*/ 1095097 h 3693319" name="connsiteY11"/>
              <a:gd fmla="*/ 2488723 w 4244134" name="connsiteX12"/>
              <a:gd fmla="*/ 1095097 h 3693319" name="connsiteY12"/>
              <a:gd fmla="*/ 2488723 w 4244134" name="connsiteX13"/>
              <a:gd fmla="*/ 1231723 h 3693319" name="connsiteY13"/>
              <a:gd fmla="*/ 616723 w 4244134" name="connsiteX14"/>
              <a:gd fmla="*/ 1231723 h 3693319" name="connsiteY14"/>
              <a:gd fmla="*/ 204718 w 4244134" name="connsiteX15"/>
              <a:gd fmla="*/ 204718 h 3693319" name="connsiteY15"/>
              <a:gd fmla="*/ 204718 w 4244134" name="connsiteX16"/>
              <a:gd fmla="*/ 3488601 h 3693319" name="connsiteY16"/>
              <a:gd fmla="*/ 2907082 w 4244134" name="connsiteX17"/>
              <a:gd fmla="*/ 3488601 h 3693319" name="connsiteY17"/>
              <a:gd fmla="*/ 2907082 w 4244134" name="connsiteX18"/>
              <a:gd fmla="*/ 3096000 h 3693319" name="connsiteY18"/>
              <a:gd fmla="*/ 2907082 w 4244134" name="connsiteX19"/>
              <a:gd fmla="*/ 2973318 h 3693319" name="connsiteY19"/>
              <a:gd fmla="*/ 2907082 w 4244134" name="connsiteX20"/>
              <a:gd fmla="*/ 2619924 h 3693319" name="connsiteY20"/>
              <a:gd fmla="*/ 2302633 w 4244134" name="connsiteX21"/>
              <a:gd fmla="*/ 3224372 h 3693319" name="connsiteY21"/>
              <a:gd fmla="*/ 2288873 w 4244134" name="connsiteX22"/>
              <a:gd fmla="*/ 3210611 h 3693319" name="connsiteY22"/>
              <a:gd fmla="*/ 2286083 w 4244134" name="connsiteX23"/>
              <a:gd fmla="*/ 3213400 h 3693319" name="connsiteY23"/>
              <a:gd fmla="*/ 1610314 w 4244134" name="connsiteX24"/>
              <a:gd fmla="*/ 2537631 h 3693319" name="connsiteY24"/>
              <a:gd fmla="*/ 616723 w 4244134" name="connsiteX25"/>
              <a:gd fmla="*/ 2537631 h 3693319" name="connsiteY25"/>
              <a:gd fmla="*/ 616723 w 4244134" name="connsiteX26"/>
              <a:gd fmla="*/ 2401005 h 3693319" name="connsiteY26"/>
              <a:gd fmla="*/ 1473688 w 4244134" name="connsiteX27"/>
              <a:gd fmla="*/ 2401005 h 3693319" name="connsiteY27"/>
              <a:gd fmla="*/ 1340342 w 4244134" name="connsiteX28"/>
              <a:gd fmla="*/ 2267659 h 3693319" name="connsiteY28"/>
              <a:gd fmla="*/ 1396846 w 4244134" name="connsiteX29"/>
              <a:gd fmla="*/ 2211154 h 3693319" name="connsiteY29"/>
              <a:gd fmla="*/ 616723 w 4244134" name="connsiteX30"/>
              <a:gd fmla="*/ 2211154 h 3693319" name="connsiteY30"/>
              <a:gd fmla="*/ 616723 w 4244134" name="connsiteX31"/>
              <a:gd fmla="*/ 2074528 h 3693319" name="connsiteY31"/>
              <a:gd fmla="*/ 1533472 w 4244134" name="connsiteX32"/>
              <a:gd fmla="*/ 2074528 h 3693319" name="connsiteY32"/>
              <a:gd fmla="*/ 1603604 w 4244134" name="connsiteX33"/>
              <a:gd fmla="*/ 2004396 h 3693319" name="connsiteY33"/>
              <a:gd fmla="*/ 1673735 w 4244134" name="connsiteX34"/>
              <a:gd fmla="*/ 2074528 h 3693319" name="connsiteY34"/>
              <a:gd fmla="*/ 2488723 w 4244134" name="connsiteX35"/>
              <a:gd fmla="*/ 2074528 h 3693319" name="connsiteY35"/>
              <a:gd fmla="*/ 2488723 w 4244134" name="connsiteX36"/>
              <a:gd fmla="*/ 2211154 h 3693319" name="connsiteY36"/>
              <a:gd fmla="*/ 1810361 w 4244134" name="connsiteX37"/>
              <a:gd fmla="*/ 2211154 h 3693319" name="connsiteY37"/>
              <a:gd fmla="*/ 2000212 w 4244134" name="connsiteX38"/>
              <a:gd fmla="*/ 2401005 h 3693319" name="connsiteY38"/>
              <a:gd fmla="*/ 2488723 w 4244134" name="connsiteX39"/>
              <a:gd fmla="*/ 2401005 h 3693319" name="connsiteY39"/>
              <a:gd fmla="*/ 2488723 w 4244134" name="connsiteX40"/>
              <a:gd fmla="*/ 2511758 h 3693319" name="connsiteY40"/>
              <a:gd fmla="*/ 2907082 w 4244134" name="connsiteX41"/>
              <a:gd fmla="*/ 2093399 h 3693319" name="connsiteY41"/>
              <a:gd fmla="*/ 2907082 w 4244134" name="connsiteX42"/>
              <a:gd fmla="*/ 204718 h 3693319" name="connsiteY42"/>
              <a:gd fmla="*/ 0 w 4244134" name="connsiteX43"/>
              <a:gd fmla="*/ 0 h 3693319" name="connsiteY43"/>
              <a:gd fmla="*/ 204718 w 4244134" name="connsiteX44"/>
              <a:gd fmla="*/ 0 h 3693319" name="connsiteY44"/>
              <a:gd fmla="*/ 204718 w 4244134" name="connsiteX45"/>
              <a:gd fmla="*/ 1 h 3693319" name="connsiteY45"/>
              <a:gd fmla="*/ 2907082 w 4244134" name="connsiteX46"/>
              <a:gd fmla="*/ 1 h 3693319" name="connsiteY46"/>
              <a:gd fmla="*/ 2907082 w 4244134" name="connsiteX47"/>
              <a:gd fmla="*/ 0 h 3693319" name="connsiteY47"/>
              <a:gd fmla="*/ 3111799 w 4244134" name="connsiteX48"/>
              <a:gd fmla="*/ 0 h 3693319" name="connsiteY48"/>
              <a:gd fmla="*/ 3111799 w 4244134" name="connsiteX49"/>
              <a:gd fmla="*/ 1888682 h 3693319" name="connsiteY49"/>
              <a:gd fmla="*/ 3980872 w 4244134" name="connsiteX50"/>
              <a:gd fmla="*/ 1019609 h 3693319" name="connsiteY50"/>
              <a:gd fmla="*/ 4244134 w 4244134" name="connsiteX51"/>
              <a:gd fmla="*/ 1282871 h 3693319" name="connsiteY51"/>
              <a:gd fmla="*/ 3111799 w 4244134" name="connsiteX52"/>
              <a:gd fmla="*/ 2415207 h 3693319" name="connsiteY52"/>
              <a:gd fmla="*/ 3111799 w 4244134" name="connsiteX53"/>
              <a:gd fmla="*/ 2973318 h 3693319" name="connsiteY53"/>
              <a:gd fmla="*/ 3111799 w 4244134" name="connsiteX54"/>
              <a:gd fmla="*/ 3096000 h 3693319" name="connsiteY54"/>
              <a:gd fmla="*/ 3111799 w 4244134" name="connsiteX55"/>
              <a:gd fmla="*/ 3693319 h 3693319" name="connsiteY55"/>
              <a:gd fmla="*/ 2907082 w 4244134" name="connsiteX56"/>
              <a:gd fmla="*/ 3693319 h 3693319" name="connsiteY56"/>
              <a:gd fmla="*/ 2907082 w 4244134" name="connsiteX57"/>
              <a:gd fmla="*/ 3693318 h 3693319" name="connsiteY57"/>
              <a:gd fmla="*/ 1 w 4244134" name="connsiteX58"/>
              <a:gd fmla="*/ 3693318 h 3693319" name="connsiteY58"/>
              <a:gd fmla="*/ 1 w 4244134" name="connsiteX59"/>
              <a:gd fmla="*/ 3636000 h 3693319" name="connsiteY59"/>
              <a:gd fmla="*/ 0 w 4244134" name="connsiteX60"/>
              <a:gd fmla="*/ 3636000 h 3693319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3693319" w="4244134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707150" y="4249125"/>
            <a:ext cx="334162" cy="360000"/>
          </a:xfrm>
          <a:custGeom>
            <a:gdLst>
              <a:gd fmla="*/ 2149595 w 4366834" name="connsiteX0"/>
              <a:gd fmla="*/ 2482640 h 4704489" name="connsiteY0"/>
              <a:gd fmla="*/ 2102840 w 4366834" name="connsiteX1"/>
              <a:gd fmla="*/ 2492080 h 4704489" name="connsiteY1"/>
              <a:gd fmla="*/ 2012340 w 4366834" name="connsiteX2"/>
              <a:gd fmla="*/ 2628611 h 4704489" name="connsiteY2"/>
              <a:gd fmla="*/ 2160516 w 4366834" name="connsiteX3"/>
              <a:gd fmla="*/ 2776787 h 4704489" name="connsiteY3"/>
              <a:gd fmla="*/ 2308692 w 4366834" name="connsiteX4"/>
              <a:gd fmla="*/ 2628611 h 4704489" name="connsiteY4"/>
              <a:gd fmla="*/ 2218193 w 4366834" name="connsiteX5"/>
              <a:gd fmla="*/ 2492080 h 4704489" name="connsiteY5"/>
              <a:gd fmla="*/ 2171438 w 4366834" name="connsiteX6"/>
              <a:gd fmla="*/ 2482640 h 4704489" name="connsiteY6"/>
              <a:gd fmla="*/ 2160518 w 4366834" name="connsiteX7"/>
              <a:gd fmla="*/ 951351 h 4704489" name="connsiteY7"/>
              <a:gd fmla="*/ 2302218 w 4366834" name="connsiteX8"/>
              <a:gd fmla="*/ 1093052 h 4704489" name="connsiteY8"/>
              <a:gd fmla="*/ 2302218 w 4366834" name="connsiteX9"/>
              <a:gd fmla="*/ 2314238 h 4704489" name="connsiteY9"/>
              <a:gd fmla="*/ 2353661 w 4366834" name="connsiteX10"/>
              <a:gd fmla="*/ 2342160 h 4704489" name="connsiteY10"/>
              <a:gd fmla="*/ 2505965 w 4366834" name="connsiteX11"/>
              <a:gd fmla="*/ 2628611 h 4704489" name="connsiteY11"/>
              <a:gd fmla="*/ 2160517 w 4366834" name="connsiteX12"/>
              <a:gd fmla="*/ 2974059 h 4704489" name="connsiteY12"/>
              <a:gd fmla="*/ 1815069 w 4366834" name="connsiteX13"/>
              <a:gd fmla="*/ 2628611 h 4704489" name="connsiteY13"/>
              <a:gd fmla="*/ 1967374 w 4366834" name="connsiteX14"/>
              <a:gd fmla="*/ 2342160 h 4704489" name="connsiteY14"/>
              <a:gd fmla="*/ 2018817 w 4366834" name="connsiteX15"/>
              <a:gd fmla="*/ 2314238 h 4704489" name="connsiteY15"/>
              <a:gd fmla="*/ 2018817 w 4366834" name="connsiteX16"/>
              <a:gd fmla="*/ 1093052 h 4704489" name="connsiteY16"/>
              <a:gd fmla="*/ 2163170 w 4366834" name="connsiteX17"/>
              <a:gd fmla="*/ 761506 h 4704489" name="connsiteY17"/>
              <a:gd fmla="*/ 383357 w 4366834" name="connsiteX18"/>
              <a:gd fmla="*/ 2541318 h 4704489" name="connsiteY18"/>
              <a:gd fmla="*/ 2163170 w 4366834" name="connsiteX19"/>
              <a:gd fmla="*/ 4321131 h 4704489" name="connsiteY19"/>
              <a:gd fmla="*/ 3942983 w 4366834" name="connsiteX20"/>
              <a:gd fmla="*/ 2541318 h 4704489" name="connsiteY20"/>
              <a:gd fmla="*/ 2163170 w 4366834" name="connsiteX21"/>
              <a:gd fmla="*/ 761506 h 4704489" name="connsiteY21"/>
              <a:gd fmla="*/ 1914854 w 4366834" name="connsiteX22"/>
              <a:gd fmla="*/ 0 h 4704489" name="connsiteY22"/>
              <a:gd fmla="*/ 2451372 w 4366834" name="connsiteX23"/>
              <a:gd fmla="*/ 0 h 4704489" name="connsiteY23"/>
              <a:gd fmla="*/ 2451372 w 4366834" name="connsiteX24"/>
              <a:gd fmla="*/ 398363 h 4704489" name="connsiteY24"/>
              <a:gd fmla="*/ 2492601 w 4366834" name="connsiteX25"/>
              <a:gd fmla="*/ 403072 h 4704489" name="connsiteY25"/>
              <a:gd fmla="*/ 3372621 w 4366834" name="connsiteX26"/>
              <a:gd fmla="*/ 747583 h 4704489" name="connsiteY26"/>
              <a:gd fmla="*/ 3532765 w 4366834" name="connsiteX27"/>
              <a:gd fmla="*/ 867337 h 4704489" name="connsiteY27"/>
              <a:gd fmla="*/ 3733861 w 4366834" name="connsiteX28"/>
              <a:gd fmla="*/ 666241 h 4704489" name="connsiteY28"/>
              <a:gd fmla="*/ 3498760 w 4366834" name="connsiteX29"/>
              <a:gd fmla="*/ 431140 h 4704489" name="connsiteY29"/>
              <a:gd fmla="*/ 3711472 w 4366834" name="connsiteX30"/>
              <a:gd fmla="*/ 218428 h 4704489" name="connsiteY30"/>
              <a:gd fmla="*/ 4366834 w 4366834" name="connsiteX31"/>
              <a:gd fmla="*/ 873790 h 4704489" name="connsiteY31"/>
              <a:gd fmla="*/ 4154122 w 4366834" name="connsiteX32"/>
              <a:gd fmla="*/ 1086502 h 4704489" name="connsiteY32"/>
              <a:gd fmla="*/ 3919022 w 4366834" name="connsiteX33"/>
              <a:gd fmla="*/ 851401 h 4704489" name="connsiteY33"/>
              <a:gd fmla="*/ 3724157 w 4366834" name="connsiteX34"/>
              <a:gd fmla="*/ 1046266 h 4704489" name="connsiteY34"/>
              <a:gd fmla="*/ 3832379 w 4366834" name="connsiteX35"/>
              <a:gd fmla="*/ 1165341 h 4704489" name="connsiteY35"/>
              <a:gd fmla="*/ 4326342 w 4366834" name="connsiteX36"/>
              <a:gd fmla="*/ 2541318 h 4704489" name="connsiteY36"/>
              <a:gd fmla="*/ 2163171 w 4366834" name="connsiteX37"/>
              <a:gd fmla="*/ 4704489 h 4704489" name="connsiteY37"/>
              <a:gd fmla="*/ 0 w 4366834" name="connsiteX38"/>
              <a:gd fmla="*/ 2541318 h 4704489" name="connsiteY38"/>
              <a:gd fmla="*/ 1727217 w 4366834" name="connsiteX39"/>
              <a:gd fmla="*/ 422095 h 4704489" name="connsiteY39"/>
              <a:gd fmla="*/ 1914854 w 4366834" name="connsiteX40"/>
              <a:gd fmla="*/ 393458 h 4704489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4704489" w="4366834">
                <a:moveTo>
                  <a:pt x="2149595" y="2482640"/>
                </a:moveTo>
                <a:lnTo>
                  <a:pt x="2102840" y="2492080"/>
                </a:lnTo>
                <a:cubicBezTo>
                  <a:pt x="2049657" y="2514574"/>
                  <a:pt x="2012340" y="2567235"/>
                  <a:pt x="2012340" y="2628611"/>
                </a:cubicBezTo>
                <a:cubicBezTo>
                  <a:pt x="2012340" y="2710446"/>
                  <a:pt x="2078681" y="2776787"/>
                  <a:pt x="2160516" y="2776787"/>
                </a:cubicBezTo>
                <a:cubicBezTo>
                  <a:pt x="2242351" y="2776787"/>
                  <a:pt x="2308692" y="2710446"/>
                  <a:pt x="2308692" y="2628611"/>
                </a:cubicBezTo>
                <a:cubicBezTo>
                  <a:pt x="2308692" y="2567235"/>
                  <a:pt x="2271375" y="2514574"/>
                  <a:pt x="2218193" y="2492080"/>
                </a:cubicBezTo>
                <a:lnTo>
                  <a:pt x="2171438" y="2482640"/>
                </a:lnTo>
                <a:close/>
                <a:moveTo>
                  <a:pt x="2160518" y="951351"/>
                </a:moveTo>
                <a:lnTo>
                  <a:pt x="2302218" y="1093052"/>
                </a:lnTo>
                <a:lnTo>
                  <a:pt x="2302218" y="2314238"/>
                </a:lnTo>
                <a:lnTo>
                  <a:pt x="2353661" y="2342160"/>
                </a:lnTo>
                <a:cubicBezTo>
                  <a:pt x="2445550" y="2404240"/>
                  <a:pt x="2505965" y="2509370"/>
                  <a:pt x="2505965" y="2628611"/>
                </a:cubicBezTo>
                <a:cubicBezTo>
                  <a:pt x="2505965" y="2819397"/>
                  <a:pt x="2351303" y="2974059"/>
                  <a:pt x="2160517" y="2974059"/>
                </a:cubicBezTo>
                <a:cubicBezTo>
                  <a:pt x="1969731" y="2974059"/>
                  <a:pt x="1815069" y="2819397"/>
                  <a:pt x="1815069" y="2628611"/>
                </a:cubicBezTo>
                <a:cubicBezTo>
                  <a:pt x="1815069" y="2509370"/>
                  <a:pt x="1875484" y="2404240"/>
                  <a:pt x="1967374" y="2342160"/>
                </a:cubicBezTo>
                <a:lnTo>
                  <a:pt x="2018817" y="2314238"/>
                </a:lnTo>
                <a:lnTo>
                  <a:pt x="2018817" y="1093052"/>
                </a:lnTo>
                <a:close/>
                <a:moveTo>
                  <a:pt x="2163170" y="761506"/>
                </a:moveTo>
                <a:cubicBezTo>
                  <a:pt x="1180206" y="761506"/>
                  <a:pt x="383357" y="1558354"/>
                  <a:pt x="383357" y="2541318"/>
                </a:cubicBezTo>
                <a:cubicBezTo>
                  <a:pt x="383357" y="3524282"/>
                  <a:pt x="1180206" y="4321131"/>
                  <a:pt x="2163170" y="4321131"/>
                </a:cubicBezTo>
                <a:cubicBezTo>
                  <a:pt x="3146134" y="4321131"/>
                  <a:pt x="3942983" y="3524282"/>
                  <a:pt x="3942983" y="2541318"/>
                </a:cubicBezTo>
                <a:cubicBezTo>
                  <a:pt x="3942983" y="1558354"/>
                  <a:pt x="3146134" y="761506"/>
                  <a:pt x="2163170" y="761506"/>
                </a:cubicBezTo>
                <a:close/>
                <a:moveTo>
                  <a:pt x="1914854" y="0"/>
                </a:moveTo>
                <a:lnTo>
                  <a:pt x="2451372" y="0"/>
                </a:lnTo>
                <a:lnTo>
                  <a:pt x="2451372" y="398363"/>
                </a:lnTo>
                <a:lnTo>
                  <a:pt x="2492601" y="403072"/>
                </a:lnTo>
                <a:cubicBezTo>
                  <a:pt x="2814843" y="452310"/>
                  <a:pt x="3113687" y="572651"/>
                  <a:pt x="3372621" y="747583"/>
                </a:cubicBezTo>
                <a:lnTo>
                  <a:pt x="3532765" y="867337"/>
                </a:lnTo>
                <a:lnTo>
                  <a:pt x="3733861" y="666241"/>
                </a:lnTo>
                <a:lnTo>
                  <a:pt x="3498760" y="431140"/>
                </a:lnTo>
                <a:lnTo>
                  <a:pt x="3711472" y="218428"/>
                </a:lnTo>
                <a:lnTo>
                  <a:pt x="4366834" y="873790"/>
                </a:lnTo>
                <a:lnTo>
                  <a:pt x="4154122" y="1086502"/>
                </a:lnTo>
                <a:lnTo>
                  <a:pt x="3919022" y="851401"/>
                </a:lnTo>
                <a:lnTo>
                  <a:pt x="3724157" y="1046266"/>
                </a:lnTo>
                <a:lnTo>
                  <a:pt x="3832379" y="1165341"/>
                </a:lnTo>
                <a:cubicBezTo>
                  <a:pt x="4140968" y="1539264"/>
                  <a:pt x="4326342" y="2018643"/>
                  <a:pt x="4326342" y="2541318"/>
                </a:cubicBezTo>
                <a:cubicBezTo>
                  <a:pt x="4326342" y="3736004"/>
                  <a:pt x="3357857" y="4704489"/>
                  <a:pt x="2163171" y="4704489"/>
                </a:cubicBezTo>
                <a:cubicBezTo>
                  <a:pt x="968485" y="4704489"/>
                  <a:pt x="0" y="3736004"/>
                  <a:pt x="0" y="2541318"/>
                </a:cubicBezTo>
                <a:cubicBezTo>
                  <a:pt x="0" y="1495968"/>
                  <a:pt x="741497" y="623803"/>
                  <a:pt x="1727217" y="422095"/>
                </a:cubicBezTo>
                <a:lnTo>
                  <a:pt x="1914854" y="393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700738" y="5392125"/>
            <a:ext cx="351123" cy="360000"/>
          </a:xfrm>
          <a:custGeom>
            <a:gdLst>
              <a:gd fmla="*/ 2429303 w 4858607" name="connsiteX0"/>
              <a:gd fmla="*/ 566170 h 4981435" name="connsiteY0"/>
              <a:gd fmla="*/ 408311 w 4858607" name="connsiteX1"/>
              <a:gd fmla="*/ 2468125 h 4981435" name="connsiteY1"/>
              <a:gd fmla="*/ 1023582 w 4858607" name="connsiteX2"/>
              <a:gd fmla="*/ 2468125 h 4981435" name="connsiteY2"/>
              <a:gd fmla="*/ 1023582 w 4858607" name="connsiteX3"/>
              <a:gd fmla="*/ 2523405 h 4981435" name="connsiteY3"/>
              <a:gd fmla="*/ 1028702 w 4858607" name="connsiteX4"/>
              <a:gd fmla="*/ 2523405 h 4981435" name="connsiteY4"/>
              <a:gd fmla="*/ 1028702 w 4858607" name="connsiteX5"/>
              <a:gd fmla="*/ 4599293 h 4981435" name="connsiteY5"/>
              <a:gd fmla="*/ 1675256 w 4858607" name="connsiteX6"/>
              <a:gd fmla="*/ 4599293 h 4981435" name="connsiteY6"/>
              <a:gd fmla="*/ 1675256 w 4858607" name="connsiteX7"/>
              <a:gd fmla="*/ 2850266 h 4981435" name="connsiteY7"/>
              <a:gd fmla="*/ 1675265 w 4858607" name="connsiteX8"/>
              <a:gd fmla="*/ 2850266 h 4981435" name="connsiteY8"/>
              <a:gd fmla="*/ 1675265 w 4858607" name="connsiteX9"/>
              <a:gd fmla="*/ 2850266 h 4981435" name="connsiteY9"/>
              <a:gd fmla="*/ 2801200 w 4858607" name="connsiteX10"/>
              <a:gd fmla="*/ 2850266 h 4981435" name="connsiteY10"/>
              <a:gd fmla="*/ 2801200 w 4858607" name="connsiteX11"/>
              <a:gd fmla="*/ 2850265 h 4981435" name="connsiteY11"/>
              <a:gd fmla="*/ 3183342 w 4858607" name="connsiteX12"/>
              <a:gd fmla="*/ 2850265 h 4981435" name="connsiteY12"/>
              <a:gd fmla="*/ 3183342 w 4858607" name="connsiteX13"/>
              <a:gd fmla="*/ 2850266 h 4981435" name="connsiteY13"/>
              <a:gd fmla="*/ 3183342 w 4858607" name="connsiteX14"/>
              <a:gd fmla="*/ 2850266 h 4981435" name="connsiteY14"/>
              <a:gd fmla="*/ 3183342 w 4858607" name="connsiteX15"/>
              <a:gd fmla="*/ 3232407 h 4981435" name="connsiteY15"/>
              <a:gd fmla="*/ 3183342 w 4858607" name="connsiteX16"/>
              <a:gd fmla="*/ 3232407 h 4981435" name="connsiteY16"/>
              <a:gd fmla="*/ 3183342 w 4858607" name="connsiteX17"/>
              <a:gd fmla="*/ 4599293 h 4981435" name="connsiteY17"/>
              <a:gd fmla="*/ 3829904 w 4858607" name="connsiteX18"/>
              <a:gd fmla="*/ 4599293 h 4981435" name="connsiteY18"/>
              <a:gd fmla="*/ 3829904 w 4858607" name="connsiteX19"/>
              <a:gd fmla="*/ 2523405 h 4981435" name="connsiteY19"/>
              <a:gd fmla="*/ 3835025 w 4858607" name="connsiteX20"/>
              <a:gd fmla="*/ 2523405 h 4981435" name="connsiteY20"/>
              <a:gd fmla="*/ 3835025 w 4858607" name="connsiteX21"/>
              <a:gd fmla="*/ 2468125 h 4981435" name="connsiteY21"/>
              <a:gd fmla="*/ 4450297 w 4858607" name="connsiteX22"/>
              <a:gd fmla="*/ 2468125 h 4981435" name="connsiteY22"/>
              <a:gd fmla="*/ 2429303 w 4858607" name="connsiteX23"/>
              <a:gd fmla="*/ 0 h 4981435" name="connsiteY23"/>
              <a:gd fmla="*/ 4858607 w 4858607" name="connsiteX24"/>
              <a:gd fmla="*/ 2286215 h 4981435" name="connsiteY24"/>
              <a:gd fmla="*/ 4858607 w 4858607" name="connsiteX25"/>
              <a:gd fmla="*/ 2468125 h 4981435" name="connsiteY25"/>
              <a:gd fmla="*/ 4858607 w 4858607" name="connsiteX26"/>
              <a:gd fmla="*/ 2468125 h 4981435" name="connsiteY26"/>
              <a:gd fmla="*/ 4858607 w 4858607" name="connsiteX27"/>
              <a:gd fmla="*/ 2850266 h 4981435" name="connsiteY27"/>
              <a:gd fmla="*/ 4858607 w 4858607" name="connsiteX28"/>
              <a:gd fmla="*/ 2850266 h 4981435" name="connsiteY28"/>
              <a:gd fmla="*/ 4858607 w 4858607" name="connsiteX29"/>
              <a:gd fmla="*/ 2852385 h 4981435" name="connsiteY29"/>
              <a:gd fmla="*/ 4856355 w 4858607" name="connsiteX30"/>
              <a:gd fmla="*/ 2850266 h 4981435" name="connsiteY30"/>
              <a:gd fmla="*/ 4212045 w 4858607" name="connsiteX31"/>
              <a:gd fmla="*/ 2850266 h 4981435" name="connsiteY31"/>
              <a:gd fmla="*/ 4212045 w 4858607" name="connsiteX32"/>
              <a:gd fmla="*/ 4981434 h 4981435" name="connsiteY32"/>
              <a:gd fmla="*/ 4088357 w 4858607" name="connsiteX33"/>
              <a:gd fmla="*/ 4981434 h 4981435" name="connsiteY33"/>
              <a:gd fmla="*/ 3829904 w 4858607" name="connsiteX34"/>
              <a:gd fmla="*/ 4981434 h 4981435" name="connsiteY34"/>
              <a:gd fmla="*/ 2924889 w 4858607" name="connsiteX35"/>
              <a:gd fmla="*/ 4981434 h 4981435" name="connsiteY35"/>
              <a:gd fmla="*/ 2924889 w 4858607" name="connsiteX36"/>
              <a:gd fmla="*/ 4981434 h 4981435" name="connsiteY36"/>
              <a:gd fmla="*/ 2801200 w 4858607" name="connsiteX37"/>
              <a:gd fmla="*/ 4981434 h 4981435" name="connsiteY37"/>
              <a:gd fmla="*/ 2801200 w 4858607" name="connsiteX38"/>
              <a:gd fmla="*/ 3232407 h 4981435" name="connsiteY38"/>
              <a:gd fmla="*/ 2057397 w 4858607" name="connsiteX39"/>
              <a:gd fmla="*/ 3232407 h 4981435" name="connsiteY39"/>
              <a:gd fmla="*/ 2057397 w 4858607" name="connsiteX40"/>
              <a:gd fmla="*/ 4981435 h 4981435" name="connsiteY40"/>
              <a:gd fmla="*/ 1675256 w 4858607" name="connsiteX41"/>
              <a:gd fmla="*/ 4981435 h 4981435" name="connsiteY41"/>
              <a:gd fmla="*/ 1675256 w 4858607" name="connsiteX42"/>
              <a:gd fmla="*/ 4981434 h 4981435" name="connsiteY42"/>
              <a:gd fmla="*/ 1028702 w 4858607" name="connsiteX43"/>
              <a:gd fmla="*/ 4981434 h 4981435" name="connsiteY43"/>
              <a:gd fmla="*/ 733573 w 4858607" name="connsiteX44"/>
              <a:gd fmla="*/ 4981434 h 4981435" name="connsiteY44"/>
              <a:gd fmla="*/ 646561 w 4858607" name="connsiteX45"/>
              <a:gd fmla="*/ 4981434 h 4981435" name="connsiteY45"/>
              <a:gd fmla="*/ 646561 w 4858607" name="connsiteX46"/>
              <a:gd fmla="*/ 2850266 h 4981435" name="connsiteY46"/>
              <a:gd fmla="*/ 2253 w 4858607" name="connsiteX47"/>
              <a:gd fmla="*/ 2850266 h 4981435" name="connsiteY47"/>
              <a:gd fmla="*/ 0 w 4858607" name="connsiteX48"/>
              <a:gd fmla="*/ 2852385 h 4981435" name="connsiteY48"/>
              <a:gd fmla="*/ 0 w 4858607" name="connsiteX49"/>
              <a:gd fmla="*/ 2850266 h 4981435" name="connsiteY49"/>
              <a:gd fmla="*/ 0 w 4858607" name="connsiteX50"/>
              <a:gd fmla="*/ 2850266 h 4981435" name="connsiteY50"/>
              <a:gd fmla="*/ 0 w 4858607" name="connsiteX51"/>
              <a:gd fmla="*/ 2468125 h 4981435" name="connsiteY51"/>
              <a:gd fmla="*/ 0 w 4858607" name="connsiteX52"/>
              <a:gd fmla="*/ 2468125 h 4981435" name="connsiteY52"/>
              <a:gd fmla="*/ 0 w 4858607" name="connsiteX53"/>
              <a:gd fmla="*/ 2286215 h 4981435" name="connsiteY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b="b" l="l" r="r" t="t"/>
            <a:pathLst>
              <a:path h="4981435" w="4858607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 22"/>
          <p:cNvSpPr>
            <a:spLocks noChangeAspect="1"/>
          </p:cNvSpPr>
          <p:nvPr/>
        </p:nvSpPr>
        <p:spPr>
          <a:xfrm>
            <a:off x="686031" y="3106125"/>
            <a:ext cx="364369" cy="360000"/>
          </a:xfrm>
          <a:custGeom>
            <a:gdLst>
              <a:gd fmla="*/ 3577275 w 5691115" name="connsiteX0"/>
              <a:gd fmla="*/ 3207225 h 5622876" name="connsiteY0"/>
              <a:gd fmla="*/ 3268639 w 5691115" name="connsiteX1"/>
              <a:gd fmla="*/ 3515861 h 5622876" name="connsiteY1"/>
              <a:gd fmla="*/ 3268639 w 5691115" name="connsiteX2"/>
              <a:gd fmla="*/ 5089053 h 5622876" name="connsiteY2"/>
              <a:gd fmla="*/ 3577275 w 5691115" name="connsiteX3"/>
              <a:gd fmla="*/ 5397689 h 5622876" name="connsiteY3"/>
              <a:gd fmla="*/ 5150467 w 5691115" name="connsiteX4"/>
              <a:gd fmla="*/ 5397689 h 5622876" name="connsiteY4"/>
              <a:gd fmla="*/ 5459103 w 5691115" name="connsiteX5"/>
              <a:gd fmla="*/ 5089053 h 5622876" name="connsiteY5"/>
              <a:gd fmla="*/ 5459103 w 5691115" name="connsiteX6"/>
              <a:gd fmla="*/ 3515861 h 5622876" name="connsiteY6"/>
              <a:gd fmla="*/ 5150467 w 5691115" name="connsiteX7"/>
              <a:gd fmla="*/ 3207225 h 5622876" name="connsiteY7"/>
              <a:gd fmla="*/ 533824 w 5691115" name="connsiteX8"/>
              <a:gd fmla="*/ 3207225 h 5622876" name="connsiteY8"/>
              <a:gd fmla="*/ 225188 w 5691115" name="connsiteX9"/>
              <a:gd fmla="*/ 3515861 h 5622876" name="connsiteY9"/>
              <a:gd fmla="*/ 225188 w 5691115" name="connsiteX10"/>
              <a:gd fmla="*/ 5089053 h 5622876" name="connsiteY10"/>
              <a:gd fmla="*/ 533824 w 5691115" name="connsiteX11"/>
              <a:gd fmla="*/ 5397689 h 5622876" name="connsiteY11"/>
              <a:gd fmla="*/ 2107016 w 5691115" name="connsiteX12"/>
              <a:gd fmla="*/ 5397689 h 5622876" name="connsiteY12"/>
              <a:gd fmla="*/ 2415652 w 5691115" name="connsiteX13"/>
              <a:gd fmla="*/ 5089053 h 5622876" name="connsiteY13"/>
              <a:gd fmla="*/ 2415652 w 5691115" name="connsiteX14"/>
              <a:gd fmla="*/ 3515861 h 5622876" name="connsiteY14"/>
              <a:gd fmla="*/ 2107016 w 5691115" name="connsiteX15"/>
              <a:gd fmla="*/ 3207225 h 5622876" name="connsiteY15"/>
              <a:gd fmla="*/ 3416507 w 5691115" name="connsiteX16"/>
              <a:gd fmla="*/ 2975212 h 5622876" name="connsiteY16"/>
              <a:gd fmla="*/ 5318059 w 5691115" name="connsiteX17"/>
              <a:gd fmla="*/ 2975212 h 5622876" name="connsiteY17"/>
              <a:gd fmla="*/ 5691115 w 5691115" name="connsiteX18"/>
              <a:gd fmla="*/ 3348268 h 5622876" name="connsiteY18"/>
              <a:gd fmla="*/ 5691115 w 5691115" name="connsiteX19"/>
              <a:gd fmla="*/ 5249820 h 5622876" name="connsiteY19"/>
              <a:gd fmla="*/ 5318059 w 5691115" name="connsiteX20"/>
              <a:gd fmla="*/ 5622876 h 5622876" name="connsiteY20"/>
              <a:gd fmla="*/ 3416507 w 5691115" name="connsiteX21"/>
              <a:gd fmla="*/ 5622876 h 5622876" name="connsiteY21"/>
              <a:gd fmla="*/ 3043451 w 5691115" name="connsiteX22"/>
              <a:gd fmla="*/ 5249820 h 5622876" name="connsiteY22"/>
              <a:gd fmla="*/ 3043451 w 5691115" name="connsiteX23"/>
              <a:gd fmla="*/ 3348268 h 5622876" name="connsiteY23"/>
              <a:gd fmla="*/ 3416507 w 5691115" name="connsiteX24"/>
              <a:gd fmla="*/ 2975212 h 5622876" name="connsiteY24"/>
              <a:gd fmla="*/ 373056 w 5691115" name="connsiteX25"/>
              <a:gd fmla="*/ 2975212 h 5622876" name="connsiteY25"/>
              <a:gd fmla="*/ 2274608 w 5691115" name="connsiteX26"/>
              <a:gd fmla="*/ 2975212 h 5622876" name="connsiteY26"/>
              <a:gd fmla="*/ 2647664 w 5691115" name="connsiteX27"/>
              <a:gd fmla="*/ 3348268 h 5622876" name="connsiteY27"/>
              <a:gd fmla="*/ 2647664 w 5691115" name="connsiteX28"/>
              <a:gd fmla="*/ 5249820 h 5622876" name="connsiteY28"/>
              <a:gd fmla="*/ 2274608 w 5691115" name="connsiteX29"/>
              <a:gd fmla="*/ 5622876 h 5622876" name="connsiteY29"/>
              <a:gd fmla="*/ 373056 w 5691115" name="connsiteX30"/>
              <a:gd fmla="*/ 5622876 h 5622876" name="connsiteY30"/>
              <a:gd fmla="*/ 0 w 5691115" name="connsiteX31"/>
              <a:gd fmla="*/ 5249820 h 5622876" name="connsiteY31"/>
              <a:gd fmla="*/ 0 w 5691115" name="connsiteX32"/>
              <a:gd fmla="*/ 3348268 h 5622876" name="connsiteY32"/>
              <a:gd fmla="*/ 373056 w 5691115" name="connsiteX33"/>
              <a:gd fmla="*/ 2975212 h 5622876" name="connsiteY33"/>
              <a:gd fmla="*/ 3577275 w 5691115" name="connsiteX34"/>
              <a:gd fmla="*/ 232013 h 5622876" name="connsiteY34"/>
              <a:gd fmla="*/ 3268639 w 5691115" name="connsiteX35"/>
              <a:gd fmla="*/ 540649 h 5622876" name="connsiteY35"/>
              <a:gd fmla="*/ 3268639 w 5691115" name="connsiteX36"/>
              <a:gd fmla="*/ 2113841 h 5622876" name="connsiteY36"/>
              <a:gd fmla="*/ 3577275 w 5691115" name="connsiteX37"/>
              <a:gd fmla="*/ 2422477 h 5622876" name="connsiteY37"/>
              <a:gd fmla="*/ 5150467 w 5691115" name="connsiteX38"/>
              <a:gd fmla="*/ 2422477 h 5622876" name="connsiteY38"/>
              <a:gd fmla="*/ 5459103 w 5691115" name="connsiteX39"/>
              <a:gd fmla="*/ 2113841 h 5622876" name="connsiteY39"/>
              <a:gd fmla="*/ 5459103 w 5691115" name="connsiteX40"/>
              <a:gd fmla="*/ 540649 h 5622876" name="connsiteY40"/>
              <a:gd fmla="*/ 5150467 w 5691115" name="connsiteX41"/>
              <a:gd fmla="*/ 232013 h 5622876" name="connsiteY41"/>
              <a:gd fmla="*/ 533824 w 5691115" name="connsiteX42"/>
              <a:gd fmla="*/ 232013 h 5622876" name="connsiteY42"/>
              <a:gd fmla="*/ 225188 w 5691115" name="connsiteX43"/>
              <a:gd fmla="*/ 540649 h 5622876" name="connsiteY43"/>
              <a:gd fmla="*/ 225188 w 5691115" name="connsiteX44"/>
              <a:gd fmla="*/ 2113841 h 5622876" name="connsiteY44"/>
              <a:gd fmla="*/ 533824 w 5691115" name="connsiteX45"/>
              <a:gd fmla="*/ 2422477 h 5622876" name="connsiteY45"/>
              <a:gd fmla="*/ 2107016 w 5691115" name="connsiteX46"/>
              <a:gd fmla="*/ 2422477 h 5622876" name="connsiteY46"/>
              <a:gd fmla="*/ 2415652 w 5691115" name="connsiteX47"/>
              <a:gd fmla="*/ 2113841 h 5622876" name="connsiteY47"/>
              <a:gd fmla="*/ 2415652 w 5691115" name="connsiteX48"/>
              <a:gd fmla="*/ 540649 h 5622876" name="connsiteY48"/>
              <a:gd fmla="*/ 2107016 w 5691115" name="connsiteX49"/>
              <a:gd fmla="*/ 232013 h 5622876" name="connsiteY49"/>
              <a:gd fmla="*/ 3416507 w 5691115" name="connsiteX50"/>
              <a:gd fmla="*/ 0 h 5622876" name="connsiteY50"/>
              <a:gd fmla="*/ 5318059 w 5691115" name="connsiteX51"/>
              <a:gd fmla="*/ 0 h 5622876" name="connsiteY51"/>
              <a:gd fmla="*/ 5691115 w 5691115" name="connsiteX52"/>
              <a:gd fmla="*/ 373056 h 5622876" name="connsiteY52"/>
              <a:gd fmla="*/ 5691115 w 5691115" name="connsiteX53"/>
              <a:gd fmla="*/ 2274608 h 5622876" name="connsiteY53"/>
              <a:gd fmla="*/ 5318059 w 5691115" name="connsiteX54"/>
              <a:gd fmla="*/ 2647664 h 5622876" name="connsiteY54"/>
              <a:gd fmla="*/ 3416507 w 5691115" name="connsiteX55"/>
              <a:gd fmla="*/ 2647664 h 5622876" name="connsiteY55"/>
              <a:gd fmla="*/ 3043451 w 5691115" name="connsiteX56"/>
              <a:gd fmla="*/ 2274608 h 5622876" name="connsiteY56"/>
              <a:gd fmla="*/ 3043451 w 5691115" name="connsiteX57"/>
              <a:gd fmla="*/ 373056 h 5622876" name="connsiteY57"/>
              <a:gd fmla="*/ 3416507 w 5691115" name="connsiteX58"/>
              <a:gd fmla="*/ 0 h 5622876" name="connsiteY58"/>
              <a:gd fmla="*/ 373056 w 5691115" name="connsiteX59"/>
              <a:gd fmla="*/ 0 h 5622876" name="connsiteY59"/>
              <a:gd fmla="*/ 2274608 w 5691115" name="connsiteX60"/>
              <a:gd fmla="*/ 0 h 5622876" name="connsiteY60"/>
              <a:gd fmla="*/ 2647664 w 5691115" name="connsiteX61"/>
              <a:gd fmla="*/ 373056 h 5622876" name="connsiteY61"/>
              <a:gd fmla="*/ 2647664 w 5691115" name="connsiteX62"/>
              <a:gd fmla="*/ 2274608 h 5622876" name="connsiteY62"/>
              <a:gd fmla="*/ 2274608 w 5691115" name="connsiteX63"/>
              <a:gd fmla="*/ 2647664 h 5622876" name="connsiteY63"/>
              <a:gd fmla="*/ 373056 w 5691115" name="connsiteX64"/>
              <a:gd fmla="*/ 2647664 h 5622876" name="connsiteY64"/>
              <a:gd fmla="*/ 0 w 5691115" name="connsiteX65"/>
              <a:gd fmla="*/ 2274608 h 5622876" name="connsiteY65"/>
              <a:gd fmla="*/ 0 w 5691115" name="connsiteX66"/>
              <a:gd fmla="*/ 373056 h 5622876" name="connsiteY66"/>
              <a:gd fmla="*/ 373056 w 5691115" name="connsiteX67"/>
              <a:gd fmla="*/ 0 h 5622876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5622876" w="5691115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2761781" y="1649336"/>
            <a:ext cx="28897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61781" y="2789665"/>
            <a:ext cx="28897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61781" y="3929994"/>
            <a:ext cx="28897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761781" y="5070322"/>
            <a:ext cx="28897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val="3849152343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7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8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8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9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616419" y="1836640"/>
            <a:ext cx="3762375" cy="3984625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bIns="44450" lIns="0" rIns="87313" tIns="44450" wrap="none"/>
          <a:lstStyle/>
          <a:p>
            <a:pPr defTabSz="825500" eaLnBrk="0" hangingPunct="0">
              <a:lnSpc>
                <a:spcPct val="150000"/>
              </a:lnSpc>
            </a:pPr>
            <a:r>
              <a:rPr altLang="zh-CN" kumimoji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</a:t>
            </a:r>
          </a:p>
          <a:p>
            <a:pPr defTabSz="825500" eaLnBrk="0" hangingPunct="0">
              <a:lnSpc>
                <a:spcPct val="150000"/>
              </a:lnSpc>
            </a:pPr>
            <a:r>
              <a:rPr altLang="zh-CN" kumimoji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</a:t>
            </a:r>
          </a:p>
          <a:p>
            <a:pPr defTabSz="825500" eaLnBrk="0" hangingPunct="0">
              <a:lnSpc>
                <a:spcPct val="150000"/>
              </a:lnSpc>
            </a:pPr>
            <a:r>
              <a:rPr altLang="zh-CN" kumimoji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DESCRIPTION </a:t>
            </a:r>
          </a:p>
          <a:p>
            <a:pPr defTabSz="825500" eaLnBrk="0" hangingPunct="0">
              <a:lnSpc>
                <a:spcPct val="150000"/>
              </a:lnSpc>
            </a:pPr>
            <a:r>
              <a:rPr altLang="zh-CN" kumimoji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SENTENCES ABOUT THIS</a:t>
            </a:r>
          </a:p>
          <a:p>
            <a:pPr defTabSz="825500" eaLnBrk="0" hangingPunct="0">
              <a:lnSpc>
                <a:spcPct val="150000"/>
              </a:lnSpc>
            </a:pPr>
            <a:r>
              <a:rPr altLang="zh-CN" kumimoji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967756" y="1831144"/>
            <a:ext cx="6247640" cy="568325"/>
          </a:xfrm>
          <a:prstGeom prst="roundRect">
            <a:avLst>
              <a:gd fmla="val 16667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</a:ln>
        </p:spPr>
        <p:txBody>
          <a:bodyPr anchor="ctr" bIns="46038" lIns="92075" rIns="92075" tIns="46038" wrap="none"/>
          <a:lstStyle/>
          <a:p>
            <a:pPr algn="ctr" eaLnBrk="0" hangingPunct="0"/>
            <a:r>
              <a:rPr altLang="zh-CN" kumimoji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967756" y="2685403"/>
            <a:ext cx="6247640" cy="569912"/>
          </a:xfrm>
          <a:prstGeom prst="roundRect">
            <a:avLst>
              <a:gd fmla="val 16667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</a:ln>
        </p:spPr>
        <p:txBody>
          <a:bodyPr anchor="ctr" bIns="46038" lIns="92075" rIns="92075" tIns="46038" wrap="none"/>
          <a:lstStyle/>
          <a:p>
            <a:pPr algn="ctr" eaLnBrk="0" hangingPunct="0"/>
            <a:r>
              <a:rPr altLang="zh-CN" kumimoji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4969343" y="3541249"/>
            <a:ext cx="6244286" cy="569912"/>
          </a:xfrm>
          <a:prstGeom prst="roundRect">
            <a:avLst>
              <a:gd fmla="val 16667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</a:ln>
        </p:spPr>
        <p:txBody>
          <a:bodyPr anchor="ctr" bIns="46038" lIns="92075" rIns="92075" tIns="46038" wrap="none"/>
          <a:lstStyle/>
          <a:p>
            <a:pPr algn="ctr" eaLnBrk="0" hangingPunct="0"/>
            <a:r>
              <a:rPr altLang="zh-CN" kumimoji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4967756" y="4397095"/>
            <a:ext cx="6247640" cy="569913"/>
          </a:xfrm>
          <a:prstGeom prst="roundRect">
            <a:avLst>
              <a:gd fmla="val 16667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</a:ln>
        </p:spPr>
        <p:txBody>
          <a:bodyPr anchor="ctr" bIns="46038" lIns="92075" rIns="92075" tIns="46038" wrap="none"/>
          <a:lstStyle/>
          <a:p>
            <a:pPr algn="ctr" eaLnBrk="0" hangingPunct="0"/>
            <a:r>
              <a:rPr altLang="zh-CN" kumimoji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4967756" y="5252940"/>
            <a:ext cx="6247640" cy="568325"/>
          </a:xfrm>
          <a:prstGeom prst="roundRect">
            <a:avLst>
              <a:gd fmla="val 16667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round/>
          </a:ln>
        </p:spPr>
        <p:txBody>
          <a:bodyPr anchor="ctr" bIns="46038" lIns="92075" rIns="92075" tIns="46038" wrap="none"/>
          <a:lstStyle/>
          <a:p>
            <a:pPr algn="ctr" eaLnBrk="0" hangingPunct="0"/>
            <a:r>
              <a:rPr altLang="zh-CN" kumimoji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959319" y="2115306"/>
            <a:ext cx="4008437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730844" y="2970358"/>
            <a:ext cx="323691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602381" y="3826205"/>
            <a:ext cx="236696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349300" y="4682052"/>
            <a:ext cx="1618456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158528" y="5537103"/>
            <a:ext cx="80922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85372503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grpSp>
        <p:nvGrpSpPr>
          <p:cNvPr id="6" name="Group 35"/>
          <p:cNvGrpSpPr/>
          <p:nvPr/>
        </p:nvGrpSpPr>
        <p:grpSpPr>
          <a:xfrm>
            <a:off x="688230" y="2313150"/>
            <a:ext cx="10807700" cy="619125"/>
            <a:chOff x="408" y="1537"/>
            <a:chExt cx="6808" cy="3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679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2870" y="1642"/>
              <a:ext cx="232" cy="172"/>
            </a:xfrm>
            <a:prstGeom prst="rightArrow">
              <a:avLst>
                <a:gd fmla="val 50000" name="adj1"/>
                <a:gd fmla="val 60467" name="adj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223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45" y="1642"/>
              <a:ext cx="232" cy="172"/>
            </a:xfrm>
            <a:prstGeom prst="rightArrow">
              <a:avLst>
                <a:gd fmla="val 50000" name="adj1"/>
                <a:gd fmla="val 60467" name="adj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4648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TEXT HERE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5840" y="1642"/>
              <a:ext cx="232" cy="172"/>
            </a:xfrm>
            <a:prstGeom prst="rightArrow">
              <a:avLst>
                <a:gd fmla="val 50000" name="adj1"/>
                <a:gd fmla="val 60467" name="adj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6116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TEXT HERE</a:t>
              </a: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677118" y="2313150"/>
            <a:ext cx="2054225" cy="619125"/>
            <a:chOff x="404" y="1980"/>
            <a:chExt cx="1294" cy="298"/>
          </a:xfrm>
          <a:solidFill>
            <a:schemeClr val="accent1"/>
          </a:solidFill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 HERE</a:t>
              </a: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18" name="AutoShape 17"/>
          <p:cNvCxnSpPr>
            <a:cxnSpLocks noChangeShapeType="1"/>
          </p:cNvCxnSpPr>
          <p:nvPr/>
        </p:nvCxnSpPr>
        <p:spPr bwMode="gray">
          <a:xfrm>
            <a:off x="2145196" y="3678400"/>
            <a:ext cx="8667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</p:cNvCxnSpPr>
          <p:nvPr/>
        </p:nvCxnSpPr>
        <p:spPr bwMode="gray">
          <a:xfrm>
            <a:off x="4365786" y="3678400"/>
            <a:ext cx="876300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</p:cNvCxnSpPr>
          <p:nvPr/>
        </p:nvCxnSpPr>
        <p:spPr bwMode="gray">
          <a:xfrm>
            <a:off x="6687105" y="3678400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972812" y="3121187"/>
            <a:ext cx="1114425" cy="111442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100095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5407128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7669246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452907" y="4267362"/>
            <a:ext cx="2092324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80984" y="4267362"/>
            <a:ext cx="2092324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889275" y="4267362"/>
            <a:ext cx="2092324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7180296" y="4267362"/>
            <a:ext cx="2092324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</p:txBody>
      </p:sp>
      <p:cxnSp>
        <p:nvCxnSpPr>
          <p:cNvPr id="29" name="AutoShape 19"/>
          <p:cNvCxnSpPr>
            <a:cxnSpLocks noChangeShapeType="1"/>
          </p:cNvCxnSpPr>
          <p:nvPr/>
        </p:nvCxnSpPr>
        <p:spPr bwMode="gray">
          <a:xfrm>
            <a:off x="8975756" y="3678400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9948539" y="3121186"/>
            <a:ext cx="1114425" cy="1114425"/>
          </a:xfrm>
          <a:prstGeom prst="diamond">
            <a:avLst/>
          </a:prstGeom>
          <a:solidFill>
            <a:schemeClr val="accent1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9459589" y="4267362"/>
            <a:ext cx="2092324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ADD CONTENTS</a:t>
            </a:r>
          </a:p>
        </p:txBody>
      </p:sp>
    </p:spTree>
    <p:extLst>
      <p:ext uri="{BB962C8B-B14F-4D97-AF65-F5344CB8AC3E}">
        <p14:creationId val="2476599616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05  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THIS IS A SUMMARY PART. CLICK TO ADD YOUR DESCRIPTION SENTENCES ABOUT THIS PART IN HERETHIS IS A SUMMARY PART. </a:t>
              </a:r>
            </a:p>
          </p:txBody>
        </p:sp>
      </p:grpSp>
    </p:spTree>
    <p:extLst>
      <p:ext uri="{BB962C8B-B14F-4D97-AF65-F5344CB8AC3E}">
        <p14:creationId val="1167231370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AutoShape 805"/>
          <p:cNvSpPr>
            <a:spLocks noChangeArrowheads="1"/>
          </p:cNvSpPr>
          <p:nvPr/>
        </p:nvSpPr>
        <p:spPr bwMode="auto">
          <a:xfrm>
            <a:off x="4732694" y="2329481"/>
            <a:ext cx="2540000" cy="53158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wrap="none"/>
          <a:lstStyle/>
          <a:p>
            <a:pPr algn="ctr" latinLnBrk="1"/>
            <a:r>
              <a:rPr altLang="ko-KR" kumimoji="1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7" pitchFamily="18" typeface="HY헤드라인M"/>
              </a:rPr>
              <a:t>SUBTITLE IN HERE</a:t>
            </a:r>
          </a:p>
        </p:txBody>
      </p:sp>
      <p:sp>
        <p:nvSpPr>
          <p:cNvPr id="7" name="Freeform 825"/>
          <p:cNvSpPr/>
          <p:nvPr/>
        </p:nvSpPr>
        <p:spPr bwMode="auto">
          <a:xfrm>
            <a:off x="625783" y="2388805"/>
            <a:ext cx="3870179" cy="799095"/>
          </a:xfrm>
          <a:custGeom>
            <a:gdLst>
              <a:gd fmla="*/ 0 w 1315" name="T0"/>
              <a:gd fmla="*/ 2147483647 h 544" name="T1"/>
              <a:gd fmla="*/ 0 w 1315" name="T2"/>
              <a:gd fmla="*/ 0 h 544" name="T3"/>
              <a:gd fmla="*/ 1424020518 w 1315" name="T4"/>
              <a:gd fmla="*/ 0 h 544" name="T5"/>
              <a:gd fmla="*/ 0 60000 65536" name="T6"/>
              <a:gd fmla="*/ 0 60000 65536" name="T7"/>
              <a:gd fmla="*/ 0 60000 65536" name="T8"/>
              <a:gd fmla="*/ 0 w 1315" name="T9"/>
              <a:gd fmla="*/ 0 h 544" name="T10"/>
              <a:gd fmla="*/ 1315 w 1315" name="T11"/>
              <a:gd fmla="*/ 544 h 544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44" w="1315">
                <a:moveTo>
                  <a:pt x="0" y="544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cap="rnd" w="9525">
            <a:solidFill>
              <a:schemeClr val="tx1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Freeform 832"/>
          <p:cNvSpPr/>
          <p:nvPr/>
        </p:nvSpPr>
        <p:spPr bwMode="auto">
          <a:xfrm flipH="1">
            <a:off x="7541920" y="2388805"/>
            <a:ext cx="3979410" cy="799095"/>
          </a:xfrm>
          <a:custGeom>
            <a:gdLst>
              <a:gd fmla="*/ 0 w 1315" name="T0"/>
              <a:gd fmla="*/ 2147483647 h 544" name="T1"/>
              <a:gd fmla="*/ 0 w 1315" name="T2"/>
              <a:gd fmla="*/ 0 h 544" name="T3"/>
              <a:gd fmla="*/ 1657553719 w 1315" name="T4"/>
              <a:gd fmla="*/ 0 h 544" name="T5"/>
              <a:gd fmla="*/ 0 60000 65536" name="T6"/>
              <a:gd fmla="*/ 0 60000 65536" name="T7"/>
              <a:gd fmla="*/ 0 60000 65536" name="T8"/>
              <a:gd fmla="*/ 0 w 1315" name="T9"/>
              <a:gd fmla="*/ 0 h 544" name="T10"/>
              <a:gd fmla="*/ 1315 w 1315" name="T11"/>
              <a:gd fmla="*/ 544 h 544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44" w="1315">
                <a:moveTo>
                  <a:pt x="0" y="544"/>
                </a:moveTo>
                <a:lnTo>
                  <a:pt x="0" y="0"/>
                </a:lnTo>
                <a:lnTo>
                  <a:pt x="1315" y="0"/>
                </a:lnTo>
              </a:path>
            </a:pathLst>
          </a:custGeom>
          <a:noFill/>
          <a:ln cap="rnd" w="9525">
            <a:solidFill>
              <a:schemeClr val="tx1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965657" y="4052224"/>
            <a:ext cx="11525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len="lg" type="triangle" w="lg"/>
            <a:tailEnd len="sm" type="none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02237" y="4052646"/>
            <a:ext cx="11874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88461" y="3300543"/>
            <a:ext cx="3083866" cy="15033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algn="ctr" w="15875">
            <a:noFill/>
            <a:round/>
          </a:ln>
        </p:spPr>
        <p:txBody>
          <a:bodyPr anchor="ctr" wrap="square"/>
          <a:lstStyle/>
          <a:p>
            <a:pPr algn="ctr" latinLnBrk="1">
              <a:lnSpc>
                <a:spcPct val="125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8333060" y="3291018"/>
            <a:ext cx="3225593" cy="15033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algn="ctr" w="15875">
            <a:noFill/>
            <a:round/>
          </a:ln>
        </p:spPr>
        <p:txBody>
          <a:bodyPr anchor="ctr" wrap="square"/>
          <a:lstStyle/>
          <a:p>
            <a:pPr algn="ctr" latinLnBrk="1">
              <a:lnSpc>
                <a:spcPct val="125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254608" y="3300543"/>
            <a:ext cx="1496171" cy="150336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  <a:extLst/>
        </p:spPr>
        <p:txBody>
          <a:bodyPr anchor="ctr" wrap="square"/>
          <a:lstStyle/>
          <a:p>
            <a:pPr algn="ctr" latinLnBrk="1">
              <a:defRPr/>
            </a:pPr>
            <a:r>
              <a:rPr altLang="ko-KR" kumimoji="1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7" pitchFamily="34" typeface="Gulim"/>
              </a:rPr>
              <a:t>TEXT IN HERE</a:t>
            </a: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768497" y="2484153"/>
            <a:ext cx="3824674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TEXT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7541920" y="2484153"/>
            <a:ext cx="3824674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TEXT</a:t>
            </a:r>
          </a:p>
        </p:txBody>
      </p:sp>
    </p:spTree>
    <p:extLst>
      <p:ext uri="{BB962C8B-B14F-4D97-AF65-F5344CB8AC3E}">
        <p14:creationId val="1571440441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1628065"/>
            <a:ext cx="33147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Rectangle 29"/>
          <p:cNvSpPr/>
          <p:nvPr/>
        </p:nvSpPr>
        <p:spPr>
          <a:xfrm>
            <a:off x="3462500" y="4264409"/>
            <a:ext cx="87295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8" name="Rectangle 18"/>
          <p:cNvSpPr/>
          <p:nvPr/>
        </p:nvSpPr>
        <p:spPr>
          <a:xfrm>
            <a:off x="6662901" y="1627626"/>
            <a:ext cx="3123546" cy="25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  <a:p>
            <a:pPr algn="ctr" indent="-285750" marL="285750">
              <a:buFont charset="2" panose="05000000000000000000" pitchFamily="2" typeface="Wingdings"/>
              <a:buChar char="n"/>
            </a:pPr>
            <a:endParaRPr lang="en-US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  <a:p>
            <a:pPr algn="ctr" indent="-285750" marL="285750">
              <a:buFont charset="2" panose="05000000000000000000" pitchFamily="2" typeface="Wingdings"/>
              <a:buChar char="n"/>
            </a:pPr>
            <a:endParaRPr lang="en-US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  <a:p>
            <a:pPr algn="ctr" indent="-285750" marL="285750">
              <a:buFont charset="2" panose="05000000000000000000" pitchFamily="2" typeface="Wingdings"/>
              <a:buChar char="n"/>
            </a:pPr>
            <a:endParaRPr lang="en-US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9" name="Rectangle 44"/>
          <p:cNvSpPr/>
          <p:nvPr/>
        </p:nvSpPr>
        <p:spPr>
          <a:xfrm>
            <a:off x="3462500" y="1627626"/>
            <a:ext cx="3052601" cy="25351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11778" y="2940970"/>
            <a:ext cx="3150722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1" name="矩形 10"/>
          <p:cNvSpPr/>
          <p:nvPr/>
        </p:nvSpPr>
        <p:spPr>
          <a:xfrm>
            <a:off x="311778" y="4572186"/>
            <a:ext cx="3150722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val="3470810500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Oval 511"/>
          <p:cNvSpPr>
            <a:spLocks noChangeArrowheads="1"/>
          </p:cNvSpPr>
          <p:nvPr/>
        </p:nvSpPr>
        <p:spPr bwMode="auto">
          <a:xfrm>
            <a:off x="1860760" y="1847300"/>
            <a:ext cx="1619119" cy="162690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>
                <a:lumMod val="95000"/>
              </a:schemeClr>
            </a:solidFill>
          </a:ln>
          <a:extLst/>
        </p:spPr>
        <p:txBody>
          <a:bodyPr anchor="ctr" wrap="square"/>
          <a:lstStyle/>
          <a:p>
            <a:pPr algn="ctr" latinLnBrk="1"/>
            <a:r>
              <a:rPr altLang="ko-KR" kumimoji="1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7" pitchFamily="34" typeface="Gulim"/>
              </a:rPr>
              <a:t>YOUR TEXT IN HERE</a:t>
            </a:r>
          </a:p>
        </p:txBody>
      </p:sp>
      <p:sp>
        <p:nvSpPr>
          <p:cNvPr id="7" name="矩形 6"/>
          <p:cNvSpPr/>
          <p:nvPr/>
        </p:nvSpPr>
        <p:spPr>
          <a:xfrm>
            <a:off x="1450212" y="3194285"/>
            <a:ext cx="2440216" cy="1713617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8" name="Oval 511"/>
          <p:cNvSpPr>
            <a:spLocks noChangeArrowheads="1"/>
          </p:cNvSpPr>
          <p:nvPr/>
        </p:nvSpPr>
        <p:spPr bwMode="auto">
          <a:xfrm>
            <a:off x="5300110" y="1847300"/>
            <a:ext cx="1619119" cy="162690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  <a:extLst/>
        </p:spPr>
        <p:txBody>
          <a:bodyPr anchor="ctr" wrap="square"/>
          <a:lstStyle/>
          <a:p>
            <a:pPr algn="ctr" latinLnBrk="1"/>
            <a:r>
              <a:rPr altLang="ko-KR" kumimoji="1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7" pitchFamily="34" typeface="Gulim"/>
              </a:rPr>
              <a:t>YOUR TEXT IN HERE</a:t>
            </a:r>
          </a:p>
        </p:txBody>
      </p:sp>
      <p:sp>
        <p:nvSpPr>
          <p:cNvPr id="9" name="矩形 8"/>
          <p:cNvSpPr/>
          <p:nvPr/>
        </p:nvSpPr>
        <p:spPr>
          <a:xfrm>
            <a:off x="4889562" y="3194285"/>
            <a:ext cx="2440216" cy="1713617"/>
          </a:xfrm>
          <a:prstGeom prst="rect">
            <a:avLst/>
          </a:prstGeom>
          <a:solidFill>
            <a:srgbClr val="F8F8F8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0" name="Oval 511"/>
          <p:cNvSpPr>
            <a:spLocks noChangeArrowheads="1"/>
          </p:cNvSpPr>
          <p:nvPr/>
        </p:nvSpPr>
        <p:spPr bwMode="auto">
          <a:xfrm>
            <a:off x="8739459" y="1847300"/>
            <a:ext cx="1619119" cy="1626903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  <a:extLst/>
        </p:spPr>
        <p:txBody>
          <a:bodyPr anchor="ctr" wrap="square"/>
          <a:lstStyle/>
          <a:p>
            <a:pPr algn="ctr" latinLnBrk="1"/>
            <a:r>
              <a:rPr altLang="ko-KR" kumimoji="1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7" pitchFamily="34" typeface="Gulim"/>
              </a:rPr>
              <a:t>YOUR TEXT IN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8328911" y="3194285"/>
            <a:ext cx="2440216" cy="1713617"/>
          </a:xfrm>
          <a:prstGeom prst="rect">
            <a:avLst/>
          </a:prstGeom>
          <a:solidFill>
            <a:srgbClr val="F8F8F8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7771" y="5316436"/>
            <a:ext cx="112507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THIS IS A SUMMARY PART. CLICK HERE TO ADD YOUR DESCRIPTION SENTENCES ABOUT THIS PART</a:t>
            </a:r>
          </a:p>
        </p:txBody>
      </p:sp>
      <p:sp>
        <p:nvSpPr>
          <p:cNvPr id="13" name="矩形 12"/>
          <p:cNvSpPr/>
          <p:nvPr/>
        </p:nvSpPr>
        <p:spPr>
          <a:xfrm>
            <a:off x="517115" y="5355694"/>
            <a:ext cx="7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1146652496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3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grpSp>
        <p:nvGrpSpPr>
          <p:cNvPr id="6" name="Group 46"/>
          <p:cNvGrpSpPr/>
          <p:nvPr/>
        </p:nvGrpSpPr>
        <p:grpSpPr>
          <a:xfrm>
            <a:off x="743403" y="4517896"/>
            <a:ext cx="10799763" cy="576262"/>
            <a:chOff x="386" y="2371"/>
            <a:chExt cx="6803" cy="363"/>
          </a:xfrm>
        </p:grpSpPr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algn="ctr" w="25400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16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HERE TO ADD YOUR DESCIRPITON SENTENCES ABOUT THIS PART.</a:t>
              </a:r>
            </a:p>
          </p:txBody>
        </p:sp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r>
                <a:rPr altLang="zh-CN" b="1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TEXT</a:t>
              </a: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741816" y="2357308"/>
            <a:ext cx="10799763" cy="576263"/>
            <a:chOff x="386" y="2371"/>
            <a:chExt cx="6803" cy="363"/>
          </a:xfrm>
        </p:grpSpPr>
        <p:sp>
          <p:nvSpPr>
            <p:cNvPr id="11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algn="ctr" w="25400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mtClean="0" sz="16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HERE TO ADD YOUR DESCIRPITON SENTENCES ABOUT THIS PART.</a:t>
              </a:r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r>
                <a:rPr altLang="zh-CN" b="1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TEXT</a:t>
              </a:r>
            </a:p>
          </p:txBody>
        </p:sp>
      </p:grpSp>
      <p:grpSp>
        <p:nvGrpSpPr>
          <p:cNvPr id="14" name="Group 59"/>
          <p:cNvGrpSpPr/>
          <p:nvPr/>
        </p:nvGrpSpPr>
        <p:grpSpPr>
          <a:xfrm>
            <a:off x="741816" y="3798758"/>
            <a:ext cx="10799763" cy="576263"/>
            <a:chOff x="386" y="2371"/>
            <a:chExt cx="6803" cy="363"/>
          </a:xfrm>
        </p:grpSpPr>
        <p:sp>
          <p:nvSpPr>
            <p:cNvPr id="15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algn="ctr" w="25400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16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HERE TO ADD YOUR DESCIRPITON SENTENCES ABOUT THIS PART.</a:t>
              </a:r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r>
                <a:rPr altLang="zh-CN" b="1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TEXT</a:t>
              </a:r>
            </a:p>
          </p:txBody>
        </p:sp>
      </p:grpSp>
      <p:grpSp>
        <p:nvGrpSpPr>
          <p:cNvPr id="18" name="Group 63"/>
          <p:cNvGrpSpPr/>
          <p:nvPr/>
        </p:nvGrpSpPr>
        <p:grpSpPr>
          <a:xfrm>
            <a:off x="741816" y="3078033"/>
            <a:ext cx="10799763" cy="576263"/>
            <a:chOff x="386" y="2371"/>
            <a:chExt cx="6803" cy="363"/>
          </a:xfrm>
        </p:grpSpPr>
        <p:sp>
          <p:nvSpPr>
            <p:cNvPr id="1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algn="ctr" w="25400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lang="en-US" sz="1600">
                  <a:solidFill>
                    <a:srgbClr val="40404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HERE TO ADD YOUR DESCIRPITON SENTENCES ABOUT THIS PART.</a:t>
              </a: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r>
                <a:rPr altLang="zh-CN" b="1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CLICK TEXT</a:t>
              </a:r>
            </a:p>
          </p:txBody>
        </p:sp>
      </p:grpSp>
    </p:spTree>
    <p:extLst>
      <p:ext uri="{BB962C8B-B14F-4D97-AF65-F5344CB8AC3E}">
        <p14:creationId val="3366388194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24717" y="3125337"/>
            <a:ext cx="4367284" cy="15149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125337"/>
            <a:ext cx="7824716" cy="15149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7933899" y="3412699"/>
            <a:ext cx="39914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33899" y="4137548"/>
            <a:ext cx="39914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FOR YOUR WATCHING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95451" y="3961028"/>
            <a:ext cx="61292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COPYRIGHT @ CORPORATION CO., LTD.</a:t>
            </a:r>
          </a:p>
          <a:p>
            <a:pPr algn="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2020.12.20</a:t>
            </a:r>
          </a:p>
        </p:txBody>
      </p:sp>
    </p:spTree>
    <p:extLst>
      <p:ext uri="{BB962C8B-B14F-4D97-AF65-F5344CB8AC3E}">
        <p14:creationId val="2455393148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01  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THIS IS A SUMMARY PART. CLICK TO ADD YOUR DESCRIPTION SENTENCES ABOUT THIS PART IN HERETHIS IS A SUMMARY PART. </a:t>
              </a:r>
            </a:p>
          </p:txBody>
        </p:sp>
      </p:grpSp>
    </p:spTree>
    <p:extLst>
      <p:ext uri="{BB962C8B-B14F-4D97-AF65-F5344CB8AC3E}">
        <p14:creationId val="3547134513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4821892" y="3277282"/>
            <a:ext cx="1468582" cy="115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YOUR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7" name="矩形 6"/>
          <p:cNvSpPr/>
          <p:nvPr/>
        </p:nvSpPr>
        <p:spPr>
          <a:xfrm>
            <a:off x="5929388" y="3277282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YOUR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1079112" y="3101415"/>
            <a:ext cx="3897290" cy="879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 ABOUT THIS PART</a:t>
            </a:r>
          </a:p>
        </p:txBody>
      </p:sp>
      <p:sp>
        <p:nvSpPr>
          <p:cNvPr id="9" name="矩形 8"/>
          <p:cNvSpPr/>
          <p:nvPr/>
        </p:nvSpPr>
        <p:spPr>
          <a:xfrm>
            <a:off x="7243460" y="3101415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 ABOUT THIS PART</a:t>
            </a:r>
          </a:p>
        </p:txBody>
      </p:sp>
      <p:sp>
        <p:nvSpPr>
          <p:cNvPr id="10" name="矩形 9"/>
          <p:cNvSpPr/>
          <p:nvPr/>
        </p:nvSpPr>
        <p:spPr>
          <a:xfrm>
            <a:off x="4821892" y="4541241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YOUR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11" name="矩形 10"/>
          <p:cNvSpPr/>
          <p:nvPr/>
        </p:nvSpPr>
        <p:spPr>
          <a:xfrm>
            <a:off x="5929388" y="4541241"/>
            <a:ext cx="1468582" cy="115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YOUR</a:t>
            </a:r>
          </a:p>
          <a:p>
            <a:pPr algn="ctr"/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12" name="矩形 11"/>
          <p:cNvSpPr/>
          <p:nvPr/>
        </p:nvSpPr>
        <p:spPr>
          <a:xfrm>
            <a:off x="1079112" y="4365374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 ABOUT THIS PART</a:t>
            </a:r>
          </a:p>
        </p:txBody>
      </p:sp>
      <p:sp>
        <p:nvSpPr>
          <p:cNvPr id="13" name="矩形 12"/>
          <p:cNvSpPr/>
          <p:nvPr/>
        </p:nvSpPr>
        <p:spPr>
          <a:xfrm>
            <a:off x="7243460" y="4365374"/>
            <a:ext cx="3897290" cy="879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 ABOUT THIS PART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21515" y="2025308"/>
            <a:ext cx="112424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SUBTITLE. THIS IS A SUMMARY PART. CLICK HERE TO ADD YOUR SENTENCES ABOUT THIS PART.</a:t>
            </a:r>
          </a:p>
        </p:txBody>
      </p:sp>
      <p:sp>
        <p:nvSpPr>
          <p:cNvPr id="15" name="矩形 14"/>
          <p:cNvSpPr/>
          <p:nvPr/>
        </p:nvSpPr>
        <p:spPr>
          <a:xfrm>
            <a:off x="649515" y="2101974"/>
            <a:ext cx="7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49654308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952500" y="1695450"/>
            <a:ext cx="5715000" cy="42862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673850" y="1695450"/>
            <a:ext cx="2143125" cy="214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SUBTITL IN HERE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YOUR 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6673850" y="3838575"/>
            <a:ext cx="2143125" cy="2143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rtlCol="0"/>
          <a:lstStyle/>
          <a:p>
            <a:pPr algn="ctr"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9" name="矩形 8"/>
          <p:cNvSpPr/>
          <p:nvPr/>
        </p:nvSpPr>
        <p:spPr>
          <a:xfrm>
            <a:off x="8816975" y="1695450"/>
            <a:ext cx="2143125" cy="21431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 rtlCol="0"/>
          <a:lstStyle/>
          <a:p>
            <a:pPr algn="ctr">
              <a:lnSpc>
                <a:spcPct val="150000"/>
              </a:lnSpc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10" name="矩形 9"/>
          <p:cNvSpPr/>
          <p:nvPr/>
        </p:nvSpPr>
        <p:spPr>
          <a:xfrm>
            <a:off x="8816975" y="3838575"/>
            <a:ext cx="2143125" cy="214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78%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9739420" y="2175600"/>
            <a:ext cx="298233" cy="360000"/>
          </a:xfrm>
          <a:custGeom>
            <a:gdLst>
              <a:gd fmla="*/ 483834 w 967669" name="connsiteX0"/>
              <a:gd fmla="*/ 124292 h 1168081" name="connsiteY0"/>
              <a:gd fmla="*/ 124291 w 967669" name="connsiteX1"/>
              <a:gd fmla="*/ 483835 h 1168081" name="connsiteY1"/>
              <a:gd fmla="*/ 483834 w 967669" name="connsiteX2"/>
              <a:gd fmla="*/ 843378 h 1168081" name="connsiteY2"/>
              <a:gd fmla="*/ 843377 w 967669" name="connsiteX3"/>
              <a:gd fmla="*/ 483835 h 1168081" name="connsiteY3"/>
              <a:gd fmla="*/ 483834 w 967669" name="connsiteX4"/>
              <a:gd fmla="*/ 124292 h 1168081" name="connsiteY4"/>
              <a:gd fmla="*/ 483835 w 967669" name="connsiteX5"/>
              <a:gd fmla="*/ 0 h 1168081" name="connsiteY5"/>
              <a:gd fmla="*/ 825958 w 967669" name="connsiteX6"/>
              <a:gd fmla="*/ 141712 h 1168081" name="connsiteY6"/>
              <a:gd fmla="*/ 825957 w 967669" name="connsiteX7"/>
              <a:gd fmla="*/ 141713 h 1168081" name="connsiteY7"/>
              <a:gd fmla="*/ 825957 w 967669" name="connsiteX8"/>
              <a:gd fmla="*/ 825959 h 1168081" name="connsiteY8"/>
              <a:gd fmla="*/ 483835 w 967669" name="connsiteX9"/>
              <a:gd fmla="*/ 1168081 h 1168081" name="connsiteY9"/>
              <a:gd fmla="*/ 141712 w 967669" name="connsiteX10"/>
              <a:gd fmla="*/ 825958 h 1168081" name="connsiteY10"/>
              <a:gd fmla="*/ 141712 w 967669" name="connsiteX11"/>
              <a:gd fmla="*/ 141712 h 1168081" name="connsiteY11"/>
              <a:gd fmla="*/ 483835 w 967669" name="connsiteX12"/>
              <a:gd fmla="*/ 0 h 116808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68081" w="967669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7565413" y="5251706"/>
            <a:ext cx="360000" cy="360000"/>
          </a:xfrm>
          <a:custGeom>
            <a:gdLst>
              <a:gd fmla="*/ 3817270 w 6400799" name="connsiteX0"/>
              <a:gd fmla="*/ 3323047 h 6400800" name="connsiteY0"/>
              <a:gd fmla="*/ 5066529 w 6400799" name="connsiteX1"/>
              <a:gd fmla="*/ 4572306 h 6400800" name="connsiteY1"/>
              <a:gd fmla="*/ 5272152 w 6400799" name="connsiteX2"/>
              <a:gd fmla="*/ 4366683 h 6400800" name="connsiteY2"/>
              <a:gd fmla="*/ 5272152 w 6400799" name="connsiteX3"/>
              <a:gd fmla="*/ 5189175 h 6400800" name="connsiteY3"/>
              <a:gd fmla="*/ 4449659 w 6400799" name="connsiteX4"/>
              <a:gd fmla="*/ 5189176 h 6400800" name="connsiteY4"/>
              <a:gd fmla="*/ 4655282 w 6400799" name="connsiteX5"/>
              <a:gd fmla="*/ 4983553 h 6400800" name="connsiteY5"/>
              <a:gd fmla="*/ 3406023 w 6400799" name="connsiteX6"/>
              <a:gd fmla="*/ 3734293 h 6400800" name="connsiteY6"/>
              <a:gd fmla="*/ 2583528 w 6400799" name="connsiteX7"/>
              <a:gd fmla="*/ 3323047 h 6400800" name="connsiteY7"/>
              <a:gd fmla="*/ 2994775 w 6400799" name="connsiteX8"/>
              <a:gd fmla="*/ 3734293 h 6400800" name="connsiteY8"/>
              <a:gd fmla="*/ 1745516 w 6400799" name="connsiteX9"/>
              <a:gd fmla="*/ 4983553 h 6400800" name="connsiteY9"/>
              <a:gd fmla="*/ 1951139 w 6400799" name="connsiteX10"/>
              <a:gd fmla="*/ 5189176 h 6400800" name="connsiteY10"/>
              <a:gd fmla="*/ 1128646 w 6400799" name="connsiteX11"/>
              <a:gd fmla="*/ 5189175 h 6400800" name="connsiteY11"/>
              <a:gd fmla="*/ 1128646 w 6400799" name="connsiteX12"/>
              <a:gd fmla="*/ 4366683 h 6400800" name="connsiteY12"/>
              <a:gd fmla="*/ 1334269 w 6400799" name="connsiteX13"/>
              <a:gd fmla="*/ 4572306 h 6400800" name="connsiteY13"/>
              <a:gd fmla="*/ 4449660 w 6400799" name="connsiteX14"/>
              <a:gd fmla="*/ 1211625 h 6400800" name="connsiteY14"/>
              <a:gd fmla="*/ 5272153 w 6400799" name="connsiteX15"/>
              <a:gd fmla="*/ 1211626 h 6400800" name="connsiteY15"/>
              <a:gd fmla="*/ 5272153 w 6400799" name="connsiteX16"/>
              <a:gd fmla="*/ 2034118 h 6400800" name="connsiteY16"/>
              <a:gd fmla="*/ 5066530 w 6400799" name="connsiteX17"/>
              <a:gd fmla="*/ 1828495 h 6400800" name="connsiteY17"/>
              <a:gd fmla="*/ 3817271 w 6400799" name="connsiteX18"/>
              <a:gd fmla="*/ 3077754 h 6400800" name="connsiteY18"/>
              <a:gd fmla="*/ 3406024 w 6400799" name="connsiteX19"/>
              <a:gd fmla="*/ 2666508 h 6400800" name="connsiteY19"/>
              <a:gd fmla="*/ 4655283 w 6400799" name="connsiteX20"/>
              <a:gd fmla="*/ 1417248 h 6400800" name="connsiteY20"/>
              <a:gd fmla="*/ 1951140 w 6400799" name="connsiteX21"/>
              <a:gd fmla="*/ 1211625 h 6400800" name="connsiteY21"/>
              <a:gd fmla="*/ 1745517 w 6400799" name="connsiteX22"/>
              <a:gd fmla="*/ 1417248 h 6400800" name="connsiteY22"/>
              <a:gd fmla="*/ 2994776 w 6400799" name="connsiteX23"/>
              <a:gd fmla="*/ 2666507 h 6400800" name="connsiteY23"/>
              <a:gd fmla="*/ 2583529 w 6400799" name="connsiteX24"/>
              <a:gd fmla="*/ 3077754 h 6400800" name="connsiteY24"/>
              <a:gd fmla="*/ 1334270 w 6400799" name="connsiteX25"/>
              <a:gd fmla="*/ 1828495 h 6400800" name="connsiteY25"/>
              <a:gd fmla="*/ 1128647 w 6400799" name="connsiteX26"/>
              <a:gd fmla="*/ 2034118 h 6400800" name="connsiteY26"/>
              <a:gd fmla="*/ 1128647 w 6400799" name="connsiteX27"/>
              <a:gd fmla="*/ 1211626 h 6400800" name="connsiteY27"/>
              <a:gd fmla="*/ 1079141 w 6400799" name="connsiteX28"/>
              <a:gd fmla="*/ 428327 h 6400800" name="connsiteY28"/>
              <a:gd fmla="*/ 426570 w 6400799" name="connsiteX29"/>
              <a:gd fmla="*/ 1080899 h 6400800" name="connsiteY29"/>
              <a:gd fmla="*/ 426570 w 6400799" name="connsiteX30"/>
              <a:gd fmla="*/ 5323416 h 6400800" name="connsiteY30"/>
              <a:gd fmla="*/ 1079141 w 6400799" name="connsiteX31"/>
              <a:gd fmla="*/ 5975988 h 6400800" name="connsiteY31"/>
              <a:gd fmla="*/ 5321659 w 6400799" name="connsiteX32"/>
              <a:gd fmla="*/ 5975988 h 6400800" name="connsiteY32"/>
              <a:gd fmla="*/ 5974230 w 6400799" name="connsiteX33"/>
              <a:gd fmla="*/ 5323416 h 6400800" name="connsiteY33"/>
              <a:gd fmla="*/ 5974230 w 6400799" name="connsiteX34"/>
              <a:gd fmla="*/ 1080899 h 6400800" name="connsiteY34"/>
              <a:gd fmla="*/ 5321659 w 6400799" name="connsiteX35"/>
              <a:gd fmla="*/ 428327 h 6400800" name="connsiteY35"/>
              <a:gd fmla="*/ 752926 w 6400799" name="connsiteX36"/>
              <a:gd fmla="*/ 0 h 6400800" name="connsiteY36"/>
              <a:gd fmla="*/ 5647873 w 6400799" name="connsiteX37"/>
              <a:gd fmla="*/ 0 h 6400800" name="connsiteY37"/>
              <a:gd fmla="*/ 6400799 w 6400799" name="connsiteX38"/>
              <a:gd fmla="*/ 752926 h 6400800" name="connsiteY38"/>
              <a:gd fmla="*/ 6400799 w 6400799" name="connsiteX39"/>
              <a:gd fmla="*/ 5647874 h 6400800" name="connsiteY39"/>
              <a:gd fmla="*/ 5647873 w 6400799" name="connsiteX40"/>
              <a:gd fmla="*/ 6400800 h 6400800" name="connsiteY40"/>
              <a:gd fmla="*/ 752926 w 6400799" name="connsiteX41"/>
              <a:gd fmla="*/ 6400800 h 6400800" name="connsiteY41"/>
              <a:gd fmla="*/ 0 w 6400799" name="connsiteX42"/>
              <a:gd fmla="*/ 5647874 h 6400800" name="connsiteY42"/>
              <a:gd fmla="*/ 0 w 6400799" name="connsiteX43"/>
              <a:gd fmla="*/ 752926 h 6400800" name="connsiteY43"/>
              <a:gd fmla="*/ 752926 w 6400799" name="connsiteX44"/>
              <a:gd fmla="*/ 0 h 6400800" name="connsiteY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h="6400800" w="6400799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3293772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22030" y="3756074"/>
            <a:ext cx="11035962" cy="240405"/>
          </a:xfrm>
          <a:prstGeom prst="roundRect">
            <a:avLst>
              <a:gd fmla="val 49359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endParaRPr altLang="en-US" lang="zh-CN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4867" y="2883878"/>
            <a:ext cx="703384" cy="703384"/>
            <a:chOff x="2250831" y="2560320"/>
            <a:chExt cx="745587" cy="745587"/>
          </a:xfrm>
        </p:grpSpPr>
        <p:sp>
          <p:nvSpPr>
            <p:cNvPr id="8" name="泪滴形 7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同心圆 8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32180" y="2848133"/>
            <a:ext cx="1902280" cy="1143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ADD YOUR CONTENTS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43424" y="2117789"/>
            <a:ext cx="1310216" cy="1310216"/>
            <a:chOff x="2250831" y="2560320"/>
            <a:chExt cx="745587" cy="745587"/>
          </a:xfrm>
        </p:grpSpPr>
        <p:sp>
          <p:nvSpPr>
            <p:cNvPr id="12" name="泪滴形 11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02077" y="2196837"/>
            <a:ext cx="1902280" cy="1143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ADD YOUR CONTENTS</a:t>
            </a: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2619561" y="4266472"/>
            <a:ext cx="1029798" cy="1029798"/>
            <a:chOff x="2250831" y="2560320"/>
            <a:chExt cx="745587" cy="745587"/>
          </a:xfrm>
        </p:grpSpPr>
        <p:sp>
          <p:nvSpPr>
            <p:cNvPr id="16" name="泪滴形 15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同心圆 16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32778" y="4337346"/>
            <a:ext cx="1902280" cy="1143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ADD YOUR CONTENTS</a:t>
            </a:r>
          </a:p>
        </p:txBody>
      </p:sp>
      <p:grpSp>
        <p:nvGrpSpPr>
          <p:cNvPr id="19" name="组合 18"/>
          <p:cNvGrpSpPr/>
          <p:nvPr/>
        </p:nvGrpSpPr>
        <p:grpSpPr>
          <a:xfrm rot="10800000">
            <a:off x="6743987" y="4229637"/>
            <a:ext cx="435133" cy="435133"/>
            <a:chOff x="2250831" y="2560320"/>
            <a:chExt cx="745587" cy="745587"/>
          </a:xfrm>
        </p:grpSpPr>
        <p:sp>
          <p:nvSpPr>
            <p:cNvPr id="20" name="泪滴形 19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同心圆 20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240721" y="4213458"/>
            <a:ext cx="1902280" cy="1143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ADD YOUR CONTENTS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156407" y="2883878"/>
            <a:ext cx="703384" cy="703384"/>
            <a:chOff x="2250831" y="2560320"/>
            <a:chExt cx="745587" cy="745587"/>
          </a:xfrm>
        </p:grpSpPr>
        <p:sp>
          <p:nvSpPr>
            <p:cNvPr id="24" name="泪滴形 23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893719" y="2848133"/>
            <a:ext cx="1902280" cy="1143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  <a:p>
            <a:pPr>
              <a:spcBef>
                <a:spcPts val="600"/>
              </a:spcBef>
            </a:pPr>
            <a:r>
              <a:rPr altLang="zh-CN" b="1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ADD YOUR CONTENTS</a:t>
            </a:r>
          </a:p>
        </p:txBody>
      </p:sp>
    </p:spTree>
    <p:extLst>
      <p:ext uri="{BB962C8B-B14F-4D97-AF65-F5344CB8AC3E}">
        <p14:creationId val="1508902016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14"/>
      <p:bldP grpId="0" spid="18"/>
      <p:bldP grpId="0" spid="22"/>
      <p:bldP grpId="0" spid="2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830132" y="3902529"/>
            <a:ext cx="9974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15845" y="3059567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201607" y="2945266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12335" y="213445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01607" y="2023722"/>
            <a:ext cx="864394" cy="864394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76729" y="2040420"/>
            <a:ext cx="29432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237451" y="3919228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158870" y="4703880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69502" y="504437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458774" y="4933642"/>
            <a:ext cx="864394" cy="864394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33896" y="4950340"/>
            <a:ext cx="29432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2978" y="3059567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338740" y="2945266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49468" y="213445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338740" y="2023722"/>
            <a:ext cx="864394" cy="864394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13861" y="2040420"/>
            <a:ext cx="29432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374584" y="3919228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296003" y="4703880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mtClean="0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706635" y="5044370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595907" y="4933642"/>
            <a:ext cx="864394" cy="864394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571029" y="4950340"/>
            <a:ext cx="29432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val="1702894529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3"/>
      <p:bldP grpId="0" spid="15"/>
      <p:bldP grpId="0" spid="16"/>
      <p:bldP grpId="0" spid="20"/>
      <p:bldP grpId="0" spid="22"/>
      <p:bldP grpId="0" spid="23"/>
      <p:bldP grpId="0" spid="27"/>
      <p:bldP grpId="0" spid="29"/>
      <p:bldP grpId="0" spid="30"/>
      <p:bldP grpId="0" spid="3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518455"/>
            <a:ext cx="4187106" cy="235524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187106" y="3518455"/>
            <a:ext cx="2354400" cy="23552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236196" y="3518455"/>
            <a:ext cx="5955804" cy="235696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8" name="等腰三角形 7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 02  CLICK HERE TO ADD YOUR TITLE </a:t>
              </a:r>
            </a:p>
            <a:p>
              <a:pPr>
                <a:lnSpc>
                  <a:spcPct val="125000"/>
                </a:lnSpc>
                <a:spcBef>
                  <a:spcPts val="1200"/>
                </a:spcBef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THIS IS A SUMMARY PART. CLICK TO ADD YOUR DESCRIPTION SENTENCES ABOUT THIS PART IN HERETHIS IS A SUMMARY PART. </a:t>
              </a:r>
            </a:p>
          </p:txBody>
        </p:sp>
      </p:grpSp>
    </p:spTree>
    <p:extLst>
      <p:ext uri="{BB962C8B-B14F-4D97-AF65-F5344CB8AC3E}">
        <p14:creationId val="4010931264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29719"/>
            <a:ext cx="982639" cy="46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82636" y="155101"/>
            <a:ext cx="401244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r>
              <a:rPr altLang="zh-CN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40125" y="1956633"/>
            <a:ext cx="618978" cy="2039814"/>
            <a:chOff x="5240216" y="1758467"/>
            <a:chExt cx="618978" cy="2039814"/>
          </a:xfrm>
        </p:grpSpPr>
        <p:sp>
          <p:nvSpPr>
            <p:cNvPr id="7" name="圆角矩形 6"/>
            <p:cNvSpPr/>
            <p:nvPr/>
          </p:nvSpPr>
          <p:spPr>
            <a:xfrm rot="5400000">
              <a:off x="4529798" y="2468885"/>
              <a:ext cx="2039814" cy="618978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5315704" y="1842867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71645" y="4137122"/>
            <a:ext cx="618978" cy="2039814"/>
            <a:chOff x="5971736" y="3938956"/>
            <a:chExt cx="618978" cy="2039814"/>
          </a:xfrm>
        </p:grpSpPr>
        <p:sp>
          <p:nvSpPr>
            <p:cNvPr id="10" name="圆角矩形 9"/>
            <p:cNvSpPr/>
            <p:nvPr/>
          </p:nvSpPr>
          <p:spPr>
            <a:xfrm rot="5400000">
              <a:off x="5261318" y="4649374"/>
              <a:ext cx="2039814" cy="618978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6047224" y="5444194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71645" y="3377469"/>
            <a:ext cx="2039814" cy="618978"/>
            <a:chOff x="5971736" y="3179303"/>
            <a:chExt cx="2039814" cy="618978"/>
          </a:xfrm>
        </p:grpSpPr>
        <p:sp>
          <p:nvSpPr>
            <p:cNvPr id="13" name="圆角矩形 12"/>
            <p:cNvSpPr/>
            <p:nvPr/>
          </p:nvSpPr>
          <p:spPr>
            <a:xfrm>
              <a:off x="5971736" y="3179303"/>
              <a:ext cx="2039814" cy="618978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7468062" y="3254792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19289" y="4137122"/>
            <a:ext cx="2039814" cy="618978"/>
            <a:chOff x="3819380" y="3938956"/>
            <a:chExt cx="2039814" cy="618978"/>
          </a:xfrm>
        </p:grpSpPr>
        <p:sp>
          <p:nvSpPr>
            <p:cNvPr id="16" name="圆角矩形 15"/>
            <p:cNvSpPr/>
            <p:nvPr/>
          </p:nvSpPr>
          <p:spPr>
            <a:xfrm>
              <a:off x="3819380" y="3938956"/>
              <a:ext cx="2039814" cy="618978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3908936" y="4014445"/>
              <a:ext cx="468000" cy="46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3271645" y="1956633"/>
            <a:ext cx="266291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3472838" y="4824985"/>
            <a:ext cx="266291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20" name="矩形 19"/>
          <p:cNvSpPr/>
          <p:nvPr/>
        </p:nvSpPr>
        <p:spPr>
          <a:xfrm>
            <a:off x="455619" y="5094698"/>
            <a:ext cx="266291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21" name="矩形 20"/>
          <p:cNvSpPr/>
          <p:nvPr/>
        </p:nvSpPr>
        <p:spPr>
          <a:xfrm rot="5400000">
            <a:off x="309730" y="2208936"/>
            <a:ext cx="266291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</a:t>
            </a:r>
          </a:p>
        </p:txBody>
      </p:sp>
      <p:sp>
        <p:nvSpPr>
          <p:cNvPr id="22" name="矩形 21"/>
          <p:cNvSpPr/>
          <p:nvPr/>
        </p:nvSpPr>
        <p:spPr>
          <a:xfrm>
            <a:off x="6732298" y="1475493"/>
            <a:ext cx="465744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3" name="矩形 22"/>
          <p:cNvSpPr/>
          <p:nvPr/>
        </p:nvSpPr>
        <p:spPr>
          <a:xfrm>
            <a:off x="6732298" y="2726117"/>
            <a:ext cx="465744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4" name="矩形 23"/>
          <p:cNvSpPr/>
          <p:nvPr/>
        </p:nvSpPr>
        <p:spPr>
          <a:xfrm>
            <a:off x="6732298" y="3976741"/>
            <a:ext cx="465744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  <p:sp>
        <p:nvSpPr>
          <p:cNvPr id="25" name="矩形 24"/>
          <p:cNvSpPr/>
          <p:nvPr/>
        </p:nvSpPr>
        <p:spPr>
          <a:xfrm>
            <a:off x="6732298" y="5227365"/>
            <a:ext cx="4657448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SUBTITLE IN HERE</a:t>
            </a:r>
          </a:p>
          <a:p>
            <a:pPr indent="-285750" marL="285750">
              <a:lnSpc>
                <a:spcPct val="125000"/>
              </a:lnSpc>
              <a:buFont charset="2" panose="05000000000000000000" pitchFamily="2" typeface="Wingdings"/>
              <a:buChar char="n"/>
            </a:pPr>
            <a:r>
              <a:rPr altLang="zh-CN" b="1" lang="en-US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DESCRIPTION SENTENCES ABOUT THIS PART</a:t>
            </a:r>
          </a:p>
        </p:txBody>
      </p:sp>
    </p:spTree>
    <p:extLst>
      <p:ext uri="{BB962C8B-B14F-4D97-AF65-F5344CB8AC3E}">
        <p14:creationId val="910879019"/>
      </p:ext>
    </p:extLst>
  </p:cSld>
  <p:clrMapOvr>
    <a:masterClrMapping/>
  </p:clrMapOvr>
  <p:transition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DPHOME</Company>
  <PresentationFormat>宽屏</PresentationFormat>
  <Paragraphs>279</Paragraphs>
  <Slides>28</Slides>
  <Notes>28</Notes>
  <TotalTime>21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7">
      <vt:lpstr>Arial</vt:lpstr>
      <vt:lpstr>Calibri Light</vt:lpstr>
      <vt:lpstr>Calibri</vt:lpstr>
      <vt:lpstr>微软雅黑</vt:lpstr>
      <vt:lpstr>Wingdings</vt:lpstr>
      <vt:lpstr>Gulim</vt:lpstr>
      <vt:lpstr>宋体</vt:lpstr>
      <vt:lpstr>HY헤드라인M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2014-12-17T15:36:25Z</dcterms:created>
  <cp:lastModifiedBy>Administrator</cp:lastModifiedBy>
  <dcterms:modified xsi:type="dcterms:W3CDTF">2021-08-20T10:51:07Z</dcterms:modified>
  <cp:revision>8</cp:revision>
  <dc:title>PowerPoint 演示文稿</dc:title>
</cp:coreProperties>
</file>