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vnd.openxmlformats-officedocument.spreadsheetml.sheet" Extension="xlsx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drawingml.chart+xml" PartName="/ppt/charts/chart1.xml"/>
  <Override ContentType="application/vnd.openxmlformats-officedocument.drawingml.chart+xml" PartName="/ppt/charts/chart2.xml"/>
  <Override ContentType="application/vnd.openxmlformats-officedocument.drawingml.chart+xml" PartName="/ppt/charts/chart3.xml"/>
  <Override ContentType="application/vnd.openxmlformats-officedocument.drawingml.chart+xml" PartName="/ppt/charts/chart4.xml"/>
  <Override ContentType="application/vnd.ms-office.chartcolorstyle+xml" PartName="/ppt/charts/colors1.xml"/>
  <Override ContentType="application/vnd.ms-office.chartcolorstyle+xml" PartName="/ppt/charts/colors2.xml"/>
  <Override ContentType="application/vnd.ms-office.chartcolorstyle+xml" PartName="/ppt/charts/colors3.xml"/>
  <Override ContentType="application/vnd.ms-office.chartcolorstyle+xml" PartName="/ppt/charts/colors4.xml"/>
  <Override ContentType="application/vnd.ms-office.chartstyle+xml" PartName="/ppt/charts/style1.xml"/>
  <Override ContentType="application/vnd.ms-office.chartstyle+xml" PartName="/ppt/charts/style2.xml"/>
  <Override ContentType="application/vnd.ms-office.chartstyle+xml" PartName="/ppt/charts/style3.xml"/>
  <Override ContentType="application/vnd.ms-office.chartstyle+xml" PartName="/ppt/charts/style4.xml"/>
  <Override ContentType="application/vnd.openxmlformats-officedocument.drawingml.diagramColors+xml" PartName="/ppt/diagrams/colors1.xml"/>
  <Override ContentType="application/vnd.openxmlformats-officedocument.drawingml.diagramColors+xml" PartName="/ppt/diagrams/colors2.xml"/>
  <Override ContentType="application/vnd.openxmlformats-officedocument.drawingml.diagramColors+xml" PartName="/ppt/diagrams/colors3.xml"/>
  <Override ContentType="application/vnd.openxmlformats-officedocument.drawingml.diagramColors+xml" PartName="/ppt/diagrams/colors4.xml"/>
  <Override ContentType="application/vnd.openxmlformats-officedocument.drawingml.diagramColors+xml" PartName="/ppt/diagrams/colors5.xml"/>
  <Override ContentType="application/vnd.openxmlformats-officedocument.drawingml.diagramData+xml" PartName="/ppt/diagrams/data1.xml"/>
  <Override ContentType="application/vnd.openxmlformats-officedocument.drawingml.diagramData+xml" PartName="/ppt/diagrams/data2.xml"/>
  <Override ContentType="application/vnd.openxmlformats-officedocument.drawingml.diagramData+xml" PartName="/ppt/diagrams/data3.xml"/>
  <Override ContentType="application/vnd.openxmlformats-officedocument.drawingml.diagramData+xml" PartName="/ppt/diagrams/data4.xml"/>
  <Override ContentType="application/vnd.openxmlformats-officedocument.drawingml.diagramData+xml" PartName="/ppt/diagrams/data5.xml"/>
  <Override ContentType="application/vnd.ms-office.drawingml.diagramDrawing+xml" PartName="/ppt/diagrams/drawing1.xml"/>
  <Override ContentType="application/vnd.ms-office.drawingml.diagramDrawing+xml" PartName="/ppt/diagrams/drawing2.xml"/>
  <Override ContentType="application/vnd.ms-office.drawingml.diagramDrawing+xml" PartName="/ppt/diagrams/drawing3.xml"/>
  <Override ContentType="application/vnd.ms-office.drawingml.diagramDrawing+xml" PartName="/ppt/diagrams/drawing4.xml"/>
  <Override ContentType="application/vnd.ms-office.drawingml.diagramDrawing+xml" PartName="/ppt/diagrams/drawing5.xml"/>
  <Override ContentType="application/vnd.openxmlformats-officedocument.drawingml.diagramLayout+xml" PartName="/ppt/diagrams/layout1.xml"/>
  <Override ContentType="application/vnd.openxmlformats-officedocument.drawingml.diagramLayout+xml" PartName="/ppt/diagrams/layout2.xml"/>
  <Override ContentType="application/vnd.openxmlformats-officedocument.drawingml.diagramLayout+xml" PartName="/ppt/diagrams/layout3.xml"/>
  <Override ContentType="application/vnd.openxmlformats-officedocument.drawingml.diagramLayout+xml" PartName="/ppt/diagrams/layout4.xml"/>
  <Override ContentType="application/vnd.openxmlformats-officedocument.drawingml.diagramLayout+xml" PartName="/ppt/diagrams/layout5.xml"/>
  <Override ContentType="application/vnd.openxmlformats-officedocument.drawingml.diagramStyle+xml" PartName="/ppt/diagrams/quickStyle1.xml"/>
  <Override ContentType="application/vnd.openxmlformats-officedocument.drawingml.diagramStyle+xml" PartName="/ppt/diagrams/quickStyle2.xml"/>
  <Override ContentType="application/vnd.openxmlformats-officedocument.drawingml.diagramStyle+xml" PartName="/ppt/diagrams/quickStyle3.xml"/>
  <Override ContentType="application/vnd.openxmlformats-officedocument.drawingml.diagramStyle+xml" PartName="/ppt/diagrams/quickStyle4.xml"/>
  <Override ContentType="application/vnd.openxmlformats-officedocument.drawingml.diagramStyle+xml" PartName="/ppt/diagrams/quickStyl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"/>
  </p:notesMasterIdLst>
  <p:sldIdLst>
    <p:sldId id="257" r:id="rId4"/>
    <p:sldId id="258" r:id="rId5"/>
    <p:sldId id="259" r:id="rId6"/>
    <p:sldId id="263" r:id="rId7"/>
    <p:sldId id="264" r:id="rId8"/>
    <p:sldId id="265" r:id="rId9"/>
    <p:sldId id="276" r:id="rId10"/>
    <p:sldId id="260" r:id="rId11"/>
    <p:sldId id="266" r:id="rId12"/>
    <p:sldId id="267" r:id="rId13"/>
    <p:sldId id="261" r:id="rId14"/>
    <p:sldId id="270" r:id="rId15"/>
    <p:sldId id="272" r:id="rId16"/>
    <p:sldId id="269" r:id="rId17"/>
    <p:sldId id="262" r:id="rId18"/>
    <p:sldId id="271" r:id="rId19"/>
    <p:sldId id="273" r:id="rId20"/>
    <p:sldId id="274" r:id="rId21"/>
    <p:sldId id="275" r:id="rId22"/>
  </p:sldIdLst>
  <p:sldSz cx="12192000" cy="6858000"/>
  <p:notesSz cx="6858000" cy="9144000"/>
  <p:custDataLst>
    <p:tags r:id="rId2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87" d="100"/>
          <a:sy n="87" d="100"/>
        </p:scale>
        <p:origin x="258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7.xml" Type="http://schemas.openxmlformats.org/officeDocument/2006/relationships/slide"/><Relationship Id="rId11" Target="slides/slide8.xml" Type="http://schemas.openxmlformats.org/officeDocument/2006/relationships/slide"/><Relationship Id="rId12" Target="slides/slide9.xml" Type="http://schemas.openxmlformats.org/officeDocument/2006/relationships/slide"/><Relationship Id="rId13" Target="slides/slide10.xml" Type="http://schemas.openxmlformats.org/officeDocument/2006/relationships/slide"/><Relationship Id="rId14" Target="slides/slide11.xml" Type="http://schemas.openxmlformats.org/officeDocument/2006/relationships/slide"/><Relationship Id="rId15" Target="slides/slide12.xml" Type="http://schemas.openxmlformats.org/officeDocument/2006/relationships/slide"/><Relationship Id="rId16" Target="slides/slide13.xml" Type="http://schemas.openxmlformats.org/officeDocument/2006/relationships/slide"/><Relationship Id="rId17" Target="slides/slide14.xml" Type="http://schemas.openxmlformats.org/officeDocument/2006/relationships/slide"/><Relationship Id="rId18" Target="slides/slide15.xml" Type="http://schemas.openxmlformats.org/officeDocument/2006/relationships/slide"/><Relationship Id="rId19" Target="slides/slide16.xml" Type="http://schemas.openxmlformats.org/officeDocument/2006/relationships/slide"/><Relationship Id="rId2" Target="slideMasters/slideMaster2.xml" Type="http://schemas.openxmlformats.org/officeDocument/2006/relationships/slideMaster"/><Relationship Id="rId20" Target="slides/slide17.xml" Type="http://schemas.openxmlformats.org/officeDocument/2006/relationships/slide"/><Relationship Id="rId21" Target="slides/slide18.xml" Type="http://schemas.openxmlformats.org/officeDocument/2006/relationships/slide"/><Relationship Id="rId22" Target="slides/slide19.xml" Type="http://schemas.openxmlformats.org/officeDocument/2006/relationships/slide"/><Relationship Id="rId23" Target="tags/tag1.xml" Type="http://schemas.openxmlformats.org/officeDocument/2006/relationships/tags"/><Relationship Id="rId24" Target="presProps.xml" Type="http://schemas.openxmlformats.org/officeDocument/2006/relationships/presProps"/><Relationship Id="rId25" Target="viewProps.xml" Type="http://schemas.openxmlformats.org/officeDocument/2006/relationships/viewProps"/><Relationship Id="rId26" Target="theme/theme1.xml" Type="http://schemas.openxmlformats.org/officeDocument/2006/relationships/theme"/><Relationship Id="rId27" Target="tableStyles.xml" Type="http://schemas.openxmlformats.org/officeDocument/2006/relationships/tableStyles"/><Relationship Id="rId3" Target="notesMasters/notesMaster1.xml" Type="http://schemas.openxmlformats.org/officeDocument/2006/relationships/notesMaster"/><Relationship Id="rId4" Target="slides/slide1.xml" Type="http://schemas.openxmlformats.org/officeDocument/2006/relationships/slide"/><Relationship Id="rId5" Target="slides/slide2.xml" Type="http://schemas.openxmlformats.org/officeDocument/2006/relationships/slide"/><Relationship Id="rId6" Target="slides/slide3.xml" Type="http://schemas.openxmlformats.org/officeDocument/2006/relationships/slide"/><Relationship Id="rId7" Target="slides/slide4.xml" Type="http://schemas.openxmlformats.org/officeDocument/2006/relationships/slide"/><Relationship Id="rId8" Target="slides/slide5.xml" Type="http://schemas.openxmlformats.org/officeDocument/2006/relationships/slide"/><Relationship Id="rId9" Target="slides/slide6.xml" Type="http://schemas.openxmlformats.org/officeDocument/2006/relationships/slide"/></Relationships>
</file>

<file path=ppt/charts/_rels/chart1.xml.rels><?xml version="1.0" encoding="UTF-8" standalone="yes"?><Relationships xmlns="http://schemas.openxmlformats.org/package/2006/relationships"><Relationship Id="rId1" Target="../embeddings/Microsoft_Excel_Worksheet1.xlsx" Type="http://schemas.openxmlformats.org/officeDocument/2006/relationships/package"/><Relationship Id="rId2" Target="colors1.xml" Type="http://schemas.microsoft.com/office/2011/relationships/chartColorStyle"/><Relationship Id="rId3" Target="style1.xml" Type="http://schemas.microsoft.com/office/2011/relationships/chartStyle"/></Relationships>
</file>

<file path=ppt/charts/_rels/chart2.xml.rels><?xml version="1.0" encoding="UTF-8" standalone="yes"?><Relationships xmlns="http://schemas.openxmlformats.org/package/2006/relationships"><Relationship Id="rId1" Target="../embeddings/Microsoft_Excel_Worksheet2.xlsx" Type="http://schemas.openxmlformats.org/officeDocument/2006/relationships/package"/><Relationship Id="rId2" Target="colors2.xml" Type="http://schemas.microsoft.com/office/2011/relationships/chartColorStyle"/><Relationship Id="rId3" Target="style2.xml" Type="http://schemas.microsoft.com/office/2011/relationships/chartStyle"/></Relationships>
</file>

<file path=ppt/charts/_rels/chart3.xml.rels><?xml version="1.0" encoding="UTF-8" standalone="yes"?><Relationships xmlns="http://schemas.openxmlformats.org/package/2006/relationships"><Relationship Id="rId1" Target="../embeddings/Microsoft_Excel_Worksheet3.xlsx" Type="http://schemas.openxmlformats.org/officeDocument/2006/relationships/package"/><Relationship Id="rId2" Target="colors3.xml" Type="http://schemas.microsoft.com/office/2011/relationships/chartColorStyle"/><Relationship Id="rId3" Target="style3.xml" Type="http://schemas.microsoft.com/office/2011/relationships/chartStyle"/></Relationships>
</file>

<file path=ppt/charts/_rels/chart4.xml.rels><?xml version="1.0" encoding="UTF-8" standalone="yes"?><Relationships xmlns="http://schemas.openxmlformats.org/package/2006/relationships"><Relationship Id="rId1" Target="../embeddings/Microsoft_Excel_Worksheet4.xlsx" Type="http://schemas.openxmlformats.org/officeDocument/2006/relationships/package"/><Relationship Id="rId2" Target="colors4.xml" Type="http://schemas.microsoft.com/office/2011/relationships/chartColorStyle"/><Relationship Id="rId3" Target="style4.xml" Type="http://schemas.microsoft.com/office/2011/relationships/chartStyle"/></Relationships>
</file>

<file path=ppt/charts/chart1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ln>
              <a:noFill/>
            </a:ln>
          </c:spPr>
          <c:dPt>
            <c:idx val="0"/>
            <c:invertIfNegative val="1"/>
            <c:spPr>
              <a:solidFill>
                <a:srgbClr val="009900"/>
              </a:solidFill>
              <a:ln w="19050">
                <a:noFill/>
              </a:ln>
            </c:spPr>
          </c:dPt>
          <c:dPt>
            <c:idx val="1"/>
            <c:invertIfNegative val="1"/>
            <c:spPr>
              <a:noFill/>
              <a:ln w="19050">
                <a:noFill/>
              </a:ln>
            </c:spPr>
          </c:dPt>
          <c:dLbls>
            <c:delete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0.35</c:v>
                </c:pt>
                <c:pt idx="1">
                  <c:v>0.65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/>
        <c:holeSize val="6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p>
      <a:pPr>
        <a:defRPr/>
      </a:pPr>
      <a:endParaRPr lang="zh-CN"/>
    </a:p>
  </c:txPr>
  <c:externalData r:id="rId1">
    <c:autoUpdate val="0"/>
  </c:externalData>
</c:chartSpace>
</file>

<file path=ppt/charts/chart2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ln>
              <a:noFill/>
            </a:ln>
          </c:spPr>
          <c:dPt>
            <c:idx val="0"/>
            <c:invertIfNegative val="1"/>
            <c:spPr>
              <a:solidFill>
                <a:srgbClr val="009900"/>
              </a:solidFill>
              <a:ln w="19050">
                <a:noFill/>
              </a:ln>
            </c:spPr>
          </c:dPt>
          <c:dPt>
            <c:idx val="1"/>
            <c:invertIfNegative val="1"/>
            <c:spPr>
              <a:noFill/>
              <a:ln w="19050">
                <a:noFill/>
              </a:ln>
            </c:spPr>
          </c:dPt>
          <c:dLbls>
            <c:delete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0.85</c:v>
                </c:pt>
                <c:pt idx="1">
                  <c:v>0.15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/>
        <c:holeSize val="6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p>
      <a:pPr>
        <a:defRPr/>
      </a:pPr>
      <a:endParaRPr lang="zh-CN"/>
    </a:p>
  </c:txPr>
  <c:externalData r:id="rId1">
    <c:autoUpdate val="0"/>
  </c:externalData>
</c:chartSpace>
</file>

<file path=ppt/charts/chart3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ln>
              <a:noFill/>
            </a:ln>
          </c:spPr>
          <c:dPt>
            <c:idx val="0"/>
            <c:invertIfNegative val="1"/>
            <c:spPr>
              <a:solidFill>
                <a:srgbClr val="009900"/>
              </a:solidFill>
              <a:ln w="19050">
                <a:noFill/>
              </a:ln>
            </c:spPr>
          </c:dPt>
          <c:dPt>
            <c:idx val="1"/>
            <c:invertIfNegative val="1"/>
            <c:spPr>
              <a:noFill/>
              <a:ln w="19050">
                <a:noFill/>
              </a:ln>
            </c:spPr>
          </c:dPt>
          <c:dLbls>
            <c:delete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0.55</c:v>
                </c:pt>
                <c:pt idx="1">
                  <c:v>0.45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/>
        <c:holeSize val="6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p>
      <a:pPr>
        <a:defRPr/>
      </a:pPr>
      <a:endParaRPr lang="zh-CN"/>
    </a:p>
  </c:txPr>
  <c:externalData r:id="rId1">
    <c:autoUpdate val="0"/>
  </c:externalData>
</c:chartSpace>
</file>

<file path=ppt/charts/chart4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c:spPr>
          </c:dPt>
          <c:dPt>
            <c:idx val="1"/>
            <c:invertIfNegative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c:spPr>
          </c:dPt>
          <c:dPt>
            <c:idx val="2"/>
            <c:invertIfNegative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c:spPr>
          </c:dPt>
          <c:dPt>
            <c:idx val="3"/>
            <c:invertIfNegative val="0"/>
            <c:spPr>
              <a:solidFill>
                <a:srgbClr val="009900"/>
              </a:solidFill>
              <a:ln>
                <a:noFill/>
              </a:ln>
              <a:effectLst/>
            </c:spPr>
          </c:dPt>
          <c:dPt>
            <c:idx val="4"/>
            <c:invertIfNegative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c:spPr>
          </c:dPt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p>
                  <a:pPr>
                    <a:defRPr sz="2000" b="1" i="0" u="none" strike="noStrike" kern="1200" baseline="0" smtId="4294967295">
                      <a:solidFill>
                        <a:srgbClr val="009900"/>
                      </a:solidFill>
                      <a:latin typeface="+mj-ea"/>
                      <a:ea typeface="+mj-ea"/>
                      <a:cs typeface="+mn-cs"/>
                    </a:defRPr>
                  </a:pPr>
                  <a:endParaRPr sz="2000" b="1" i="0" u="none" strike="noStrike" kern="1200" baseline="0" smtId="4294967295">
                    <a:solidFill>
                      <a:srgbClr val="009900"/>
                    </a:solidFill>
                    <a:latin typeface="+mj-ea"/>
                    <a:ea typeface="+mj-ea"/>
                    <a:cs typeface="+mn-cs"/>
                  </a:endParaR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4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p>
                <a:pPr>
                  <a:defRPr sz="1400" b="0" i="0" u="none" strike="noStrike" kern="1200" baseline="0" smtId="4294967295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ea"/>
                    <a:ea typeface="+mj-ea"/>
                    <a:cs typeface="+mn-cs"/>
                  </a:defRPr>
                </a:pPr>
                <a:endParaRPr sz="1400" b="0" i="0" u="none" strike="noStrike" kern="1200" baseline="0" smtId="4294967295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  <a:ea typeface="+mj-ea"/>
                  <a:cs typeface="+mn-cs"/>
                </a:endParaR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YOUR TEXT</c:v>
                </c:pt>
                <c:pt idx="1">
                  <c:v>YOUR TEXT</c:v>
                </c:pt>
                <c:pt idx="2">
                  <c:v>YOUR TEXT</c:v>
                </c:pt>
                <c:pt idx="3">
                  <c:v>YOUR TEXT</c:v>
                </c:pt>
                <c:pt idx="4">
                  <c:v>YOUR TEXT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  <c:pt idx="4">
                  <c:v>3.8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50"/>
        <c:overlap/>
        <c:axId val="399856472"/>
        <c:axId val="399856864"/>
      </c:barChart>
      <c:catAx>
        <c:axId val="399856472"/>
        <c:scaling>
          <c:orientation/>
        </c:scaling>
        <c:delete val="0"/>
        <c:axPos val="l"/>
        <c:numFmt formatCode="General" sourceLinked="1"/>
        <c:majorTickMark val="none"/>
        <c:minorTickMark val="none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p>
            <a:pPr>
              <a:defRPr sz="1200" b="0" i="0" u="none" strike="noStrike" kern="1200" baseline="0" smtId="4294967295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sz="1200" b="0" i="0" u="none" strike="noStrike" kern="1200" baseline="0" smtId="4294967295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c:txPr>
        <c:crossAx val="399856864"/>
        <c:crosses val="autoZero"/>
        <c:auto val="0"/>
        <c:lblAlgn val="ctr"/>
        <c:lblOffset/>
        <c:noMultiLvlLbl val="0"/>
      </c:catAx>
      <c:valAx>
        <c:axId val="399856864"/>
        <c:scaling>
          <c:orientation/>
        </c:scaling>
        <c:delete val="1"/>
        <c:axPos val="b"/>
        <c:numFmt formatCode="General" sourceLinked="1"/>
        <c:majorTickMark val="none"/>
        <c:minorTickMark val="none"/>
        <c:crossAx val="399856472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p>
      <a:pPr>
        <a:defRPr/>
      </a:pPr>
      <a:endParaRPr lang="zh-CN"/>
    </a:p>
  </c:txPr>
  <c:externalData r:id="rId1">
    <c:autoUpdate val="0"/>
  </c:externalData>
</c:chartSpace>
</file>

<file path=ppt/charts/colors1.xml><?xml version="1.0" encoding="utf-8"?>
<cs:colorStyle xmlns:a="http://schemas.openxmlformats.org/drawingml/2006/main" xmlns:cs="http://schemas.microsoft.com/office/drawing/2012/chartStyle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a="http://schemas.openxmlformats.org/drawingml/2006/main" xmlns:cs="http://schemas.microsoft.com/office/drawing/2012/chartStyle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a="http://schemas.openxmlformats.org/drawingml/2006/main" xmlns:cs="http://schemas.microsoft.com/office/drawing/2012/chartStyle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a="http://schemas.openxmlformats.org/drawingml/2006/main" xmlns:cs="http://schemas.microsoft.com/office/drawing/2012/chartStyle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a="http://schemas.openxmlformats.org/drawingml/2006/main" xmlns:r="http://schemas.openxmlformats.org/officeDocument/2006/relationships" xmlns:cs="http://schemas.microsoft.com/office/drawing/2012/chartStyle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a="http://schemas.openxmlformats.org/drawingml/2006/main" xmlns:r="http://schemas.openxmlformats.org/officeDocument/2006/relationships" xmlns:cs="http://schemas.microsoft.com/office/drawing/2012/chartStyle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a="http://schemas.openxmlformats.org/drawingml/2006/main" xmlns:r="http://schemas.openxmlformats.org/officeDocument/2006/relationships" xmlns:cs="http://schemas.microsoft.com/office/drawing/2012/chartStyle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a="http://schemas.openxmlformats.org/drawingml/2006/main" xmlns:r="http://schemas.openxmlformats.org/officeDocument/2006/relationships" xmlns:cs="http://schemas.microsoft.com/office/drawing/2012/chartStyle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<Relationships xmlns="http://schemas.openxmlformats.org/package/2006/relationships"><Relationship Id="rId1" Target="../media/image3.png" Type="http://schemas.openxmlformats.org/officeDocument/2006/relationships/image"/></Relationships>
</file>

<file path=ppt/diagrams/colors1.xml><?xml version="1.0" encoding="utf-8"?>
<dgm:colorsDef xmlns:a="http://schemas.openxmlformats.org/drawingml/2006/main" xmlns:dgm="http://schemas.openxmlformats.org/drawingml/2006/diagram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a="http://schemas.openxmlformats.org/drawingml/2006/main" xmlns:dgm="http://schemas.openxmlformats.org/drawingml/2006/diagram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a="http://schemas.openxmlformats.org/drawingml/2006/main" xmlns:dgm="http://schemas.openxmlformats.org/drawingml/2006/diagram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a="http://schemas.openxmlformats.org/drawingml/2006/main" xmlns:dgm="http://schemas.openxmlformats.org/drawingml/2006/diagram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a="http://schemas.openxmlformats.org/drawingml/2006/main" xmlns:dgm="http://schemas.openxmlformats.org/drawingml/2006/diagram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dgm="http://schemas.openxmlformats.org/drawingml/2006/diagram">
  <dgm:ptLst>
    <dgm:pt modelId="{214F4E19-8E3A-45BA-A836-18FB3D225141}" type="doc">
      <dgm:prSet loTypeId="urn:microsoft.com/office/officeart/2008/layout/HexagonCluster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7606D2D9-129E-4B68-ADC9-766B078B4EEC}" type="parTrans" cxnId="{64066DB5-C016-426E-BB34-C52707927F29}">
      <dgm:prSet/>
      <dgm:spPr/>
      <dgm:t>
        <a:bodyPr/>
        <a:lstStyle/>
        <a:p>
          <a:endParaRPr lang="zh-CN" altLang="en-US"/>
        </a:p>
      </dgm:t>
    </dgm:pt>
    <dgm:pt modelId="{C01CDB50-027E-4B0C-AF09-EBFA8FF1E6B5}">
      <dgm:prSet phldrT="[文本]"/>
      <dgm:spPr>
        <a:solidFill>
          <a:srgbClr val="009900"/>
        </a:solidFill>
        <a:ln>
          <a:solidFill>
            <a:srgbClr val="009900"/>
          </a:solidFill>
        </a:ln>
      </dgm:spPr>
      <dgm:t>
        <a:bodyPr/>
        <a:lstStyle/>
        <a:p>
          <a:r>
            <a:rPr lang="en-US" altLang="zh-CN" smtClean="0"/>
            <a:t>TEXT</a:t>
          </a:r>
          <a:endParaRPr lang="zh-CN" altLang="en-US"/>
        </a:p>
      </dgm:t>
    </dgm:pt>
    <dgm:pt modelId="{C63FD274-1EC1-44F3-9F4E-1DC7035D120D}" type="sibTrans" cxnId="{64066DB5-C016-426E-BB34-C52707927F29}">
      <dgm:prSet/>
      <dgm:spPr>
        <a:blipFill rotWithShape="1">
          <a:blip r:embed="rId1">
            <a:duotone>
              <a:schemeClr val="lt1">
                <a:alpha val="90000"/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lt1">
                <a:alpha val="90000"/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stretch>
            <a:fillRect/>
          </a:stretch>
        </a:blipFill>
        <a:ln>
          <a:solidFill>
            <a:srgbClr val="009900"/>
          </a:solidFill>
        </a:ln>
      </dgm:spPr>
      <dgm:t>
        <a:bodyPr/>
        <a:lstStyle/>
        <a:p>
          <a:endParaRPr lang="zh-CN" altLang="en-US"/>
        </a:p>
      </dgm:t>
    </dgm:pt>
    <dgm:pt modelId="{672183E8-9243-4F4D-9A89-1E7C7FB87940}" type="parTrans" cxnId="{1D3D73EB-45F8-47A1-9D6C-51883A8B3DB7}">
      <dgm:prSet/>
      <dgm:spPr/>
      <dgm:t>
        <a:bodyPr/>
        <a:lstStyle/>
        <a:p>
          <a:endParaRPr lang="zh-CN" altLang="en-US"/>
        </a:p>
      </dgm:t>
    </dgm:pt>
    <dgm:pt modelId="{9A98090E-979D-48B7-8ADC-E949226DCABF}">
      <dgm:prSet phldrT="[文本]"/>
      <dgm:spPr>
        <a:solidFill>
          <a:srgbClr val="009900"/>
        </a:solidFill>
        <a:ln>
          <a:solidFill>
            <a:srgbClr val="009900"/>
          </a:solidFill>
        </a:ln>
      </dgm:spPr>
      <dgm:t>
        <a:bodyPr/>
        <a:lstStyle/>
        <a:p>
          <a:r>
            <a:rPr lang="en-US" altLang="zh-CN" smtClean="0"/>
            <a:t>TEXT</a:t>
          </a:r>
          <a:endParaRPr lang="zh-CN" altLang="en-US"/>
        </a:p>
      </dgm:t>
    </dgm:pt>
    <dgm:pt modelId="{FD6A7EBE-59FE-4A21-86D3-CCB4CBA26F42}" type="sibTrans" cxnId="{1D3D73EB-45F8-47A1-9D6C-51883A8B3DB7}">
      <dgm:prSet/>
      <dgm:spPr>
        <a:blipFill rotWithShape="1">
          <a:blip r:embed="rId1">
            <a:duotone>
              <a:schemeClr val="lt1">
                <a:alpha val="90000"/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lt1">
                <a:alpha val="90000"/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stretch>
            <a:fillRect/>
          </a:stretch>
        </a:blipFill>
        <a:ln>
          <a:solidFill>
            <a:srgbClr val="009900"/>
          </a:solidFill>
        </a:ln>
      </dgm:spPr>
      <dgm:t>
        <a:bodyPr/>
        <a:lstStyle/>
        <a:p>
          <a:endParaRPr lang="zh-CN" altLang="en-US"/>
        </a:p>
      </dgm:t>
    </dgm:pt>
    <dgm:pt modelId="{83A2C1B9-173D-422C-84BF-8DFA468032AF}" type="parTrans" cxnId="{8B8357A0-0270-42D4-B723-20A97CF7E770}">
      <dgm:prSet/>
      <dgm:spPr/>
      <dgm:t>
        <a:bodyPr/>
        <a:lstStyle/>
        <a:p>
          <a:endParaRPr lang="zh-CN" altLang="en-US"/>
        </a:p>
      </dgm:t>
    </dgm:pt>
    <dgm:pt modelId="{D5335CB3-C26D-4AB2-A833-54B9C1EA7874}">
      <dgm:prSet phldrT="[文本]"/>
      <dgm:spPr>
        <a:solidFill>
          <a:srgbClr val="009900"/>
        </a:solidFill>
        <a:ln>
          <a:solidFill>
            <a:srgbClr val="009900"/>
          </a:solidFill>
        </a:ln>
      </dgm:spPr>
      <dgm:t>
        <a:bodyPr/>
        <a:lstStyle/>
        <a:p>
          <a:r>
            <a:rPr lang="en-US" altLang="zh-CN" smtClean="0"/>
            <a:t>TEXT</a:t>
          </a:r>
          <a:endParaRPr lang="zh-CN" altLang="en-US"/>
        </a:p>
      </dgm:t>
    </dgm:pt>
    <dgm:pt modelId="{5633A60A-BE5C-4E09-81BA-6822A745355C}" type="sibTrans" cxnId="{8B8357A0-0270-42D4-B723-20A97CF7E770}">
      <dgm:prSet/>
      <dgm:spPr>
        <a:blipFill rotWithShape="1">
          <a:blip r:embed="rId1">
            <a:duotone>
              <a:schemeClr val="lt1">
                <a:alpha val="90000"/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lt1">
                <a:alpha val="90000"/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stretch>
            <a:fillRect/>
          </a:stretch>
        </a:blipFill>
        <a:ln>
          <a:solidFill>
            <a:srgbClr val="009900"/>
          </a:solidFill>
        </a:ln>
      </dgm:spPr>
      <dgm:t>
        <a:bodyPr/>
        <a:lstStyle/>
        <a:p>
          <a:endParaRPr lang="zh-CN" altLang="en-US"/>
        </a:p>
      </dgm:t>
    </dgm:pt>
    <dgm:pt modelId="{27D393B4-41FF-4A41-A675-3C8AAB0E30ED}" type="parTrans" cxnId="{1BB9821B-BB92-4597-8F3F-76F6B166E36A}">
      <dgm:prSet/>
      <dgm:spPr/>
      <dgm:t>
        <a:bodyPr/>
        <a:lstStyle/>
        <a:p>
          <a:endParaRPr lang="zh-CN" altLang="en-US"/>
        </a:p>
      </dgm:t>
    </dgm:pt>
    <dgm:pt modelId="{0C8B08F9-E23C-431D-8F59-972A58E32F9C}">
      <dgm:prSet/>
      <dgm:spPr>
        <a:solidFill>
          <a:srgbClr val="009900"/>
        </a:solidFill>
        <a:ln>
          <a:solidFill>
            <a:srgbClr val="009900"/>
          </a:solidFill>
        </a:ln>
      </dgm:spPr>
      <dgm:t>
        <a:bodyPr/>
        <a:lstStyle/>
        <a:p>
          <a:r>
            <a:rPr lang="en-US" altLang="zh-CN" smtClean="0"/>
            <a:t>TEXT</a:t>
          </a:r>
          <a:endParaRPr lang="zh-CN" altLang="en-US"/>
        </a:p>
      </dgm:t>
    </dgm:pt>
    <dgm:pt modelId="{87A7E63A-03C9-47D3-833C-8435AB335E46}" type="sibTrans" cxnId="{1BB9821B-BB92-4597-8F3F-76F6B166E36A}">
      <dgm:prSet/>
      <dgm:spPr>
        <a:blipFill rotWithShape="1">
          <a:blip r:embed="rId1">
            <a:duotone>
              <a:schemeClr val="lt1">
                <a:alpha val="90000"/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lt1">
                <a:alpha val="90000"/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stretch>
            <a:fillRect/>
          </a:stretch>
        </a:blipFill>
        <a:ln>
          <a:solidFill>
            <a:srgbClr val="009900"/>
          </a:solidFill>
        </a:ln>
      </dgm:spPr>
      <dgm:t>
        <a:bodyPr/>
        <a:lstStyle/>
        <a:p>
          <a:endParaRPr lang="zh-CN" altLang="en-US"/>
        </a:p>
      </dgm:t>
    </dgm:pt>
    <dgm:pt modelId="{233D45D9-AB20-452E-A0C9-67220AB27928}" type="pres">
      <dgm:prSet presAssocID="{214F4E19-8E3A-45BA-A836-18FB3D225141}" presName="Name0">
        <dgm:presLayoutVars>
          <dgm:chMax val="21"/>
          <dgm:chPref val="21"/>
        </dgm:presLayoutVars>
      </dgm:prSet>
      <dgm:spPr/>
      <dgm:t>
        <a:bodyPr/>
        <a:lstStyle/>
        <a:p>
          <a:endParaRPr lang="zh-CN" altLang="en-US"/>
        </a:p>
      </dgm:t>
    </dgm:pt>
    <dgm:pt modelId="{7A65AB2E-1B12-4984-A097-60D8EE028202}" type="pres">
      <dgm:prSet presAssocID="{C01CDB50-027E-4B0C-AF09-EBFA8FF1E6B5}" presName="text1"/>
      <dgm:spPr/>
      <dgm:t>
        <a:bodyPr/>
        <a:lstStyle/>
        <a:p/>
      </dgm:t>
    </dgm:pt>
    <dgm:pt modelId="{80223E15-4D34-49B2-A588-20D3C28E987C}" type="pres">
      <dgm:prSet presAssocID="{C01CDB50-027E-4B0C-AF09-EBFA8FF1E6B5}" presName="textRepeatNode" presStyleLbl="alignNode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809E9F6-8D22-4F31-BD86-64C33F5A2D96}" type="pres">
      <dgm:prSet presAssocID="{C01CDB50-027E-4B0C-AF09-EBFA8FF1E6B5}" presName="textaccent1"/>
      <dgm:spPr/>
      <dgm:t>
        <a:bodyPr/>
        <a:lstStyle/>
        <a:p/>
      </dgm:t>
    </dgm:pt>
    <dgm:pt modelId="{CCDF97D3-4C24-4CC5-ACCC-EA7366862E49}" type="pres">
      <dgm:prSet presAssocID="{C01CDB50-027E-4B0C-AF09-EBFA8FF1E6B5}" presName="accentRepeatNode" presStyleLbl="solidAlignAcc1" presStyleCnt="8"/>
      <dgm:spPr>
        <a:ln>
          <a:solidFill>
            <a:srgbClr val="009900"/>
          </a:solidFill>
        </a:ln>
      </dgm:spPr>
      <dgm:t>
        <a:bodyPr/>
        <a:lstStyle/>
        <a:p/>
      </dgm:t>
    </dgm:pt>
    <dgm:pt modelId="{2EEBD921-E2F1-42EB-B669-253DE4EB3458}" type="pres">
      <dgm:prSet presAssocID="{C63FD274-1EC1-44F3-9F4E-1DC7035D120D}" presName="image1"/>
      <dgm:spPr/>
      <dgm:t>
        <a:bodyPr/>
        <a:lstStyle/>
        <a:p/>
      </dgm:t>
    </dgm:pt>
    <dgm:pt modelId="{2121A4F0-9863-4ED1-B378-EFAF2E535043}" type="pres">
      <dgm:prSet presAssocID="{C63FD274-1EC1-44F3-9F4E-1DC7035D120D}" presName="imageRepeatNode" presStyleLbl="alignAcc1" presStyleCnt="4"/>
      <dgm:spPr/>
      <dgm:t>
        <a:bodyPr/>
        <a:lstStyle/>
        <a:p>
          <a:endParaRPr lang="zh-CN" altLang="en-US"/>
        </a:p>
      </dgm:t>
    </dgm:pt>
    <dgm:pt modelId="{4C3039F0-72B0-4E24-931F-AED844881083}" type="pres">
      <dgm:prSet presAssocID="{C63FD274-1EC1-44F3-9F4E-1DC7035D120D}" presName="imageaccent1"/>
      <dgm:spPr/>
      <dgm:t>
        <a:bodyPr/>
        <a:lstStyle/>
        <a:p/>
      </dgm:t>
    </dgm:pt>
    <dgm:pt modelId="{3D9B7294-F296-4658-B002-92F7BCD3E52B}" type="pres">
      <dgm:prSet presAssocID="{C63FD274-1EC1-44F3-9F4E-1DC7035D120D}" presName="accentRepeatNode" presStyleLbl="solidAlignAcc1" presStyleIdx="1" presStyleCnt="8"/>
      <dgm:spPr>
        <a:ln>
          <a:solidFill>
            <a:srgbClr val="009900"/>
          </a:solidFill>
        </a:ln>
      </dgm:spPr>
      <dgm:t>
        <a:bodyPr/>
        <a:lstStyle/>
        <a:p/>
      </dgm:t>
    </dgm:pt>
    <dgm:pt modelId="{6D2DD1D3-7297-4E7C-A5AB-87C2685229EE}" type="pres">
      <dgm:prSet presAssocID="{9A98090E-979D-48B7-8ADC-E949226DCABF}" presName="text2"/>
      <dgm:spPr/>
      <dgm:t>
        <a:bodyPr/>
        <a:lstStyle/>
        <a:p/>
      </dgm:t>
    </dgm:pt>
    <dgm:pt modelId="{DF6D9284-5F31-4A04-8486-CF4F596130BA}" type="pres">
      <dgm:prSet presAssocID="{9A98090E-979D-48B7-8ADC-E949226DCABF}" presName="textRepeatNode" presStyleLbl="align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C7B2CB1-83F3-4287-963B-72204079E296}" type="pres">
      <dgm:prSet presAssocID="{9A98090E-979D-48B7-8ADC-E949226DCABF}" presName="textaccent2"/>
      <dgm:spPr/>
      <dgm:t>
        <a:bodyPr/>
        <a:lstStyle/>
        <a:p/>
      </dgm:t>
    </dgm:pt>
    <dgm:pt modelId="{B56AAE73-F7D5-4AE0-BA0A-BC4C443D4FD4}" type="pres">
      <dgm:prSet presAssocID="{9A98090E-979D-48B7-8ADC-E949226DCABF}" presName="accentRepeatNode" presStyleLbl="solidAlignAcc1" presStyleIdx="2" presStyleCnt="8"/>
      <dgm:spPr>
        <a:ln>
          <a:solidFill>
            <a:srgbClr val="009900"/>
          </a:solidFill>
        </a:ln>
      </dgm:spPr>
      <dgm:t>
        <a:bodyPr/>
        <a:lstStyle/>
        <a:p/>
      </dgm:t>
    </dgm:pt>
    <dgm:pt modelId="{085DA36D-E865-46C0-AB4F-5D6A80170993}" type="pres">
      <dgm:prSet presAssocID="{FD6A7EBE-59FE-4A21-86D3-CCB4CBA26F42}" presName="image2"/>
      <dgm:spPr/>
      <dgm:t>
        <a:bodyPr/>
        <a:lstStyle/>
        <a:p/>
      </dgm:t>
    </dgm:pt>
    <dgm:pt modelId="{F1310CFE-261B-4FEC-901D-F0644C50B5C8}" type="pres">
      <dgm:prSet presAssocID="{FD6A7EBE-59FE-4A21-86D3-CCB4CBA26F42}" presName="imageRepeatNode" presStyleLbl="alignAcc1" presStyleIdx="1" presStyleCnt="4"/>
      <dgm:spPr/>
      <dgm:t>
        <a:bodyPr/>
        <a:lstStyle/>
        <a:p>
          <a:endParaRPr lang="zh-CN" altLang="en-US"/>
        </a:p>
      </dgm:t>
    </dgm:pt>
    <dgm:pt modelId="{E6303BB5-CD3A-48F4-AABD-8A6B28EBA8BD}" type="pres">
      <dgm:prSet presAssocID="{FD6A7EBE-59FE-4A21-86D3-CCB4CBA26F42}" presName="imageaccent2"/>
      <dgm:spPr/>
      <dgm:t>
        <a:bodyPr/>
        <a:lstStyle/>
        <a:p/>
      </dgm:t>
    </dgm:pt>
    <dgm:pt modelId="{FC5A621D-B677-401E-9C4B-184C090E7724}" type="pres">
      <dgm:prSet presAssocID="{FD6A7EBE-59FE-4A21-86D3-CCB4CBA26F42}" presName="accentRepeatNode" presStyleLbl="solidAlignAcc1" presStyleIdx="3" presStyleCnt="8"/>
      <dgm:spPr>
        <a:ln>
          <a:solidFill>
            <a:srgbClr val="009900"/>
          </a:solidFill>
        </a:ln>
      </dgm:spPr>
      <dgm:t>
        <a:bodyPr/>
        <a:lstStyle/>
        <a:p/>
      </dgm:t>
    </dgm:pt>
    <dgm:pt modelId="{B95407CA-810F-40E1-81DC-4880D1F94D5B}" type="pres">
      <dgm:prSet presAssocID="{D5335CB3-C26D-4AB2-A833-54B9C1EA7874}" presName="text3"/>
      <dgm:spPr/>
      <dgm:t>
        <a:bodyPr/>
        <a:lstStyle/>
        <a:p/>
      </dgm:t>
    </dgm:pt>
    <dgm:pt modelId="{40AC441B-A7DF-4F0C-A7D1-0132C6B89621}" type="pres">
      <dgm:prSet presAssocID="{D5335CB3-C26D-4AB2-A833-54B9C1EA7874}" presName="textRepeatNode" presStyleLbl="align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5B624B8-A6A6-4373-B4DB-464BC929BF89}" type="pres">
      <dgm:prSet presAssocID="{D5335CB3-C26D-4AB2-A833-54B9C1EA7874}" presName="textaccent3"/>
      <dgm:spPr/>
      <dgm:t>
        <a:bodyPr/>
        <a:lstStyle/>
        <a:p/>
      </dgm:t>
    </dgm:pt>
    <dgm:pt modelId="{34BE4975-E691-4555-ABEB-482D0B674793}" type="pres">
      <dgm:prSet presAssocID="{D5335CB3-C26D-4AB2-A833-54B9C1EA7874}" presName="accentRepeatNode" presStyleLbl="solidAlignAcc1" presStyleIdx="4" presStyleCnt="8"/>
      <dgm:spPr>
        <a:ln>
          <a:solidFill>
            <a:srgbClr val="009900"/>
          </a:solidFill>
        </a:ln>
      </dgm:spPr>
      <dgm:t>
        <a:bodyPr/>
        <a:lstStyle/>
        <a:p/>
      </dgm:t>
    </dgm:pt>
    <dgm:pt modelId="{108EA724-F3E5-4F93-AD19-1FE24FF5FA49}" type="pres">
      <dgm:prSet presAssocID="{5633A60A-BE5C-4E09-81BA-6822A745355C}" presName="image3"/>
      <dgm:spPr/>
      <dgm:t>
        <a:bodyPr/>
        <a:lstStyle/>
        <a:p/>
      </dgm:t>
    </dgm:pt>
    <dgm:pt modelId="{B3AEF3D0-B505-4506-95A4-D85A438111C1}" type="pres">
      <dgm:prSet presAssocID="{5633A60A-BE5C-4E09-81BA-6822A745355C}" presName="imageRepeatNode" presStyleLbl="alignAcc1" presStyleIdx="2" presStyleCnt="4"/>
      <dgm:spPr/>
      <dgm:t>
        <a:bodyPr/>
        <a:lstStyle/>
        <a:p>
          <a:endParaRPr lang="zh-CN" altLang="en-US"/>
        </a:p>
      </dgm:t>
    </dgm:pt>
    <dgm:pt modelId="{F36FD15C-7069-4277-9CA2-A89981C3F07B}" type="pres">
      <dgm:prSet presAssocID="{5633A60A-BE5C-4E09-81BA-6822A745355C}" presName="imageaccent3"/>
      <dgm:spPr/>
      <dgm:t>
        <a:bodyPr/>
        <a:lstStyle/>
        <a:p/>
      </dgm:t>
    </dgm:pt>
    <dgm:pt modelId="{09171E03-74D0-4A06-8195-EC2141C959CF}" type="pres">
      <dgm:prSet presAssocID="{5633A60A-BE5C-4E09-81BA-6822A745355C}" presName="accentRepeatNode" presStyleLbl="solidAlignAcc1" presStyleIdx="5" presStyleCnt="8"/>
      <dgm:spPr>
        <a:ln>
          <a:solidFill>
            <a:srgbClr val="009900"/>
          </a:solidFill>
        </a:ln>
      </dgm:spPr>
      <dgm:t>
        <a:bodyPr/>
        <a:lstStyle/>
        <a:p/>
      </dgm:t>
    </dgm:pt>
    <dgm:pt modelId="{CD26FEC3-62FA-4ACF-896C-012171B8095B}" type="pres">
      <dgm:prSet presAssocID="{0C8B08F9-E23C-431D-8F59-972A58E32F9C}" presName="text4"/>
      <dgm:spPr/>
      <dgm:t>
        <a:bodyPr/>
        <a:lstStyle/>
        <a:p/>
      </dgm:t>
    </dgm:pt>
    <dgm:pt modelId="{371873F8-B7EF-455F-906D-1A1549122892}" type="pres">
      <dgm:prSet presAssocID="{0C8B08F9-E23C-431D-8F59-972A58E32F9C}" presName="textRepeatNode" presStyleLbl="align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09D70CF-BAEB-45C2-8BA7-92FE27AAEA1D}" type="pres">
      <dgm:prSet presAssocID="{0C8B08F9-E23C-431D-8F59-972A58E32F9C}" presName="textaccent4"/>
      <dgm:spPr/>
      <dgm:t>
        <a:bodyPr/>
        <a:lstStyle/>
        <a:p/>
      </dgm:t>
    </dgm:pt>
    <dgm:pt modelId="{75A0289A-2108-4147-A2C6-E5CDC474BAC7}" type="pres">
      <dgm:prSet presAssocID="{0C8B08F9-E23C-431D-8F59-972A58E32F9C}" presName="accentRepeatNode" presStyleLbl="solidAlignAcc1" presStyleIdx="6" presStyleCnt="8"/>
      <dgm:spPr>
        <a:ln>
          <a:solidFill>
            <a:srgbClr val="009900"/>
          </a:solidFill>
        </a:ln>
      </dgm:spPr>
      <dgm:t>
        <a:bodyPr/>
        <a:lstStyle/>
        <a:p/>
      </dgm:t>
    </dgm:pt>
    <dgm:pt modelId="{4567CEBA-E173-43BC-B7A8-060B809EBEA1}" type="pres">
      <dgm:prSet presAssocID="{87A7E63A-03C9-47D3-833C-8435AB335E46}" presName="image4"/>
      <dgm:spPr/>
      <dgm:t>
        <a:bodyPr/>
        <a:lstStyle/>
        <a:p/>
      </dgm:t>
    </dgm:pt>
    <dgm:pt modelId="{4A0FC0E3-476D-4B1E-BA99-ECA005C31CA5}" type="pres">
      <dgm:prSet presAssocID="{87A7E63A-03C9-47D3-833C-8435AB335E46}" presName="imageRepeatNode" presStyleLbl="alignAcc1" presStyleIdx="3" presStyleCnt="4"/>
      <dgm:spPr/>
      <dgm:t>
        <a:bodyPr/>
        <a:lstStyle/>
        <a:p>
          <a:endParaRPr lang="zh-CN" altLang="en-US"/>
        </a:p>
      </dgm:t>
    </dgm:pt>
    <dgm:pt modelId="{25A58855-DFB8-4255-B40B-D7E33718EDED}" type="pres">
      <dgm:prSet presAssocID="{87A7E63A-03C9-47D3-833C-8435AB335E46}" presName="imageaccent4"/>
      <dgm:spPr/>
      <dgm:t>
        <a:bodyPr/>
        <a:lstStyle/>
        <a:p/>
      </dgm:t>
    </dgm:pt>
    <dgm:pt modelId="{A17A71E7-6C5C-4B2E-A0E1-960601D10858}" type="pres">
      <dgm:prSet presAssocID="{87A7E63A-03C9-47D3-833C-8435AB335E46}" presName="accentRepeatNode" presStyleLbl="solidAlignAcc1" presStyleIdx="7" presStyleCnt="8"/>
      <dgm:spPr>
        <a:ln>
          <a:solidFill>
            <a:srgbClr val="009900"/>
          </a:solidFill>
        </a:ln>
      </dgm:spPr>
      <dgm:t>
        <a:bodyPr/>
        <a:lstStyle/>
        <a:p/>
      </dgm:t>
    </dgm:pt>
  </dgm:ptLst>
  <dgm:cxnLst>
    <dgm:cxn modelId="{64066DB5-C016-426E-BB34-C52707927F29}" srcId="{214F4E19-8E3A-45BA-A836-18FB3D225141}" destId="{C01CDB50-027E-4B0C-AF09-EBFA8FF1E6B5}" srcOrd="0" destOrd="0" parTransId="{7606D2D9-129E-4B68-ADC9-766B078B4EEC}" sibTransId="{C63FD274-1EC1-44F3-9F4E-1DC7035D120D}"/>
    <dgm:cxn modelId="{1D3D73EB-45F8-47A1-9D6C-51883A8B3DB7}" srcId="{214F4E19-8E3A-45BA-A836-18FB3D225141}" destId="{9A98090E-979D-48B7-8ADC-E949226DCABF}" srcOrd="1" destOrd="0" parTransId="{672183E8-9243-4F4D-9A89-1E7C7FB87940}" sibTransId="{FD6A7EBE-59FE-4A21-86D3-CCB4CBA26F42}"/>
    <dgm:cxn modelId="{8B8357A0-0270-42D4-B723-20A97CF7E770}" srcId="{214F4E19-8E3A-45BA-A836-18FB3D225141}" destId="{D5335CB3-C26D-4AB2-A833-54B9C1EA7874}" srcOrd="2" destOrd="0" parTransId="{83A2C1B9-173D-422C-84BF-8DFA468032AF}" sibTransId="{5633A60A-BE5C-4E09-81BA-6822A745355C}"/>
    <dgm:cxn modelId="{1BB9821B-BB92-4597-8F3F-76F6B166E36A}" srcId="{214F4E19-8E3A-45BA-A836-18FB3D225141}" destId="{0C8B08F9-E23C-431D-8F59-972A58E32F9C}" srcOrd="3" destOrd="0" parTransId="{27D393B4-41FF-4A41-A675-3C8AAB0E30ED}" sibTransId="{87A7E63A-03C9-47D3-833C-8435AB335E46}"/>
    <dgm:cxn modelId="{D128973B-3BC3-4493-998E-ECB2DFB8F402}" type="presOf" srcId="{214F4E19-8E3A-45BA-A836-18FB3D225141}" destId="{233D45D9-AB20-452E-A0C9-67220AB27928}" srcOrd="0" destOrd="0" presId="urn:microsoft.com/office/officeart/2008/layout/HexagonCluster"/>
    <dgm:cxn modelId="{AB70347C-8BDB-442C-800F-D48283B647FE}" type="presParOf" srcId="{233D45D9-AB20-452E-A0C9-67220AB27928}" destId="{7A65AB2E-1B12-4984-A097-60D8EE028202}" srcOrd="0" destOrd="0" presId="urn:microsoft.com/office/officeart/2008/layout/HexagonCluster"/>
    <dgm:cxn modelId="{FFECE316-D747-4239-BE62-7BB554076CA3}" type="presParOf" srcId="{7A65AB2E-1B12-4984-A097-60D8EE028202}" destId="{80223E15-4D34-49B2-A588-20D3C28E987C}" srcOrd="0" destOrd="0" presId="urn:microsoft.com/office/officeart/2008/layout/HexagonCluster"/>
    <dgm:cxn modelId="{C1350797-CF2D-4FC8-BCDA-E9CD98EE41EF}" type="presOf" srcId="{C01CDB50-027E-4B0C-AF09-EBFA8FF1E6B5}" destId="{80223E15-4D34-49B2-A588-20D3C28E987C}" srcOrd="0" destOrd="0" presId="urn:microsoft.com/office/officeart/2008/layout/HexagonCluster"/>
    <dgm:cxn modelId="{5EB081C4-A9DD-455A-A382-3D2D6D794BA6}" type="presParOf" srcId="{233D45D9-AB20-452E-A0C9-67220AB27928}" destId="{1809E9F6-8D22-4F31-BD86-64C33F5A2D96}" srcOrd="1" destOrd="0" presId="urn:microsoft.com/office/officeart/2008/layout/HexagonCluster"/>
    <dgm:cxn modelId="{BD46800F-FDB6-4258-BE23-FD75D69EBF4E}" type="presParOf" srcId="{1809E9F6-8D22-4F31-BD86-64C33F5A2D96}" destId="{CCDF97D3-4C24-4CC5-ACCC-EA7366862E49}" srcOrd="0" destOrd="0" presId="urn:microsoft.com/office/officeart/2008/layout/HexagonCluster"/>
    <dgm:cxn modelId="{7AF76B84-81E7-4061-85B6-54254481AA9B}" type="presParOf" srcId="{233D45D9-AB20-452E-A0C9-67220AB27928}" destId="{2EEBD921-E2F1-42EB-B669-253DE4EB3458}" srcOrd="2" destOrd="0" presId="urn:microsoft.com/office/officeart/2008/layout/HexagonCluster"/>
    <dgm:cxn modelId="{F535A5FF-3AF7-4731-8464-7A3BC940DEF0}" type="presParOf" srcId="{2EEBD921-E2F1-42EB-B669-253DE4EB3458}" destId="{2121A4F0-9863-4ED1-B378-EFAF2E535043}" srcOrd="0" destOrd="0" presId="urn:microsoft.com/office/officeart/2008/layout/HexagonCluster"/>
    <dgm:cxn modelId="{974EBC7A-FA5C-4562-922B-D0568D29824A}" type="presOf" srcId="{C63FD274-1EC1-44F3-9F4E-1DC7035D120D}" destId="{2121A4F0-9863-4ED1-B378-EFAF2E535043}" srcOrd="0" destOrd="0" presId="urn:microsoft.com/office/officeart/2008/layout/HexagonCluster"/>
    <dgm:cxn modelId="{9141869D-8130-4480-A813-6D383718FA95}" type="presParOf" srcId="{233D45D9-AB20-452E-A0C9-67220AB27928}" destId="{4C3039F0-72B0-4E24-931F-AED844881083}" srcOrd="3" destOrd="0" presId="urn:microsoft.com/office/officeart/2008/layout/HexagonCluster"/>
    <dgm:cxn modelId="{025722A5-E79E-4FB9-80C0-10044C5CE408}" type="presParOf" srcId="{4C3039F0-72B0-4E24-931F-AED844881083}" destId="{3D9B7294-F296-4658-B002-92F7BCD3E52B}" srcOrd="0" destOrd="0" presId="urn:microsoft.com/office/officeart/2008/layout/HexagonCluster"/>
    <dgm:cxn modelId="{5CB50AEF-4693-477A-9EB8-23C32BCE8B65}" type="presParOf" srcId="{233D45D9-AB20-452E-A0C9-67220AB27928}" destId="{6D2DD1D3-7297-4E7C-A5AB-87C2685229EE}" srcOrd="4" destOrd="0" presId="urn:microsoft.com/office/officeart/2008/layout/HexagonCluster"/>
    <dgm:cxn modelId="{E34876FC-559D-477A-9F6B-00FE4AF7790A}" type="presParOf" srcId="{6D2DD1D3-7297-4E7C-A5AB-87C2685229EE}" destId="{DF6D9284-5F31-4A04-8486-CF4F596130BA}" srcOrd="0" destOrd="0" presId="urn:microsoft.com/office/officeart/2008/layout/HexagonCluster"/>
    <dgm:cxn modelId="{FF21BB59-007F-4347-8AEC-0D7EC28D7176}" type="presOf" srcId="{9A98090E-979D-48B7-8ADC-E949226DCABF}" destId="{DF6D9284-5F31-4A04-8486-CF4F596130BA}" srcOrd="0" destOrd="0" presId="urn:microsoft.com/office/officeart/2008/layout/HexagonCluster"/>
    <dgm:cxn modelId="{B2B74D50-E163-4397-87CF-B4FDF9F4EA28}" type="presParOf" srcId="{233D45D9-AB20-452E-A0C9-67220AB27928}" destId="{3C7B2CB1-83F3-4287-963B-72204079E296}" srcOrd="5" destOrd="0" presId="urn:microsoft.com/office/officeart/2008/layout/HexagonCluster"/>
    <dgm:cxn modelId="{56348FBB-0AE9-44AC-9762-614AA3DC5786}" type="presParOf" srcId="{3C7B2CB1-83F3-4287-963B-72204079E296}" destId="{B56AAE73-F7D5-4AE0-BA0A-BC4C443D4FD4}" srcOrd="0" destOrd="0" presId="urn:microsoft.com/office/officeart/2008/layout/HexagonCluster"/>
    <dgm:cxn modelId="{D606CA9D-37DB-4356-B89B-CE41B89745F2}" type="presParOf" srcId="{233D45D9-AB20-452E-A0C9-67220AB27928}" destId="{085DA36D-E865-46C0-AB4F-5D6A80170993}" srcOrd="6" destOrd="0" presId="urn:microsoft.com/office/officeart/2008/layout/HexagonCluster"/>
    <dgm:cxn modelId="{17B14446-41F6-4509-8506-229BCF3BD8A1}" type="presParOf" srcId="{085DA36D-E865-46C0-AB4F-5D6A80170993}" destId="{F1310CFE-261B-4FEC-901D-F0644C50B5C8}" srcOrd="0" destOrd="0" presId="urn:microsoft.com/office/officeart/2008/layout/HexagonCluster"/>
    <dgm:cxn modelId="{29256689-B169-4297-937C-8ADD60528EDC}" type="presOf" srcId="{FD6A7EBE-59FE-4A21-86D3-CCB4CBA26F42}" destId="{F1310CFE-261B-4FEC-901D-F0644C50B5C8}" srcOrd="0" destOrd="0" presId="urn:microsoft.com/office/officeart/2008/layout/HexagonCluster"/>
    <dgm:cxn modelId="{8ABF3BA3-2F8D-4F0C-996B-17832F2EB2E9}" type="presParOf" srcId="{233D45D9-AB20-452E-A0C9-67220AB27928}" destId="{E6303BB5-CD3A-48F4-AABD-8A6B28EBA8BD}" srcOrd="7" destOrd="0" presId="urn:microsoft.com/office/officeart/2008/layout/HexagonCluster"/>
    <dgm:cxn modelId="{989BCF3E-97B5-406C-8EED-A7F2712E6B4D}" type="presParOf" srcId="{E6303BB5-CD3A-48F4-AABD-8A6B28EBA8BD}" destId="{FC5A621D-B677-401E-9C4B-184C090E7724}" srcOrd="0" destOrd="0" presId="urn:microsoft.com/office/officeart/2008/layout/HexagonCluster"/>
    <dgm:cxn modelId="{730F20C1-6DB0-47F2-92EB-6E0B7D186B68}" type="presParOf" srcId="{233D45D9-AB20-452E-A0C9-67220AB27928}" destId="{B95407CA-810F-40E1-81DC-4880D1F94D5B}" srcOrd="8" destOrd="0" presId="urn:microsoft.com/office/officeart/2008/layout/HexagonCluster"/>
    <dgm:cxn modelId="{5AE3C71E-419B-434E-A64E-7DF88E06A143}" type="presParOf" srcId="{B95407CA-810F-40E1-81DC-4880D1F94D5B}" destId="{40AC441B-A7DF-4F0C-A7D1-0132C6B89621}" srcOrd="0" destOrd="0" presId="urn:microsoft.com/office/officeart/2008/layout/HexagonCluster"/>
    <dgm:cxn modelId="{3D5B8039-10A1-42B0-AA59-669DDFBA7E0E}" type="presOf" srcId="{D5335CB3-C26D-4AB2-A833-54B9C1EA7874}" destId="{40AC441B-A7DF-4F0C-A7D1-0132C6B89621}" srcOrd="0" destOrd="0" presId="urn:microsoft.com/office/officeart/2008/layout/HexagonCluster"/>
    <dgm:cxn modelId="{A7F4BF8B-CE73-42B2-A9F4-07697FD86DC5}" type="presParOf" srcId="{233D45D9-AB20-452E-A0C9-67220AB27928}" destId="{95B624B8-A6A6-4373-B4DB-464BC929BF89}" srcOrd="9" destOrd="0" presId="urn:microsoft.com/office/officeart/2008/layout/HexagonCluster"/>
    <dgm:cxn modelId="{06975B7D-CD4A-4BD2-AA39-BC6CEFC36607}" type="presParOf" srcId="{95B624B8-A6A6-4373-B4DB-464BC929BF89}" destId="{34BE4975-E691-4555-ABEB-482D0B674793}" srcOrd="0" destOrd="0" presId="urn:microsoft.com/office/officeart/2008/layout/HexagonCluster"/>
    <dgm:cxn modelId="{DCEE716A-BD48-4987-9076-7BF970E4F309}" type="presParOf" srcId="{233D45D9-AB20-452E-A0C9-67220AB27928}" destId="{108EA724-F3E5-4F93-AD19-1FE24FF5FA49}" srcOrd="10" destOrd="0" presId="urn:microsoft.com/office/officeart/2008/layout/HexagonCluster"/>
    <dgm:cxn modelId="{4E33F561-C4AB-465B-9D98-01680D2C9831}" type="presParOf" srcId="{108EA724-F3E5-4F93-AD19-1FE24FF5FA49}" destId="{B3AEF3D0-B505-4506-95A4-D85A438111C1}" srcOrd="0" destOrd="0" presId="urn:microsoft.com/office/officeart/2008/layout/HexagonCluster"/>
    <dgm:cxn modelId="{BC45023F-CAAF-40F3-ACA4-5F3202561989}" type="presOf" srcId="{5633A60A-BE5C-4E09-81BA-6822A745355C}" destId="{B3AEF3D0-B505-4506-95A4-D85A438111C1}" srcOrd="0" destOrd="0" presId="urn:microsoft.com/office/officeart/2008/layout/HexagonCluster"/>
    <dgm:cxn modelId="{D4D1792B-A84B-4A62-81A5-DB03C010BBE0}" type="presParOf" srcId="{233D45D9-AB20-452E-A0C9-67220AB27928}" destId="{F36FD15C-7069-4277-9CA2-A89981C3F07B}" srcOrd="11" destOrd="0" presId="urn:microsoft.com/office/officeart/2008/layout/HexagonCluster"/>
    <dgm:cxn modelId="{65B631C0-96FC-464C-9E23-5EEFEBDBE5EC}" type="presParOf" srcId="{F36FD15C-7069-4277-9CA2-A89981C3F07B}" destId="{09171E03-74D0-4A06-8195-EC2141C959CF}" srcOrd="0" destOrd="0" presId="urn:microsoft.com/office/officeart/2008/layout/HexagonCluster"/>
    <dgm:cxn modelId="{9427AE0F-45BC-4853-9273-BE9390ECCF0E}" type="presParOf" srcId="{233D45D9-AB20-452E-A0C9-67220AB27928}" destId="{CD26FEC3-62FA-4ACF-896C-012171B8095B}" srcOrd="12" destOrd="0" presId="urn:microsoft.com/office/officeart/2008/layout/HexagonCluster"/>
    <dgm:cxn modelId="{8D2F841F-7F8B-4A79-A6A0-75CDC87BA4E7}" type="presParOf" srcId="{CD26FEC3-62FA-4ACF-896C-012171B8095B}" destId="{371873F8-B7EF-455F-906D-1A1549122892}" srcOrd="0" destOrd="0" presId="urn:microsoft.com/office/officeart/2008/layout/HexagonCluster"/>
    <dgm:cxn modelId="{03B38B68-574D-4932-90BE-0EB6B77423D5}" type="presOf" srcId="{0C8B08F9-E23C-431D-8F59-972A58E32F9C}" destId="{371873F8-B7EF-455F-906D-1A1549122892}" srcOrd="0" destOrd="0" presId="urn:microsoft.com/office/officeart/2008/layout/HexagonCluster"/>
    <dgm:cxn modelId="{A6641393-52DD-4B45-A581-78F59E1ACB7B}" type="presParOf" srcId="{233D45D9-AB20-452E-A0C9-67220AB27928}" destId="{409D70CF-BAEB-45C2-8BA7-92FE27AAEA1D}" srcOrd="13" destOrd="0" presId="urn:microsoft.com/office/officeart/2008/layout/HexagonCluster"/>
    <dgm:cxn modelId="{981F415F-19CC-4F40-A64D-6D8C49FC473D}" type="presParOf" srcId="{409D70CF-BAEB-45C2-8BA7-92FE27AAEA1D}" destId="{75A0289A-2108-4147-A2C6-E5CDC474BAC7}" srcOrd="0" destOrd="0" presId="urn:microsoft.com/office/officeart/2008/layout/HexagonCluster"/>
    <dgm:cxn modelId="{70576304-405D-422B-9701-013B91B25D21}" type="presParOf" srcId="{233D45D9-AB20-452E-A0C9-67220AB27928}" destId="{4567CEBA-E173-43BC-B7A8-060B809EBEA1}" srcOrd="14" destOrd="0" presId="urn:microsoft.com/office/officeart/2008/layout/HexagonCluster"/>
    <dgm:cxn modelId="{B938B7E6-550D-44F8-9754-BE9333986D4B}" type="presParOf" srcId="{4567CEBA-E173-43BC-B7A8-060B809EBEA1}" destId="{4A0FC0E3-476D-4B1E-BA99-ECA005C31CA5}" srcOrd="0" destOrd="0" presId="urn:microsoft.com/office/officeart/2008/layout/HexagonCluster"/>
    <dgm:cxn modelId="{0484B9A2-8D7A-4D86-A24B-C05FFF1258C7}" type="presOf" srcId="{87A7E63A-03C9-47D3-833C-8435AB335E46}" destId="{4A0FC0E3-476D-4B1E-BA99-ECA005C31CA5}" srcOrd="0" destOrd="0" presId="urn:microsoft.com/office/officeart/2008/layout/HexagonCluster"/>
    <dgm:cxn modelId="{614053EB-B505-4E84-8ECA-26FF3850CFA6}" type="presParOf" srcId="{233D45D9-AB20-452E-A0C9-67220AB27928}" destId="{25A58855-DFB8-4255-B40B-D7E33718EDED}" srcOrd="15" destOrd="0" presId="urn:microsoft.com/office/officeart/2008/layout/HexagonCluster"/>
    <dgm:cxn modelId="{FF175CE5-8D4A-4AB7-82C0-E4D98E3DFF37}" type="presParOf" srcId="{25A58855-DFB8-4255-B40B-D7E33718EDED}" destId="{A17A71E7-6C5C-4B2E-A0E1-960601D10858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2" minVer="http://schemas.openxmlformats.org/drawingml/2006/main"/>
    </a:ext>
  </dgm:extLst>
</dgm:dataModel>
</file>

<file path=ppt/diagrams/data2.xml><?xml version="1.0" encoding="utf-8"?>
<dgm:dataModel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dgm="http://schemas.openxmlformats.org/drawingml/2006/diagram">
  <dgm:ptLst>
    <dgm:pt modelId="{D7268778-7FBF-40DB-9456-8E03ED4518D8}" type="doc">
      <dgm:prSet loTypeId="urn:microsoft.com/office/officeart/2005/8/layout/arrow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DCCB7B61-0326-4765-9C2E-DFBECCC4F7F0}" type="parTrans" cxnId="{06262C58-7F58-4B76-AA70-A53B71FB887F}">
      <dgm:prSet/>
      <dgm:spPr/>
      <dgm:t>
        <a:bodyPr/>
        <a:lstStyle/>
        <a:p>
          <a:endParaRPr lang="zh-CN" altLang="en-US"/>
        </a:p>
      </dgm:t>
    </dgm:pt>
    <dgm:pt modelId="{3D7D90BD-DFA5-4AB5-9B21-B0241A9826B5}">
      <dgm:prSet phldrT="[文本]"/>
      <dgm:spPr>
        <a:solidFill>
          <a:srgbClr val="009900"/>
        </a:solidFill>
      </dgm:spPr>
      <dgm:t>
        <a:bodyPr/>
        <a:lstStyle/>
        <a:p>
          <a:r>
            <a:rPr lang="en-US" altLang="zh-CN" smtClean="0"/>
            <a:t>YOUR TEXT</a:t>
          </a:r>
          <a:endParaRPr lang="zh-CN" altLang="en-US"/>
        </a:p>
      </dgm:t>
    </dgm:pt>
    <dgm:pt modelId="{D4C350EB-BDA9-44A8-9DD4-7A6D11695F4B}" type="sibTrans" cxnId="{06262C58-7F58-4B76-AA70-A53B71FB887F}">
      <dgm:prSet/>
      <dgm:spPr/>
      <dgm:t>
        <a:bodyPr/>
        <a:lstStyle/>
        <a:p>
          <a:endParaRPr lang="zh-CN" altLang="en-US"/>
        </a:p>
      </dgm:t>
    </dgm:pt>
    <dgm:pt modelId="{70A573F3-3FED-4493-8C3E-029E0B31B19F}" type="parTrans" cxnId="{096E7F69-11D8-41EE-A63F-5BFDC2B897DF}">
      <dgm:prSet/>
      <dgm:spPr/>
      <dgm:t>
        <a:bodyPr/>
        <a:lstStyle/>
        <a:p>
          <a:endParaRPr lang="zh-CN" altLang="en-US"/>
        </a:p>
      </dgm:t>
    </dgm:pt>
    <dgm:pt modelId="{ECB33B89-451E-42B1-8C81-92930D9A5813}">
      <dgm:prSet phldrT="[文本]"/>
      <dgm:spPr>
        <a:solidFill>
          <a:schemeClr val="tx1"/>
        </a:solidFill>
      </dgm:spPr>
      <dgm:t>
        <a:bodyPr/>
        <a:lstStyle/>
        <a:p>
          <a:r>
            <a:rPr lang="en-US" altLang="zh-CN" smtClean="0"/>
            <a:t>YOUR TEXT</a:t>
          </a:r>
          <a:endParaRPr lang="zh-CN" altLang="en-US"/>
        </a:p>
      </dgm:t>
    </dgm:pt>
    <dgm:pt modelId="{298884AD-FCC0-4D32-9FD7-64E633890DFF}" type="sibTrans" cxnId="{096E7F69-11D8-41EE-A63F-5BFDC2B897DF}">
      <dgm:prSet/>
      <dgm:spPr/>
      <dgm:t>
        <a:bodyPr/>
        <a:lstStyle/>
        <a:p>
          <a:endParaRPr lang="zh-CN" altLang="en-US"/>
        </a:p>
      </dgm:t>
    </dgm:pt>
    <dgm:pt modelId="{D79B6576-33DF-48CE-AF56-F74292F6E7C5}" type="pres">
      <dgm:prSet presAssocID="{D7268778-7FBF-40DB-9456-8E03ED4518D8}" presName="cycle">
        <dgm:presLayoutVars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F3A3DA84-40C1-4C72-939E-EFB620BD6BEF}" type="pres">
      <dgm:prSet presAssocID="{3D7D90BD-DFA5-4AB5-9B21-B0241A9826B5}" presName="arrow" presStyleLbl="node1" presStyleCnt="2" custScaleY="100089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8DECC26-0ABF-4B00-B62C-97F19243FE9A}" type="pres">
      <dgm:prSet presAssocID="{ECB33B89-451E-42B1-8C81-92930D9A5813}" presName="arrow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06262C58-7F58-4B76-AA70-A53B71FB887F}" srcId="{D7268778-7FBF-40DB-9456-8E03ED4518D8}" destId="{3D7D90BD-DFA5-4AB5-9B21-B0241A9826B5}" srcOrd="0" destOrd="0" parTransId="{DCCB7B61-0326-4765-9C2E-DFBECCC4F7F0}" sibTransId="{D4C350EB-BDA9-44A8-9DD4-7A6D11695F4B}"/>
    <dgm:cxn modelId="{096E7F69-11D8-41EE-A63F-5BFDC2B897DF}" srcId="{D7268778-7FBF-40DB-9456-8E03ED4518D8}" destId="{ECB33B89-451E-42B1-8C81-92930D9A5813}" srcOrd="1" destOrd="0" parTransId="{70A573F3-3FED-4493-8C3E-029E0B31B19F}" sibTransId="{298884AD-FCC0-4D32-9FD7-64E633890DFF}"/>
    <dgm:cxn modelId="{C3DD22EB-902A-4548-95CB-91DF74AFBC43}" type="presOf" srcId="{D7268778-7FBF-40DB-9456-8E03ED4518D8}" destId="{D79B6576-33DF-48CE-AF56-F74292F6E7C5}" srcOrd="0" destOrd="0" presId="urn:microsoft.com/office/officeart/2005/8/layout/arrow1"/>
    <dgm:cxn modelId="{8648C51D-683D-407A-9856-C4CFF87A980A}" type="presParOf" srcId="{D79B6576-33DF-48CE-AF56-F74292F6E7C5}" destId="{F3A3DA84-40C1-4C72-939E-EFB620BD6BEF}" srcOrd="0" destOrd="0" presId="urn:microsoft.com/office/officeart/2005/8/layout/arrow1"/>
    <dgm:cxn modelId="{7C0F86E1-7170-47E2-B23C-50ED854A06B2}" type="presOf" srcId="{3D7D90BD-DFA5-4AB5-9B21-B0241A9826B5}" destId="{F3A3DA84-40C1-4C72-939E-EFB620BD6BEF}" srcOrd="0" destOrd="0" presId="urn:microsoft.com/office/officeart/2005/8/layout/arrow1"/>
    <dgm:cxn modelId="{37AA2ABC-E41A-4A49-829B-FFE09DC114FA}" type="presParOf" srcId="{D79B6576-33DF-48CE-AF56-F74292F6E7C5}" destId="{78DECC26-0ABF-4B00-B62C-97F19243FE9A}" srcOrd="1" destOrd="0" presId="urn:microsoft.com/office/officeart/2005/8/layout/arrow1"/>
    <dgm:cxn modelId="{99377BB4-52AF-4D8A-B1E2-D432375C5236}" type="presOf" srcId="{ECB33B89-451E-42B1-8C81-92930D9A5813}" destId="{78DECC26-0ABF-4B00-B62C-97F19243FE9A}" srcOrd="0" destOrd="0" presId="urn:microsoft.com/office/officeart/2005/8/layout/arrow1"/>
  </dgm:cxnLst>
  <dgm:bg/>
  <dgm:whole/>
  <dgm:extLst>
    <a:ext uri="http://schemas.microsoft.com/office/drawing/2008/diagram">
      <dsp:dataModelExt xmlns:dsp="http://schemas.microsoft.com/office/drawing/2008/diagram" relId="rId2" minVer="http://schemas.openxmlformats.org/drawingml/2006/main"/>
    </a:ext>
  </dgm:extLst>
</dgm:dataModel>
</file>

<file path=ppt/diagrams/data3.xml><?xml version="1.0" encoding="utf-8"?>
<dgm:dataModel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dgm="http://schemas.openxmlformats.org/drawingml/2006/diagram">
  <dgm:ptLst>
    <dgm:pt modelId="{6364D27E-B970-449D-ADDC-64EDB338F9A7}" type="doc">
      <dgm:prSet loTypeId="urn:microsoft.com/office/officeart/2005/8/layout/arrow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92C1152C-6E12-4B6A-B9AA-50752D5709AB}" type="parTrans" cxnId="{D8E24C7E-E01E-45FD-AE34-9B0278796ED1}">
      <dgm:prSet/>
      <dgm:spPr/>
      <dgm:t>
        <a:bodyPr/>
        <a:lstStyle/>
        <a:p>
          <a:endParaRPr lang="zh-CN" altLang="en-US"/>
        </a:p>
      </dgm:t>
    </dgm:pt>
    <dgm:pt modelId="{C331B4D5-4EF8-42E8-8881-7534A5407C92}">
      <dgm:prSet phldrT="[文本]" custT="1"/>
      <dgm:spPr/>
      <dgm:t>
        <a:bodyPr/>
        <a:lstStyle/>
        <a:p>
          <a:pPr rtl="0"/>
          <a:r>
            <a:rPr kumimoji="0" lang="en-US" altLang="zh-CN" sz="2400" b="1" i="0" u="none" strike="noStrike" cap="none" spc="0" normalizeH="0" baseline="0" noProof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</a:rPr>
            <a:t>YOUR TEXT</a:t>
          </a:r>
          <a:endParaRPr lang="zh-CN" altLang="en-US" sz="2400"/>
        </a:p>
      </dgm:t>
    </dgm:pt>
    <dgm:pt modelId="{C5E02C12-D3EF-432A-9B12-F8D6A7418C43}" type="sibTrans" cxnId="{D8E24C7E-E01E-45FD-AE34-9B0278796ED1}">
      <dgm:prSet/>
      <dgm:spPr/>
      <dgm:t>
        <a:bodyPr/>
        <a:lstStyle/>
        <a:p>
          <a:endParaRPr lang="zh-CN" altLang="en-US"/>
        </a:p>
      </dgm:t>
    </dgm:pt>
    <dgm:pt modelId="{71BDB86E-882A-4BF8-B6FA-122AB13DF1F8}" type="parTrans" cxnId="{9ECAFBA3-C3C0-45F8-AD72-3A8E87E8B942}">
      <dgm:prSet/>
      <dgm:spPr/>
      <dgm:t>
        <a:bodyPr/>
        <a:lstStyle/>
        <a:p>
          <a:endParaRPr lang="zh-CN" altLang="en-US"/>
        </a:p>
      </dgm:t>
    </dgm:pt>
    <dgm:pt modelId="{09C9B4CC-1EB7-4712-A3EF-C3C1A0AB6D9D}">
      <dgm:prSet phldrT="[文本]" custT="1"/>
      <dgm:spPr/>
      <dgm:t>
        <a:bodyPr/>
        <a:lstStyle/>
        <a:p>
          <a:pPr rtl="0"/>
          <a:r>
            <a:rPr kumimoji="0" lang="en-US" altLang="zh-CN" sz="2400" b="1" i="0" u="none" strike="noStrike" cap="none" spc="0" normalizeH="0" baseline="0" noProof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</a:rPr>
            <a:t>YOUR TEXT</a:t>
          </a:r>
          <a:endParaRPr lang="zh-CN" altLang="en-US" sz="2400"/>
        </a:p>
      </dgm:t>
    </dgm:pt>
    <dgm:pt modelId="{1DD43AB2-8AD7-47F0-ABB3-47250FD61B00}" type="sibTrans" cxnId="{9ECAFBA3-C3C0-45F8-AD72-3A8E87E8B942}">
      <dgm:prSet/>
      <dgm:spPr/>
      <dgm:t>
        <a:bodyPr/>
        <a:lstStyle/>
        <a:p>
          <a:endParaRPr lang="zh-CN" altLang="en-US"/>
        </a:p>
      </dgm:t>
    </dgm:pt>
    <dgm:pt modelId="{FC2AFBFD-4E7F-43D9-91EF-963D73CA97F8}" type="pres">
      <dgm:prSet presAssocID="{6364D27E-B970-449D-ADDC-64EDB338F9A7}" presName="compositeShape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28FF7E6A-746A-4B0A-88EB-B652EFB9B157}" type="pres">
      <dgm:prSet presAssocID="{6364D27E-B970-449D-ADDC-64EDB338F9A7}" presName="divider" presStyleLbl="fgShp" presStyleCnt="1"/>
      <dgm:spPr>
        <a:solidFill>
          <a:schemeClr val="bg1">
            <a:lumMod val="75000"/>
          </a:schemeClr>
        </a:solidFill>
      </dgm:spPr>
      <dgm:t>
        <a:bodyPr/>
        <a:lstStyle/>
        <a:p/>
      </dgm:t>
    </dgm:pt>
    <dgm:pt modelId="{7DDB0CCE-B1B8-4FF9-BE10-5D23C21A8595}" type="pres">
      <dgm:prSet presAssocID="{C331B4D5-4EF8-42E8-8881-7534A5407C92}" presName="downArrow" presStyleLbl="node1" presStyleCnt="2"/>
      <dgm:spPr>
        <a:solidFill>
          <a:srgbClr val="009900"/>
        </a:solidFill>
      </dgm:spPr>
      <dgm:t>
        <a:bodyPr/>
        <a:lstStyle/>
        <a:p>
          <a:endParaRPr lang="zh-CN" altLang="en-US"/>
        </a:p>
      </dgm:t>
    </dgm:pt>
    <dgm:pt modelId="{32AAA6E9-1A86-47CE-92FF-B305826290CD}" type="pres">
      <dgm:prSet presAssocID="{C331B4D5-4EF8-42E8-8881-7534A5407C92}" presName="downArrowText" presStyleLbl="revTx" presStyleCnt="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FB88D7E-8589-4582-A62E-16AB4D13747A}" type="pres">
      <dgm:prSet presAssocID="{09C9B4CC-1EB7-4712-A3EF-C3C1A0AB6D9D}" presName="upArrow" presStyleLbl="node1" presStyleIdx="1" presStyleCnt="2"/>
      <dgm:spPr>
        <a:solidFill>
          <a:schemeClr val="tx1"/>
        </a:solidFill>
      </dgm:spPr>
      <dgm:t>
        <a:bodyPr/>
        <a:lstStyle/>
        <a:p>
          <a:endParaRPr lang="zh-CN" altLang="en-US"/>
        </a:p>
      </dgm:t>
    </dgm:pt>
    <dgm:pt modelId="{35F10B75-100F-48D4-8D70-628760B8FA09}" type="pres">
      <dgm:prSet presAssocID="{09C9B4CC-1EB7-4712-A3EF-C3C1A0AB6D9D}" presName="upArrow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D8E24C7E-E01E-45FD-AE34-9B0278796ED1}" srcId="{6364D27E-B970-449D-ADDC-64EDB338F9A7}" destId="{C331B4D5-4EF8-42E8-8881-7534A5407C92}" srcOrd="0" destOrd="0" parTransId="{92C1152C-6E12-4B6A-B9AA-50752D5709AB}" sibTransId="{C5E02C12-D3EF-432A-9B12-F8D6A7418C43}"/>
    <dgm:cxn modelId="{9ECAFBA3-C3C0-45F8-AD72-3A8E87E8B942}" srcId="{6364D27E-B970-449D-ADDC-64EDB338F9A7}" destId="{09C9B4CC-1EB7-4712-A3EF-C3C1A0AB6D9D}" srcOrd="1" destOrd="0" parTransId="{71BDB86E-882A-4BF8-B6FA-122AB13DF1F8}" sibTransId="{1DD43AB2-8AD7-47F0-ABB3-47250FD61B00}"/>
    <dgm:cxn modelId="{1B16E925-E7DF-4CED-B58E-D528DDB8A534}" type="presOf" srcId="{6364D27E-B970-449D-ADDC-64EDB338F9A7}" destId="{FC2AFBFD-4E7F-43D9-91EF-963D73CA97F8}" srcOrd="0" destOrd="0" presId="urn:microsoft.com/office/officeart/2005/8/layout/arrow3"/>
    <dgm:cxn modelId="{D7C7DF45-82A0-4B9A-8E75-47FDDE68132A}" type="presParOf" srcId="{FC2AFBFD-4E7F-43D9-91EF-963D73CA97F8}" destId="{28FF7E6A-746A-4B0A-88EB-B652EFB9B157}" srcOrd="0" destOrd="0" presId="urn:microsoft.com/office/officeart/2005/8/layout/arrow3"/>
    <dgm:cxn modelId="{E02589E4-0DB2-45B3-9B5F-E8B41A0ED7A5}" type="presParOf" srcId="{FC2AFBFD-4E7F-43D9-91EF-963D73CA97F8}" destId="{7DDB0CCE-B1B8-4FF9-BE10-5D23C21A8595}" srcOrd="1" destOrd="0" presId="urn:microsoft.com/office/officeart/2005/8/layout/arrow3"/>
    <dgm:cxn modelId="{3AD537EF-FBC3-4E8A-B0AD-134199A52D6B}" type="presParOf" srcId="{FC2AFBFD-4E7F-43D9-91EF-963D73CA97F8}" destId="{32AAA6E9-1A86-47CE-92FF-B305826290CD}" srcOrd="2" destOrd="0" presId="urn:microsoft.com/office/officeart/2005/8/layout/arrow3"/>
    <dgm:cxn modelId="{AEA95DFC-048A-43CC-804A-8C913ACBCEB2}" type="presOf" srcId="{C331B4D5-4EF8-42E8-8881-7534A5407C92}" destId="{32AAA6E9-1A86-47CE-92FF-B305826290CD}" srcOrd="0" destOrd="0" presId="urn:microsoft.com/office/officeart/2005/8/layout/arrow3"/>
    <dgm:cxn modelId="{17DF80C4-19D8-4B1E-BAC3-48380B8DB73C}" type="presParOf" srcId="{FC2AFBFD-4E7F-43D9-91EF-963D73CA97F8}" destId="{2FB88D7E-8589-4582-A62E-16AB4D13747A}" srcOrd="3" destOrd="0" presId="urn:microsoft.com/office/officeart/2005/8/layout/arrow3"/>
    <dgm:cxn modelId="{CC35AB47-8C26-472C-9C34-6CEE9F9347C7}" type="presParOf" srcId="{FC2AFBFD-4E7F-43D9-91EF-963D73CA97F8}" destId="{35F10B75-100F-48D4-8D70-628760B8FA09}" srcOrd="4" destOrd="0" presId="urn:microsoft.com/office/officeart/2005/8/layout/arrow3"/>
    <dgm:cxn modelId="{A4DDD88E-A5CB-4778-81ED-68CA52DFA478}" type="presOf" srcId="{09C9B4CC-1EB7-4712-A3EF-C3C1A0AB6D9D}" destId="{35F10B75-100F-48D4-8D70-628760B8FA09}" srcOrd="0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2" minVer="http://schemas.openxmlformats.org/drawingml/2006/main"/>
    </a:ext>
  </dgm:extLst>
</dgm:dataModel>
</file>

<file path=ppt/diagrams/data4.xml><?xml version="1.0" encoding="utf-8"?>
<dgm:dataModel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dgm="http://schemas.openxmlformats.org/drawingml/2006/diagram">
  <dgm:ptLst>
    <dgm:pt modelId="{C8E1C1A7-B300-462D-A833-D226DB0764D2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8F03E84A-341D-4C90-BA3F-CB3FBE1D441D}" type="parTrans" cxnId="{AF3D37F8-2A0C-4352-822C-A1283B268796}">
      <dgm:prSet/>
      <dgm:spPr/>
      <dgm:t>
        <a:bodyPr/>
        <a:lstStyle/>
        <a:p>
          <a:endParaRPr lang="zh-CN" altLang="en-US"/>
        </a:p>
      </dgm:t>
    </dgm:pt>
    <dgm:pt modelId="{4E2470F0-4038-4509-85A2-E54BAA69F8DA}">
      <dgm:prSet phldrT="[文本]"/>
      <dgm:spPr>
        <a:solidFill>
          <a:srgbClr val="009900"/>
        </a:solidFill>
      </dgm:spPr>
      <dgm:t>
        <a:bodyPr/>
        <a:lstStyle/>
        <a:p>
          <a:r>
            <a:rPr lang="en-US" altLang="zh-CN" b="1" smtClean="0">
              <a:solidFill>
                <a:schemeClr val="tx1"/>
              </a:solidFill>
              <a:latin typeface="+mj-ea"/>
              <a:ea typeface="+mj-ea"/>
            </a:rPr>
            <a:t>CLICK TO ADD YOUR TEXT</a:t>
          </a:r>
          <a:endParaRPr lang="zh-CN" altLang="en-US" b="0">
            <a:solidFill>
              <a:schemeClr val="tx1"/>
            </a:solidFill>
          </a:endParaRPr>
        </a:p>
      </dgm:t>
    </dgm:pt>
    <dgm:pt modelId="{D5C738DF-6A03-4F80-BA03-D83636FD08AD}" type="parTrans" cxnId="{6595DFAB-B0D2-47B7-A752-DC2D07896219}">
      <dgm:prSet/>
      <dgm:spPr/>
      <dgm:t>
        <a:bodyPr/>
        <a:lstStyle/>
        <a:p>
          <a:endParaRPr lang="zh-CN" altLang="en-US"/>
        </a:p>
      </dgm:t>
    </dgm:pt>
    <dgm:pt modelId="{66D81882-3FA7-42B7-A3F4-86ADE86E01C1}">
      <dgm:prSet phldrT="[文本]"/>
      <dgm:spPr>
        <a:solidFill>
          <a:srgbClr val="009900"/>
        </a:solidFill>
      </dgm:spPr>
      <dgm:t>
        <a:bodyPr/>
        <a:lstStyle/>
        <a:p>
          <a:r>
            <a:rPr lang="en-US" altLang="zh-CN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YOUR TEXT </a:t>
          </a:r>
          <a:endParaRPr lang="zh-CN" altLang="en-US">
            <a:solidFill>
              <a:schemeClr val="bg1"/>
            </a:solidFill>
          </a:endParaRPr>
        </a:p>
      </dgm:t>
    </dgm:pt>
    <dgm:pt modelId="{A5C1C39F-8B40-4D89-9538-D449C0F4A493}" type="sibTrans" cxnId="{6595DFAB-B0D2-47B7-A752-DC2D07896219}">
      <dgm:prSet/>
      <dgm:spPr/>
      <dgm:t>
        <a:bodyPr/>
        <a:lstStyle/>
        <a:p>
          <a:endParaRPr lang="zh-CN" altLang="en-US"/>
        </a:p>
      </dgm:t>
    </dgm:pt>
    <dgm:pt modelId="{3EEAFBED-295F-4743-BF57-183417130107}" type="parTrans" cxnId="{FE70D9ED-A7CC-4232-8BD9-FD7C85B94FD5}">
      <dgm:prSet/>
      <dgm:spPr/>
      <dgm:t>
        <a:bodyPr/>
        <a:lstStyle/>
        <a:p>
          <a:endParaRPr lang="zh-CN" altLang="en-US"/>
        </a:p>
      </dgm:t>
    </dgm:pt>
    <dgm:pt modelId="{345C836D-4BDA-46D1-979A-7B094BCDFF01}">
      <dgm:prSet/>
      <dgm:spPr>
        <a:solidFill>
          <a:srgbClr val="009900"/>
        </a:solidFill>
      </dgm:spPr>
      <dgm:t>
        <a:bodyPr/>
        <a:lstStyle/>
        <a:p>
          <a:r>
            <a:rPr lang="en-US" altLang="zh-CN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YOUR TEXT</a:t>
          </a:r>
          <a:endParaRPr lang="zh-CN" altLang="en-US">
            <a:solidFill>
              <a:schemeClr val="bg1"/>
            </a:solidFill>
            <a:latin typeface="微软雅黑" panose="020b0503020204020204" pitchFamily="34" charset="-122"/>
            <a:ea typeface="微软雅黑" pitchFamily="34" charset="-122"/>
          </a:endParaRPr>
        </a:p>
      </dgm:t>
    </dgm:pt>
    <dgm:pt modelId="{5E8BA770-D8C5-4632-AE89-57343944FF54}" type="sibTrans" cxnId="{FE70D9ED-A7CC-4232-8BD9-FD7C85B94FD5}">
      <dgm:prSet/>
      <dgm:spPr/>
      <dgm:t>
        <a:bodyPr/>
        <a:lstStyle/>
        <a:p>
          <a:endParaRPr lang="zh-CN" altLang="en-US"/>
        </a:p>
      </dgm:t>
    </dgm:pt>
    <dgm:pt modelId="{886010F4-28B4-482F-A458-95A88FD890B8}" type="sibTrans" cxnId="{AF3D37F8-2A0C-4352-822C-A1283B268796}">
      <dgm:prSet/>
      <dgm:spPr/>
      <dgm:t>
        <a:bodyPr/>
        <a:lstStyle/>
        <a:p>
          <a:endParaRPr lang="zh-CN" altLang="en-US"/>
        </a:p>
      </dgm:t>
    </dgm:pt>
    <dgm:pt modelId="{30D383EE-99BA-411E-AAD8-FC6BA8B8A505}" type="parTrans" cxnId="{A04DB38B-EAB2-4922-9622-C2EE71E76101}">
      <dgm:prSet/>
      <dgm:spPr/>
      <dgm:t>
        <a:bodyPr/>
        <a:lstStyle/>
        <a:p>
          <a:endParaRPr lang="zh-CN" altLang="en-US"/>
        </a:p>
      </dgm:t>
    </dgm:pt>
    <dgm:pt modelId="{7D496E48-FBE2-48EC-9A99-B124360B91AC}">
      <dgm:prSet phldrT="[文本]"/>
      <dgm:spPr>
        <a:solidFill>
          <a:srgbClr val="009900"/>
        </a:solidFill>
      </dgm:spPr>
      <dgm:t>
        <a:bodyPr/>
        <a:lstStyle/>
        <a:p>
          <a:r>
            <a:rPr lang="en-US" altLang="zh-CN" b="1" smtClean="0">
              <a:solidFill>
                <a:schemeClr val="tx1"/>
              </a:solidFill>
              <a:latin typeface="+mj-ea"/>
              <a:ea typeface="+mj-ea"/>
            </a:rPr>
            <a:t>CLICK TO ADD YOUR TEXT</a:t>
          </a:r>
          <a:endParaRPr lang="zh-CN" altLang="en-US"/>
        </a:p>
      </dgm:t>
    </dgm:pt>
    <dgm:pt modelId="{A680A39B-E875-4DAB-80A4-2CA233A39749}" type="parTrans" cxnId="{4DAD616B-09B6-4065-AE42-7922BF7CB709}">
      <dgm:prSet/>
      <dgm:spPr/>
      <dgm:t>
        <a:bodyPr/>
        <a:lstStyle/>
        <a:p>
          <a:endParaRPr lang="zh-CN" altLang="en-US"/>
        </a:p>
      </dgm:t>
    </dgm:pt>
    <dgm:pt modelId="{53E3ABE0-7394-4A57-857F-DA76D9C2C43A}">
      <dgm:prSet phldrT="[文本]"/>
      <dgm:spPr>
        <a:solidFill>
          <a:srgbClr val="009900"/>
        </a:solidFill>
      </dgm:spPr>
      <dgm:t>
        <a:bodyPr/>
        <a:lstStyle/>
        <a:p>
          <a:r>
            <a:rPr lang="en-US" altLang="zh-CN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YOUR TEXT </a:t>
          </a:r>
          <a:endParaRPr lang="zh-CN" altLang="en-US"/>
        </a:p>
      </dgm:t>
    </dgm:pt>
    <dgm:pt modelId="{594CFF65-1316-45C3-B1B6-15630418444A}" type="sibTrans" cxnId="{4DAD616B-09B6-4065-AE42-7922BF7CB709}">
      <dgm:prSet/>
      <dgm:spPr/>
      <dgm:t>
        <a:bodyPr/>
        <a:lstStyle/>
        <a:p>
          <a:endParaRPr lang="zh-CN" altLang="en-US"/>
        </a:p>
      </dgm:t>
    </dgm:pt>
    <dgm:pt modelId="{6A805106-3B93-4B85-975A-2E16B44AB30A}" type="parTrans" cxnId="{9EAC1026-A17B-414E-B8AC-5C22C783A9F2}">
      <dgm:prSet/>
      <dgm:spPr/>
      <dgm:t>
        <a:bodyPr/>
        <a:lstStyle/>
        <a:p>
          <a:endParaRPr lang="zh-CN" altLang="en-US"/>
        </a:p>
      </dgm:t>
    </dgm:pt>
    <dgm:pt modelId="{63AEA8D5-06E5-4E8E-9149-63737E28F7DD}">
      <dgm:prSet/>
      <dgm:spPr>
        <a:solidFill>
          <a:srgbClr val="009900"/>
        </a:solidFill>
      </dgm:spPr>
      <dgm:t>
        <a:bodyPr/>
        <a:lstStyle/>
        <a:p>
          <a:r>
            <a:rPr lang="en-US" altLang="zh-CN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YOUR TEXT</a:t>
          </a:r>
          <a:endParaRPr lang="zh-CN" altLang="en-US">
            <a:solidFill>
              <a:schemeClr val="bg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C60A4E5A-85D8-4695-957D-E33763F97E4F}" type="sibTrans" cxnId="{9EAC1026-A17B-414E-B8AC-5C22C783A9F2}">
      <dgm:prSet/>
      <dgm:spPr/>
      <dgm:t>
        <a:bodyPr/>
        <a:lstStyle/>
        <a:p>
          <a:endParaRPr lang="zh-CN" altLang="en-US"/>
        </a:p>
      </dgm:t>
    </dgm:pt>
    <dgm:pt modelId="{F03DBCD4-A940-497A-A9B8-2B7C15A0A669}" type="sibTrans" cxnId="{A04DB38B-EAB2-4922-9622-C2EE71E76101}">
      <dgm:prSet/>
      <dgm:spPr/>
      <dgm:t>
        <a:bodyPr/>
        <a:lstStyle/>
        <a:p>
          <a:endParaRPr lang="zh-CN" altLang="en-US"/>
        </a:p>
      </dgm:t>
    </dgm:pt>
    <dgm:pt modelId="{6D2079DC-9724-4EE8-85E1-67B4E8BF2BC2}" type="parTrans" cxnId="{35B1D0F5-7B8E-4188-B7E6-0601C60F46DE}">
      <dgm:prSet/>
      <dgm:spPr/>
      <dgm:t>
        <a:bodyPr/>
        <a:lstStyle/>
        <a:p>
          <a:endParaRPr lang="zh-CN" altLang="en-US"/>
        </a:p>
      </dgm:t>
    </dgm:pt>
    <dgm:pt modelId="{CA96B12E-DEB1-44C1-8B98-26608F763E34}">
      <dgm:prSet phldrT="[文本]"/>
      <dgm:spPr>
        <a:solidFill>
          <a:srgbClr val="009900"/>
        </a:solidFill>
      </dgm:spPr>
      <dgm:t>
        <a:bodyPr/>
        <a:lstStyle/>
        <a:p>
          <a:r>
            <a:rPr lang="en-US" altLang="zh-CN" b="1" smtClean="0">
              <a:solidFill>
                <a:schemeClr val="tx1"/>
              </a:solidFill>
              <a:latin typeface="+mj-ea"/>
              <a:ea typeface="+mj-ea"/>
            </a:rPr>
            <a:t>CLICK TO ADD YOUR TEXT</a:t>
          </a:r>
          <a:endParaRPr lang="zh-CN" altLang="en-US"/>
        </a:p>
      </dgm:t>
    </dgm:pt>
    <dgm:pt modelId="{D468B741-A3BB-4DB4-AE20-C3169998EB42}" type="parTrans" cxnId="{063A63BB-3CA7-4357-9169-F77CA7381397}">
      <dgm:prSet/>
      <dgm:spPr/>
      <dgm:t>
        <a:bodyPr/>
        <a:lstStyle/>
        <a:p>
          <a:endParaRPr lang="zh-CN" altLang="en-US"/>
        </a:p>
      </dgm:t>
    </dgm:pt>
    <dgm:pt modelId="{318C1751-6C28-4419-B541-D65C6F668165}">
      <dgm:prSet phldrT="[文本]"/>
      <dgm:spPr>
        <a:solidFill>
          <a:srgbClr val="009900"/>
        </a:solidFill>
      </dgm:spPr>
      <dgm:t>
        <a:bodyPr/>
        <a:lstStyle/>
        <a:p>
          <a:r>
            <a:rPr lang="en-US" altLang="zh-CN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YOUR TEXT </a:t>
          </a:r>
          <a:endParaRPr lang="zh-CN" altLang="en-US"/>
        </a:p>
      </dgm:t>
    </dgm:pt>
    <dgm:pt modelId="{7955BC46-11A0-491F-80ED-FBFCBC00C603}" type="sibTrans" cxnId="{063A63BB-3CA7-4357-9169-F77CA7381397}">
      <dgm:prSet/>
      <dgm:spPr/>
      <dgm:t>
        <a:bodyPr/>
        <a:lstStyle/>
        <a:p>
          <a:endParaRPr lang="zh-CN" altLang="en-US"/>
        </a:p>
      </dgm:t>
    </dgm:pt>
    <dgm:pt modelId="{B4BF17EA-1740-4AC8-BC97-6BA9DA9761A3}" type="parTrans" cxnId="{568A7A56-B76D-44B1-B532-3D97749915EF}">
      <dgm:prSet/>
      <dgm:spPr/>
      <dgm:t>
        <a:bodyPr/>
        <a:lstStyle/>
        <a:p>
          <a:endParaRPr lang="zh-CN" altLang="en-US"/>
        </a:p>
      </dgm:t>
    </dgm:pt>
    <dgm:pt modelId="{08F86AC1-C504-4FDF-A9F8-4995EC82AF5B}">
      <dgm:prSet/>
      <dgm:spPr>
        <a:solidFill>
          <a:srgbClr val="009900"/>
        </a:solidFill>
      </dgm:spPr>
      <dgm:t>
        <a:bodyPr/>
        <a:lstStyle/>
        <a:p>
          <a:r>
            <a:rPr lang="en-US" altLang="zh-CN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YOUR TEXT</a:t>
          </a:r>
          <a:endParaRPr lang="zh-CN" altLang="en-US">
            <a:solidFill>
              <a:schemeClr val="bg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30D3803E-2BB6-4B99-AF7D-AD76D724B433}" type="sibTrans" cxnId="{568A7A56-B76D-44B1-B532-3D97749915EF}">
      <dgm:prSet/>
      <dgm:spPr/>
      <dgm:t>
        <a:bodyPr/>
        <a:lstStyle/>
        <a:p>
          <a:endParaRPr lang="zh-CN" altLang="en-US"/>
        </a:p>
      </dgm:t>
    </dgm:pt>
    <dgm:pt modelId="{8B44823C-BFFE-4142-A3F3-BC6F2DFF782A}" type="sibTrans" cxnId="{35B1D0F5-7B8E-4188-B7E6-0601C60F46DE}">
      <dgm:prSet/>
      <dgm:spPr/>
      <dgm:t>
        <a:bodyPr/>
        <a:lstStyle/>
        <a:p>
          <a:endParaRPr lang="zh-CN" altLang="en-US"/>
        </a:p>
      </dgm:t>
    </dgm:pt>
    <dgm:pt modelId="{71407EC6-81A0-448E-9CFD-F441FAFDCA5A}" type="parTrans" cxnId="{700855DF-3268-47B5-AD77-AB6BE4976405}">
      <dgm:prSet/>
      <dgm:spPr/>
      <dgm:t>
        <a:bodyPr/>
        <a:lstStyle/>
        <a:p>
          <a:endParaRPr lang="zh-CN" altLang="en-US"/>
        </a:p>
      </dgm:t>
    </dgm:pt>
    <dgm:pt modelId="{0D632080-7C1B-46D7-929D-A539C899D6C4}">
      <dgm:prSet phldrT="[文本]"/>
      <dgm:spPr>
        <a:solidFill>
          <a:srgbClr val="009900"/>
        </a:solidFill>
      </dgm:spPr>
      <dgm:t>
        <a:bodyPr/>
        <a:lstStyle/>
        <a:p>
          <a:r>
            <a:rPr lang="en-US" altLang="zh-CN" b="1" smtClean="0">
              <a:solidFill>
                <a:schemeClr val="tx1"/>
              </a:solidFill>
              <a:latin typeface="+mj-ea"/>
              <a:ea typeface="+mj-ea"/>
            </a:rPr>
            <a:t>CLICK TO ADD YOUR TEXT</a:t>
          </a:r>
          <a:endParaRPr lang="zh-CN" altLang="en-US"/>
        </a:p>
      </dgm:t>
    </dgm:pt>
    <dgm:pt modelId="{F2298B78-B5F7-455B-80B1-8EEA4A356183}" type="parTrans" cxnId="{6956C808-1AA1-443E-826D-932FCB89E764}">
      <dgm:prSet/>
      <dgm:spPr/>
      <dgm:t>
        <a:bodyPr/>
        <a:lstStyle/>
        <a:p>
          <a:endParaRPr lang="zh-CN" altLang="en-US"/>
        </a:p>
      </dgm:t>
    </dgm:pt>
    <dgm:pt modelId="{3680D1FC-4F78-4C7C-97C0-69DCC5B19DD8}">
      <dgm:prSet phldrT="[文本]"/>
      <dgm:spPr>
        <a:solidFill>
          <a:srgbClr val="009900"/>
        </a:solidFill>
      </dgm:spPr>
      <dgm:t>
        <a:bodyPr/>
        <a:lstStyle/>
        <a:p>
          <a:r>
            <a:rPr lang="en-US" altLang="zh-CN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YOUR TEXT </a:t>
          </a:r>
          <a:endParaRPr lang="zh-CN" altLang="en-US"/>
        </a:p>
      </dgm:t>
    </dgm:pt>
    <dgm:pt modelId="{1784F431-A24F-4D00-BB80-0D86BA309CED}" type="sibTrans" cxnId="{6956C808-1AA1-443E-826D-932FCB89E764}">
      <dgm:prSet/>
      <dgm:spPr/>
      <dgm:t>
        <a:bodyPr/>
        <a:lstStyle/>
        <a:p>
          <a:endParaRPr lang="zh-CN" altLang="en-US"/>
        </a:p>
      </dgm:t>
    </dgm:pt>
    <dgm:pt modelId="{37DAA1E0-286B-4B2A-B958-58F8E2A126C9}" type="parTrans" cxnId="{34BB65F9-CA75-4EFA-8AAB-FEC0DF631828}">
      <dgm:prSet/>
      <dgm:spPr/>
      <dgm:t>
        <a:bodyPr/>
        <a:lstStyle/>
        <a:p>
          <a:endParaRPr lang="zh-CN" altLang="en-US"/>
        </a:p>
      </dgm:t>
    </dgm:pt>
    <dgm:pt modelId="{D6032D25-C767-428D-9A5F-48C09A39AC17}">
      <dgm:prSet/>
      <dgm:spPr>
        <a:solidFill>
          <a:srgbClr val="009900"/>
        </a:solidFill>
      </dgm:spPr>
      <dgm:t>
        <a:bodyPr/>
        <a:lstStyle/>
        <a:p>
          <a:r>
            <a:rPr lang="en-US" altLang="zh-CN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YOUR TEXT</a:t>
          </a:r>
          <a:endParaRPr lang="zh-CN" altLang="en-US">
            <a:solidFill>
              <a:schemeClr val="bg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7BD6E47C-2B61-4C5A-9935-0FE6C0FD7154}" type="sibTrans" cxnId="{34BB65F9-CA75-4EFA-8AAB-FEC0DF631828}">
      <dgm:prSet/>
      <dgm:spPr/>
      <dgm:t>
        <a:bodyPr/>
        <a:lstStyle/>
        <a:p>
          <a:endParaRPr lang="zh-CN" altLang="en-US"/>
        </a:p>
      </dgm:t>
    </dgm:pt>
    <dgm:pt modelId="{6E8AA26A-C403-42C0-B14A-0DAB89F4EFEA}" type="sibTrans" cxnId="{700855DF-3268-47B5-AD77-AB6BE4976405}">
      <dgm:prSet/>
      <dgm:spPr/>
      <dgm:t>
        <a:bodyPr/>
        <a:lstStyle/>
        <a:p>
          <a:endParaRPr lang="zh-CN" altLang="en-US"/>
        </a:p>
      </dgm:t>
    </dgm:pt>
    <dgm:pt modelId="{CB95CAB3-849D-4299-BED2-A45249B5D0CB}" type="pres">
      <dgm:prSet presAssocID="{C8E1C1A7-B300-462D-A833-D226DB0764D2}" presName="Name0">
        <dgm:presLayoutVars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4DB31B4E-951A-44B5-ADEF-3E6913F5CA4A}" type="pres">
      <dgm:prSet presAssocID="{4E2470F0-4038-4509-85A2-E54BAA69F8DA}" presName="node" presStyleLbl="node1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3506E85-DC1B-414E-B6A9-48FAFF628924}" type="pres">
      <dgm:prSet presAssocID="{886010F4-28B4-482F-A458-95A88FD890B8}" presName="sibTrans"/>
      <dgm:spPr/>
      <dgm:t>
        <a:bodyPr/>
        <a:lstStyle/>
        <a:p/>
      </dgm:t>
    </dgm:pt>
    <dgm:pt modelId="{12797069-D0C8-4978-A74D-476B2BBCB35D}" type="pres">
      <dgm:prSet presAssocID="{7D496E48-FBE2-48EC-9A99-B124360B91AC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8721CB0-9B40-44EA-BD0A-07484828FB26}" type="pres">
      <dgm:prSet presAssocID="{F03DBCD4-A940-497A-A9B8-2B7C15A0A669}" presName="sibTrans"/>
      <dgm:spPr/>
      <dgm:t>
        <a:bodyPr/>
        <a:lstStyle/>
        <a:p/>
      </dgm:t>
    </dgm:pt>
    <dgm:pt modelId="{5C9E54A5-AD6D-4BE3-9A46-35C28207A07E}" type="pres">
      <dgm:prSet presAssocID="{CA96B12E-DEB1-44C1-8B98-26608F763E34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8AE59DF-0967-4CC5-BB84-4D43752BE866}" type="pres">
      <dgm:prSet presAssocID="{8B44823C-BFFE-4142-A3F3-BC6F2DFF782A}" presName="sibTrans"/>
      <dgm:spPr/>
      <dgm:t>
        <a:bodyPr/>
        <a:lstStyle/>
        <a:p/>
      </dgm:t>
    </dgm:pt>
    <dgm:pt modelId="{9FC91571-A410-4A2E-AE31-63E0FE9F67D8}" type="pres">
      <dgm:prSet presAssocID="{0D632080-7C1B-46D7-929D-A539C899D6C4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AF3D37F8-2A0C-4352-822C-A1283B268796}" srcId="{C8E1C1A7-B300-462D-A833-D226DB0764D2}" destId="{4E2470F0-4038-4509-85A2-E54BAA69F8DA}" srcOrd="0" destOrd="0" parTransId="{8F03E84A-341D-4C90-BA3F-CB3FBE1D441D}" sibTransId="{886010F4-28B4-482F-A458-95A88FD890B8}"/>
    <dgm:cxn modelId="{6595DFAB-B0D2-47B7-A752-DC2D07896219}" srcId="{4E2470F0-4038-4509-85A2-E54BAA69F8DA}" destId="{66D81882-3FA7-42B7-A3F4-86ADE86E01C1}" srcOrd="0" destOrd="0" parTransId="{D5C738DF-6A03-4F80-BA03-D83636FD08AD}" sibTransId="{A5C1C39F-8B40-4D89-9538-D449C0F4A493}"/>
    <dgm:cxn modelId="{FE70D9ED-A7CC-4232-8BD9-FD7C85B94FD5}" srcId="{4E2470F0-4038-4509-85A2-E54BAA69F8DA}" destId="{345C836D-4BDA-46D1-979A-7B094BCDFF01}" srcOrd="1" destOrd="0" parTransId="{3EEAFBED-295F-4743-BF57-183417130107}" sibTransId="{5E8BA770-D8C5-4632-AE89-57343944FF54}"/>
    <dgm:cxn modelId="{A04DB38B-EAB2-4922-9622-C2EE71E76101}" srcId="{C8E1C1A7-B300-462D-A833-D226DB0764D2}" destId="{7D496E48-FBE2-48EC-9A99-B124360B91AC}" srcOrd="1" destOrd="0" parTransId="{30D383EE-99BA-411E-AAD8-FC6BA8B8A505}" sibTransId="{F03DBCD4-A940-497A-A9B8-2B7C15A0A669}"/>
    <dgm:cxn modelId="{4DAD616B-09B6-4065-AE42-7922BF7CB709}" srcId="{7D496E48-FBE2-48EC-9A99-B124360B91AC}" destId="{53E3ABE0-7394-4A57-857F-DA76D9C2C43A}" srcOrd="0" destOrd="0" parTransId="{A680A39B-E875-4DAB-80A4-2CA233A39749}" sibTransId="{594CFF65-1316-45C3-B1B6-15630418444A}"/>
    <dgm:cxn modelId="{9EAC1026-A17B-414E-B8AC-5C22C783A9F2}" srcId="{7D496E48-FBE2-48EC-9A99-B124360B91AC}" destId="{63AEA8D5-06E5-4E8E-9149-63737E28F7DD}" srcOrd="1" destOrd="0" parTransId="{6A805106-3B93-4B85-975A-2E16B44AB30A}" sibTransId="{C60A4E5A-85D8-4695-957D-E33763F97E4F}"/>
    <dgm:cxn modelId="{35B1D0F5-7B8E-4188-B7E6-0601C60F46DE}" srcId="{C8E1C1A7-B300-462D-A833-D226DB0764D2}" destId="{CA96B12E-DEB1-44C1-8B98-26608F763E34}" srcOrd="2" destOrd="0" parTransId="{6D2079DC-9724-4EE8-85E1-67B4E8BF2BC2}" sibTransId="{8B44823C-BFFE-4142-A3F3-BC6F2DFF782A}"/>
    <dgm:cxn modelId="{063A63BB-3CA7-4357-9169-F77CA7381397}" srcId="{CA96B12E-DEB1-44C1-8B98-26608F763E34}" destId="{318C1751-6C28-4419-B541-D65C6F668165}" srcOrd="0" destOrd="0" parTransId="{D468B741-A3BB-4DB4-AE20-C3169998EB42}" sibTransId="{7955BC46-11A0-491F-80ED-FBFCBC00C603}"/>
    <dgm:cxn modelId="{568A7A56-B76D-44B1-B532-3D97749915EF}" srcId="{CA96B12E-DEB1-44C1-8B98-26608F763E34}" destId="{08F86AC1-C504-4FDF-A9F8-4995EC82AF5B}" srcOrd="1" destOrd="0" parTransId="{B4BF17EA-1740-4AC8-BC97-6BA9DA9761A3}" sibTransId="{30D3803E-2BB6-4B99-AF7D-AD76D724B433}"/>
    <dgm:cxn modelId="{700855DF-3268-47B5-AD77-AB6BE4976405}" srcId="{C8E1C1A7-B300-462D-A833-D226DB0764D2}" destId="{0D632080-7C1B-46D7-929D-A539C899D6C4}" srcOrd="3" destOrd="0" parTransId="{71407EC6-81A0-448E-9CFD-F441FAFDCA5A}" sibTransId="{6E8AA26A-C403-42C0-B14A-0DAB89F4EFEA}"/>
    <dgm:cxn modelId="{6956C808-1AA1-443E-826D-932FCB89E764}" srcId="{0D632080-7C1B-46D7-929D-A539C899D6C4}" destId="{3680D1FC-4F78-4C7C-97C0-69DCC5B19DD8}" srcOrd="0" destOrd="0" parTransId="{F2298B78-B5F7-455B-80B1-8EEA4A356183}" sibTransId="{1784F431-A24F-4D00-BB80-0D86BA309CED}"/>
    <dgm:cxn modelId="{34BB65F9-CA75-4EFA-8AAB-FEC0DF631828}" srcId="{0D632080-7C1B-46D7-929D-A539C899D6C4}" destId="{D6032D25-C767-428D-9A5F-48C09A39AC17}" srcOrd="1" destOrd="0" parTransId="{37DAA1E0-286B-4B2A-B958-58F8E2A126C9}" sibTransId="{7BD6E47C-2B61-4C5A-9935-0FE6C0FD7154}"/>
    <dgm:cxn modelId="{C80D9ADA-756B-414D-9277-47A54445A688}" type="presOf" srcId="{C8E1C1A7-B300-462D-A833-D226DB0764D2}" destId="{CB95CAB3-849D-4299-BED2-A45249B5D0CB}" srcOrd="0" destOrd="0" presId="urn:microsoft.com/office/officeart/2005/8/layout/hList6"/>
    <dgm:cxn modelId="{2567EDFE-2595-4245-BDBB-D4A65C00314B}" type="presParOf" srcId="{CB95CAB3-849D-4299-BED2-A45249B5D0CB}" destId="{4DB31B4E-951A-44B5-ADEF-3E6913F5CA4A}" srcOrd="0" destOrd="0" presId="urn:microsoft.com/office/officeart/2005/8/layout/hList6"/>
    <dgm:cxn modelId="{57A2404D-6C91-47C4-A3B7-511E61419ECC}" type="presOf" srcId="{4E2470F0-4038-4509-85A2-E54BAA69F8DA}" destId="{4DB31B4E-951A-44B5-ADEF-3E6913F5CA4A}" srcOrd="0" destOrd="0" presId="urn:microsoft.com/office/officeart/2005/8/layout/hList6"/>
    <dgm:cxn modelId="{31AFDC89-241A-443C-BB52-363F15C189BF}" type="presOf" srcId="{66D81882-3FA7-42B7-A3F4-86ADE86E01C1}" destId="{4DB31B4E-951A-44B5-ADEF-3E6913F5CA4A}" srcOrd="0" destOrd="1" presId="urn:microsoft.com/office/officeart/2005/8/layout/hList6"/>
    <dgm:cxn modelId="{4496DCB0-4D8B-4440-BEB9-4AAE6E405B04}" type="presOf" srcId="{345C836D-4BDA-46D1-979A-7B094BCDFF01}" destId="{4DB31B4E-951A-44B5-ADEF-3E6913F5CA4A}" srcOrd="0" destOrd="2" presId="urn:microsoft.com/office/officeart/2005/8/layout/hList6"/>
    <dgm:cxn modelId="{481F0B84-7174-4A54-B957-770624BD8722}" type="presParOf" srcId="{CB95CAB3-849D-4299-BED2-A45249B5D0CB}" destId="{13506E85-DC1B-414E-B6A9-48FAFF628924}" srcOrd="1" destOrd="0" presId="urn:microsoft.com/office/officeart/2005/8/layout/hList6"/>
    <dgm:cxn modelId="{34EBF497-3F43-46BC-9677-573E0B2478B7}" type="presParOf" srcId="{CB95CAB3-849D-4299-BED2-A45249B5D0CB}" destId="{12797069-D0C8-4978-A74D-476B2BBCB35D}" srcOrd="2" destOrd="0" presId="urn:microsoft.com/office/officeart/2005/8/layout/hList6"/>
    <dgm:cxn modelId="{7BE1998C-7EFD-4292-8D57-68D3DD8DED3E}" type="presOf" srcId="{7D496E48-FBE2-48EC-9A99-B124360B91AC}" destId="{12797069-D0C8-4978-A74D-476B2BBCB35D}" srcOrd="0" destOrd="0" presId="urn:microsoft.com/office/officeart/2005/8/layout/hList6"/>
    <dgm:cxn modelId="{38A69D67-BCE0-4716-8CA1-C1C83AD6FAE7}" type="presOf" srcId="{53E3ABE0-7394-4A57-857F-DA76D9C2C43A}" destId="{12797069-D0C8-4978-A74D-476B2BBCB35D}" srcOrd="0" destOrd="1" presId="urn:microsoft.com/office/officeart/2005/8/layout/hList6"/>
    <dgm:cxn modelId="{72B843E7-3888-4079-8AC7-AE5CF0581B2D}" type="presOf" srcId="{63AEA8D5-06E5-4E8E-9149-63737E28F7DD}" destId="{12797069-D0C8-4978-A74D-476B2BBCB35D}" srcOrd="0" destOrd="2" presId="urn:microsoft.com/office/officeart/2005/8/layout/hList6"/>
    <dgm:cxn modelId="{C9FDEC82-9081-4E33-9924-A5D8B225026C}" type="presParOf" srcId="{CB95CAB3-849D-4299-BED2-A45249B5D0CB}" destId="{68721CB0-9B40-44EA-BD0A-07484828FB26}" srcOrd="3" destOrd="0" presId="urn:microsoft.com/office/officeart/2005/8/layout/hList6"/>
    <dgm:cxn modelId="{081D07FD-C492-485A-901E-C09A057C0DDC}" type="presParOf" srcId="{CB95CAB3-849D-4299-BED2-A45249B5D0CB}" destId="{5C9E54A5-AD6D-4BE3-9A46-35C28207A07E}" srcOrd="4" destOrd="0" presId="urn:microsoft.com/office/officeart/2005/8/layout/hList6"/>
    <dgm:cxn modelId="{874DF1DB-5101-4C62-93F0-545345D8BBD3}" type="presOf" srcId="{CA96B12E-DEB1-44C1-8B98-26608F763E34}" destId="{5C9E54A5-AD6D-4BE3-9A46-35C28207A07E}" srcOrd="0" destOrd="0" presId="urn:microsoft.com/office/officeart/2005/8/layout/hList6"/>
    <dgm:cxn modelId="{6953877F-64B9-4973-9B54-926C384A6215}" type="presOf" srcId="{318C1751-6C28-4419-B541-D65C6F668165}" destId="{5C9E54A5-AD6D-4BE3-9A46-35C28207A07E}" srcOrd="0" destOrd="1" presId="urn:microsoft.com/office/officeart/2005/8/layout/hList6"/>
    <dgm:cxn modelId="{05893E97-2535-4CAC-8058-18DACCD1A216}" type="presOf" srcId="{08F86AC1-C504-4FDF-A9F8-4995EC82AF5B}" destId="{5C9E54A5-AD6D-4BE3-9A46-35C28207A07E}" srcOrd="0" destOrd="2" presId="urn:microsoft.com/office/officeart/2005/8/layout/hList6"/>
    <dgm:cxn modelId="{BD1DE2AF-64C8-4DAF-BB06-8DC73EFEF90A}" type="presParOf" srcId="{CB95CAB3-849D-4299-BED2-A45249B5D0CB}" destId="{58AE59DF-0967-4CC5-BB84-4D43752BE866}" srcOrd="5" destOrd="0" presId="urn:microsoft.com/office/officeart/2005/8/layout/hList6"/>
    <dgm:cxn modelId="{632993AD-D4E3-43D6-8A80-0D1E91388007}" type="presParOf" srcId="{CB95CAB3-849D-4299-BED2-A45249B5D0CB}" destId="{9FC91571-A410-4A2E-AE31-63E0FE9F67D8}" srcOrd="6" destOrd="0" presId="urn:microsoft.com/office/officeart/2005/8/layout/hList6"/>
    <dgm:cxn modelId="{C2BC0853-9BB8-4C3C-8433-BCA558E5D151}" type="presOf" srcId="{0D632080-7C1B-46D7-929D-A539C899D6C4}" destId="{9FC91571-A410-4A2E-AE31-63E0FE9F67D8}" srcOrd="0" destOrd="0" presId="urn:microsoft.com/office/officeart/2005/8/layout/hList6"/>
    <dgm:cxn modelId="{58505929-5DCE-4957-8356-F292860A11DD}" type="presOf" srcId="{3680D1FC-4F78-4C7C-97C0-69DCC5B19DD8}" destId="{9FC91571-A410-4A2E-AE31-63E0FE9F67D8}" srcOrd="0" destOrd="1" presId="urn:microsoft.com/office/officeart/2005/8/layout/hList6"/>
    <dgm:cxn modelId="{12ED4719-AF36-441A-897B-CEFED4F9D937}" type="presOf" srcId="{D6032D25-C767-428D-9A5F-48C09A39AC17}" destId="{9FC91571-A410-4A2E-AE31-63E0FE9F67D8}" srcOrd="0" destOrd="2" presId="urn:microsoft.com/office/officeart/2005/8/layout/hList6"/>
  </dgm:cxnLst>
  <dgm:bg>
    <a:noFill/>
  </dgm:bg>
  <dgm:whole/>
  <dgm:extLst>
    <a:ext uri="http://schemas.microsoft.com/office/drawing/2008/diagram">
      <dsp:dataModelExt xmlns:dsp="http://schemas.microsoft.com/office/drawing/2008/diagram" relId="rId2" minVer="http://schemas.openxmlformats.org/drawingml/2006/main"/>
    </a:ext>
  </dgm:extLst>
</dgm:dataModel>
</file>

<file path=ppt/diagrams/data5.xml><?xml version="1.0" encoding="utf-8"?>
<dgm:dataModel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dgm="http://schemas.openxmlformats.org/drawingml/2006/diagram">
  <dgm:ptLst>
    <dgm:pt modelId="{BBB5973E-03E0-46D5-B2AC-06C06562FE69}" type="doc">
      <dgm:prSet loTypeId="urn:microsoft.com/office/officeart/2005/8/layout/equati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/>
      </dgm:t>
    </dgm:pt>
    <dgm:pt modelId="{FE66B8D0-DAB1-4E58-ADF5-6F278321193D}" type="parTrans" cxnId="{2485EB2F-A041-47AB-BC25-FEEB3819301B}">
      <dgm:prSet/>
      <dgm:spPr/>
      <dgm:t>
        <a:bodyPr/>
        <a:lstStyle/>
        <a:p>
          <a:endParaRPr lang="zh-CN" altLang="en-US"/>
        </a:p>
      </dgm:t>
    </dgm:pt>
    <dgm:pt modelId="{25E7B7C5-2EB7-4E0E-9F4E-3495BDC796AC}">
      <dgm:prSet phldrT="[文本]"/>
      <dgm:spPr>
        <a:solidFill>
          <a:srgbClr val="009900"/>
        </a:solidFill>
      </dgm:spPr>
      <dgm:t>
        <a:bodyPr/>
        <a:lstStyle/>
        <a:p>
          <a:r>
            <a:rPr lang="en-US" altLang="zh-CN" smtClean="0"/>
            <a:t>TEXT</a:t>
          </a:r>
          <a:endParaRPr lang="zh-CN" altLang="en-US"/>
        </a:p>
      </dgm:t>
    </dgm:pt>
    <dgm:pt modelId="{A6543147-1DF7-4D50-A2BC-B275A541F0E4}" type="sibTrans" cxnId="{2485EB2F-A041-47AB-BC25-FEEB3819301B}">
      <dgm:prSet/>
      <dgm:spPr>
        <a:solidFill>
          <a:srgbClr val="009900">
            <a:alpha val="52000"/>
          </a:srgbClr>
        </a:solidFill>
      </dgm:spPr>
      <dgm:t>
        <a:bodyPr/>
        <a:lstStyle/>
        <a:p>
          <a:endParaRPr lang="zh-CN" altLang="en-US"/>
        </a:p>
      </dgm:t>
    </dgm:pt>
    <dgm:pt modelId="{7CA90E0B-B0F1-447D-A119-4614D0E1422D}" type="parTrans" cxnId="{A440C5EB-0259-4CAD-81F9-E618E7685A2D}">
      <dgm:prSet/>
      <dgm:spPr/>
      <dgm:t>
        <a:bodyPr/>
        <a:lstStyle/>
        <a:p>
          <a:endParaRPr lang="zh-CN" altLang="en-US"/>
        </a:p>
      </dgm:t>
    </dgm:pt>
    <dgm:pt modelId="{192BF6D5-8004-414E-90D8-704878177AF8}">
      <dgm:prSet phldrT="[文本]"/>
      <dgm:spPr>
        <a:solidFill>
          <a:schemeClr val="tx1"/>
        </a:solidFill>
      </dgm:spPr>
      <dgm:t>
        <a:bodyPr/>
        <a:lstStyle/>
        <a:p>
          <a:r>
            <a:rPr lang="en-US" altLang="zh-CN" smtClean="0"/>
            <a:t>TEXT</a:t>
          </a:r>
          <a:endParaRPr lang="zh-CN" altLang="en-US"/>
        </a:p>
      </dgm:t>
    </dgm:pt>
    <dgm:pt modelId="{2AAC307E-1205-45C9-A3C6-301333BF30A1}" type="sibTrans" cxnId="{A440C5EB-0259-4CAD-81F9-E618E7685A2D}">
      <dgm:prSet/>
      <dgm:spPr>
        <a:solidFill>
          <a:srgbClr val="009900">
            <a:alpha val="52000"/>
          </a:srgbClr>
        </a:solidFill>
      </dgm:spPr>
      <dgm:t>
        <a:bodyPr/>
        <a:lstStyle/>
        <a:p>
          <a:endParaRPr lang="zh-CN" altLang="en-US"/>
        </a:p>
      </dgm:t>
    </dgm:pt>
    <dgm:pt modelId="{E65D61C0-DA90-4FF0-827E-C5B29B7E6F85}" type="parTrans" cxnId="{CF779CBD-9D5B-42CE-8FD0-6DDED3F9ABE8}">
      <dgm:prSet/>
      <dgm:spPr/>
      <dgm:t>
        <a:bodyPr/>
        <a:lstStyle/>
        <a:p>
          <a:endParaRPr lang="zh-CN" altLang="en-US"/>
        </a:p>
      </dgm:t>
    </dgm:pt>
    <dgm:pt modelId="{8C99A9D3-C308-4F85-81A8-24E92FABE3C2}">
      <dgm:prSet phldrT="[文本]"/>
      <dgm:spPr>
        <a:solidFill>
          <a:srgbClr val="005400"/>
        </a:solidFill>
      </dgm:spPr>
      <dgm:t>
        <a:bodyPr/>
        <a:lstStyle/>
        <a:p>
          <a:r>
            <a:rPr lang="en-US" altLang="zh-CN" smtClean="0"/>
            <a:t>TEXT</a:t>
          </a:r>
          <a:endParaRPr lang="zh-CN" altLang="en-US"/>
        </a:p>
      </dgm:t>
    </dgm:pt>
    <dgm:pt modelId="{18EEF091-DFE0-4E58-B639-E9F95D453374}" type="sibTrans" cxnId="{CF779CBD-9D5B-42CE-8FD0-6DDED3F9ABE8}">
      <dgm:prSet/>
      <dgm:spPr/>
      <dgm:t>
        <a:bodyPr/>
        <a:lstStyle/>
        <a:p>
          <a:endParaRPr lang="zh-CN" altLang="en-US"/>
        </a:p>
      </dgm:t>
    </dgm:pt>
    <dgm:pt modelId="{0EA3A678-3385-4795-9BCD-63CC9DF56FB5}" type="pres">
      <dgm:prSet presAssocID="{BBB5973E-03E0-46D5-B2AC-06C06562FE69}" presName="Name0">
        <dgm:presLayoutVars>
          <dgm:dir/>
          <dgm:resizeHandles val="exact"/>
        </dgm:presLayoutVars>
      </dgm:prSet>
      <dgm:spPr/>
      <dgm:t>
        <a:bodyPr/>
        <a:lstStyle/>
        <a:p/>
      </dgm:t>
    </dgm:pt>
    <dgm:pt modelId="{FD2B7B16-AA76-45AD-AE44-F3141FB2EB00}" type="pres">
      <dgm:prSet presAssocID="{BBB5973E-03E0-46D5-B2AC-06C06562FE69}" presName="vNodes"/>
      <dgm:spPr/>
      <dgm:t>
        <a:bodyPr/>
        <a:lstStyle/>
        <a:p/>
      </dgm:t>
    </dgm:pt>
    <dgm:pt modelId="{2A6E543F-A456-4DF9-939A-1F313155143A}" type="pres">
      <dgm:prSet presAssocID="{25E7B7C5-2EB7-4E0E-9F4E-3495BDC796AC}" presName="node" presStyleLbl="node1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3BCA115-B393-46A1-B7B5-EEEF9D943AB1}" type="pres">
      <dgm:prSet presAssocID="{A6543147-1DF7-4D50-A2BC-B275A541F0E4}" presName="spacerT"/>
      <dgm:spPr/>
      <dgm:t>
        <a:bodyPr/>
        <a:lstStyle/>
        <a:p/>
      </dgm:t>
    </dgm:pt>
    <dgm:pt modelId="{EA3C8A44-2D8C-4396-82E2-72AF14FE8DD8}" type="pres">
      <dgm:prSet presAssocID="{A6543147-1DF7-4D50-A2BC-B275A541F0E4}" presName="sibTrans" presStyleLbl="sibTrans2D1" presStyleCnt="2"/>
      <dgm:spPr/>
      <dgm:t>
        <a:bodyPr/>
        <a:lstStyle/>
        <a:p>
          <a:endParaRPr lang="zh-CN" altLang="en-US"/>
        </a:p>
      </dgm:t>
    </dgm:pt>
    <dgm:pt modelId="{2AFC2AA5-7762-4AD3-9D8B-5666F3986F15}" type="pres">
      <dgm:prSet presAssocID="{A6543147-1DF7-4D50-A2BC-B275A541F0E4}" presName="spacerB"/>
      <dgm:spPr/>
      <dgm:t>
        <a:bodyPr/>
        <a:lstStyle/>
        <a:p/>
      </dgm:t>
    </dgm:pt>
    <dgm:pt modelId="{BA2875B0-2D73-4EA7-90C4-809E5BE89DB1}" type="pres">
      <dgm:prSet presAssocID="{192BF6D5-8004-414E-90D8-704878177AF8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230559C-2B29-47C9-9C25-54A1CDE9FC75}" type="pres">
      <dgm:prSet presAssocID="{BBB5973E-03E0-46D5-B2AC-06C06562FE69}" presName="sibTransLast" presStyleLbl="sibTrans2D1" presStyleIdx="1" presStyleCnt="2"/>
      <dgm:spPr/>
      <dgm:t>
        <a:bodyPr/>
        <a:lstStyle/>
        <a:p>
          <a:endParaRPr lang="zh-CN" altLang="en-US"/>
        </a:p>
      </dgm:t>
    </dgm:pt>
    <dgm:pt modelId="{414FC16A-F254-43BA-A4E4-020C63E6C3ED}" type="pres">
      <dgm:prSet presAssocID="{BBB5973E-03E0-46D5-B2AC-06C06562FE69}" presName="connectorText" presStyleLbl="sibTrans2D1" presStyleIdx="1" presStyleCnt="2"/>
      <dgm:spPr/>
      <dgm:t>
        <a:bodyPr/>
        <a:lstStyle/>
        <a:p>
          <a:endParaRPr lang="zh-CN" altLang="en-US"/>
        </a:p>
      </dgm:t>
    </dgm:pt>
    <dgm:pt modelId="{D8911E5B-7186-4647-92BC-819905160618}" type="pres">
      <dgm:prSet presAssocID="{BBB5973E-03E0-46D5-B2AC-06C06562FE69}" presName="las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2485EB2F-A041-47AB-BC25-FEEB3819301B}" srcId="{BBB5973E-03E0-46D5-B2AC-06C06562FE69}" destId="{25E7B7C5-2EB7-4E0E-9F4E-3495BDC796AC}" srcOrd="0" destOrd="0" parTransId="{FE66B8D0-DAB1-4E58-ADF5-6F278321193D}" sibTransId="{A6543147-1DF7-4D50-A2BC-B275A541F0E4}"/>
    <dgm:cxn modelId="{A440C5EB-0259-4CAD-81F9-E618E7685A2D}" srcId="{BBB5973E-03E0-46D5-B2AC-06C06562FE69}" destId="{192BF6D5-8004-414E-90D8-704878177AF8}" srcOrd="1" destOrd="0" parTransId="{7CA90E0B-B0F1-447D-A119-4614D0E1422D}" sibTransId="{2AAC307E-1205-45C9-A3C6-301333BF30A1}"/>
    <dgm:cxn modelId="{CF779CBD-9D5B-42CE-8FD0-6DDED3F9ABE8}" srcId="{BBB5973E-03E0-46D5-B2AC-06C06562FE69}" destId="{8C99A9D3-C308-4F85-81A8-24E92FABE3C2}" srcOrd="2" destOrd="0" parTransId="{E65D61C0-DA90-4FF0-827E-C5B29B7E6F85}" sibTransId="{18EEF091-DFE0-4E58-B639-E9F95D453374}"/>
    <dgm:cxn modelId="{A45DBBC1-484D-4FBD-B69C-8AC510212AD8}" type="presOf" srcId="{BBB5973E-03E0-46D5-B2AC-06C06562FE69}" destId="{0EA3A678-3385-4795-9BCD-63CC9DF56FB5}" srcOrd="0" destOrd="0" presId="urn:microsoft.com/office/officeart/2005/8/layout/equation2"/>
    <dgm:cxn modelId="{A0B2317F-5EBE-4C88-A057-BACAFC5B148E}" type="presParOf" srcId="{0EA3A678-3385-4795-9BCD-63CC9DF56FB5}" destId="{FD2B7B16-AA76-45AD-AE44-F3141FB2EB00}" srcOrd="0" destOrd="0" presId="urn:microsoft.com/office/officeart/2005/8/layout/equation2"/>
    <dgm:cxn modelId="{CF47D01A-F812-4FCB-ACA0-4E8B2BC5C5B3}" type="presParOf" srcId="{FD2B7B16-AA76-45AD-AE44-F3141FB2EB00}" destId="{2A6E543F-A456-4DF9-939A-1F313155143A}" srcOrd="0" destOrd="0" presId="urn:microsoft.com/office/officeart/2005/8/layout/equation2"/>
    <dgm:cxn modelId="{2A527F25-3951-4649-B99B-CBC40AE1B423}" type="presOf" srcId="{25E7B7C5-2EB7-4E0E-9F4E-3495BDC796AC}" destId="{2A6E543F-A456-4DF9-939A-1F313155143A}" srcOrd="0" destOrd="0" presId="urn:microsoft.com/office/officeart/2005/8/layout/equation2"/>
    <dgm:cxn modelId="{B0AB3221-E070-433F-AC2D-08F86DAAA32D}" type="presParOf" srcId="{FD2B7B16-AA76-45AD-AE44-F3141FB2EB00}" destId="{D3BCA115-B393-46A1-B7B5-EEEF9D943AB1}" srcOrd="1" destOrd="0" presId="urn:microsoft.com/office/officeart/2005/8/layout/equation2"/>
    <dgm:cxn modelId="{5210B503-3E01-40AB-BCD3-435A45FCC30B}" type="presParOf" srcId="{FD2B7B16-AA76-45AD-AE44-F3141FB2EB00}" destId="{EA3C8A44-2D8C-4396-82E2-72AF14FE8DD8}" srcOrd="2" destOrd="0" presId="urn:microsoft.com/office/officeart/2005/8/layout/equation2"/>
    <dgm:cxn modelId="{D80E7533-D0F1-4CDA-B09A-A4699407D0CB}" type="presOf" srcId="{A6543147-1DF7-4D50-A2BC-B275A541F0E4}" destId="{EA3C8A44-2D8C-4396-82E2-72AF14FE8DD8}" srcOrd="0" destOrd="0" presId="urn:microsoft.com/office/officeart/2005/8/layout/equation2"/>
    <dgm:cxn modelId="{F9F786CC-30BF-4691-9E25-C55BFA932A32}" type="presParOf" srcId="{FD2B7B16-AA76-45AD-AE44-F3141FB2EB00}" destId="{2AFC2AA5-7762-4AD3-9D8B-5666F3986F15}" srcOrd="3" destOrd="0" presId="urn:microsoft.com/office/officeart/2005/8/layout/equation2"/>
    <dgm:cxn modelId="{A3761D1C-C6CD-48E3-BB92-6963A058DAE9}" type="presParOf" srcId="{FD2B7B16-AA76-45AD-AE44-F3141FB2EB00}" destId="{BA2875B0-2D73-4EA7-90C4-809E5BE89DB1}" srcOrd="4" destOrd="0" presId="urn:microsoft.com/office/officeart/2005/8/layout/equation2"/>
    <dgm:cxn modelId="{DA3162E9-0E44-48EB-8EF2-7D369A59DA00}" type="presOf" srcId="{192BF6D5-8004-414E-90D8-704878177AF8}" destId="{BA2875B0-2D73-4EA7-90C4-809E5BE89DB1}" srcOrd="0" destOrd="0" presId="urn:microsoft.com/office/officeart/2005/8/layout/equation2"/>
    <dgm:cxn modelId="{366FCBB3-7937-48A6-B574-D781708AA448}" type="presParOf" srcId="{0EA3A678-3385-4795-9BCD-63CC9DF56FB5}" destId="{0230559C-2B29-47C9-9C25-54A1CDE9FC75}" srcOrd="1" destOrd="0" presId="urn:microsoft.com/office/officeart/2005/8/layout/equation2"/>
    <dgm:cxn modelId="{571DBC12-944B-4585-9871-D36238EA8F60}" type="presOf" srcId="{18EEF091-DFE0-4E58-B639-E9F95D453374}" destId="{0230559C-2B29-47C9-9C25-54A1CDE9FC75}" srcOrd="0" destOrd="0" presId="urn:microsoft.com/office/officeart/2005/8/layout/equation2"/>
    <dgm:cxn modelId="{A923D0D9-3C5D-41A7-BB47-C984ABF83282}" type="presParOf" srcId="{0230559C-2B29-47C9-9C25-54A1CDE9FC75}" destId="{414FC16A-F254-43BA-A4E4-020C63E6C3ED}" srcOrd="0" destOrd="0" presId="urn:microsoft.com/office/officeart/2005/8/layout/equation2"/>
    <dgm:cxn modelId="{0B971B5C-2136-4C17-82C4-3BC72267493D}" type="presOf" srcId="{18EEF091-DFE0-4E58-B639-E9F95D453374}" destId="{414FC16A-F254-43BA-A4E4-020C63E6C3ED}" srcOrd="1" destOrd="0" presId="urn:microsoft.com/office/officeart/2005/8/layout/equation2"/>
    <dgm:cxn modelId="{7B23CDB5-9A82-4C58-9D9B-D32F7C5DC4D4}" type="presParOf" srcId="{0EA3A678-3385-4795-9BCD-63CC9DF56FB5}" destId="{D8911E5B-7186-4647-92BC-819905160618}" srcOrd="2" destOrd="0" presId="urn:microsoft.com/office/officeart/2005/8/layout/equation2"/>
    <dgm:cxn modelId="{C28E2D13-636A-4B8A-9E3C-CDE917D25699}" type="presOf" srcId="{8C99A9D3-C308-4F85-81A8-24E92FABE3C2}" destId="{D8911E5B-7186-4647-92BC-819905160618}" srcOrd="0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2" minVer="http://schemas.openxmlformats.org/drawingml/2006/main"/>
    </a:ext>
  </dgm:extLst>
</dgm:dataModel>
</file>

<file path=ppt/diagrams/drawing1.xml><?xml version="1.0" encoding="utf-8"?>
<dsp:drawing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="http://schemas.openxmlformats.org/presentationml/2006/main" xmlns:dsp="http://schemas.microsoft.com/office/drawing/2008/diagram">
  <dsp:spTree>
    <dsp:nvGrpSpPr>
      <dsp:cNvPr id="8" name=""/>
      <dsp:cNvGrpSpPr/>
    </dsp:nvGrpSpPr>
    <dsp:grpSpPr/>
  </dsp:spTree>
</dsp:drawing>
</file>

<file path=ppt/diagrams/drawing2.xml><?xml version="1.0" encoding="utf-8"?>
<dsp:drawing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="http://schemas.openxmlformats.org/presentationml/2006/main" xmlns:dsp="http://schemas.microsoft.com/office/drawing/2008/diagram">
  <dsp:spTree>
    <dsp:nvGrpSpPr>
      <dsp:cNvPr id="11" name=""/>
      <dsp:cNvGrpSpPr/>
    </dsp:nvGrpSpPr>
    <dsp:grpSpPr/>
  </dsp:spTree>
</dsp:drawing>
</file>

<file path=ppt/diagrams/drawing3.xml><?xml version="1.0" encoding="utf-8"?>
<dsp:drawing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="http://schemas.openxmlformats.org/presentationml/2006/main" xmlns:dsp="http://schemas.microsoft.com/office/drawing/2008/diagram">
  <dsp:spTree>
    <dsp:nvGrpSpPr>
      <dsp:cNvPr id="9" name=""/>
      <dsp:cNvGrpSpPr/>
    </dsp:nvGrpSpPr>
    <dsp:grpSpPr/>
  </dsp:spTree>
</dsp:drawing>
</file>

<file path=ppt/diagrams/drawing4.xml><?xml version="1.0" encoding="utf-8"?>
<dsp:drawing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="http://schemas.openxmlformats.org/presentationml/2006/main" xmlns:dsp="http://schemas.microsoft.com/office/drawing/2008/diagram">
  <dsp:spTree>
    <dsp:nvGrpSpPr>
      <dsp:cNvPr id="9" name=""/>
      <dsp:cNvGrpSpPr/>
    </dsp:nvGrpSpPr>
    <dsp:grpSpPr/>
  </dsp:spTree>
</dsp:drawing>
</file>

<file path=ppt/diagrams/drawing5.xml><?xml version="1.0" encoding="utf-8"?>
<dsp:drawing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="http://schemas.openxmlformats.org/presentationml/2006/main" xmlns:dsp="http://schemas.microsoft.com/office/drawing/2008/diagram">
  <dsp:spTree>
    <dsp:nvGrpSpPr>
      <dsp:cNvPr id="10" name=""/>
      <dsp:cNvGrpSpPr/>
    </dsp:nvGrpSpPr>
    <dsp:grpSpPr/>
  </dsp:spTree>
</dsp:drawing>
</file>

<file path=ppt/diagrams/layout1.xml><?xml version="1.0" encoding="utf-8"?>
<dgm:layoutDef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dgm="http://schemas.openxmlformats.org/drawingml/2006/diagram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/>
            </dgm:ruleLst>
          </dgm:layoutNode>
        </dgm:forEach>
        <dgm:forEach name="accentRepeat" axis="self">
          <dgm:layoutNode name="accentRepeatNode" styleLbl="solidAlignAcc1">
            <dgm:alg type="sp"/>
            <dgm:shape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r:blip="">
          <dgm:adjLst/>
        </dgm:shape>
        <dgm:presOf/>
        <dgm:constrLst/>
        <dgm:forEach name="Name15" ref="textRepeat"/>
      </dgm:layoutNode>
      <dgm:layoutNode name="textaccent1">
        <dgm:alg type="sp"/>
        <dgm:shape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r:blip="">
          <dgm:adjLst/>
        </dgm:shape>
        <dgm:presOf/>
        <dgm:constrLst/>
        <dgm:forEach name="Name18" ref="imageRepeat"/>
      </dgm:layoutNode>
      <dgm:layoutNode name="imageaccent1">
        <dgm:alg type="sp"/>
        <dgm:shape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r:blip="">
          <dgm:adjLst/>
        </dgm:shape>
        <dgm:presOf/>
        <dgm:constrLst/>
        <dgm:forEach name="Name21" ref="textRepeat"/>
      </dgm:layoutNode>
      <dgm:layoutNode name="textaccent2">
        <dgm:alg type="sp"/>
        <dgm:shape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r:blip="">
          <dgm:adjLst/>
        </dgm:shape>
        <dgm:presOf/>
        <dgm:constrLst/>
        <dgm:forEach name="Name24" ref="imageRepeat"/>
      </dgm:layoutNode>
      <dgm:layoutNode name="imageaccent2">
        <dgm:alg type="sp"/>
        <dgm:shape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r:blip="">
          <dgm:adjLst/>
        </dgm:shape>
        <dgm:presOf/>
        <dgm:constrLst/>
        <dgm:forEach name="Name27" ref="textRepeat"/>
      </dgm:layoutNode>
      <dgm:layoutNode name="textaccent3">
        <dgm:alg type="sp"/>
        <dgm:shape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r:blip="">
          <dgm:adjLst/>
        </dgm:shape>
        <dgm:presOf/>
        <dgm:constrLst/>
        <dgm:forEach name="Name30" ref="imageRepeat"/>
      </dgm:layoutNode>
      <dgm:layoutNode name="imageaccent3">
        <dgm:alg type="sp"/>
        <dgm:shape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r:blip="">
          <dgm:adjLst/>
        </dgm:shape>
        <dgm:presOf/>
        <dgm:constrLst/>
        <dgm:forEach name="Name33" ref="textRepeat"/>
      </dgm:layoutNode>
      <dgm:layoutNode name="textaccent4">
        <dgm:alg type="sp"/>
        <dgm:shape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r:blip="">
          <dgm:adjLst/>
        </dgm:shape>
        <dgm:presOf/>
        <dgm:constrLst/>
        <dgm:forEach name="Name36" ref="imageRepeat"/>
      </dgm:layoutNode>
      <dgm:layoutNode name="imageaccent4">
        <dgm:alg type="sp"/>
        <dgm:shape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r:blip="">
          <dgm:adjLst/>
        </dgm:shape>
        <dgm:presOf/>
        <dgm:constrLst/>
        <dgm:forEach name="Name39" ref="textRepeat"/>
      </dgm:layoutNode>
      <dgm:layoutNode name="textaccent5">
        <dgm:alg type="sp"/>
        <dgm:shape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r:blip="">
          <dgm:adjLst/>
        </dgm:shape>
        <dgm:presOf/>
        <dgm:constrLst/>
        <dgm:forEach name="Name42" ref="imageRepeat"/>
      </dgm:layoutNode>
      <dgm:layoutNode name="imageaccent5">
        <dgm:alg type="sp"/>
        <dgm:shape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r:blip="">
          <dgm:adjLst/>
        </dgm:shape>
        <dgm:presOf/>
        <dgm:constrLst/>
        <dgm:forEach name="Name45" ref="textRepeat"/>
      </dgm:layoutNode>
      <dgm:layoutNode name="textaccent6">
        <dgm:alg type="sp"/>
        <dgm:shape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r:blip="">
          <dgm:adjLst/>
        </dgm:shape>
        <dgm:presOf/>
        <dgm:constrLst/>
        <dgm:forEach name="Name48" ref="imageRepeat"/>
      </dgm:layoutNode>
      <dgm:layoutNode name="imageaccent6">
        <dgm:alg type="sp"/>
        <dgm:shape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r:blip="">
          <dgm:adjLst/>
        </dgm:shape>
        <dgm:presOf/>
        <dgm:constrLst/>
        <dgm:forEach name="Name51" ref="textRepeat"/>
      </dgm:layoutNode>
      <dgm:layoutNode name="textaccent7">
        <dgm:alg type="sp"/>
        <dgm:shape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r:blip="">
          <dgm:adjLst/>
        </dgm:shape>
        <dgm:presOf/>
        <dgm:constrLst/>
        <dgm:forEach name="Name54" ref="imageRepeat"/>
      </dgm:layoutNode>
      <dgm:layoutNode name="imageaccent7">
        <dgm:alg type="sp"/>
        <dgm:shape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r:blip="">
          <dgm:adjLst/>
        </dgm:shape>
        <dgm:presOf/>
        <dgm:constrLst/>
        <dgm:forEach name="Name57" ref="textRepeat"/>
      </dgm:layoutNode>
      <dgm:layoutNode name="textaccent8">
        <dgm:alg type="sp"/>
        <dgm:shape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r:blip="">
          <dgm:adjLst/>
        </dgm:shape>
        <dgm:presOf/>
        <dgm:constrLst/>
        <dgm:forEach name="Name60" ref="imageRepeat"/>
      </dgm:layoutNode>
      <dgm:layoutNode name="imageaccent8">
        <dgm:alg type="sp"/>
        <dgm:shape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r:blip="">
          <dgm:adjLst/>
        </dgm:shape>
        <dgm:presOf/>
        <dgm:constrLst/>
        <dgm:forEach name="Name63" ref="textRepeat"/>
      </dgm:layoutNode>
      <dgm:layoutNode name="textaccent9">
        <dgm:alg type="sp"/>
        <dgm:shape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r:blip="">
          <dgm:adjLst/>
        </dgm:shape>
        <dgm:presOf/>
        <dgm:constrLst/>
        <dgm:forEach name="Name66" ref="imageRepeat"/>
      </dgm:layoutNode>
      <dgm:layoutNode name="imageaccent9">
        <dgm:alg type="sp"/>
        <dgm:shape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r:blip="">
          <dgm:adjLst/>
        </dgm:shape>
        <dgm:presOf/>
        <dgm:constrLst/>
        <dgm:forEach name="Name69" ref="textRepeat"/>
      </dgm:layoutNode>
      <dgm:layoutNode name="textaccent10">
        <dgm:alg type="sp"/>
        <dgm:shape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r:blip="">
          <dgm:adjLst/>
        </dgm:shape>
        <dgm:presOf/>
        <dgm:constrLst/>
        <dgm:forEach name="Name72" ref="imageRepeat"/>
      </dgm:layoutNode>
      <dgm:layoutNode name="imageaccent10">
        <dgm:alg type="sp"/>
        <dgm:shape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r:blip="">
          <dgm:adjLst/>
        </dgm:shape>
        <dgm:presOf/>
        <dgm:constrLst/>
        <dgm:forEach name="Name75" ref="textRepeat"/>
      </dgm:layoutNode>
      <dgm:layoutNode name="textaccent11">
        <dgm:alg type="sp"/>
        <dgm:shape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r:blip="">
          <dgm:adjLst/>
        </dgm:shape>
        <dgm:presOf/>
        <dgm:constrLst/>
        <dgm:forEach name="Name78" ref="imageRepeat"/>
      </dgm:layoutNode>
      <dgm:layoutNode name="imageaccent11">
        <dgm:alg type="sp"/>
        <dgm:shape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r:blip="">
          <dgm:adjLst/>
        </dgm:shape>
        <dgm:presOf/>
        <dgm:constrLst/>
        <dgm:forEach name="Name81" ref="textRepeat"/>
      </dgm:layoutNode>
      <dgm:layoutNode name="textaccent12">
        <dgm:alg type="sp"/>
        <dgm:shape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r:blip="">
          <dgm:adjLst/>
        </dgm:shape>
        <dgm:presOf/>
        <dgm:constrLst/>
        <dgm:forEach name="Name84" ref="imageRepeat"/>
      </dgm:layoutNode>
      <dgm:layoutNode name="imageaccent12">
        <dgm:alg type="sp"/>
        <dgm:shape r:blip="">
          <dgm:adjLst/>
        </dgm:shape>
        <dgm:presOf/>
        <dgm:constrLst/>
        <dgm:forEach name="Name85" ref="accentRepeat"/>
      </dgm:layoutNode>
    </dgm:forEach>
  </dgm:layoutNode>
</dgm:layoutDef>
</file>

<file path=ppt/diagrams/layout2.xml><?xml version="1.0" encoding="utf-8"?>
<dgm:layoutDef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dgm="http://schemas.openxmlformats.org/drawingml/2006/diagram" uniqueId="urn:microsoft.com/office/officeart/2005/8/layout/arrow1">
  <dgm:title val=""/>
  <dgm:desc val=""/>
  <dgm:catLst>
    <dgm:cat type="relationship" pri="7000"/>
    <dgm:cat type="process" pri="3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r:blip="">
      <dgm:adjLst/>
    </dgm:shape>
    <dgm:presOf/>
    <dgm:choose name="Name9">
      <dgm:if name="Name10" axis="ch" ptType="node" func="cnt" op="equ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0.1"/>
          <dgm:constr type="diam" refType="w" refFor="ch" refPtType="node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"/>
        </dgm:constrLst>
      </dgm:if>
      <dgm:if name="Name13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15"/>
        </dgm:constrLst>
      </dgm:if>
      <dgm:if name="Name14" axis="ch" ptType="node" func="cnt" op="equ" val="10">
        <dgm:constrLst>
          <dgm:constr type="primFontSz" for="ch" ptType="node" op="lte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else name="Name1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35"/>
        </dgm:constrLst>
      </dgm:else>
    </dgm:choose>
    <dgm:ruleLst/>
    <dgm:forEach name="Name16" axis="ch" ptType="node">
      <dgm:layoutNode name="arrow">
        <dgm:varLst>
          <dgm:bulletEnabled val="1"/>
        </dgm:varLst>
        <dgm:alg type="tx"/>
        <dgm:shape type="upArrow" r:blip="">
          <dgm:adjLst>
            <dgm:adj idx="2" val="0.35"/>
          </dgm:adjLst>
        </dgm:shape>
        <dgm:presOf axis="desOrSelf" ptType="node"/>
        <dgm:constrLst/>
        <dgm:ruleLst>
          <dgm:rule type="primFontSz" val="5"/>
        </dgm:ruleLst>
      </dgm:layoutNode>
    </dgm:forEach>
  </dgm:layoutNode>
</dgm:layoutDef>
</file>

<file path=ppt/diagrams/layout3.xml><?xml version="1.0" encoding="utf-8"?>
<dgm:layoutDef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dgm="http://schemas.openxmlformats.org/drawingml/2006/diagram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rot="-5" type="mathMinus" r:blip="">
                <dgm:adjLst/>
              </dgm:shape>
            </dgm:if>
            <dgm:else name="Name13">
              <dgm:shape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type="rect" r:blip="">
          <dgm:adjLst/>
        </dgm:shape>
        <dgm:presOf axis="desOrSelf" ptType="node"/>
        <dgm:constrLst/>
        <dgm:ruleLst>
          <dgm:rule type="primFontSz" val="5"/>
        </dgm:ruleLst>
      </dgm:layoutNode>
    </dgm:forEach>
    <dgm:forEach name="Name16" axis="ch" ptType="node" st="2" cnt="1">
      <dgm:layoutNode name="upArrow" styleLbl="node1">
        <dgm:alg type="sp"/>
        <dgm:shape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type="rect" r:blip="">
          <dgm:adjLst/>
        </dgm:shape>
        <dgm:presOf axis="desOrSelf" ptType="node"/>
        <dgm:constrLst/>
        <dgm:ruleLst>
          <dgm:rule type="primFontSz" val="5"/>
        </dgm:ruleLst>
      </dgm:layoutNode>
    </dgm:forEach>
  </dgm:layoutNode>
</dgm:layoutDef>
</file>

<file path=ppt/diagrams/layout4.xml><?xml version="1.0" encoding="utf-8"?>
<dgm:layoutDef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dgm="http://schemas.openxmlformats.org/drawingml/2006/diagram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rot="-90" type="flowChartManualOperation" r:blip="">
              <dgm:adjLst/>
            </dgm:shape>
          </dgm:if>
          <dgm:else name="Name6">
            <dgm:shape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/>
        </dgm:ruleLst>
      </dgm:layoutNode>
      <dgm:forEach name="sibTransForEach" axis="followSib" ptType="sibTrans" cnt="1">
        <dgm:layoutNode name="sibTrans">
          <dgm:alg type="sp"/>
          <dgm:shape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dgm="http://schemas.openxmlformats.org/drawingml/2006/diagram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/>
                        </dgm:ruleLst>
                      </dgm:layoutNode>
                      <dgm:layoutNode name="spacerB">
                        <dgm:alg type="sp"/>
                        <dgm:shape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/>
          </dgm:ruleLst>
        </dgm:layoutNode>
      </dgm:if>
      <dgm:else name="Name19"/>
    </dgm:choose>
  </dgm:layoutNode>
</dgm:layoutDef>
</file>

<file path=ppt/diagrams/quickStyle1.xml><?xml version="1.0" encoding="utf-8"?>
<dgm:styleDef xmlns:a="http://schemas.openxmlformats.org/drawingml/2006/main" xmlns:dgm="http://schemas.openxmlformats.org/drawingml/2006/diagram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a="http://schemas.openxmlformats.org/drawingml/2006/main" xmlns:dgm="http://schemas.openxmlformats.org/drawingml/2006/diagram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a="http://schemas.openxmlformats.org/drawingml/2006/main" xmlns:dgm="http://schemas.openxmlformats.org/drawingml/2006/diagram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a="http://schemas.openxmlformats.org/drawingml/2006/main" xmlns:dgm="http://schemas.openxmlformats.org/drawingml/2006/diagram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a="http://schemas.openxmlformats.org/drawingml/2006/main" xmlns:dgm="http://schemas.openxmlformats.org/drawingml/2006/diagram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<Relationships xmlns="http://schemas.openxmlformats.org/package/2006/relationships"><Relationship Id="rId1" Target="../theme/theme3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4937C4-F3E7-45A7-8C44-362FB74D06B3}" type="datetimeFigureOut">
              <a:rPr lang="zh-CN" altLang="en-US" smtClean="0"/>
              <a:t>2015/9/9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EE5CF2-E046-4DD1-BB40-ED507B1232B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5659809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B9704-2D7C-4322-A8B9-ACAB1069AD9B}" type="datetimeFigureOut">
              <a:rPr lang="zh-CN" altLang="en-US" smtClean="0"/>
              <a:t>2015/9/9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739DA-6259-47BB-8566-3AD3B71C6CB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914647435"/>
      </p:ext>
    </p:extLst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B9704-2D7C-4322-A8B9-ACAB1069AD9B}" type="datetimeFigureOut">
              <a:rPr lang="zh-CN" altLang="en-US" smtClean="0"/>
              <a:t>2015/9/9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739DA-6259-47BB-8566-3AD3B71C6CB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869312777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B9704-2D7C-4322-A8B9-ACAB1069AD9B}" type="datetimeFigureOut">
              <a:rPr lang="zh-CN" altLang="en-US" smtClean="0"/>
              <a:t>2015/9/9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739DA-6259-47BB-8566-3AD3B71C6CB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003780762"/>
      </p:ext>
    </p:extLst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2015/9/9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929580137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2015/9/9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40237733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2015/9/9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263440993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2015/9/9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98269612"/>
      </p:ext>
    </p:extLst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2015/9/9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827535288"/>
      </p:ext>
    </p:extLst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2015/9/9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455272283"/>
      </p:ext>
    </p:extLst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2015/9/9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039514298"/>
      </p:ext>
    </p:extLst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2015/9/9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354799155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B9704-2D7C-4322-A8B9-ACAB1069AD9B}" type="datetimeFigureOut">
              <a:rPr lang="zh-CN" altLang="en-US" smtClean="0"/>
              <a:t>2015/9/9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739DA-6259-47BB-8566-3AD3B71C6CB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429559005"/>
      </p:ext>
    </p:extLst>
  </p:cSld>
  <p:clrMapOvr>
    <a:masterClrMapping/>
  </p:clrMapOvr>
  <p:transition/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2015/9/9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732706791"/>
      </p:ext>
    </p:extLst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2015/9/9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321461865"/>
      </p:ext>
    </p:extLst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2015/9/9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396922951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B9704-2D7C-4322-A8B9-ACAB1069AD9B}" type="datetimeFigureOut">
              <a:rPr lang="zh-CN" altLang="en-US" smtClean="0"/>
              <a:t>2015/9/9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739DA-6259-47BB-8566-3AD3B71C6CB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250428205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B9704-2D7C-4322-A8B9-ACAB1069AD9B}" type="datetimeFigureOut">
              <a:rPr lang="zh-CN" altLang="en-US" smtClean="0"/>
              <a:t>2015/9/9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739DA-6259-47BB-8566-3AD3B71C6CB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083394455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B9704-2D7C-4322-A8B9-ACAB1069AD9B}" type="datetimeFigureOut">
              <a:rPr lang="zh-CN" altLang="en-US" smtClean="0"/>
              <a:t>2015/9/9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739DA-6259-47BB-8566-3AD3B71C6CB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621440421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B9704-2D7C-4322-A8B9-ACAB1069AD9B}" type="datetimeFigureOut">
              <a:rPr lang="zh-CN" altLang="en-US" smtClean="0"/>
              <a:t>2015/9/9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739DA-6259-47BB-8566-3AD3B71C6CB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4274022517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B9704-2D7C-4322-A8B9-ACAB1069AD9B}" type="datetimeFigureOut">
              <a:rPr lang="zh-CN" altLang="en-US" smtClean="0"/>
              <a:t>2015/9/9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739DA-6259-47BB-8566-3AD3B71C6CB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4291093710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B9704-2D7C-4322-A8B9-ACAB1069AD9B}" type="datetimeFigureOut">
              <a:rPr lang="zh-CN" altLang="en-US" smtClean="0"/>
              <a:t>2015/9/9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739DA-6259-47BB-8566-3AD3B71C6CB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537564518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B9704-2D7C-4322-A8B9-ACAB1069AD9B}" type="datetimeFigureOut">
              <a:rPr lang="zh-CN" altLang="en-US" smtClean="0"/>
              <a:t>2015/9/9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739DA-6259-47BB-8566-3AD3B71C6CB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794154558"/>
      </p:ext>
    </p:extLst>
  </p:cSld>
  <p:clrMapOvr>
    <a:masterClrMapping/>
  </p:clrMapOvr>
  <p:transition/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10" Target="../slideLayouts/slideLayout21.xml" Type="http://schemas.openxmlformats.org/officeDocument/2006/relationships/slideLayout"/><Relationship Id="rId11" Target="../slideLayouts/slideLayout22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13.xml" Type="http://schemas.openxmlformats.org/officeDocument/2006/relationships/slideLayout"/><Relationship Id="rId3" Target="../slideLayouts/slideLayout14.xml" Type="http://schemas.openxmlformats.org/officeDocument/2006/relationships/slideLayout"/><Relationship Id="rId4" Target="../slideLayouts/slideLayout15.xml" Type="http://schemas.openxmlformats.org/officeDocument/2006/relationships/slideLayout"/><Relationship Id="rId5" Target="../slideLayouts/slideLayout16.xml" Type="http://schemas.openxmlformats.org/officeDocument/2006/relationships/slideLayout"/><Relationship Id="rId6" Target="../slideLayouts/slideLayout17.xml" Type="http://schemas.openxmlformats.org/officeDocument/2006/relationships/slideLayout"/><Relationship Id="rId7" Target="../slideLayouts/slideLayout18.xml" Type="http://schemas.openxmlformats.org/officeDocument/2006/relationships/slideLayout"/><Relationship Id="rId8" Target="../slideLayouts/slideLayout19.xml" Type="http://schemas.openxmlformats.org/officeDocument/2006/relationships/slideLayout"/><Relationship Id="rId9" Target="../slideLayouts/slideLayout20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pattFill prst="wdDnDiag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2B9704-2D7C-4322-A8B9-ACAB1069AD9B}" type="datetimeFigureOut">
              <a:rPr lang="zh-CN" altLang="en-US" smtClean="0"/>
              <a:t>2015/9/9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B739DA-6259-47BB-8566-3AD3B71C6CB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418622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2015/9/9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007060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charts/chart1.xml" Type="http://schemas.openxmlformats.org/officeDocument/2006/relationships/chart"/><Relationship Id="rId3" Target="../charts/chart2.xml" Type="http://schemas.openxmlformats.org/officeDocument/2006/relationships/chart"/><Relationship Id="rId4" Target="../charts/chart3.xml" Type="http://schemas.openxmlformats.org/officeDocument/2006/relationships/chart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diagrams/drawing3.xml" Type="http://schemas.microsoft.com/office/2007/relationships/diagramDrawing"/><Relationship Id="rId3" Target="../diagrams/data3.xml" Type="http://schemas.openxmlformats.org/officeDocument/2006/relationships/diagramData"/><Relationship Id="rId4" Target="../diagrams/layout3.xml" Type="http://schemas.openxmlformats.org/officeDocument/2006/relationships/diagramLayout"/><Relationship Id="rId5" Target="../diagrams/quickStyle3.xml" Type="http://schemas.openxmlformats.org/officeDocument/2006/relationships/diagramQuickStyle"/><Relationship Id="rId6" Target="../diagrams/colors3.xml" Type="http://schemas.openxmlformats.org/officeDocument/2006/relationships/diagramColors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diagrams/drawing4.xml" Type="http://schemas.microsoft.com/office/2007/relationships/diagramDrawing"/><Relationship Id="rId3" Target="../diagrams/data4.xml" Type="http://schemas.openxmlformats.org/officeDocument/2006/relationships/diagramData"/><Relationship Id="rId4" Target="../diagrams/layout4.xml" Type="http://schemas.openxmlformats.org/officeDocument/2006/relationships/diagramLayout"/><Relationship Id="rId5" Target="../diagrams/quickStyle4.xml" Type="http://schemas.openxmlformats.org/officeDocument/2006/relationships/diagramQuickStyle"/><Relationship Id="rId6" Target="../diagrams/colors4.xml" Type="http://schemas.openxmlformats.org/officeDocument/2006/relationships/diagramColors"/></Relationships>
</file>

<file path=ppt/slides/_rels/slide1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diagrams/drawing5.xml" Type="http://schemas.microsoft.com/office/2007/relationships/diagramDrawing"/><Relationship Id="rId3" Target="../diagrams/data5.xml" Type="http://schemas.openxmlformats.org/officeDocument/2006/relationships/diagramData"/><Relationship Id="rId4" Target="../diagrams/layout5.xml" Type="http://schemas.openxmlformats.org/officeDocument/2006/relationships/diagramLayout"/><Relationship Id="rId5" Target="../diagrams/quickStyle5.xml" Type="http://schemas.openxmlformats.org/officeDocument/2006/relationships/diagramQuickStyle"/><Relationship Id="rId6" Target="../diagrams/colors5.xml" Type="http://schemas.openxmlformats.org/officeDocument/2006/relationships/diagramColors"/></Relationships>
</file>

<file path=ppt/slides/_rels/slide1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charts/chart4.xml" Type="http://schemas.openxmlformats.org/officeDocument/2006/relationships/chart"/></Relationships>
</file>

<file path=ppt/slides/_rels/slide1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jpe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diagrams/drawing1.xml" Type="http://schemas.microsoft.com/office/2007/relationships/diagramDrawing"/><Relationship Id="rId3" Target="../diagrams/data1.xml" Type="http://schemas.openxmlformats.org/officeDocument/2006/relationships/diagramData"/><Relationship Id="rId4" Target="../diagrams/layout1.xml" Type="http://schemas.openxmlformats.org/officeDocument/2006/relationships/diagramLayout"/><Relationship Id="rId5" Target="../diagrams/quickStyle1.xml" Type="http://schemas.openxmlformats.org/officeDocument/2006/relationships/diagramQuickStyle"/><Relationship Id="rId6" Target="../diagrams/colors1.xml" Type="http://schemas.openxmlformats.org/officeDocument/2006/relationships/diagramColors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diagrams/drawing2.xml" Type="http://schemas.microsoft.com/office/2007/relationships/diagramDrawing"/><Relationship Id="rId3" Target="../diagrams/data2.xml" Type="http://schemas.openxmlformats.org/officeDocument/2006/relationships/diagramData"/><Relationship Id="rId4" Target="../diagrams/layout2.xml" Type="http://schemas.openxmlformats.org/officeDocument/2006/relationships/diagramLayout"/><Relationship Id="rId5" Target="../diagrams/quickStyle2.xml" Type="http://schemas.openxmlformats.org/officeDocument/2006/relationships/diagramQuickStyle"/><Relationship Id="rId6" Target="../diagrams/colors2.xml" Type="http://schemas.openxmlformats.org/officeDocument/2006/relationships/diagramColors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4" name="组合 3"/>
          <p:cNvGrpSpPr/>
          <p:nvPr/>
        </p:nvGrpSpPr>
        <p:grpSpPr>
          <a:xfrm>
            <a:off x="192604" y="1087147"/>
            <a:ext cx="11604302" cy="3576463"/>
            <a:chOff x="1467726" y="1876228"/>
            <a:chExt cx="8793874" cy="2710285"/>
          </a:xfrm>
        </p:grpSpPr>
        <p:grpSp>
          <p:nvGrpSpPr>
            <p:cNvPr id="5" name="组合 4"/>
            <p:cNvGrpSpPr/>
            <p:nvPr/>
          </p:nvGrpSpPr>
          <p:grpSpPr>
            <a:xfrm>
              <a:off x="1467726" y="1876228"/>
              <a:ext cx="8793874" cy="2710285"/>
              <a:chOff x="2000314" y="2197486"/>
              <a:chExt cx="7960288" cy="2119805"/>
            </a:xfrm>
            <a:solidFill>
              <a:schemeClr val="bg1">
                <a:alpha val="49000"/>
              </a:schemeClr>
            </a:solidFill>
          </p:grpSpPr>
          <p:sp>
            <p:nvSpPr>
              <p:cNvPr id="9" name="流程图: 手动输入 5"/>
              <p:cNvSpPr/>
              <p:nvPr/>
            </p:nvSpPr>
            <p:spPr>
              <a:xfrm rot="10609554">
                <a:off x="2000314" y="2210416"/>
                <a:ext cx="5946672" cy="1538514"/>
              </a:xfrm>
              <a:custGeom>
                <a:gdLst>
                  <a:gd fmla="*/ 0 w 11318" name="connsiteX0"/>
                  <a:gd fmla="*/ 5742 h 10000" name="connsiteY0"/>
                  <a:gd fmla="*/ 10198 w 11318" name="connsiteX1"/>
                  <a:gd fmla="*/ 0 h 10000" name="connsiteY1"/>
                  <a:gd fmla="*/ 11318 w 11318" name="connsiteX2"/>
                  <a:gd fmla="*/ 9169 h 10000" name="connsiteY2"/>
                  <a:gd fmla="*/ 198 w 11318" name="connsiteX3"/>
                  <a:gd fmla="*/ 10000 h 10000" name="connsiteY3"/>
                  <a:gd fmla="*/ 0 w 11318" name="connsiteX4"/>
                  <a:gd fmla="*/ 5742 h 10000" name="connsiteY4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b="b" l="l" r="r" t="t"/>
                <a:pathLst>
                  <a:path h="10000" w="11318">
                    <a:moveTo>
                      <a:pt x="0" y="5742"/>
                    </a:moveTo>
                    <a:lnTo>
                      <a:pt x="10198" y="0"/>
                    </a:lnTo>
                    <a:lnTo>
                      <a:pt x="11318" y="9169"/>
                    </a:lnTo>
                    <a:lnTo>
                      <a:pt x="198" y="10000"/>
                    </a:lnTo>
                    <a:lnTo>
                      <a:pt x="0" y="5742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10" name="流程图: 手动输入 5"/>
              <p:cNvSpPr/>
              <p:nvPr/>
            </p:nvSpPr>
            <p:spPr>
              <a:xfrm flipV="1" rot="9225032">
                <a:off x="4013930" y="2197486"/>
                <a:ext cx="5946672" cy="2119805"/>
              </a:xfrm>
              <a:custGeom>
                <a:gdLst>
                  <a:gd fmla="*/ 0 w 11318" name="connsiteX0"/>
                  <a:gd fmla="*/ 5742 h 10000" name="connsiteY0"/>
                  <a:gd fmla="*/ 10198 w 11318" name="connsiteX1"/>
                  <a:gd fmla="*/ 0 h 10000" name="connsiteY1"/>
                  <a:gd fmla="*/ 11318 w 11318" name="connsiteX2"/>
                  <a:gd fmla="*/ 9169 h 10000" name="connsiteY2"/>
                  <a:gd fmla="*/ 198 w 11318" name="connsiteX3"/>
                  <a:gd fmla="*/ 10000 h 10000" name="connsiteY3"/>
                  <a:gd fmla="*/ 0 w 11318" name="connsiteX4"/>
                  <a:gd fmla="*/ 5742 h 10000" name="connsiteY4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b="b" l="l" r="r" t="t"/>
                <a:pathLst>
                  <a:path h="10000" w="11318">
                    <a:moveTo>
                      <a:pt x="0" y="5742"/>
                    </a:moveTo>
                    <a:lnTo>
                      <a:pt x="10198" y="0"/>
                    </a:lnTo>
                    <a:lnTo>
                      <a:pt x="11318" y="9169"/>
                    </a:lnTo>
                    <a:lnTo>
                      <a:pt x="198" y="10000"/>
                    </a:lnTo>
                    <a:lnTo>
                      <a:pt x="0" y="5742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grpSp>
          <p:nvGrpSpPr>
            <p:cNvPr id="6" name="组合 5"/>
            <p:cNvGrpSpPr/>
            <p:nvPr/>
          </p:nvGrpSpPr>
          <p:grpSpPr>
            <a:xfrm>
              <a:off x="1908348" y="2074192"/>
              <a:ext cx="8052254" cy="2243099"/>
              <a:chOff x="1908348" y="2074192"/>
              <a:chExt cx="8052254" cy="2243099"/>
            </a:xfrm>
          </p:grpSpPr>
          <p:sp>
            <p:nvSpPr>
              <p:cNvPr id="7" name="流程图: 手动输入 5"/>
              <p:cNvSpPr/>
              <p:nvPr/>
            </p:nvSpPr>
            <p:spPr>
              <a:xfrm rot="10613107">
                <a:off x="1908348" y="2074192"/>
                <a:ext cx="5946672" cy="1538514"/>
              </a:xfrm>
              <a:custGeom>
                <a:gdLst>
                  <a:gd fmla="*/ 0 w 11318" name="connsiteX0"/>
                  <a:gd fmla="*/ 5742 h 10000" name="connsiteY0"/>
                  <a:gd fmla="*/ 10198 w 11318" name="connsiteX1"/>
                  <a:gd fmla="*/ 0 h 10000" name="connsiteY1"/>
                  <a:gd fmla="*/ 11318 w 11318" name="connsiteX2"/>
                  <a:gd fmla="*/ 9169 h 10000" name="connsiteY2"/>
                  <a:gd fmla="*/ 198 w 11318" name="connsiteX3"/>
                  <a:gd fmla="*/ 10000 h 10000" name="connsiteY3"/>
                  <a:gd fmla="*/ 0 w 11318" name="connsiteX4"/>
                  <a:gd fmla="*/ 5742 h 10000" name="connsiteY4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b="b" l="l" r="r" t="t"/>
                <a:pathLst>
                  <a:path h="10000" w="11318">
                    <a:moveTo>
                      <a:pt x="0" y="5742"/>
                    </a:moveTo>
                    <a:lnTo>
                      <a:pt x="10198" y="0"/>
                    </a:lnTo>
                    <a:lnTo>
                      <a:pt x="11318" y="9169"/>
                    </a:lnTo>
                    <a:lnTo>
                      <a:pt x="198" y="10000"/>
                    </a:lnTo>
                    <a:lnTo>
                      <a:pt x="0" y="5742"/>
                    </a:lnTo>
                    <a:close/>
                  </a:path>
                </a:pathLst>
              </a:custGeom>
              <a:solidFill>
                <a:srgbClr val="009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8" name="流程图: 手动输入 5"/>
              <p:cNvSpPr/>
              <p:nvPr/>
            </p:nvSpPr>
            <p:spPr>
              <a:xfrm flipV="1" rot="9292456">
                <a:off x="4013930" y="2197486"/>
                <a:ext cx="5946672" cy="2119805"/>
              </a:xfrm>
              <a:custGeom>
                <a:gdLst>
                  <a:gd fmla="*/ 0 w 11318" name="connsiteX0"/>
                  <a:gd fmla="*/ 5742 h 10000" name="connsiteY0"/>
                  <a:gd fmla="*/ 10198 w 11318" name="connsiteX1"/>
                  <a:gd fmla="*/ 0 h 10000" name="connsiteY1"/>
                  <a:gd fmla="*/ 11318 w 11318" name="connsiteX2"/>
                  <a:gd fmla="*/ 9169 h 10000" name="connsiteY2"/>
                  <a:gd fmla="*/ 198 w 11318" name="connsiteX3"/>
                  <a:gd fmla="*/ 10000 h 10000" name="connsiteY3"/>
                  <a:gd fmla="*/ 0 w 11318" name="connsiteX4"/>
                  <a:gd fmla="*/ 5742 h 10000" name="connsiteY4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b="b" l="l" r="r" t="t"/>
                <a:pathLst>
                  <a:path h="10000" w="11318">
                    <a:moveTo>
                      <a:pt x="0" y="5742"/>
                    </a:moveTo>
                    <a:lnTo>
                      <a:pt x="10198" y="0"/>
                    </a:lnTo>
                    <a:lnTo>
                      <a:pt x="11318" y="9169"/>
                    </a:lnTo>
                    <a:lnTo>
                      <a:pt x="198" y="10000"/>
                    </a:lnTo>
                    <a:lnTo>
                      <a:pt x="0" y="5742"/>
                    </a:lnTo>
                    <a:close/>
                  </a:path>
                </a:pathLst>
              </a:custGeom>
              <a:solidFill>
                <a:srgbClr val="009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</p:grpSp>
      <p:sp>
        <p:nvSpPr>
          <p:cNvPr id="11" name="文本框 10"/>
          <p:cNvSpPr txBox="1"/>
          <p:nvPr/>
        </p:nvSpPr>
        <p:spPr>
          <a:xfrm rot="20427500">
            <a:off x="4804803" y="2999815"/>
            <a:ext cx="5542280" cy="6400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b="1" lang="en-US" smtClean="0" sz="3600">
                <a:latin typeface="+mj-ea"/>
                <a:ea typeface="+mj-ea"/>
              </a:rPr>
              <a:t>YOUR TEXT YOUR TEXT</a:t>
            </a:r>
          </a:p>
        </p:txBody>
      </p:sp>
      <p:sp>
        <p:nvSpPr>
          <p:cNvPr id="12" name="文本框 11"/>
          <p:cNvSpPr txBox="1"/>
          <p:nvPr/>
        </p:nvSpPr>
        <p:spPr>
          <a:xfrm rot="21155286">
            <a:off x="1151444" y="1775094"/>
            <a:ext cx="7582912" cy="7010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b="1" lang="en-US" smtClean="0" sz="4000">
                <a:solidFill>
                  <a:srgbClr val="FFFF00"/>
                </a:solidFill>
                <a:latin typeface="+mj-ea"/>
                <a:ea typeface="+mj-ea"/>
              </a:rPr>
              <a:t>CLICK TO ADD CLICK TO ADD</a:t>
            </a:r>
          </a:p>
        </p:txBody>
      </p:sp>
      <p:sp>
        <p:nvSpPr>
          <p:cNvPr id="13" name="文本框 12"/>
          <p:cNvSpPr txBox="1"/>
          <p:nvPr/>
        </p:nvSpPr>
        <p:spPr>
          <a:xfrm rot="20143922">
            <a:off x="8158725" y="3444025"/>
            <a:ext cx="4240530" cy="396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 sz="2000">
                <a:solidFill>
                  <a:srgbClr val="009900"/>
                </a:solidFill>
                <a:latin typeface="+mj-ea"/>
                <a:ea typeface="+mj-ea"/>
              </a:rPr>
              <a:t>YOUR TEXT YOUR TEXT @PPtlee</a:t>
            </a:r>
          </a:p>
        </p:txBody>
      </p:sp>
    </p:spTree>
    <p:extLst>
      <p:ext uri="{BB962C8B-B14F-4D97-AF65-F5344CB8AC3E}">
        <p14:creationId val="4183533354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/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6" name="组合 5"/>
          <p:cNvGrpSpPr/>
          <p:nvPr/>
        </p:nvGrpSpPr>
        <p:grpSpPr>
          <a:xfrm>
            <a:off x="-97463" y="2199558"/>
            <a:ext cx="3921645" cy="2614431"/>
            <a:chOff x="695325" y="2032667"/>
            <a:chExt cx="4508708" cy="3005806"/>
          </a:xfrm>
        </p:grpSpPr>
        <p:sp>
          <p:nvSpPr>
            <p:cNvPr id="7" name="同心圆 6"/>
            <p:cNvSpPr/>
            <p:nvPr/>
          </p:nvSpPr>
          <p:spPr>
            <a:xfrm>
              <a:off x="1947186" y="2533077"/>
              <a:ext cx="2004987" cy="2004987"/>
            </a:xfrm>
            <a:prstGeom prst="donut">
              <a:avLst>
                <a:gd fmla="val 20868" name="adj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graphicFrame>
          <p:nvGraphicFramePr>
            <p:cNvPr id="8" name="图表 7"/>
            <p:cNvGraphicFramePr/>
            <p:nvPr>
              <p:extLst>
                <p:ext uri="{D42A27DB-BD31-4B8C-83A1-F6EECF244321}">
                  <p14:modId val="3970206659"/>
                </p:ext>
              </p:extLst>
            </p:nvPr>
          </p:nvGraphicFramePr>
          <p:xfrm>
            <a:off x="695325" y="2032667"/>
            <a:ext cx="4508708" cy="3005806"/>
          </p:xfrm>
          <a:graphic>
            <a:graphicData uri="http://schemas.openxmlformats.org/drawingml/2006/chart">
              <c:chart xmlns:c="http://schemas.openxmlformats.org/drawingml/2006/chart" r:id="rId2"/>
            </a:graphicData>
          </a:graphic>
        </p:graphicFrame>
      </p:grpSp>
      <p:grpSp>
        <p:nvGrpSpPr>
          <p:cNvPr id="9" name="组合 8"/>
          <p:cNvGrpSpPr/>
          <p:nvPr/>
        </p:nvGrpSpPr>
        <p:grpSpPr>
          <a:xfrm>
            <a:off x="7961444" y="2199558"/>
            <a:ext cx="3921645" cy="2614431"/>
            <a:chOff x="695325" y="2032667"/>
            <a:chExt cx="4508708" cy="3005806"/>
          </a:xfrm>
        </p:grpSpPr>
        <p:sp>
          <p:nvSpPr>
            <p:cNvPr id="10" name="同心圆 9"/>
            <p:cNvSpPr/>
            <p:nvPr/>
          </p:nvSpPr>
          <p:spPr>
            <a:xfrm>
              <a:off x="1947186" y="2533077"/>
              <a:ext cx="2004987" cy="2004987"/>
            </a:xfrm>
            <a:prstGeom prst="donut">
              <a:avLst>
                <a:gd fmla="val 20868" name="adj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graphicFrame>
          <p:nvGraphicFramePr>
            <p:cNvPr id="11" name="图表 10"/>
            <p:cNvGraphicFramePr/>
            <p:nvPr>
              <p:extLst>
                <p:ext uri="{D42A27DB-BD31-4B8C-83A1-F6EECF244321}">
                  <p14:modId val="2645244747"/>
                </p:ext>
              </p:extLst>
            </p:nvPr>
          </p:nvGraphicFramePr>
          <p:xfrm>
            <a:off x="695325" y="2032667"/>
            <a:ext cx="4508708" cy="3005806"/>
          </p:xfrm>
          <a:graphic>
            <a:graphicData uri="http://schemas.openxmlformats.org/drawingml/2006/chart">
              <c:chart xmlns:c="http://schemas.openxmlformats.org/drawingml/2006/chart" r:id="rId3"/>
            </a:graphicData>
          </a:graphic>
        </p:graphicFrame>
      </p:grpSp>
      <p:grpSp>
        <p:nvGrpSpPr>
          <p:cNvPr id="12" name="组合 11"/>
          <p:cNvGrpSpPr/>
          <p:nvPr/>
        </p:nvGrpSpPr>
        <p:grpSpPr>
          <a:xfrm>
            <a:off x="3931991" y="2199558"/>
            <a:ext cx="3921645" cy="2614431"/>
            <a:chOff x="695325" y="2032667"/>
            <a:chExt cx="4508708" cy="3005806"/>
          </a:xfrm>
        </p:grpSpPr>
        <p:sp>
          <p:nvSpPr>
            <p:cNvPr id="13" name="同心圆 12"/>
            <p:cNvSpPr/>
            <p:nvPr/>
          </p:nvSpPr>
          <p:spPr>
            <a:xfrm>
              <a:off x="1947186" y="2533077"/>
              <a:ext cx="2004987" cy="2004987"/>
            </a:xfrm>
            <a:prstGeom prst="donut">
              <a:avLst>
                <a:gd fmla="val 20868" name="adj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graphicFrame>
          <p:nvGraphicFramePr>
            <p:cNvPr id="14" name="图表 13"/>
            <p:cNvGraphicFramePr/>
            <p:nvPr>
              <p:extLst>
                <p:ext uri="{D42A27DB-BD31-4B8C-83A1-F6EECF244321}">
                  <p14:modId val="4174885738"/>
                </p:ext>
              </p:extLst>
            </p:nvPr>
          </p:nvGraphicFramePr>
          <p:xfrm>
            <a:off x="695325" y="2032667"/>
            <a:ext cx="4508708" cy="3005806"/>
          </p:xfrm>
          <a:graphic>
            <a:graphicData uri="http://schemas.openxmlformats.org/drawingml/2006/chart">
              <c:chart xmlns:c="http://schemas.openxmlformats.org/drawingml/2006/chart" r:id="rId4"/>
            </a:graphicData>
          </a:graphic>
        </p:graphicFrame>
      </p:grpSp>
      <p:sp>
        <p:nvSpPr>
          <p:cNvPr id="15" name="矩形 14"/>
          <p:cNvSpPr/>
          <p:nvPr/>
        </p:nvSpPr>
        <p:spPr>
          <a:xfrm>
            <a:off x="942134" y="4886699"/>
            <a:ext cx="1842450" cy="6400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aseline="0" cap="none" i="0" kern="1200" kumimoji="0" lang="en-US" noProof="0" normalizeH="0" smtClean="0" spc="0" strike="noStrike" u="none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+mn-lt"/>
                <a:ea typeface="+mn-ea"/>
              </a:rPr>
              <a:t>CLICK TO ADD </a:t>
            </a:r>
          </a:p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aseline="0" cap="none" i="0" kern="1200" kumimoji="0" lang="en-US" noProof="0" normalizeH="0" smtClean="0" spc="0" strike="noStrike" u="none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+mn-lt"/>
                <a:ea typeface="+mn-ea"/>
              </a:rPr>
              <a:t>YOUR TEXT</a:t>
            </a:r>
          </a:p>
        </p:txBody>
      </p:sp>
      <p:sp>
        <p:nvSpPr>
          <p:cNvPr id="16" name="矩形 15"/>
          <p:cNvSpPr/>
          <p:nvPr/>
        </p:nvSpPr>
        <p:spPr>
          <a:xfrm>
            <a:off x="4971588" y="4919178"/>
            <a:ext cx="1842450" cy="6400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aseline="0" cap="none" i="0" kern="1200" kumimoji="0" lang="en-US" noProof="0" normalizeH="0" smtClean="0" spc="0" strike="noStrike" u="none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+mn-lt"/>
                <a:ea typeface="+mn-ea"/>
              </a:rPr>
              <a:t>CLICK TO ADD </a:t>
            </a:r>
          </a:p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aseline="0" cap="none" i="0" kern="1200" kumimoji="0" lang="en-US" noProof="0" normalizeH="0" smtClean="0" spc="0" strike="noStrike" u="none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+mn-lt"/>
                <a:ea typeface="+mn-ea"/>
              </a:rPr>
              <a:t>YOUR TEXT</a:t>
            </a:r>
          </a:p>
        </p:txBody>
      </p:sp>
      <p:sp>
        <p:nvSpPr>
          <p:cNvPr id="17" name="矩形 16"/>
          <p:cNvSpPr/>
          <p:nvPr/>
        </p:nvSpPr>
        <p:spPr>
          <a:xfrm>
            <a:off x="9001041" y="4919178"/>
            <a:ext cx="1842450" cy="6400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aseline="0" cap="none" i="0" kern="1200" kumimoji="0" lang="en-US" noProof="0" normalizeH="0" smtClean="0" spc="0" strike="noStrike" u="none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+mn-lt"/>
                <a:ea typeface="+mn-ea"/>
              </a:rPr>
              <a:t>CLICK TO ADD </a:t>
            </a:r>
          </a:p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aseline="0" cap="none" i="0" kern="1200" kumimoji="0" lang="en-US" noProof="0" normalizeH="0" smtClean="0" spc="0" strike="noStrike" u="none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+mn-lt"/>
                <a:ea typeface="+mn-ea"/>
              </a:rPr>
              <a:t>YOUR TEXT</a:t>
            </a:r>
          </a:p>
        </p:txBody>
      </p:sp>
      <p:grpSp>
        <p:nvGrpSpPr>
          <p:cNvPr id="18" name="组合 17"/>
          <p:cNvGrpSpPr/>
          <p:nvPr/>
        </p:nvGrpSpPr>
        <p:grpSpPr>
          <a:xfrm>
            <a:off x="1392611" y="3183607"/>
            <a:ext cx="941496" cy="646331"/>
            <a:chOff x="4167266" y="1813810"/>
            <a:chExt cx="941496" cy="646331"/>
          </a:xfrm>
        </p:grpSpPr>
        <p:sp>
          <p:nvSpPr>
            <p:cNvPr id="19" name="文本框 18"/>
            <p:cNvSpPr txBox="1"/>
            <p:nvPr/>
          </p:nvSpPr>
          <p:spPr>
            <a:xfrm>
              <a:off x="4167266" y="1813810"/>
              <a:ext cx="690880" cy="64008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b="1" lang="en-US" smtClean="0" sz="3600">
                  <a:solidFill>
                    <a:srgbClr val="009900"/>
                  </a:solidFill>
                </a:rPr>
                <a:t>35</a:t>
              </a:r>
            </a:p>
          </p:txBody>
        </p:sp>
        <p:sp>
          <p:nvSpPr>
            <p:cNvPr id="20" name="矩形 19"/>
            <p:cNvSpPr/>
            <p:nvPr/>
          </p:nvSpPr>
          <p:spPr>
            <a:xfrm>
              <a:off x="4718912" y="1909702"/>
              <a:ext cx="386080" cy="3657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zh-CN" lang="en-US">
                  <a:solidFill>
                    <a:srgbClr val="009900"/>
                  </a:solidFill>
                </a:rPr>
                <a:t>%</a:t>
              </a: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422065" y="3183607"/>
            <a:ext cx="941496" cy="646331"/>
            <a:chOff x="4167266" y="1813810"/>
            <a:chExt cx="941496" cy="646331"/>
          </a:xfrm>
        </p:grpSpPr>
        <p:sp>
          <p:nvSpPr>
            <p:cNvPr id="22" name="文本框 21"/>
            <p:cNvSpPr txBox="1"/>
            <p:nvPr/>
          </p:nvSpPr>
          <p:spPr>
            <a:xfrm>
              <a:off x="4167267" y="1813810"/>
              <a:ext cx="690880" cy="64008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b="1" lang="en-US" smtClean="0" sz="3600">
                  <a:solidFill>
                    <a:srgbClr val="009900"/>
                  </a:solidFill>
                </a:rPr>
                <a:t>55</a:t>
              </a:r>
            </a:p>
          </p:txBody>
        </p:sp>
        <p:sp>
          <p:nvSpPr>
            <p:cNvPr id="23" name="矩形 22"/>
            <p:cNvSpPr/>
            <p:nvPr/>
          </p:nvSpPr>
          <p:spPr>
            <a:xfrm>
              <a:off x="4718912" y="1909702"/>
              <a:ext cx="386080" cy="3657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zh-CN" lang="en-US">
                  <a:solidFill>
                    <a:srgbClr val="009900"/>
                  </a:solidFill>
                </a:rPr>
                <a:t>%</a:t>
              </a: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9451518" y="3183607"/>
            <a:ext cx="941496" cy="646331"/>
            <a:chOff x="4167266" y="1813810"/>
            <a:chExt cx="941496" cy="646331"/>
          </a:xfrm>
        </p:grpSpPr>
        <p:sp>
          <p:nvSpPr>
            <p:cNvPr id="25" name="文本框 24"/>
            <p:cNvSpPr txBox="1"/>
            <p:nvPr/>
          </p:nvSpPr>
          <p:spPr>
            <a:xfrm>
              <a:off x="4167265" y="1813810"/>
              <a:ext cx="690880" cy="64008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b="1" lang="en-US" sz="3600">
                  <a:solidFill>
                    <a:srgbClr val="009900"/>
                  </a:solidFill>
                </a:rPr>
                <a:t>85</a:t>
              </a:r>
            </a:p>
          </p:txBody>
        </p:sp>
        <p:sp>
          <p:nvSpPr>
            <p:cNvPr id="26" name="矩形 25"/>
            <p:cNvSpPr/>
            <p:nvPr/>
          </p:nvSpPr>
          <p:spPr>
            <a:xfrm>
              <a:off x="4718911" y="1909702"/>
              <a:ext cx="386080" cy="3657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zh-CN" lang="en-US">
                  <a:solidFill>
                    <a:srgbClr val="009900"/>
                  </a:solidFill>
                </a:rPr>
                <a:t>%</a:t>
              </a: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398236" y="249450"/>
            <a:ext cx="796349" cy="783136"/>
            <a:chOff x="1328071" y="1750319"/>
            <a:chExt cx="2068240" cy="2033923"/>
          </a:xfrm>
        </p:grpSpPr>
        <p:sp>
          <p:nvSpPr>
            <p:cNvPr id="28" name="正五边形 27"/>
            <p:cNvSpPr/>
            <p:nvPr/>
          </p:nvSpPr>
          <p:spPr>
            <a:xfrm>
              <a:off x="1328071" y="1750319"/>
              <a:ext cx="2068240" cy="2033923"/>
            </a:xfrm>
            <a:prstGeom prst="pent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t" rtlCol="0"/>
            <a:lstStyle/>
            <a:p>
              <a:pPr algn="ctr"/>
              <a:endParaRPr altLang="en-US" b="1" lang="zh-CN" sz="8000">
                <a:solidFill>
                  <a:srgbClr val="FFFF00"/>
                </a:solidFill>
              </a:endParaRPr>
            </a:p>
          </p:txBody>
        </p:sp>
        <p:sp>
          <p:nvSpPr>
            <p:cNvPr id="29" name="正五边形 28"/>
            <p:cNvSpPr/>
            <p:nvPr/>
          </p:nvSpPr>
          <p:spPr>
            <a:xfrm>
              <a:off x="1470145" y="1890035"/>
              <a:ext cx="1784093" cy="1754491"/>
            </a:xfrm>
            <a:prstGeom prst="pentagon">
              <a:avLst/>
            </a:prstGeom>
            <a:solidFill>
              <a:srgbClr val="00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t" rtlCol="0"/>
            <a:lstStyle/>
            <a:p>
              <a:pPr algn="ctr"/>
              <a:endParaRPr altLang="en-US" b="1" lang="zh-CN" sz="8000">
                <a:solidFill>
                  <a:srgbClr val="FFFF00"/>
                </a:solidFill>
              </a:endParaRPr>
            </a:p>
          </p:txBody>
        </p:sp>
      </p:grpSp>
      <p:sp>
        <p:nvSpPr>
          <p:cNvPr id="30" name="文本框 29"/>
          <p:cNvSpPr txBox="1"/>
          <p:nvPr/>
        </p:nvSpPr>
        <p:spPr>
          <a:xfrm>
            <a:off x="1249221" y="377002"/>
            <a:ext cx="4857993" cy="5181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b="1" lang="en-US" smtClean="0" sz="2800">
                <a:solidFill>
                  <a:srgbClr val="009900"/>
                </a:solidFill>
                <a:latin typeface="+mj-ea"/>
                <a:ea typeface="+mj-ea"/>
              </a:rPr>
              <a:t>CLICK TO ADD YOUR TEXT</a:t>
            </a:r>
          </a:p>
        </p:txBody>
      </p:sp>
      <p:sp>
        <p:nvSpPr>
          <p:cNvPr id="31" name="矩形 30"/>
          <p:cNvSpPr/>
          <p:nvPr/>
        </p:nvSpPr>
        <p:spPr>
          <a:xfrm>
            <a:off x="522407" y="272942"/>
            <a:ext cx="586105" cy="762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lvl="0"/>
            <a:r>
              <a:rPr altLang="zh-CN" b="1" lang="en-US" sz="4400">
                <a:solidFill>
                  <a:srgbClr val="FFFF00"/>
                </a:solidFill>
              </a:rPr>
              <a:t>B</a:t>
            </a:r>
          </a:p>
        </p:txBody>
      </p:sp>
    </p:spTree>
    <p:extLst>
      <p:ext uri="{BB962C8B-B14F-4D97-AF65-F5344CB8AC3E}">
        <p14:creationId val="1834736837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/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正五边形 5"/>
          <p:cNvSpPr/>
          <p:nvPr/>
        </p:nvSpPr>
        <p:spPr>
          <a:xfrm>
            <a:off x="6193270" y="0"/>
            <a:ext cx="6983547" cy="6867675"/>
          </a:xfrm>
          <a:prstGeom prst="pentagon">
            <a:avLst/>
          </a:prstGeom>
          <a:solidFill>
            <a:srgbClr val="0099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 rtlCol="0"/>
          <a:lstStyle/>
          <a:p>
            <a:pPr algn="ctr"/>
            <a:endParaRPr altLang="en-US" b="1" lang="zh-CN" sz="8000">
              <a:solidFill>
                <a:srgbClr val="FFFF00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425061" y="3024118"/>
            <a:ext cx="6194420" cy="6400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b="1" lang="en-US" smtClean="0" sz="3600">
                <a:solidFill>
                  <a:srgbClr val="009900"/>
                </a:solidFill>
                <a:latin typeface="+mj-ea"/>
                <a:ea typeface="+mj-ea"/>
              </a:rPr>
              <a:t>CLICK TO ADD YOUR TEXT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1205182" y="1600053"/>
            <a:ext cx="3219879" cy="3166454"/>
            <a:chOff x="1328071" y="1750319"/>
            <a:chExt cx="2068240" cy="2033923"/>
          </a:xfrm>
        </p:grpSpPr>
        <p:sp>
          <p:nvSpPr>
            <p:cNvPr id="7" name="正五边形 6"/>
            <p:cNvSpPr/>
            <p:nvPr/>
          </p:nvSpPr>
          <p:spPr>
            <a:xfrm>
              <a:off x="1328071" y="1750319"/>
              <a:ext cx="2068240" cy="2033923"/>
            </a:xfrm>
            <a:prstGeom prst="pent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t" rtlCol="0"/>
            <a:lstStyle/>
            <a:p>
              <a:pPr algn="ctr"/>
              <a:endParaRPr altLang="en-US" b="1" lang="zh-CN" sz="8000">
                <a:solidFill>
                  <a:srgbClr val="FFFF00"/>
                </a:solidFill>
              </a:endParaRPr>
            </a:p>
          </p:txBody>
        </p:sp>
        <p:sp>
          <p:nvSpPr>
            <p:cNvPr id="2" name="正五边形 1"/>
            <p:cNvSpPr/>
            <p:nvPr/>
          </p:nvSpPr>
          <p:spPr>
            <a:xfrm>
              <a:off x="1470145" y="1890035"/>
              <a:ext cx="1784093" cy="1754491"/>
            </a:xfrm>
            <a:prstGeom prst="pentagon">
              <a:avLst/>
            </a:prstGeom>
            <a:solidFill>
              <a:srgbClr val="00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t" rtlCol="0"/>
            <a:lstStyle/>
            <a:p>
              <a:pPr algn="ctr"/>
              <a:endParaRPr altLang="en-US" b="1" lang="zh-CN" sz="8000">
                <a:solidFill>
                  <a:srgbClr val="FFFF00"/>
                </a:solidFill>
              </a:endParaRPr>
            </a:p>
          </p:txBody>
        </p:sp>
      </p:grpSp>
      <p:sp>
        <p:nvSpPr>
          <p:cNvPr id="5" name="矩形 4"/>
          <p:cNvSpPr/>
          <p:nvPr/>
        </p:nvSpPr>
        <p:spPr>
          <a:xfrm>
            <a:off x="1810870" y="1779933"/>
            <a:ext cx="2008505" cy="312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lvl="0"/>
            <a:r>
              <a:rPr altLang="zh-CN" b="1" lang="en-US" sz="19900">
                <a:solidFill>
                  <a:srgbClr val="FFFF00"/>
                </a:solidFill>
              </a:rPr>
              <a:t>C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4425060" y="3572146"/>
            <a:ext cx="3483466" cy="396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 sz="2000">
                <a:latin typeface="+mj-ea"/>
                <a:ea typeface="+mj-ea"/>
              </a:rPr>
              <a:t>CLICK TO ADD YOUR TEXT</a:t>
            </a:r>
          </a:p>
        </p:txBody>
      </p:sp>
      <p:sp>
        <p:nvSpPr>
          <p:cNvPr id="10" name="正五边形 9"/>
          <p:cNvSpPr/>
          <p:nvPr/>
        </p:nvSpPr>
        <p:spPr>
          <a:xfrm rot="20698672">
            <a:off x="120896" y="4071629"/>
            <a:ext cx="2666850" cy="2702908"/>
          </a:xfrm>
          <a:prstGeom prst="pentagon">
            <a:avLst/>
          </a:prstGeom>
          <a:solidFill>
            <a:srgbClr val="0099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 rtlCol="0"/>
          <a:lstStyle/>
          <a:p>
            <a:pPr algn="ctr"/>
            <a:endParaRPr altLang="en-US" b="1" lang="zh-CN" sz="8000">
              <a:solidFill>
                <a:srgbClr val="FFFF00"/>
              </a:solidFill>
            </a:endParaRPr>
          </a:p>
        </p:txBody>
      </p:sp>
      <p:sp>
        <p:nvSpPr>
          <p:cNvPr id="11" name="正五边形 10"/>
          <p:cNvSpPr/>
          <p:nvPr/>
        </p:nvSpPr>
        <p:spPr>
          <a:xfrm rot="309664">
            <a:off x="3945275" y="5553404"/>
            <a:ext cx="2106572" cy="2135055"/>
          </a:xfrm>
          <a:prstGeom prst="pentagon">
            <a:avLst/>
          </a:prstGeom>
          <a:solidFill>
            <a:srgbClr val="0099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 rtlCol="0"/>
          <a:lstStyle/>
          <a:p>
            <a:pPr algn="ctr"/>
            <a:endParaRPr altLang="en-US" b="1" lang="zh-CN" sz="800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val="687974496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/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/>
          <p:cNvGrpSpPr/>
          <p:nvPr/>
        </p:nvGrpSpPr>
        <p:grpSpPr>
          <a:xfrm>
            <a:off x="1162306" y="2299351"/>
            <a:ext cx="4314113" cy="3739774"/>
            <a:chOff x="838456" y="2093426"/>
            <a:chExt cx="4314113" cy="3739774"/>
          </a:xfrm>
        </p:grpSpPr>
        <p:sp>
          <p:nvSpPr>
            <p:cNvPr id="3" name="任意多边形 2"/>
            <p:cNvSpPr/>
            <p:nvPr/>
          </p:nvSpPr>
          <p:spPr>
            <a:xfrm>
              <a:off x="838456" y="2975426"/>
              <a:ext cx="1623914" cy="1623914"/>
            </a:xfrm>
            <a:custGeom>
              <a:gdLst>
                <a:gd fmla="*/ 882000 w 1764000" name="connsiteX0"/>
                <a:gd fmla="*/ 0 h 1764000" name="connsiteY0"/>
                <a:gd fmla="*/ 958285 w 1764000" name="connsiteX1"/>
                <a:gd fmla="*/ 3852 h 1764000" name="connsiteY1"/>
                <a:gd fmla="*/ 1030659 w 1764000" name="connsiteX2"/>
                <a:gd fmla="*/ 134638 h 1764000" name="connsiteY2"/>
                <a:gd fmla="*/ 1148128 w 1764000" name="connsiteX3"/>
                <a:gd fmla="*/ 41062 h 1764000" name="connsiteY3"/>
                <a:gd fmla="*/ 1225314 w 1764000" name="connsiteX4"/>
                <a:gd fmla="*/ 69312 h 1764000" name="connsiteY4"/>
                <a:gd fmla="*/ 1288978 w 1764000" name="connsiteX5"/>
                <a:gd fmla="*/ 103868 h 1764000" name="connsiteY5"/>
                <a:gd fmla="*/ 1305344 w 1764000" name="connsiteX6"/>
                <a:gd fmla="*/ 248420 h 1764000" name="connsiteY6"/>
                <a:gd fmla="*/ 1444990 w 1764000" name="connsiteX7"/>
                <a:gd fmla="*/ 208268 h 1764000" name="connsiteY7"/>
                <a:gd fmla="*/ 1505668 w 1764000" name="connsiteX8"/>
                <a:gd fmla="*/ 258332 h 1764000" name="connsiteY8"/>
                <a:gd fmla="*/ 1555732 w 1764000" name="connsiteX9"/>
                <a:gd fmla="*/ 319010 h 1764000" name="connsiteY9"/>
                <a:gd fmla="*/ 1515580 w 1764000" name="connsiteX10"/>
                <a:gd fmla="*/ 458656 h 1764000" name="connsiteY10"/>
                <a:gd fmla="*/ 1660133 w 1764000" name="connsiteX11"/>
                <a:gd fmla="*/ 475022 h 1764000" name="connsiteY11"/>
                <a:gd fmla="*/ 1694688 w 1764000" name="connsiteX12"/>
                <a:gd fmla="*/ 538686 h 1764000" name="connsiteY12"/>
                <a:gd fmla="*/ 1722939 w 1764000" name="connsiteX13"/>
                <a:gd fmla="*/ 615872 h 1764000" name="connsiteY13"/>
                <a:gd fmla="*/ 1629362 w 1764000" name="connsiteX14"/>
                <a:gd fmla="*/ 733341 h 1764000" name="connsiteY14"/>
                <a:gd fmla="*/ 1760148 w 1764000" name="connsiteX15"/>
                <a:gd fmla="*/ 805715 h 1764000" name="connsiteY15"/>
                <a:gd fmla="*/ 1764000 w 1764000" name="connsiteX16"/>
                <a:gd fmla="*/ 882000 h 1764000" name="connsiteY16"/>
                <a:gd fmla="*/ 1760148 w 1764000" name="connsiteX17"/>
                <a:gd fmla="*/ 958285 h 1764000" name="connsiteY17"/>
                <a:gd fmla="*/ 1629362 w 1764000" name="connsiteX18"/>
                <a:gd fmla="*/ 1030659 h 1764000" name="connsiteY18"/>
                <a:gd fmla="*/ 1722939 w 1764000" name="connsiteX19"/>
                <a:gd fmla="*/ 1148128 h 1764000" name="connsiteY19"/>
                <a:gd fmla="*/ 1694688 w 1764000" name="connsiteX20"/>
                <a:gd fmla="*/ 1225314 h 1764000" name="connsiteY20"/>
                <a:gd fmla="*/ 1660133 w 1764000" name="connsiteX21"/>
                <a:gd fmla="*/ 1288978 h 1764000" name="connsiteY21"/>
                <a:gd fmla="*/ 1515580 w 1764000" name="connsiteX22"/>
                <a:gd fmla="*/ 1305344 h 1764000" name="connsiteY22"/>
                <a:gd fmla="*/ 1555732 w 1764000" name="connsiteX23"/>
                <a:gd fmla="*/ 1444990 h 1764000" name="connsiteY23"/>
                <a:gd fmla="*/ 1505668 w 1764000" name="connsiteX24"/>
                <a:gd fmla="*/ 1505668 h 1764000" name="connsiteY24"/>
                <a:gd fmla="*/ 1444990 w 1764000" name="connsiteX25"/>
                <a:gd fmla="*/ 1555732 h 1764000" name="connsiteY25"/>
                <a:gd fmla="*/ 1305344 w 1764000" name="connsiteX26"/>
                <a:gd fmla="*/ 1515580 h 1764000" name="connsiteY26"/>
                <a:gd fmla="*/ 1288978 w 1764000" name="connsiteX27"/>
                <a:gd fmla="*/ 1660133 h 1764000" name="connsiteY27"/>
                <a:gd fmla="*/ 1225314 w 1764000" name="connsiteX28"/>
                <a:gd fmla="*/ 1694688 h 1764000" name="connsiteY28"/>
                <a:gd fmla="*/ 1148128 w 1764000" name="connsiteX29"/>
                <a:gd fmla="*/ 1722939 h 1764000" name="connsiteY29"/>
                <a:gd fmla="*/ 1030659 w 1764000" name="connsiteX30"/>
                <a:gd fmla="*/ 1629362 h 1764000" name="connsiteY30"/>
                <a:gd fmla="*/ 958285 w 1764000" name="connsiteX31"/>
                <a:gd fmla="*/ 1760148 h 1764000" name="connsiteY31"/>
                <a:gd fmla="*/ 882000 w 1764000" name="connsiteX32"/>
                <a:gd fmla="*/ 1764000 h 1764000" name="connsiteY32"/>
                <a:gd fmla="*/ 805716 w 1764000" name="connsiteX33"/>
                <a:gd fmla="*/ 1760148 h 1764000" name="connsiteY33"/>
                <a:gd fmla="*/ 733341 w 1764000" name="connsiteX34"/>
                <a:gd fmla="*/ 1629362 h 1764000" name="connsiteY34"/>
                <a:gd fmla="*/ 615872 w 1764000" name="connsiteX35"/>
                <a:gd fmla="*/ 1722939 h 1764000" name="connsiteY35"/>
                <a:gd fmla="*/ 538686 w 1764000" name="connsiteX36"/>
                <a:gd fmla="*/ 1694688 h 1764000" name="connsiteY36"/>
                <a:gd fmla="*/ 475022 w 1764000" name="connsiteX37"/>
                <a:gd fmla="*/ 1660133 h 1764000" name="connsiteY37"/>
                <a:gd fmla="*/ 458656 w 1764000" name="connsiteX38"/>
                <a:gd fmla="*/ 1515580 h 1764000" name="connsiteY38"/>
                <a:gd fmla="*/ 319010 w 1764000" name="connsiteX39"/>
                <a:gd fmla="*/ 1555732 h 1764000" name="connsiteY39"/>
                <a:gd fmla="*/ 258332 w 1764000" name="connsiteX40"/>
                <a:gd fmla="*/ 1505668 h 1764000" name="connsiteY40"/>
                <a:gd fmla="*/ 208268 w 1764000" name="connsiteX41"/>
                <a:gd fmla="*/ 1444990 h 1764000" name="connsiteY41"/>
                <a:gd fmla="*/ 248420 w 1764000" name="connsiteX42"/>
                <a:gd fmla="*/ 1305344 h 1764000" name="connsiteY42"/>
                <a:gd fmla="*/ 103868 w 1764000" name="connsiteX43"/>
                <a:gd fmla="*/ 1288978 h 1764000" name="connsiteY43"/>
                <a:gd fmla="*/ 69312 w 1764000" name="connsiteX44"/>
                <a:gd fmla="*/ 1225314 h 1764000" name="connsiteY44"/>
                <a:gd fmla="*/ 41062 w 1764000" name="connsiteX45"/>
                <a:gd fmla="*/ 1148128 h 1764000" name="connsiteY45"/>
                <a:gd fmla="*/ 134638 w 1764000" name="connsiteX46"/>
                <a:gd fmla="*/ 1030659 h 1764000" name="connsiteY46"/>
                <a:gd fmla="*/ 3852 w 1764000" name="connsiteX47"/>
                <a:gd fmla="*/ 958285 h 1764000" name="connsiteY47"/>
                <a:gd fmla="*/ 0 w 1764000" name="connsiteX48"/>
                <a:gd fmla="*/ 882000 h 1764000" name="connsiteY48"/>
                <a:gd fmla="*/ 3852 w 1764000" name="connsiteX49"/>
                <a:gd fmla="*/ 805716 h 1764000" name="connsiteY49"/>
                <a:gd fmla="*/ 134638 w 1764000" name="connsiteX50"/>
                <a:gd fmla="*/ 733341 h 1764000" name="connsiteY50"/>
                <a:gd fmla="*/ 41062 w 1764000" name="connsiteX51"/>
                <a:gd fmla="*/ 615872 h 1764000" name="connsiteY51"/>
                <a:gd fmla="*/ 69312 w 1764000" name="connsiteX52"/>
                <a:gd fmla="*/ 538686 h 1764000" name="connsiteY52"/>
                <a:gd fmla="*/ 103868 w 1764000" name="connsiteX53"/>
                <a:gd fmla="*/ 475022 h 1764000" name="connsiteY53"/>
                <a:gd fmla="*/ 248420 w 1764000" name="connsiteX54"/>
                <a:gd fmla="*/ 458656 h 1764000" name="connsiteY54"/>
                <a:gd fmla="*/ 208268 w 1764000" name="connsiteX55"/>
                <a:gd fmla="*/ 319010 h 1764000" name="connsiteY55"/>
                <a:gd fmla="*/ 258332 w 1764000" name="connsiteX56"/>
                <a:gd fmla="*/ 258332 h 1764000" name="connsiteY56"/>
                <a:gd fmla="*/ 319010 w 1764000" name="connsiteX57"/>
                <a:gd fmla="*/ 208268 h 1764000" name="connsiteY57"/>
                <a:gd fmla="*/ 458656 w 1764000" name="connsiteX58"/>
                <a:gd fmla="*/ 248420 h 1764000" name="connsiteY58"/>
                <a:gd fmla="*/ 475022 w 1764000" name="connsiteX59"/>
                <a:gd fmla="*/ 103868 h 1764000" name="connsiteY59"/>
                <a:gd fmla="*/ 538686 w 1764000" name="connsiteX60"/>
                <a:gd fmla="*/ 69312 h 1764000" name="connsiteY60"/>
                <a:gd fmla="*/ 615872 w 1764000" name="connsiteX61"/>
                <a:gd fmla="*/ 41062 h 1764000" name="connsiteY61"/>
                <a:gd fmla="*/ 733341 w 1764000" name="connsiteX62"/>
                <a:gd fmla="*/ 134638 h 1764000" name="connsiteY62"/>
                <a:gd fmla="*/ 805716 w 1764000" name="connsiteX63"/>
                <a:gd fmla="*/ 3852 h 1764000" name="connsiteY6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b="b" l="l" r="r" t="t"/>
              <a:pathLst>
                <a:path h="1764000" w="1764000">
                  <a:moveTo>
                    <a:pt x="882000" y="0"/>
                  </a:moveTo>
                  <a:lnTo>
                    <a:pt x="958285" y="3852"/>
                  </a:lnTo>
                  <a:lnTo>
                    <a:pt x="1030659" y="134638"/>
                  </a:lnTo>
                  <a:lnTo>
                    <a:pt x="1148128" y="41062"/>
                  </a:lnTo>
                  <a:lnTo>
                    <a:pt x="1225314" y="69312"/>
                  </a:lnTo>
                  <a:lnTo>
                    <a:pt x="1288978" y="103868"/>
                  </a:lnTo>
                  <a:lnTo>
                    <a:pt x="1305344" y="248420"/>
                  </a:lnTo>
                  <a:lnTo>
                    <a:pt x="1444990" y="208268"/>
                  </a:lnTo>
                  <a:lnTo>
                    <a:pt x="1505668" y="258332"/>
                  </a:lnTo>
                  <a:lnTo>
                    <a:pt x="1555732" y="319010"/>
                  </a:lnTo>
                  <a:lnTo>
                    <a:pt x="1515580" y="458656"/>
                  </a:lnTo>
                  <a:lnTo>
                    <a:pt x="1660133" y="475022"/>
                  </a:lnTo>
                  <a:lnTo>
                    <a:pt x="1694688" y="538686"/>
                  </a:lnTo>
                  <a:lnTo>
                    <a:pt x="1722939" y="615872"/>
                  </a:lnTo>
                  <a:lnTo>
                    <a:pt x="1629362" y="733341"/>
                  </a:lnTo>
                  <a:lnTo>
                    <a:pt x="1760148" y="805715"/>
                  </a:lnTo>
                  <a:lnTo>
                    <a:pt x="1764000" y="882000"/>
                  </a:lnTo>
                  <a:lnTo>
                    <a:pt x="1760148" y="958285"/>
                  </a:lnTo>
                  <a:lnTo>
                    <a:pt x="1629362" y="1030659"/>
                  </a:lnTo>
                  <a:lnTo>
                    <a:pt x="1722939" y="1148128"/>
                  </a:lnTo>
                  <a:lnTo>
                    <a:pt x="1694688" y="1225314"/>
                  </a:lnTo>
                  <a:lnTo>
                    <a:pt x="1660133" y="1288978"/>
                  </a:lnTo>
                  <a:lnTo>
                    <a:pt x="1515580" y="1305344"/>
                  </a:lnTo>
                  <a:lnTo>
                    <a:pt x="1555732" y="1444990"/>
                  </a:lnTo>
                  <a:lnTo>
                    <a:pt x="1505668" y="1505668"/>
                  </a:lnTo>
                  <a:lnTo>
                    <a:pt x="1444990" y="1555732"/>
                  </a:lnTo>
                  <a:lnTo>
                    <a:pt x="1305344" y="1515580"/>
                  </a:lnTo>
                  <a:lnTo>
                    <a:pt x="1288978" y="1660133"/>
                  </a:lnTo>
                  <a:lnTo>
                    <a:pt x="1225314" y="1694688"/>
                  </a:lnTo>
                  <a:lnTo>
                    <a:pt x="1148128" y="1722939"/>
                  </a:lnTo>
                  <a:lnTo>
                    <a:pt x="1030659" y="1629362"/>
                  </a:lnTo>
                  <a:lnTo>
                    <a:pt x="958285" y="1760148"/>
                  </a:lnTo>
                  <a:lnTo>
                    <a:pt x="882000" y="1764000"/>
                  </a:lnTo>
                  <a:lnTo>
                    <a:pt x="805716" y="1760148"/>
                  </a:lnTo>
                  <a:lnTo>
                    <a:pt x="733341" y="1629362"/>
                  </a:lnTo>
                  <a:lnTo>
                    <a:pt x="615872" y="1722939"/>
                  </a:lnTo>
                  <a:lnTo>
                    <a:pt x="538686" y="1694688"/>
                  </a:lnTo>
                  <a:lnTo>
                    <a:pt x="475022" y="1660133"/>
                  </a:lnTo>
                  <a:lnTo>
                    <a:pt x="458656" y="1515580"/>
                  </a:lnTo>
                  <a:lnTo>
                    <a:pt x="319010" y="1555732"/>
                  </a:lnTo>
                  <a:lnTo>
                    <a:pt x="258332" y="1505668"/>
                  </a:lnTo>
                  <a:lnTo>
                    <a:pt x="208268" y="1444990"/>
                  </a:lnTo>
                  <a:lnTo>
                    <a:pt x="248420" y="1305344"/>
                  </a:lnTo>
                  <a:lnTo>
                    <a:pt x="103868" y="1288978"/>
                  </a:lnTo>
                  <a:lnTo>
                    <a:pt x="69312" y="1225314"/>
                  </a:lnTo>
                  <a:lnTo>
                    <a:pt x="41062" y="1148128"/>
                  </a:lnTo>
                  <a:lnTo>
                    <a:pt x="134638" y="1030659"/>
                  </a:lnTo>
                  <a:lnTo>
                    <a:pt x="3852" y="958285"/>
                  </a:lnTo>
                  <a:lnTo>
                    <a:pt x="0" y="882000"/>
                  </a:lnTo>
                  <a:lnTo>
                    <a:pt x="3852" y="805716"/>
                  </a:lnTo>
                  <a:lnTo>
                    <a:pt x="134638" y="733341"/>
                  </a:lnTo>
                  <a:lnTo>
                    <a:pt x="41062" y="615872"/>
                  </a:lnTo>
                  <a:lnTo>
                    <a:pt x="69312" y="538686"/>
                  </a:lnTo>
                  <a:lnTo>
                    <a:pt x="103868" y="475022"/>
                  </a:lnTo>
                  <a:lnTo>
                    <a:pt x="248420" y="458656"/>
                  </a:lnTo>
                  <a:lnTo>
                    <a:pt x="208268" y="319010"/>
                  </a:lnTo>
                  <a:lnTo>
                    <a:pt x="258332" y="258332"/>
                  </a:lnTo>
                  <a:lnTo>
                    <a:pt x="319010" y="208268"/>
                  </a:lnTo>
                  <a:lnTo>
                    <a:pt x="458656" y="248420"/>
                  </a:lnTo>
                  <a:lnTo>
                    <a:pt x="475022" y="103868"/>
                  </a:lnTo>
                  <a:lnTo>
                    <a:pt x="538686" y="69312"/>
                  </a:lnTo>
                  <a:lnTo>
                    <a:pt x="615872" y="41062"/>
                  </a:lnTo>
                  <a:lnTo>
                    <a:pt x="733341" y="134638"/>
                  </a:lnTo>
                  <a:lnTo>
                    <a:pt x="805716" y="385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" name="任意多边形 3"/>
            <p:cNvSpPr/>
            <p:nvPr/>
          </p:nvSpPr>
          <p:spPr>
            <a:xfrm>
              <a:off x="2210054" y="2093426"/>
              <a:ext cx="1764000" cy="1764000"/>
            </a:xfrm>
            <a:custGeom>
              <a:gdLst>
                <a:gd fmla="*/ 882000 w 1764000" name="connsiteX0"/>
                <a:gd fmla="*/ 0 h 1764000" name="connsiteY0"/>
                <a:gd fmla="*/ 958285 w 1764000" name="connsiteX1"/>
                <a:gd fmla="*/ 3852 h 1764000" name="connsiteY1"/>
                <a:gd fmla="*/ 1030659 w 1764000" name="connsiteX2"/>
                <a:gd fmla="*/ 134638 h 1764000" name="connsiteY2"/>
                <a:gd fmla="*/ 1148128 w 1764000" name="connsiteX3"/>
                <a:gd fmla="*/ 41062 h 1764000" name="connsiteY3"/>
                <a:gd fmla="*/ 1225314 w 1764000" name="connsiteX4"/>
                <a:gd fmla="*/ 69312 h 1764000" name="connsiteY4"/>
                <a:gd fmla="*/ 1288978 w 1764000" name="connsiteX5"/>
                <a:gd fmla="*/ 103868 h 1764000" name="connsiteY5"/>
                <a:gd fmla="*/ 1305344 w 1764000" name="connsiteX6"/>
                <a:gd fmla="*/ 248420 h 1764000" name="connsiteY6"/>
                <a:gd fmla="*/ 1444990 w 1764000" name="connsiteX7"/>
                <a:gd fmla="*/ 208268 h 1764000" name="connsiteY7"/>
                <a:gd fmla="*/ 1505668 w 1764000" name="connsiteX8"/>
                <a:gd fmla="*/ 258332 h 1764000" name="connsiteY8"/>
                <a:gd fmla="*/ 1555732 w 1764000" name="connsiteX9"/>
                <a:gd fmla="*/ 319010 h 1764000" name="connsiteY9"/>
                <a:gd fmla="*/ 1515580 w 1764000" name="connsiteX10"/>
                <a:gd fmla="*/ 458656 h 1764000" name="connsiteY10"/>
                <a:gd fmla="*/ 1660133 w 1764000" name="connsiteX11"/>
                <a:gd fmla="*/ 475022 h 1764000" name="connsiteY11"/>
                <a:gd fmla="*/ 1694688 w 1764000" name="connsiteX12"/>
                <a:gd fmla="*/ 538686 h 1764000" name="connsiteY12"/>
                <a:gd fmla="*/ 1722939 w 1764000" name="connsiteX13"/>
                <a:gd fmla="*/ 615872 h 1764000" name="connsiteY13"/>
                <a:gd fmla="*/ 1629362 w 1764000" name="connsiteX14"/>
                <a:gd fmla="*/ 733341 h 1764000" name="connsiteY14"/>
                <a:gd fmla="*/ 1760148 w 1764000" name="connsiteX15"/>
                <a:gd fmla="*/ 805715 h 1764000" name="connsiteY15"/>
                <a:gd fmla="*/ 1764000 w 1764000" name="connsiteX16"/>
                <a:gd fmla="*/ 882000 h 1764000" name="connsiteY16"/>
                <a:gd fmla="*/ 1760148 w 1764000" name="connsiteX17"/>
                <a:gd fmla="*/ 958285 h 1764000" name="connsiteY17"/>
                <a:gd fmla="*/ 1629362 w 1764000" name="connsiteX18"/>
                <a:gd fmla="*/ 1030659 h 1764000" name="connsiteY18"/>
                <a:gd fmla="*/ 1722939 w 1764000" name="connsiteX19"/>
                <a:gd fmla="*/ 1148128 h 1764000" name="connsiteY19"/>
                <a:gd fmla="*/ 1694688 w 1764000" name="connsiteX20"/>
                <a:gd fmla="*/ 1225314 h 1764000" name="connsiteY20"/>
                <a:gd fmla="*/ 1660133 w 1764000" name="connsiteX21"/>
                <a:gd fmla="*/ 1288978 h 1764000" name="connsiteY21"/>
                <a:gd fmla="*/ 1515580 w 1764000" name="connsiteX22"/>
                <a:gd fmla="*/ 1305344 h 1764000" name="connsiteY22"/>
                <a:gd fmla="*/ 1555732 w 1764000" name="connsiteX23"/>
                <a:gd fmla="*/ 1444990 h 1764000" name="connsiteY23"/>
                <a:gd fmla="*/ 1505668 w 1764000" name="connsiteX24"/>
                <a:gd fmla="*/ 1505668 h 1764000" name="connsiteY24"/>
                <a:gd fmla="*/ 1444990 w 1764000" name="connsiteX25"/>
                <a:gd fmla="*/ 1555732 h 1764000" name="connsiteY25"/>
                <a:gd fmla="*/ 1305344 w 1764000" name="connsiteX26"/>
                <a:gd fmla="*/ 1515580 h 1764000" name="connsiteY26"/>
                <a:gd fmla="*/ 1288978 w 1764000" name="connsiteX27"/>
                <a:gd fmla="*/ 1660133 h 1764000" name="connsiteY27"/>
                <a:gd fmla="*/ 1225314 w 1764000" name="connsiteX28"/>
                <a:gd fmla="*/ 1694688 h 1764000" name="connsiteY28"/>
                <a:gd fmla="*/ 1148128 w 1764000" name="connsiteX29"/>
                <a:gd fmla="*/ 1722939 h 1764000" name="connsiteY29"/>
                <a:gd fmla="*/ 1030659 w 1764000" name="connsiteX30"/>
                <a:gd fmla="*/ 1629362 h 1764000" name="connsiteY30"/>
                <a:gd fmla="*/ 958285 w 1764000" name="connsiteX31"/>
                <a:gd fmla="*/ 1760148 h 1764000" name="connsiteY31"/>
                <a:gd fmla="*/ 882000 w 1764000" name="connsiteX32"/>
                <a:gd fmla="*/ 1764000 h 1764000" name="connsiteY32"/>
                <a:gd fmla="*/ 805716 w 1764000" name="connsiteX33"/>
                <a:gd fmla="*/ 1760148 h 1764000" name="connsiteY33"/>
                <a:gd fmla="*/ 733341 w 1764000" name="connsiteX34"/>
                <a:gd fmla="*/ 1629362 h 1764000" name="connsiteY34"/>
                <a:gd fmla="*/ 615872 w 1764000" name="connsiteX35"/>
                <a:gd fmla="*/ 1722939 h 1764000" name="connsiteY35"/>
                <a:gd fmla="*/ 538686 w 1764000" name="connsiteX36"/>
                <a:gd fmla="*/ 1694688 h 1764000" name="connsiteY36"/>
                <a:gd fmla="*/ 475022 w 1764000" name="connsiteX37"/>
                <a:gd fmla="*/ 1660133 h 1764000" name="connsiteY37"/>
                <a:gd fmla="*/ 458656 w 1764000" name="connsiteX38"/>
                <a:gd fmla="*/ 1515580 h 1764000" name="connsiteY38"/>
                <a:gd fmla="*/ 319010 w 1764000" name="connsiteX39"/>
                <a:gd fmla="*/ 1555732 h 1764000" name="connsiteY39"/>
                <a:gd fmla="*/ 258332 w 1764000" name="connsiteX40"/>
                <a:gd fmla="*/ 1505668 h 1764000" name="connsiteY40"/>
                <a:gd fmla="*/ 208268 w 1764000" name="connsiteX41"/>
                <a:gd fmla="*/ 1444990 h 1764000" name="connsiteY41"/>
                <a:gd fmla="*/ 248420 w 1764000" name="connsiteX42"/>
                <a:gd fmla="*/ 1305344 h 1764000" name="connsiteY42"/>
                <a:gd fmla="*/ 103868 w 1764000" name="connsiteX43"/>
                <a:gd fmla="*/ 1288978 h 1764000" name="connsiteY43"/>
                <a:gd fmla="*/ 69312 w 1764000" name="connsiteX44"/>
                <a:gd fmla="*/ 1225314 h 1764000" name="connsiteY44"/>
                <a:gd fmla="*/ 41062 w 1764000" name="connsiteX45"/>
                <a:gd fmla="*/ 1148128 h 1764000" name="connsiteY45"/>
                <a:gd fmla="*/ 134638 w 1764000" name="connsiteX46"/>
                <a:gd fmla="*/ 1030659 h 1764000" name="connsiteY46"/>
                <a:gd fmla="*/ 3852 w 1764000" name="connsiteX47"/>
                <a:gd fmla="*/ 958285 h 1764000" name="connsiteY47"/>
                <a:gd fmla="*/ 0 w 1764000" name="connsiteX48"/>
                <a:gd fmla="*/ 882000 h 1764000" name="connsiteY48"/>
                <a:gd fmla="*/ 3852 w 1764000" name="connsiteX49"/>
                <a:gd fmla="*/ 805716 h 1764000" name="connsiteY49"/>
                <a:gd fmla="*/ 134638 w 1764000" name="connsiteX50"/>
                <a:gd fmla="*/ 733341 h 1764000" name="connsiteY50"/>
                <a:gd fmla="*/ 41062 w 1764000" name="connsiteX51"/>
                <a:gd fmla="*/ 615872 h 1764000" name="connsiteY51"/>
                <a:gd fmla="*/ 69312 w 1764000" name="connsiteX52"/>
                <a:gd fmla="*/ 538686 h 1764000" name="connsiteY52"/>
                <a:gd fmla="*/ 103868 w 1764000" name="connsiteX53"/>
                <a:gd fmla="*/ 475022 h 1764000" name="connsiteY53"/>
                <a:gd fmla="*/ 248420 w 1764000" name="connsiteX54"/>
                <a:gd fmla="*/ 458656 h 1764000" name="connsiteY54"/>
                <a:gd fmla="*/ 208268 w 1764000" name="connsiteX55"/>
                <a:gd fmla="*/ 319010 h 1764000" name="connsiteY55"/>
                <a:gd fmla="*/ 258332 w 1764000" name="connsiteX56"/>
                <a:gd fmla="*/ 258332 h 1764000" name="connsiteY56"/>
                <a:gd fmla="*/ 319010 w 1764000" name="connsiteX57"/>
                <a:gd fmla="*/ 208268 h 1764000" name="connsiteY57"/>
                <a:gd fmla="*/ 458656 w 1764000" name="connsiteX58"/>
                <a:gd fmla="*/ 248420 h 1764000" name="connsiteY58"/>
                <a:gd fmla="*/ 475022 w 1764000" name="connsiteX59"/>
                <a:gd fmla="*/ 103868 h 1764000" name="connsiteY59"/>
                <a:gd fmla="*/ 538686 w 1764000" name="connsiteX60"/>
                <a:gd fmla="*/ 69312 h 1764000" name="connsiteY60"/>
                <a:gd fmla="*/ 615872 w 1764000" name="connsiteX61"/>
                <a:gd fmla="*/ 41062 h 1764000" name="connsiteY61"/>
                <a:gd fmla="*/ 733341 w 1764000" name="connsiteX62"/>
                <a:gd fmla="*/ 134638 h 1764000" name="connsiteY62"/>
                <a:gd fmla="*/ 805716 w 1764000" name="connsiteX63"/>
                <a:gd fmla="*/ 3852 h 1764000" name="connsiteY6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b="b" l="l" r="r" t="t"/>
              <a:pathLst>
                <a:path h="1764000" w="1764000">
                  <a:moveTo>
                    <a:pt x="882000" y="0"/>
                  </a:moveTo>
                  <a:lnTo>
                    <a:pt x="958285" y="3852"/>
                  </a:lnTo>
                  <a:lnTo>
                    <a:pt x="1030659" y="134638"/>
                  </a:lnTo>
                  <a:lnTo>
                    <a:pt x="1148128" y="41062"/>
                  </a:lnTo>
                  <a:lnTo>
                    <a:pt x="1225314" y="69312"/>
                  </a:lnTo>
                  <a:lnTo>
                    <a:pt x="1288978" y="103868"/>
                  </a:lnTo>
                  <a:lnTo>
                    <a:pt x="1305344" y="248420"/>
                  </a:lnTo>
                  <a:lnTo>
                    <a:pt x="1444990" y="208268"/>
                  </a:lnTo>
                  <a:lnTo>
                    <a:pt x="1505668" y="258332"/>
                  </a:lnTo>
                  <a:lnTo>
                    <a:pt x="1555732" y="319010"/>
                  </a:lnTo>
                  <a:lnTo>
                    <a:pt x="1515580" y="458656"/>
                  </a:lnTo>
                  <a:lnTo>
                    <a:pt x="1660133" y="475022"/>
                  </a:lnTo>
                  <a:lnTo>
                    <a:pt x="1694688" y="538686"/>
                  </a:lnTo>
                  <a:lnTo>
                    <a:pt x="1722939" y="615872"/>
                  </a:lnTo>
                  <a:lnTo>
                    <a:pt x="1629362" y="733341"/>
                  </a:lnTo>
                  <a:lnTo>
                    <a:pt x="1760148" y="805715"/>
                  </a:lnTo>
                  <a:lnTo>
                    <a:pt x="1764000" y="882000"/>
                  </a:lnTo>
                  <a:lnTo>
                    <a:pt x="1760148" y="958285"/>
                  </a:lnTo>
                  <a:lnTo>
                    <a:pt x="1629362" y="1030659"/>
                  </a:lnTo>
                  <a:lnTo>
                    <a:pt x="1722939" y="1148128"/>
                  </a:lnTo>
                  <a:lnTo>
                    <a:pt x="1694688" y="1225314"/>
                  </a:lnTo>
                  <a:lnTo>
                    <a:pt x="1660133" y="1288978"/>
                  </a:lnTo>
                  <a:lnTo>
                    <a:pt x="1515580" y="1305344"/>
                  </a:lnTo>
                  <a:lnTo>
                    <a:pt x="1555732" y="1444990"/>
                  </a:lnTo>
                  <a:lnTo>
                    <a:pt x="1505668" y="1505668"/>
                  </a:lnTo>
                  <a:lnTo>
                    <a:pt x="1444990" y="1555732"/>
                  </a:lnTo>
                  <a:lnTo>
                    <a:pt x="1305344" y="1515580"/>
                  </a:lnTo>
                  <a:lnTo>
                    <a:pt x="1288978" y="1660133"/>
                  </a:lnTo>
                  <a:lnTo>
                    <a:pt x="1225314" y="1694688"/>
                  </a:lnTo>
                  <a:lnTo>
                    <a:pt x="1148128" y="1722939"/>
                  </a:lnTo>
                  <a:lnTo>
                    <a:pt x="1030659" y="1629362"/>
                  </a:lnTo>
                  <a:lnTo>
                    <a:pt x="958285" y="1760148"/>
                  </a:lnTo>
                  <a:lnTo>
                    <a:pt x="882000" y="1764000"/>
                  </a:lnTo>
                  <a:lnTo>
                    <a:pt x="805716" y="1760148"/>
                  </a:lnTo>
                  <a:lnTo>
                    <a:pt x="733341" y="1629362"/>
                  </a:lnTo>
                  <a:lnTo>
                    <a:pt x="615872" y="1722939"/>
                  </a:lnTo>
                  <a:lnTo>
                    <a:pt x="538686" y="1694688"/>
                  </a:lnTo>
                  <a:lnTo>
                    <a:pt x="475022" y="1660133"/>
                  </a:lnTo>
                  <a:lnTo>
                    <a:pt x="458656" y="1515580"/>
                  </a:lnTo>
                  <a:lnTo>
                    <a:pt x="319010" y="1555732"/>
                  </a:lnTo>
                  <a:lnTo>
                    <a:pt x="258332" y="1505668"/>
                  </a:lnTo>
                  <a:lnTo>
                    <a:pt x="208268" y="1444990"/>
                  </a:lnTo>
                  <a:lnTo>
                    <a:pt x="248420" y="1305344"/>
                  </a:lnTo>
                  <a:lnTo>
                    <a:pt x="103868" y="1288978"/>
                  </a:lnTo>
                  <a:lnTo>
                    <a:pt x="69312" y="1225314"/>
                  </a:lnTo>
                  <a:lnTo>
                    <a:pt x="41062" y="1148128"/>
                  </a:lnTo>
                  <a:lnTo>
                    <a:pt x="134638" y="1030659"/>
                  </a:lnTo>
                  <a:lnTo>
                    <a:pt x="3852" y="958285"/>
                  </a:lnTo>
                  <a:lnTo>
                    <a:pt x="0" y="882000"/>
                  </a:lnTo>
                  <a:lnTo>
                    <a:pt x="3852" y="805716"/>
                  </a:lnTo>
                  <a:lnTo>
                    <a:pt x="134638" y="733341"/>
                  </a:lnTo>
                  <a:lnTo>
                    <a:pt x="41062" y="615872"/>
                  </a:lnTo>
                  <a:lnTo>
                    <a:pt x="69312" y="538686"/>
                  </a:lnTo>
                  <a:lnTo>
                    <a:pt x="103868" y="475022"/>
                  </a:lnTo>
                  <a:lnTo>
                    <a:pt x="248420" y="458656"/>
                  </a:lnTo>
                  <a:lnTo>
                    <a:pt x="208268" y="319010"/>
                  </a:lnTo>
                  <a:lnTo>
                    <a:pt x="258332" y="258332"/>
                  </a:lnTo>
                  <a:lnTo>
                    <a:pt x="319010" y="208268"/>
                  </a:lnTo>
                  <a:lnTo>
                    <a:pt x="458656" y="248420"/>
                  </a:lnTo>
                  <a:lnTo>
                    <a:pt x="475022" y="103868"/>
                  </a:lnTo>
                  <a:lnTo>
                    <a:pt x="538686" y="69312"/>
                  </a:lnTo>
                  <a:lnTo>
                    <a:pt x="615872" y="41062"/>
                  </a:lnTo>
                  <a:lnTo>
                    <a:pt x="733341" y="134638"/>
                  </a:lnTo>
                  <a:lnTo>
                    <a:pt x="805716" y="385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" name="任意多边形 4"/>
            <p:cNvSpPr/>
            <p:nvPr/>
          </p:nvSpPr>
          <p:spPr>
            <a:xfrm>
              <a:off x="2901022" y="3581653"/>
              <a:ext cx="2251547" cy="2251547"/>
            </a:xfrm>
            <a:custGeom>
              <a:gdLst>
                <a:gd fmla="*/ 882000 w 1764000" name="connsiteX0"/>
                <a:gd fmla="*/ 0 h 1764000" name="connsiteY0"/>
                <a:gd fmla="*/ 958285 w 1764000" name="connsiteX1"/>
                <a:gd fmla="*/ 3852 h 1764000" name="connsiteY1"/>
                <a:gd fmla="*/ 1030659 w 1764000" name="connsiteX2"/>
                <a:gd fmla="*/ 134638 h 1764000" name="connsiteY2"/>
                <a:gd fmla="*/ 1148128 w 1764000" name="connsiteX3"/>
                <a:gd fmla="*/ 41062 h 1764000" name="connsiteY3"/>
                <a:gd fmla="*/ 1225314 w 1764000" name="connsiteX4"/>
                <a:gd fmla="*/ 69312 h 1764000" name="connsiteY4"/>
                <a:gd fmla="*/ 1288978 w 1764000" name="connsiteX5"/>
                <a:gd fmla="*/ 103868 h 1764000" name="connsiteY5"/>
                <a:gd fmla="*/ 1305344 w 1764000" name="connsiteX6"/>
                <a:gd fmla="*/ 248420 h 1764000" name="connsiteY6"/>
                <a:gd fmla="*/ 1444990 w 1764000" name="connsiteX7"/>
                <a:gd fmla="*/ 208268 h 1764000" name="connsiteY7"/>
                <a:gd fmla="*/ 1505668 w 1764000" name="connsiteX8"/>
                <a:gd fmla="*/ 258332 h 1764000" name="connsiteY8"/>
                <a:gd fmla="*/ 1555732 w 1764000" name="connsiteX9"/>
                <a:gd fmla="*/ 319010 h 1764000" name="connsiteY9"/>
                <a:gd fmla="*/ 1515580 w 1764000" name="connsiteX10"/>
                <a:gd fmla="*/ 458656 h 1764000" name="connsiteY10"/>
                <a:gd fmla="*/ 1660133 w 1764000" name="connsiteX11"/>
                <a:gd fmla="*/ 475022 h 1764000" name="connsiteY11"/>
                <a:gd fmla="*/ 1694688 w 1764000" name="connsiteX12"/>
                <a:gd fmla="*/ 538686 h 1764000" name="connsiteY12"/>
                <a:gd fmla="*/ 1722939 w 1764000" name="connsiteX13"/>
                <a:gd fmla="*/ 615872 h 1764000" name="connsiteY13"/>
                <a:gd fmla="*/ 1629362 w 1764000" name="connsiteX14"/>
                <a:gd fmla="*/ 733341 h 1764000" name="connsiteY14"/>
                <a:gd fmla="*/ 1760148 w 1764000" name="connsiteX15"/>
                <a:gd fmla="*/ 805715 h 1764000" name="connsiteY15"/>
                <a:gd fmla="*/ 1764000 w 1764000" name="connsiteX16"/>
                <a:gd fmla="*/ 882000 h 1764000" name="connsiteY16"/>
                <a:gd fmla="*/ 1760148 w 1764000" name="connsiteX17"/>
                <a:gd fmla="*/ 958285 h 1764000" name="connsiteY17"/>
                <a:gd fmla="*/ 1629362 w 1764000" name="connsiteX18"/>
                <a:gd fmla="*/ 1030659 h 1764000" name="connsiteY18"/>
                <a:gd fmla="*/ 1722939 w 1764000" name="connsiteX19"/>
                <a:gd fmla="*/ 1148128 h 1764000" name="connsiteY19"/>
                <a:gd fmla="*/ 1694688 w 1764000" name="connsiteX20"/>
                <a:gd fmla="*/ 1225314 h 1764000" name="connsiteY20"/>
                <a:gd fmla="*/ 1660133 w 1764000" name="connsiteX21"/>
                <a:gd fmla="*/ 1288978 h 1764000" name="connsiteY21"/>
                <a:gd fmla="*/ 1515580 w 1764000" name="connsiteX22"/>
                <a:gd fmla="*/ 1305344 h 1764000" name="connsiteY22"/>
                <a:gd fmla="*/ 1555732 w 1764000" name="connsiteX23"/>
                <a:gd fmla="*/ 1444990 h 1764000" name="connsiteY23"/>
                <a:gd fmla="*/ 1505668 w 1764000" name="connsiteX24"/>
                <a:gd fmla="*/ 1505668 h 1764000" name="connsiteY24"/>
                <a:gd fmla="*/ 1444990 w 1764000" name="connsiteX25"/>
                <a:gd fmla="*/ 1555732 h 1764000" name="connsiteY25"/>
                <a:gd fmla="*/ 1305344 w 1764000" name="connsiteX26"/>
                <a:gd fmla="*/ 1515580 h 1764000" name="connsiteY26"/>
                <a:gd fmla="*/ 1288978 w 1764000" name="connsiteX27"/>
                <a:gd fmla="*/ 1660133 h 1764000" name="connsiteY27"/>
                <a:gd fmla="*/ 1225314 w 1764000" name="connsiteX28"/>
                <a:gd fmla="*/ 1694688 h 1764000" name="connsiteY28"/>
                <a:gd fmla="*/ 1148128 w 1764000" name="connsiteX29"/>
                <a:gd fmla="*/ 1722939 h 1764000" name="connsiteY29"/>
                <a:gd fmla="*/ 1030659 w 1764000" name="connsiteX30"/>
                <a:gd fmla="*/ 1629362 h 1764000" name="connsiteY30"/>
                <a:gd fmla="*/ 958285 w 1764000" name="connsiteX31"/>
                <a:gd fmla="*/ 1760148 h 1764000" name="connsiteY31"/>
                <a:gd fmla="*/ 882000 w 1764000" name="connsiteX32"/>
                <a:gd fmla="*/ 1764000 h 1764000" name="connsiteY32"/>
                <a:gd fmla="*/ 805716 w 1764000" name="connsiteX33"/>
                <a:gd fmla="*/ 1760148 h 1764000" name="connsiteY33"/>
                <a:gd fmla="*/ 733341 w 1764000" name="connsiteX34"/>
                <a:gd fmla="*/ 1629362 h 1764000" name="connsiteY34"/>
                <a:gd fmla="*/ 615872 w 1764000" name="connsiteX35"/>
                <a:gd fmla="*/ 1722939 h 1764000" name="connsiteY35"/>
                <a:gd fmla="*/ 538686 w 1764000" name="connsiteX36"/>
                <a:gd fmla="*/ 1694688 h 1764000" name="connsiteY36"/>
                <a:gd fmla="*/ 475022 w 1764000" name="connsiteX37"/>
                <a:gd fmla="*/ 1660133 h 1764000" name="connsiteY37"/>
                <a:gd fmla="*/ 458656 w 1764000" name="connsiteX38"/>
                <a:gd fmla="*/ 1515580 h 1764000" name="connsiteY38"/>
                <a:gd fmla="*/ 319010 w 1764000" name="connsiteX39"/>
                <a:gd fmla="*/ 1555732 h 1764000" name="connsiteY39"/>
                <a:gd fmla="*/ 258332 w 1764000" name="connsiteX40"/>
                <a:gd fmla="*/ 1505668 h 1764000" name="connsiteY40"/>
                <a:gd fmla="*/ 208268 w 1764000" name="connsiteX41"/>
                <a:gd fmla="*/ 1444990 h 1764000" name="connsiteY41"/>
                <a:gd fmla="*/ 248420 w 1764000" name="connsiteX42"/>
                <a:gd fmla="*/ 1305344 h 1764000" name="connsiteY42"/>
                <a:gd fmla="*/ 103868 w 1764000" name="connsiteX43"/>
                <a:gd fmla="*/ 1288978 h 1764000" name="connsiteY43"/>
                <a:gd fmla="*/ 69312 w 1764000" name="connsiteX44"/>
                <a:gd fmla="*/ 1225314 h 1764000" name="connsiteY44"/>
                <a:gd fmla="*/ 41062 w 1764000" name="connsiteX45"/>
                <a:gd fmla="*/ 1148128 h 1764000" name="connsiteY45"/>
                <a:gd fmla="*/ 134638 w 1764000" name="connsiteX46"/>
                <a:gd fmla="*/ 1030659 h 1764000" name="connsiteY46"/>
                <a:gd fmla="*/ 3852 w 1764000" name="connsiteX47"/>
                <a:gd fmla="*/ 958285 h 1764000" name="connsiteY47"/>
                <a:gd fmla="*/ 0 w 1764000" name="connsiteX48"/>
                <a:gd fmla="*/ 882000 h 1764000" name="connsiteY48"/>
                <a:gd fmla="*/ 3852 w 1764000" name="connsiteX49"/>
                <a:gd fmla="*/ 805716 h 1764000" name="connsiteY49"/>
                <a:gd fmla="*/ 134638 w 1764000" name="connsiteX50"/>
                <a:gd fmla="*/ 733341 h 1764000" name="connsiteY50"/>
                <a:gd fmla="*/ 41062 w 1764000" name="connsiteX51"/>
                <a:gd fmla="*/ 615872 h 1764000" name="connsiteY51"/>
                <a:gd fmla="*/ 69312 w 1764000" name="connsiteX52"/>
                <a:gd fmla="*/ 538686 h 1764000" name="connsiteY52"/>
                <a:gd fmla="*/ 103868 w 1764000" name="connsiteX53"/>
                <a:gd fmla="*/ 475022 h 1764000" name="connsiteY53"/>
                <a:gd fmla="*/ 248420 w 1764000" name="connsiteX54"/>
                <a:gd fmla="*/ 458656 h 1764000" name="connsiteY54"/>
                <a:gd fmla="*/ 208268 w 1764000" name="connsiteX55"/>
                <a:gd fmla="*/ 319010 h 1764000" name="connsiteY55"/>
                <a:gd fmla="*/ 258332 w 1764000" name="connsiteX56"/>
                <a:gd fmla="*/ 258332 h 1764000" name="connsiteY56"/>
                <a:gd fmla="*/ 319010 w 1764000" name="connsiteX57"/>
                <a:gd fmla="*/ 208268 h 1764000" name="connsiteY57"/>
                <a:gd fmla="*/ 458656 w 1764000" name="connsiteX58"/>
                <a:gd fmla="*/ 248420 h 1764000" name="connsiteY58"/>
                <a:gd fmla="*/ 475022 w 1764000" name="connsiteX59"/>
                <a:gd fmla="*/ 103868 h 1764000" name="connsiteY59"/>
                <a:gd fmla="*/ 538686 w 1764000" name="connsiteX60"/>
                <a:gd fmla="*/ 69312 h 1764000" name="connsiteY60"/>
                <a:gd fmla="*/ 615872 w 1764000" name="connsiteX61"/>
                <a:gd fmla="*/ 41062 h 1764000" name="connsiteY61"/>
                <a:gd fmla="*/ 733341 w 1764000" name="connsiteX62"/>
                <a:gd fmla="*/ 134638 h 1764000" name="connsiteY62"/>
                <a:gd fmla="*/ 805716 w 1764000" name="connsiteX63"/>
                <a:gd fmla="*/ 3852 h 1764000" name="connsiteY6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b="b" l="l" r="r" t="t"/>
              <a:pathLst>
                <a:path h="1764000" w="1764000">
                  <a:moveTo>
                    <a:pt x="882000" y="0"/>
                  </a:moveTo>
                  <a:lnTo>
                    <a:pt x="958285" y="3852"/>
                  </a:lnTo>
                  <a:lnTo>
                    <a:pt x="1030659" y="134638"/>
                  </a:lnTo>
                  <a:lnTo>
                    <a:pt x="1148128" y="41062"/>
                  </a:lnTo>
                  <a:lnTo>
                    <a:pt x="1225314" y="69312"/>
                  </a:lnTo>
                  <a:lnTo>
                    <a:pt x="1288978" y="103868"/>
                  </a:lnTo>
                  <a:lnTo>
                    <a:pt x="1305344" y="248420"/>
                  </a:lnTo>
                  <a:lnTo>
                    <a:pt x="1444990" y="208268"/>
                  </a:lnTo>
                  <a:lnTo>
                    <a:pt x="1505668" y="258332"/>
                  </a:lnTo>
                  <a:lnTo>
                    <a:pt x="1555732" y="319010"/>
                  </a:lnTo>
                  <a:lnTo>
                    <a:pt x="1515580" y="458656"/>
                  </a:lnTo>
                  <a:lnTo>
                    <a:pt x="1660133" y="475022"/>
                  </a:lnTo>
                  <a:lnTo>
                    <a:pt x="1694688" y="538686"/>
                  </a:lnTo>
                  <a:lnTo>
                    <a:pt x="1722939" y="615872"/>
                  </a:lnTo>
                  <a:lnTo>
                    <a:pt x="1629362" y="733341"/>
                  </a:lnTo>
                  <a:lnTo>
                    <a:pt x="1760148" y="805715"/>
                  </a:lnTo>
                  <a:lnTo>
                    <a:pt x="1764000" y="882000"/>
                  </a:lnTo>
                  <a:lnTo>
                    <a:pt x="1760148" y="958285"/>
                  </a:lnTo>
                  <a:lnTo>
                    <a:pt x="1629362" y="1030659"/>
                  </a:lnTo>
                  <a:lnTo>
                    <a:pt x="1722939" y="1148128"/>
                  </a:lnTo>
                  <a:lnTo>
                    <a:pt x="1694688" y="1225314"/>
                  </a:lnTo>
                  <a:lnTo>
                    <a:pt x="1660133" y="1288978"/>
                  </a:lnTo>
                  <a:lnTo>
                    <a:pt x="1515580" y="1305344"/>
                  </a:lnTo>
                  <a:lnTo>
                    <a:pt x="1555732" y="1444990"/>
                  </a:lnTo>
                  <a:lnTo>
                    <a:pt x="1505668" y="1505668"/>
                  </a:lnTo>
                  <a:lnTo>
                    <a:pt x="1444990" y="1555732"/>
                  </a:lnTo>
                  <a:lnTo>
                    <a:pt x="1305344" y="1515580"/>
                  </a:lnTo>
                  <a:lnTo>
                    <a:pt x="1288978" y="1660133"/>
                  </a:lnTo>
                  <a:lnTo>
                    <a:pt x="1225314" y="1694688"/>
                  </a:lnTo>
                  <a:lnTo>
                    <a:pt x="1148128" y="1722939"/>
                  </a:lnTo>
                  <a:lnTo>
                    <a:pt x="1030659" y="1629362"/>
                  </a:lnTo>
                  <a:lnTo>
                    <a:pt x="958285" y="1760148"/>
                  </a:lnTo>
                  <a:lnTo>
                    <a:pt x="882000" y="1764000"/>
                  </a:lnTo>
                  <a:lnTo>
                    <a:pt x="805716" y="1760148"/>
                  </a:lnTo>
                  <a:lnTo>
                    <a:pt x="733341" y="1629362"/>
                  </a:lnTo>
                  <a:lnTo>
                    <a:pt x="615872" y="1722939"/>
                  </a:lnTo>
                  <a:lnTo>
                    <a:pt x="538686" y="1694688"/>
                  </a:lnTo>
                  <a:lnTo>
                    <a:pt x="475022" y="1660133"/>
                  </a:lnTo>
                  <a:lnTo>
                    <a:pt x="458656" y="1515580"/>
                  </a:lnTo>
                  <a:lnTo>
                    <a:pt x="319010" y="1555732"/>
                  </a:lnTo>
                  <a:lnTo>
                    <a:pt x="258332" y="1505668"/>
                  </a:lnTo>
                  <a:lnTo>
                    <a:pt x="208268" y="1444990"/>
                  </a:lnTo>
                  <a:lnTo>
                    <a:pt x="248420" y="1305344"/>
                  </a:lnTo>
                  <a:lnTo>
                    <a:pt x="103868" y="1288978"/>
                  </a:lnTo>
                  <a:lnTo>
                    <a:pt x="69312" y="1225314"/>
                  </a:lnTo>
                  <a:lnTo>
                    <a:pt x="41062" y="1148128"/>
                  </a:lnTo>
                  <a:lnTo>
                    <a:pt x="134638" y="1030659"/>
                  </a:lnTo>
                  <a:lnTo>
                    <a:pt x="3852" y="958285"/>
                  </a:lnTo>
                  <a:lnTo>
                    <a:pt x="0" y="882000"/>
                  </a:lnTo>
                  <a:lnTo>
                    <a:pt x="3852" y="805716"/>
                  </a:lnTo>
                  <a:lnTo>
                    <a:pt x="134638" y="733341"/>
                  </a:lnTo>
                  <a:lnTo>
                    <a:pt x="41062" y="615872"/>
                  </a:lnTo>
                  <a:lnTo>
                    <a:pt x="69312" y="538686"/>
                  </a:lnTo>
                  <a:lnTo>
                    <a:pt x="103868" y="475022"/>
                  </a:lnTo>
                  <a:lnTo>
                    <a:pt x="248420" y="458656"/>
                  </a:lnTo>
                  <a:lnTo>
                    <a:pt x="208268" y="319010"/>
                  </a:lnTo>
                  <a:lnTo>
                    <a:pt x="258332" y="258332"/>
                  </a:lnTo>
                  <a:lnTo>
                    <a:pt x="319010" y="208268"/>
                  </a:lnTo>
                  <a:lnTo>
                    <a:pt x="458656" y="248420"/>
                  </a:lnTo>
                  <a:lnTo>
                    <a:pt x="475022" y="103868"/>
                  </a:lnTo>
                  <a:lnTo>
                    <a:pt x="538686" y="69312"/>
                  </a:lnTo>
                  <a:lnTo>
                    <a:pt x="615872" y="41062"/>
                  </a:lnTo>
                  <a:lnTo>
                    <a:pt x="733341" y="134638"/>
                  </a:lnTo>
                  <a:lnTo>
                    <a:pt x="805716" y="3852"/>
                  </a:lnTo>
                  <a:close/>
                </a:path>
              </a:pathLst>
            </a:custGeom>
            <a:solidFill>
              <a:srgbClr val="00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396129" y="3362619"/>
              <a:ext cx="2508567" cy="106680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 algn="ctr"/>
              <a:r>
                <a:rPr altLang="zh-CN" b="1" lang="en-US" smtClean="0" sz="3200">
                  <a:solidFill>
                    <a:schemeClr val="bg1">
                      <a:lumMod val="95000"/>
                    </a:schemeClr>
                  </a:solidFill>
                </a:rPr>
                <a:t>1</a:t>
              </a:r>
            </a:p>
            <a:p>
              <a:pPr algn="ctr"/>
              <a:r>
                <a:rPr altLang="zh-CN" b="1" lang="en-US" smtClean="0" sz="3200">
                  <a:solidFill>
                    <a:schemeClr val="bg1">
                      <a:lumMod val="95000"/>
                    </a:schemeClr>
                  </a:solidFill>
                </a:rPr>
                <a:t>YOUR TEXT</a:t>
              </a: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1837770" y="2498179"/>
              <a:ext cx="2508567" cy="106680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 algn="ctr"/>
              <a:r>
                <a:rPr altLang="zh-CN" b="1" lang="en-US" smtClean="0" sz="3200">
                  <a:solidFill>
                    <a:schemeClr val="bg1">
                      <a:lumMod val="95000"/>
                    </a:schemeClr>
                  </a:solidFill>
                </a:rPr>
                <a:t>2</a:t>
              </a:r>
            </a:p>
            <a:p>
              <a:pPr algn="ctr"/>
              <a:r>
                <a:rPr altLang="zh-CN" b="1" lang="en-US" smtClean="0" sz="3200">
                  <a:solidFill>
                    <a:schemeClr val="bg1">
                      <a:lumMod val="95000"/>
                    </a:schemeClr>
                  </a:solidFill>
                </a:rPr>
                <a:t>YOUR TEXT</a:t>
              </a: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2757998" y="4220299"/>
              <a:ext cx="2508567" cy="106680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 algn="ctr"/>
              <a:r>
                <a:rPr altLang="zh-CN" b="1" lang="en-US" sz="3200">
                  <a:solidFill>
                    <a:schemeClr val="bg1">
                      <a:lumMod val="95000"/>
                    </a:schemeClr>
                  </a:solidFill>
                </a:rPr>
                <a:t>3</a:t>
              </a:r>
            </a:p>
            <a:p>
              <a:pPr algn="ctr"/>
              <a:r>
                <a:rPr altLang="zh-CN" b="1" lang="en-US" sz="3200">
                  <a:solidFill>
                    <a:schemeClr val="bg1">
                      <a:lumMod val="95000"/>
                    </a:schemeClr>
                  </a:solidFill>
                </a:rPr>
                <a:t>YOUR TEXT</a:t>
              </a: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5070817" y="4077867"/>
            <a:ext cx="2322287" cy="116115"/>
            <a:chOff x="4750199" y="3672115"/>
            <a:chExt cx="2322287" cy="116115"/>
          </a:xfrm>
          <a:solidFill>
            <a:srgbClr val="009900"/>
          </a:solidFill>
        </p:grpSpPr>
        <p:cxnSp>
          <p:nvCxnSpPr>
            <p:cNvPr id="10" name="直接连接符 9"/>
            <p:cNvCxnSpPr/>
            <p:nvPr/>
          </p:nvCxnSpPr>
          <p:spPr>
            <a:xfrm>
              <a:off x="4750199" y="3730172"/>
              <a:ext cx="2206172" cy="0"/>
            </a:xfrm>
            <a:prstGeom prst="line">
              <a:avLst/>
            </a:prstGeom>
            <a:grpFill/>
            <a:ln>
              <a:solidFill>
                <a:srgbClr val="00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椭圆 10"/>
            <p:cNvSpPr/>
            <p:nvPr/>
          </p:nvSpPr>
          <p:spPr>
            <a:xfrm>
              <a:off x="6956371" y="3672115"/>
              <a:ext cx="116115" cy="116115"/>
            </a:xfrm>
            <a:prstGeom prst="ellipse">
              <a:avLst/>
            </a:prstGeom>
            <a:grpFill/>
            <a:ln>
              <a:solidFill>
                <a:srgbClr val="00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5477218" y="4814409"/>
            <a:ext cx="1915886" cy="116115"/>
            <a:chOff x="5156600" y="3672115"/>
            <a:chExt cx="1915886" cy="116115"/>
          </a:xfrm>
          <a:solidFill>
            <a:srgbClr val="009900"/>
          </a:solidFill>
        </p:grpSpPr>
        <p:cxnSp>
          <p:nvCxnSpPr>
            <p:cNvPr id="13" name="直接连接符 12"/>
            <p:cNvCxnSpPr/>
            <p:nvPr/>
          </p:nvCxnSpPr>
          <p:spPr>
            <a:xfrm>
              <a:off x="5156600" y="3730172"/>
              <a:ext cx="1836000" cy="0"/>
            </a:xfrm>
            <a:prstGeom prst="line">
              <a:avLst/>
            </a:prstGeom>
            <a:grpFill/>
            <a:ln>
              <a:solidFill>
                <a:srgbClr val="00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椭圆 13"/>
            <p:cNvSpPr/>
            <p:nvPr/>
          </p:nvSpPr>
          <p:spPr>
            <a:xfrm>
              <a:off x="6956371" y="3672115"/>
              <a:ext cx="116115" cy="116115"/>
            </a:xfrm>
            <a:prstGeom prst="ellipse">
              <a:avLst/>
            </a:prstGeom>
            <a:grpFill/>
            <a:ln>
              <a:solidFill>
                <a:srgbClr val="00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5070817" y="5620893"/>
            <a:ext cx="2322287" cy="116115"/>
            <a:chOff x="4750199" y="3672115"/>
            <a:chExt cx="2322287" cy="116115"/>
          </a:xfrm>
          <a:solidFill>
            <a:srgbClr val="009900"/>
          </a:solidFill>
        </p:grpSpPr>
        <p:cxnSp>
          <p:nvCxnSpPr>
            <p:cNvPr id="16" name="直接连接符 15"/>
            <p:cNvCxnSpPr/>
            <p:nvPr/>
          </p:nvCxnSpPr>
          <p:spPr>
            <a:xfrm>
              <a:off x="4750199" y="3730172"/>
              <a:ext cx="2206172" cy="0"/>
            </a:xfrm>
            <a:prstGeom prst="line">
              <a:avLst/>
            </a:prstGeom>
            <a:grpFill/>
            <a:ln>
              <a:solidFill>
                <a:srgbClr val="00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椭圆 16"/>
            <p:cNvSpPr/>
            <p:nvPr/>
          </p:nvSpPr>
          <p:spPr>
            <a:xfrm>
              <a:off x="6956371" y="3672115"/>
              <a:ext cx="116115" cy="116115"/>
            </a:xfrm>
            <a:prstGeom prst="ellipse">
              <a:avLst/>
            </a:prstGeom>
            <a:grpFill/>
            <a:ln>
              <a:solidFill>
                <a:srgbClr val="00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18" name="矩形 17"/>
          <p:cNvSpPr/>
          <p:nvPr/>
        </p:nvSpPr>
        <p:spPr>
          <a:xfrm>
            <a:off x="7431204" y="3981285"/>
            <a:ext cx="3334067" cy="3708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ts val="2200"/>
              </a:lnSpc>
              <a:defRPr/>
            </a:pPr>
            <a:r>
              <a:rPr altLang="zh-CN" lang="en-US" smtClean="0" sz="1400">
                <a:solidFill>
                  <a:prstClr val="black">
                    <a:lumMod val="50000"/>
                    <a:lumOff val="50000"/>
                  </a:prstClr>
                </a:solidFill>
              </a:rPr>
              <a:t>YOUR TEXT YOUR TEXT YOUR TEXT</a:t>
            </a:r>
          </a:p>
        </p:txBody>
      </p:sp>
      <p:sp>
        <p:nvSpPr>
          <p:cNvPr id="19" name="矩形 18"/>
          <p:cNvSpPr/>
          <p:nvPr/>
        </p:nvSpPr>
        <p:spPr>
          <a:xfrm>
            <a:off x="7431204" y="4720517"/>
            <a:ext cx="3334067" cy="3708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ts val="2200"/>
              </a:lnSpc>
              <a:defRPr/>
            </a:pPr>
            <a:r>
              <a:rPr altLang="zh-CN" lang="en-US" smtClean="0" sz="1400">
                <a:solidFill>
                  <a:prstClr val="black">
                    <a:lumMod val="50000"/>
                    <a:lumOff val="50000"/>
                  </a:prstClr>
                </a:solidFill>
              </a:rPr>
              <a:t>YOUR TEXT YOUR TEXT YOUR TEXT</a:t>
            </a:r>
          </a:p>
        </p:txBody>
      </p:sp>
      <p:sp>
        <p:nvSpPr>
          <p:cNvPr id="20" name="矩形 19"/>
          <p:cNvSpPr/>
          <p:nvPr/>
        </p:nvSpPr>
        <p:spPr>
          <a:xfrm>
            <a:off x="7431203" y="5491719"/>
            <a:ext cx="3334067" cy="3708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ts val="2200"/>
              </a:lnSpc>
              <a:defRPr/>
            </a:pPr>
            <a:r>
              <a:rPr altLang="zh-CN" lang="en-US" smtClean="0" sz="1400">
                <a:solidFill>
                  <a:prstClr val="black">
                    <a:lumMod val="50000"/>
                    <a:lumOff val="50000"/>
                  </a:prstClr>
                </a:solidFill>
              </a:rPr>
              <a:t>YOUR TEXT YOUR TEXT YOUR TEXT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6687368" y="1046244"/>
            <a:ext cx="2824406" cy="9448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b="1" lang="en-US" smtClean="0" sz="2800">
                <a:solidFill>
                  <a:srgbClr val="009900"/>
                </a:solidFill>
                <a:latin typeface="+mj-ea"/>
                <a:ea typeface="+mj-ea"/>
              </a:rPr>
              <a:t>CLICK TO ADD </a:t>
            </a:r>
          </a:p>
          <a:p>
            <a:r>
              <a:rPr altLang="zh-CN" b="1" lang="en-US" smtClean="0" sz="2800">
                <a:solidFill>
                  <a:srgbClr val="009900"/>
                </a:solidFill>
                <a:latin typeface="+mj-ea"/>
                <a:ea typeface="+mj-ea"/>
              </a:rPr>
              <a:t>YOUR TEXT</a:t>
            </a:r>
          </a:p>
        </p:txBody>
      </p:sp>
      <p:grpSp>
        <p:nvGrpSpPr>
          <p:cNvPr id="26" name="组合 25"/>
          <p:cNvGrpSpPr/>
          <p:nvPr/>
        </p:nvGrpSpPr>
        <p:grpSpPr>
          <a:xfrm rot="10800000">
            <a:off x="9695538" y="-18122"/>
            <a:ext cx="1429662" cy="1405941"/>
            <a:chOff x="1328071" y="1750319"/>
            <a:chExt cx="2068240" cy="2033923"/>
          </a:xfrm>
        </p:grpSpPr>
        <p:sp>
          <p:nvSpPr>
            <p:cNvPr id="27" name="正五边形 26"/>
            <p:cNvSpPr/>
            <p:nvPr/>
          </p:nvSpPr>
          <p:spPr>
            <a:xfrm>
              <a:off x="1328071" y="1750319"/>
              <a:ext cx="2068240" cy="2033923"/>
            </a:xfrm>
            <a:prstGeom prst="pent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t" rtlCol="0"/>
            <a:lstStyle/>
            <a:p>
              <a:pPr algn="ctr"/>
              <a:endParaRPr altLang="en-US" b="1" lang="zh-CN" sz="8000">
                <a:solidFill>
                  <a:srgbClr val="FFFF00"/>
                </a:solidFill>
              </a:endParaRPr>
            </a:p>
          </p:txBody>
        </p:sp>
        <p:sp>
          <p:nvSpPr>
            <p:cNvPr id="28" name="正五边形 27"/>
            <p:cNvSpPr/>
            <p:nvPr/>
          </p:nvSpPr>
          <p:spPr>
            <a:xfrm>
              <a:off x="1470145" y="1890035"/>
              <a:ext cx="1784093" cy="1754491"/>
            </a:xfrm>
            <a:prstGeom prst="pentagon">
              <a:avLst/>
            </a:prstGeom>
            <a:solidFill>
              <a:srgbClr val="00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t" rtlCol="0"/>
            <a:lstStyle/>
            <a:p>
              <a:pPr algn="ctr"/>
              <a:endParaRPr altLang="en-US" b="1" lang="zh-CN" sz="8000">
                <a:solidFill>
                  <a:srgbClr val="FFFF00"/>
                </a:solidFill>
              </a:endParaRPr>
            </a:p>
          </p:txBody>
        </p:sp>
      </p:grpSp>
      <p:sp>
        <p:nvSpPr>
          <p:cNvPr id="29" name="矩形 28"/>
          <p:cNvSpPr/>
          <p:nvPr/>
        </p:nvSpPr>
        <p:spPr>
          <a:xfrm>
            <a:off x="9897721" y="-151471"/>
            <a:ext cx="989330" cy="14325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lvl="0"/>
            <a:r>
              <a:rPr altLang="zh-CN" b="1" lang="en-US" sz="8800">
                <a:solidFill>
                  <a:srgbClr val="FFFF00"/>
                </a:solidFill>
              </a:rPr>
              <a:t>C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6760273" y="1848159"/>
            <a:ext cx="2729230" cy="9296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lvl="0">
              <a:lnSpc>
                <a:spcPts val="2200"/>
              </a:lnSpc>
            </a:pPr>
            <a:r>
              <a:rPr altLang="zh-CN" lang="en-US" smtClean="0" sz="1400">
                <a:solidFill>
                  <a:prstClr val="white">
                    <a:lumMod val="50000"/>
                  </a:prst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YOUR TEXT YOUR TEXT YOUR</a:t>
            </a:r>
          </a:p>
          <a:p>
            <a:pPr lvl="0">
              <a:lnSpc>
                <a:spcPts val="2200"/>
              </a:lnSpc>
            </a:pPr>
            <a:r>
              <a:rPr altLang="zh-CN" lang="en-US" smtClean="0" sz="1400">
                <a:solidFill>
                  <a:prstClr val="white">
                    <a:lumMod val="50000"/>
                  </a:prst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YOUR TEXT YOUR TEXT YOUR</a:t>
            </a:r>
          </a:p>
          <a:p>
            <a:pPr lvl="0">
              <a:lnSpc>
                <a:spcPts val="2200"/>
              </a:lnSpc>
            </a:pPr>
            <a:r>
              <a:rPr altLang="zh-CN" lang="en-US" smtClean="0" sz="1400">
                <a:solidFill>
                  <a:prstClr val="white">
                    <a:lumMod val="50000"/>
                  </a:prst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YOUR TEXT YOUR TEXT YOUR</a:t>
            </a:r>
          </a:p>
        </p:txBody>
      </p:sp>
    </p:spTree>
    <p:extLst>
      <p:ext uri="{BB962C8B-B14F-4D97-AF65-F5344CB8AC3E}">
        <p14:creationId val="2340684101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/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正五边形 2"/>
          <p:cNvSpPr/>
          <p:nvPr/>
        </p:nvSpPr>
        <p:spPr>
          <a:xfrm rot="19947304">
            <a:off x="-836715" y="-320693"/>
            <a:ext cx="5742401" cy="5647122"/>
          </a:xfrm>
          <a:prstGeom prst="pentagon">
            <a:avLst/>
          </a:prstGeom>
          <a:solidFill>
            <a:srgbClr val="0099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 rtlCol="0"/>
          <a:lstStyle/>
          <a:p>
            <a:pPr algn="ctr"/>
            <a:endParaRPr altLang="en-US" b="1" lang="zh-CN" sz="8000">
              <a:solidFill>
                <a:srgbClr val="FFFF00"/>
              </a:solidFill>
            </a:endParaRPr>
          </a:p>
        </p:txBody>
      </p:sp>
      <p:graphicFrame>
        <p:nvGraphicFramePr>
          <p:cNvPr id="2" name="图示 1"/>
          <p:cNvGraphicFramePr/>
          <p:nvPr>
            <p:extLst>
              <p:ext uri="{D42A27DB-BD31-4B8C-83A1-F6EECF244321}">
                <p14:modId val="3054128193"/>
              </p:ext>
            </p:extLst>
          </p:nvPr>
        </p:nvGraphicFramePr>
        <p:xfrm>
          <a:off x="2216150" y="2019300"/>
          <a:ext cx="7747000" cy="3905250"/>
        </p:xfrm>
        <a:graphic>
          <a:graphicData uri="http://schemas.openxmlformats.org/drawingml/2006/diagram">
            <dgm:relIds xmlns:dgm="http://schemas.openxmlformats.org/drawingml/2006/diagram" r:cs="rId6" r:dm="rId3" r:lo="rId4" r:qs="rId5"/>
          </a:graphicData>
        </a:graphic>
      </p:graphicFrame>
      <p:grpSp>
        <p:nvGrpSpPr>
          <p:cNvPr id="4" name="组合 3"/>
          <p:cNvGrpSpPr/>
          <p:nvPr/>
        </p:nvGrpSpPr>
        <p:grpSpPr>
          <a:xfrm>
            <a:off x="398236" y="249450"/>
            <a:ext cx="796349" cy="783136"/>
            <a:chOff x="1328071" y="1750319"/>
            <a:chExt cx="2068240" cy="2033923"/>
          </a:xfrm>
        </p:grpSpPr>
        <p:sp>
          <p:nvSpPr>
            <p:cNvPr id="5" name="正五边形 4"/>
            <p:cNvSpPr/>
            <p:nvPr/>
          </p:nvSpPr>
          <p:spPr>
            <a:xfrm>
              <a:off x="1328071" y="1750319"/>
              <a:ext cx="2068240" cy="2033923"/>
            </a:xfrm>
            <a:prstGeom prst="pent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t" rtlCol="0"/>
            <a:lstStyle/>
            <a:p>
              <a:pPr algn="ctr"/>
              <a:endParaRPr altLang="en-US" b="1" lang="zh-CN" sz="8000">
                <a:solidFill>
                  <a:srgbClr val="FFFF00"/>
                </a:solidFill>
              </a:endParaRPr>
            </a:p>
          </p:txBody>
        </p:sp>
        <p:sp>
          <p:nvSpPr>
            <p:cNvPr id="6" name="正五边形 5"/>
            <p:cNvSpPr/>
            <p:nvPr/>
          </p:nvSpPr>
          <p:spPr>
            <a:xfrm>
              <a:off x="1470145" y="1890035"/>
              <a:ext cx="1784093" cy="1754491"/>
            </a:xfrm>
            <a:prstGeom prst="pentagon">
              <a:avLst/>
            </a:prstGeom>
            <a:solidFill>
              <a:srgbClr val="00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t" rtlCol="0"/>
            <a:lstStyle/>
            <a:p>
              <a:pPr algn="ctr"/>
              <a:endParaRPr altLang="en-US" b="1" lang="zh-CN" sz="8000">
                <a:solidFill>
                  <a:srgbClr val="FFFF00"/>
                </a:solidFill>
              </a:endParaRPr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1249221" y="377002"/>
            <a:ext cx="4857993" cy="5181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b="1" lang="en-US" smtClean="0" sz="2800">
                <a:solidFill>
                  <a:srgbClr val="009900"/>
                </a:solidFill>
                <a:latin typeface="+mj-ea"/>
                <a:ea typeface="+mj-ea"/>
              </a:rPr>
              <a:t>CLICK TO ADD YOUR TEXT</a:t>
            </a:r>
          </a:p>
        </p:txBody>
      </p:sp>
      <p:sp>
        <p:nvSpPr>
          <p:cNvPr id="8" name="矩形 7"/>
          <p:cNvSpPr/>
          <p:nvPr/>
        </p:nvSpPr>
        <p:spPr>
          <a:xfrm>
            <a:off x="522407" y="272942"/>
            <a:ext cx="586105" cy="762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lvl="0"/>
            <a:r>
              <a:rPr altLang="zh-CN" b="1" lang="en-US" smtClean="0" sz="4400">
                <a:solidFill>
                  <a:srgbClr val="FFFF00"/>
                </a:solidFill>
              </a:rPr>
              <a:t>C</a:t>
            </a:r>
          </a:p>
        </p:txBody>
      </p:sp>
    </p:spTree>
    <p:extLst>
      <p:ext uri="{BB962C8B-B14F-4D97-AF65-F5344CB8AC3E}">
        <p14:creationId val="2144700960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/>
</p:sld>
</file>

<file path=ppt/slides/slide1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6" name="正五边形 15"/>
          <p:cNvSpPr/>
          <p:nvPr/>
        </p:nvSpPr>
        <p:spPr>
          <a:xfrm rot="1856450">
            <a:off x="6198585" y="2135504"/>
            <a:ext cx="6341302" cy="6236086"/>
          </a:xfrm>
          <a:prstGeom prst="pentagon">
            <a:avLst/>
          </a:prstGeom>
          <a:solidFill>
            <a:srgbClr val="0099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 rtlCol="0"/>
          <a:lstStyle/>
          <a:p>
            <a:pPr algn="ctr"/>
            <a:endParaRPr altLang="en-US" b="1" lang="zh-CN" sz="8000">
              <a:solidFill>
                <a:srgbClr val="FFFF00"/>
              </a:solidFill>
            </a:endParaRPr>
          </a:p>
        </p:txBody>
      </p:sp>
      <p:sp>
        <p:nvSpPr>
          <p:cNvPr id="17" name="正五边形 16"/>
          <p:cNvSpPr/>
          <p:nvPr/>
        </p:nvSpPr>
        <p:spPr>
          <a:xfrm rot="20698672">
            <a:off x="1507075" y="1578770"/>
            <a:ext cx="2666850" cy="2702908"/>
          </a:xfrm>
          <a:prstGeom prst="pentagon">
            <a:avLst/>
          </a:prstGeom>
          <a:solidFill>
            <a:srgbClr val="0099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 rtlCol="0"/>
          <a:lstStyle/>
          <a:p>
            <a:pPr algn="ctr"/>
            <a:endParaRPr altLang="en-US" b="1" lang="zh-CN" sz="8000">
              <a:solidFill>
                <a:srgbClr val="FFFF00"/>
              </a:solidFill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344388" y="1363264"/>
            <a:ext cx="3481654" cy="3890282"/>
            <a:chOff x="4081444" y="1329060"/>
            <a:chExt cx="4131867" cy="4616808"/>
          </a:xfrm>
        </p:grpSpPr>
        <p:sp>
          <p:nvSpPr>
            <p:cNvPr id="3" name="任意多边形 2"/>
            <p:cNvSpPr/>
            <p:nvPr/>
          </p:nvSpPr>
          <p:spPr>
            <a:xfrm>
              <a:off x="4081444" y="1348677"/>
              <a:ext cx="1255490" cy="3783275"/>
            </a:xfrm>
            <a:custGeom>
              <a:gdLst>
                <a:gd fmla="*/ 627746 w 1255490" name="connsiteX0"/>
                <a:gd fmla="*/ 762371 h 3783275" name="connsiteY0"/>
                <a:gd fmla="*/ 1219960 w 1255490" name="connsiteX1"/>
                <a:gd fmla="*/ 945894 h 3783275" name="connsiteY1"/>
                <a:gd fmla="*/ 1221126 w 1255490" name="connsiteX2"/>
                <a:gd fmla="*/ 950293 h 3783275" name="connsiteY2"/>
                <a:gd fmla="*/ 1228251 w 1255490" name="connsiteX3"/>
                <a:gd fmla="*/ 955097 h 3783275" name="connsiteY3"/>
                <a:gd fmla="*/ 1255490 w 1255490" name="connsiteX4"/>
                <a:gd fmla="*/ 1020857 h 3783275" name="connsiteY4"/>
                <a:gd fmla="*/ 1255490 w 1255490" name="connsiteX5"/>
                <a:gd fmla="*/ 1091224 h 3783275" name="connsiteY5"/>
                <a:gd fmla="*/ 1255490 w 1255490" name="connsiteX6"/>
                <a:gd fmla="*/ 2247866 h 3783275" name="connsiteY6"/>
                <a:gd fmla="*/ 1162491 w 1255490" name="connsiteX7"/>
                <a:gd fmla="*/ 2340865 h 3783275" name="connsiteY7"/>
                <a:gd fmla="*/ 1069492 w 1255490" name="connsiteX8"/>
                <a:gd fmla="*/ 2247866 h 3783275" name="connsiteY8"/>
                <a:gd fmla="*/ 1069492 w 1255490" name="connsiteX9"/>
                <a:gd fmla="*/ 1277220 h 3783275" name="connsiteY9"/>
                <a:gd fmla="*/ 999744 w 1255490" name="connsiteX10"/>
                <a:gd fmla="*/ 1277220 h 3783275" name="connsiteY10"/>
                <a:gd fmla="*/ 999744 w 1255490" name="connsiteX11"/>
                <a:gd fmla="*/ 2363968 h 3783275" name="connsiteY11"/>
                <a:gd fmla="*/ 989999 w 1255490" name="connsiteX12"/>
                <a:gd fmla="*/ 2412235 h 3783275" name="connsiteY12"/>
                <a:gd fmla="*/ 984744 w 1255490" name="connsiteX13"/>
                <a:gd fmla="*/ 2420030 h 3783275" name="connsiteY13"/>
                <a:gd fmla="*/ 984744 w 1255490" name="connsiteX14"/>
                <a:gd fmla="*/ 3642364 h 3783275" name="connsiteY14"/>
                <a:gd fmla="*/ 843834 w 1255490" name="connsiteX15"/>
                <a:gd fmla="*/ 3783274 h 3783275" name="connsiteY15"/>
                <a:gd fmla="*/ 702924 w 1255490" name="connsiteX16"/>
                <a:gd fmla="*/ 3642364 h 3783275" name="connsiteY16"/>
                <a:gd fmla="*/ 702924 w 1255490" name="connsiteX17"/>
                <a:gd fmla="*/ 2487970 h 3783275" name="connsiteY17"/>
                <a:gd fmla="*/ 556744 w 1255490" name="connsiteX18"/>
                <a:gd fmla="*/ 2487970 h 3783275" name="connsiteY18"/>
                <a:gd fmla="*/ 556743 w 1255490" name="connsiteX19"/>
                <a:gd fmla="*/ 3644401 h 3783275" name="connsiteY19"/>
                <a:gd fmla="*/ 417869 w 1255490" name="connsiteX20"/>
                <a:gd fmla="*/ 3783275 h 3783275" name="connsiteY20"/>
                <a:gd fmla="*/ 417870 w 1255490" name="connsiteX21"/>
                <a:gd fmla="*/ 3783274 h 3783275" name="connsiteY21"/>
                <a:gd fmla="*/ 278996 w 1255490" name="connsiteX22"/>
                <a:gd fmla="*/ 3644400 h 3783275" name="connsiteY22"/>
                <a:gd fmla="*/ 278996 w 1255490" name="connsiteX23"/>
                <a:gd fmla="*/ 2432264 h 3783275" name="connsiteY23"/>
                <a:gd fmla="*/ 265492 w 1255490" name="connsiteX24"/>
                <a:gd fmla="*/ 2412235 h 3783275" name="connsiteY24"/>
                <a:gd fmla="*/ 255747 w 1255490" name="connsiteX25"/>
                <a:gd fmla="*/ 2363968 h 3783275" name="connsiteY25"/>
                <a:gd fmla="*/ 255747 w 1255490" name="connsiteX26"/>
                <a:gd fmla="*/ 1277220 h 3783275" name="connsiteY26"/>
                <a:gd fmla="*/ 185998 w 1255490" name="connsiteX27"/>
                <a:gd fmla="*/ 1277220 h 3783275" name="connsiteY27"/>
                <a:gd fmla="*/ 185998 w 1255490" name="connsiteX28"/>
                <a:gd fmla="*/ 2247866 h 3783275" name="connsiteY28"/>
                <a:gd fmla="*/ 92999 w 1255490" name="connsiteX29"/>
                <a:gd fmla="*/ 2340865 h 3783275" name="connsiteY29"/>
                <a:gd fmla="*/ 0 w 1255490" name="connsiteX30"/>
                <a:gd fmla="*/ 2247866 h 3783275" name="connsiteY30"/>
                <a:gd fmla="*/ 0 w 1255490" name="connsiteX31"/>
                <a:gd fmla="*/ 1020857 h 3783275" name="connsiteY31"/>
                <a:gd fmla="*/ 27239 w 1255490" name="connsiteX32"/>
                <a:gd fmla="*/ 955097 h 3783275" name="connsiteY32"/>
                <a:gd fmla="*/ 34366 w 1255490" name="connsiteX33"/>
                <a:gd fmla="*/ 950292 h 3783275" name="connsiteY33"/>
                <a:gd fmla="*/ 35532 w 1255490" name="connsiteX34"/>
                <a:gd fmla="*/ 945894 h 3783275" name="connsiteY34"/>
                <a:gd fmla="*/ 627746 w 1255490" name="connsiteX35"/>
                <a:gd fmla="*/ 762371 h 3783275" name="connsiteY35"/>
                <a:gd fmla="*/ 627745 w 1255490" name="connsiteX36"/>
                <a:gd fmla="*/ 0 h 3783275" name="connsiteY36"/>
                <a:gd fmla="*/ 999743 w 1255490" name="connsiteX37"/>
                <a:gd fmla="*/ 362092 h 3783275" name="connsiteY37"/>
                <a:gd fmla="*/ 627745 w 1255490" name="connsiteX38"/>
                <a:gd fmla="*/ 724184 h 3783275" name="connsiteY38"/>
                <a:gd fmla="*/ 255747 w 1255490" name="connsiteX39"/>
                <a:gd fmla="*/ 362092 h 3783275" name="connsiteY39"/>
                <a:gd fmla="*/ 627745 w 1255490" name="connsiteX40"/>
                <a:gd fmla="*/ 0 h 3783275" name="connsiteY4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b="b" l="l" r="r" t="t"/>
              <a:pathLst>
                <a:path h="3783275" w="1255490">
                  <a:moveTo>
                    <a:pt x="627746" y="762371"/>
                  </a:moveTo>
                  <a:cubicBezTo>
                    <a:pt x="919867" y="762371"/>
                    <a:pt x="1163593" y="841158"/>
                    <a:pt x="1219960" y="945894"/>
                  </a:cubicBezTo>
                  <a:lnTo>
                    <a:pt x="1221126" y="950293"/>
                  </a:lnTo>
                  <a:lnTo>
                    <a:pt x="1228251" y="955097"/>
                  </a:lnTo>
                  <a:cubicBezTo>
                    <a:pt x="1245081" y="971926"/>
                    <a:pt x="1255490" y="995176"/>
                    <a:pt x="1255490" y="1020857"/>
                  </a:cubicBezTo>
                  <a:lnTo>
                    <a:pt x="1255490" y="1091224"/>
                  </a:lnTo>
                  <a:lnTo>
                    <a:pt x="1255490" y="2247866"/>
                  </a:lnTo>
                  <a:cubicBezTo>
                    <a:pt x="1255490" y="2299228"/>
                    <a:pt x="1213853" y="2340865"/>
                    <a:pt x="1162491" y="2340865"/>
                  </a:cubicBezTo>
                  <a:cubicBezTo>
                    <a:pt x="1111129" y="2340865"/>
                    <a:pt x="1069492" y="2299228"/>
                    <a:pt x="1069492" y="2247866"/>
                  </a:cubicBezTo>
                  <a:lnTo>
                    <a:pt x="1069492" y="1277220"/>
                  </a:lnTo>
                  <a:lnTo>
                    <a:pt x="999744" y="1277220"/>
                  </a:lnTo>
                  <a:lnTo>
                    <a:pt x="999744" y="2363968"/>
                  </a:lnTo>
                  <a:cubicBezTo>
                    <a:pt x="999744" y="2381089"/>
                    <a:pt x="996274" y="2397400"/>
                    <a:pt x="989999" y="2412235"/>
                  </a:cubicBezTo>
                  <a:lnTo>
                    <a:pt x="984744" y="2420030"/>
                  </a:lnTo>
                  <a:lnTo>
                    <a:pt x="984744" y="3642364"/>
                  </a:lnTo>
                  <a:cubicBezTo>
                    <a:pt x="984744" y="3720186"/>
                    <a:pt x="921656" y="3783274"/>
                    <a:pt x="843834" y="3783274"/>
                  </a:cubicBezTo>
                  <a:cubicBezTo>
                    <a:pt x="766012" y="3783274"/>
                    <a:pt x="702924" y="3720186"/>
                    <a:pt x="702924" y="3642364"/>
                  </a:cubicBezTo>
                  <a:lnTo>
                    <a:pt x="702924" y="2487970"/>
                  </a:lnTo>
                  <a:lnTo>
                    <a:pt x="556744" y="2487970"/>
                  </a:lnTo>
                  <a:lnTo>
                    <a:pt x="556743" y="3644401"/>
                  </a:lnTo>
                  <a:cubicBezTo>
                    <a:pt x="556743" y="3721099"/>
                    <a:pt x="494567" y="3783275"/>
                    <a:pt x="417869" y="3783275"/>
                  </a:cubicBezTo>
                  <a:lnTo>
                    <a:pt x="417870" y="3783274"/>
                  </a:lnTo>
                  <a:cubicBezTo>
                    <a:pt x="341172" y="3783274"/>
                    <a:pt x="278996" y="3721098"/>
                    <a:pt x="278996" y="3644400"/>
                  </a:cubicBezTo>
                  <a:lnTo>
                    <a:pt x="278996" y="2432264"/>
                  </a:lnTo>
                  <a:lnTo>
                    <a:pt x="265492" y="2412235"/>
                  </a:lnTo>
                  <a:cubicBezTo>
                    <a:pt x="259217" y="2397400"/>
                    <a:pt x="255747" y="2381089"/>
                    <a:pt x="255747" y="2363968"/>
                  </a:cubicBezTo>
                  <a:lnTo>
                    <a:pt x="255747" y="1277220"/>
                  </a:lnTo>
                  <a:lnTo>
                    <a:pt x="185998" y="1277220"/>
                  </a:lnTo>
                  <a:lnTo>
                    <a:pt x="185998" y="2247866"/>
                  </a:lnTo>
                  <a:cubicBezTo>
                    <a:pt x="185998" y="2299228"/>
                    <a:pt x="144361" y="2340865"/>
                    <a:pt x="92999" y="2340865"/>
                  </a:cubicBezTo>
                  <a:cubicBezTo>
                    <a:pt x="41637" y="2340865"/>
                    <a:pt x="0" y="2299228"/>
                    <a:pt x="0" y="2247866"/>
                  </a:cubicBezTo>
                  <a:lnTo>
                    <a:pt x="0" y="1020857"/>
                  </a:lnTo>
                  <a:cubicBezTo>
                    <a:pt x="0" y="995176"/>
                    <a:pt x="10409" y="971926"/>
                    <a:pt x="27239" y="955097"/>
                  </a:cubicBezTo>
                  <a:lnTo>
                    <a:pt x="34366" y="950292"/>
                  </a:lnTo>
                  <a:lnTo>
                    <a:pt x="35532" y="945894"/>
                  </a:lnTo>
                  <a:cubicBezTo>
                    <a:pt x="91899" y="841158"/>
                    <a:pt x="335625" y="762371"/>
                    <a:pt x="627746" y="762371"/>
                  </a:cubicBezTo>
                  <a:close/>
                  <a:moveTo>
                    <a:pt x="627745" y="0"/>
                  </a:moveTo>
                  <a:cubicBezTo>
                    <a:pt x="833194" y="0"/>
                    <a:pt x="999743" y="162114"/>
                    <a:pt x="999743" y="362092"/>
                  </a:cubicBezTo>
                  <a:cubicBezTo>
                    <a:pt x="999743" y="562070"/>
                    <a:pt x="833194" y="724184"/>
                    <a:pt x="627745" y="724184"/>
                  </a:cubicBezTo>
                  <a:cubicBezTo>
                    <a:pt x="422296" y="724184"/>
                    <a:pt x="255747" y="562070"/>
                    <a:pt x="255747" y="362092"/>
                  </a:cubicBezTo>
                  <a:cubicBezTo>
                    <a:pt x="255747" y="162114"/>
                    <a:pt x="422296" y="0"/>
                    <a:pt x="627745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61000">
                  <a:schemeClr val="bg1">
                    <a:lumMod val="75000"/>
                  </a:schemeClr>
                </a:gs>
                <a:gs pos="69000">
                  <a:srgbClr val="0099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" name="任意多边形 3"/>
            <p:cNvSpPr/>
            <p:nvPr/>
          </p:nvSpPr>
          <p:spPr>
            <a:xfrm>
              <a:off x="6723392" y="1329060"/>
              <a:ext cx="1489919" cy="3802892"/>
            </a:xfrm>
            <a:custGeom>
              <a:gdLst>
                <a:gd fmla="*/ 742548 w 1489919" name="connsiteX0"/>
                <a:gd fmla="*/ 756878 h 3802892" name="connsiteY0"/>
                <a:gd fmla="*/ 1254135 w 1489919" name="connsiteX1"/>
                <a:gd fmla="*/ 1016378 h 3802892" name="connsiteY1"/>
                <a:gd fmla="*/ 1251311 w 1489919" name="connsiteX2"/>
                <a:gd fmla="*/ 1030589 h 3802892" name="connsiteY2"/>
                <a:gd fmla="*/ 1252734 w 1489919" name="connsiteX3"/>
                <a:gd fmla="*/ 1034029 h 3802892" name="connsiteY3"/>
                <a:gd fmla="*/ 1488174 w 1489919" name="connsiteX4"/>
                <a:gd fmla="*/ 2238238 h 3802892" name="connsiteY4"/>
                <a:gd fmla="*/ 1414748 w 1489919" name="connsiteX5"/>
                <a:gd fmla="*/ 2347354 h 3802892" name="connsiteY5"/>
                <a:gd fmla="*/ 1305632 w 1489919" name="connsiteX6"/>
                <a:gd fmla="*/ 2273928 h 3802892" name="connsiteY6"/>
                <a:gd fmla="*/ 1096294 w 1489919" name="connsiteX7"/>
                <a:gd fmla="*/ 1203221 h 3802892" name="connsiteY7"/>
                <a:gd fmla="*/ 1031715 w 1489919" name="connsiteX8"/>
                <a:gd fmla="*/ 1230248 h 3802892" name="connsiteY8"/>
                <a:gd fmla="*/ 1314061 w 1489919" name="connsiteX9"/>
                <a:gd fmla="*/ 2798173 h 3802892" name="connsiteY9"/>
                <a:gd fmla="*/ 1125252 w 1489919" name="connsiteX10"/>
                <a:gd fmla="*/ 2798173 h 3802892" name="connsiteY10"/>
                <a:gd fmla="*/ 1125252 w 1489919" name="connsiteX11"/>
                <a:gd fmla="*/ 3661981 h 3802892" name="connsiteY11"/>
                <a:gd fmla="*/ 984342 w 1489919" name="connsiteX12"/>
                <a:gd fmla="*/ 3802891 h 3802892" name="connsiteY12"/>
                <a:gd fmla="*/ 843432 w 1489919" name="connsiteX13"/>
                <a:gd fmla="*/ 3661981 h 3802892" name="connsiteY13"/>
                <a:gd fmla="*/ 843432 w 1489919" name="connsiteX14"/>
                <a:gd fmla="*/ 2798173 h 3802892" name="connsiteY14"/>
                <a:gd fmla="*/ 673436 w 1489919" name="connsiteX15"/>
                <a:gd fmla="*/ 2798173 h 3802892" name="connsiteY15"/>
                <a:gd fmla="*/ 673435 w 1489919" name="connsiteX16"/>
                <a:gd fmla="*/ 3664018 h 3802892" name="connsiteY16"/>
                <a:gd fmla="*/ 534561 w 1489919" name="connsiteX17"/>
                <a:gd fmla="*/ 3802892 h 3802892" name="connsiteY17"/>
                <a:gd fmla="*/ 534562 w 1489919" name="connsiteX18"/>
                <a:gd fmla="*/ 3802891 h 3802892" name="connsiteY18"/>
                <a:gd fmla="*/ 395688 w 1489919" name="connsiteX19"/>
                <a:gd fmla="*/ 3664017 h 3802892" name="connsiteY19"/>
                <a:gd fmla="*/ 395688 w 1489919" name="connsiteX20"/>
                <a:gd fmla="*/ 2798173 h 3802892" name="connsiteY20"/>
                <a:gd fmla="*/ 173999 w 1489919" name="connsiteX21"/>
                <a:gd fmla="*/ 2798173 h 3802892" name="connsiteY21"/>
                <a:gd fmla="*/ 456139 w 1489919" name="connsiteX22"/>
                <a:gd fmla="*/ 1231402 h 3802892" name="connsiteY22"/>
                <a:gd fmla="*/ 391517 w 1489919" name="connsiteX23"/>
                <a:gd fmla="*/ 1204357 h 3802892" name="connsiteY23"/>
                <a:gd fmla="*/ 184317 w 1489919" name="connsiteX24"/>
                <a:gd fmla="*/ 2273973 h 3802892" name="connsiteY24"/>
                <a:gd fmla="*/ 75329 w 1489919" name="connsiteX25"/>
                <a:gd fmla="*/ 2347588 h 3802892" name="connsiteY25"/>
                <a:gd fmla="*/ 1714 w 1489919" name="connsiteX26"/>
                <a:gd fmla="*/ 2238600 h 3802892" name="connsiteY26"/>
                <a:gd fmla="*/ 234766 w 1489919" name="connsiteX27"/>
                <a:gd fmla="*/ 1035525 h 3802892" name="connsiteY27"/>
                <a:gd fmla="*/ 230961 w 1489919" name="connsiteX28"/>
                <a:gd fmla="*/ 1016378 h 3802892" name="connsiteY28"/>
                <a:gd fmla="*/ 742548 w 1489919" name="connsiteX29"/>
                <a:gd fmla="*/ 756878 h 3802892" name="connsiteY29"/>
                <a:gd fmla="*/ 744438 w 1489919" name="connsiteX30"/>
                <a:gd fmla="*/ 0 h 3802892" name="connsiteY30"/>
                <a:gd fmla="*/ 1116437 w 1489919" name="connsiteX31"/>
                <a:gd fmla="*/ 362092 h 3802892" name="connsiteY31"/>
                <a:gd fmla="*/ 744438 w 1489919" name="connsiteX32"/>
                <a:gd fmla="*/ 724184 h 3802892" name="connsiteY32"/>
                <a:gd fmla="*/ 372439 w 1489919" name="connsiteX33"/>
                <a:gd fmla="*/ 362092 h 3802892" name="connsiteY33"/>
                <a:gd fmla="*/ 744438 w 1489919" name="connsiteX34"/>
                <a:gd fmla="*/ 0 h 3802892" name="connsiteY3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b="b" l="l" r="r" t="t"/>
              <a:pathLst>
                <a:path h="3802892" w="1489919">
                  <a:moveTo>
                    <a:pt x="742548" y="756878"/>
                  </a:moveTo>
                  <a:cubicBezTo>
                    <a:pt x="1025090" y="756878"/>
                    <a:pt x="1254135" y="873060"/>
                    <a:pt x="1254135" y="1016378"/>
                  </a:cubicBezTo>
                  <a:lnTo>
                    <a:pt x="1251311" y="1030589"/>
                  </a:lnTo>
                  <a:lnTo>
                    <a:pt x="1252734" y="1034029"/>
                  </a:lnTo>
                  <a:lnTo>
                    <a:pt x="1488174" y="2238238"/>
                  </a:lnTo>
                  <a:cubicBezTo>
                    <a:pt x="1498029" y="2288646"/>
                    <a:pt x="1465155" y="2337499"/>
                    <a:pt x="1414748" y="2347354"/>
                  </a:cubicBezTo>
                  <a:cubicBezTo>
                    <a:pt x="1364340" y="2357209"/>
                    <a:pt x="1315488" y="2324335"/>
                    <a:pt x="1305632" y="2273928"/>
                  </a:cubicBezTo>
                  <a:lnTo>
                    <a:pt x="1096294" y="1203221"/>
                  </a:lnTo>
                  <a:lnTo>
                    <a:pt x="1031715" y="1230248"/>
                  </a:lnTo>
                  <a:lnTo>
                    <a:pt x="1314061" y="2798173"/>
                  </a:lnTo>
                  <a:lnTo>
                    <a:pt x="1125252" y="2798173"/>
                  </a:lnTo>
                  <a:lnTo>
                    <a:pt x="1125252" y="3661981"/>
                  </a:lnTo>
                  <a:cubicBezTo>
                    <a:pt x="1125252" y="3739803"/>
                    <a:pt x="1062164" y="3802891"/>
                    <a:pt x="984342" y="3802891"/>
                  </a:cubicBezTo>
                  <a:cubicBezTo>
                    <a:pt x="906520" y="3802891"/>
                    <a:pt x="843432" y="3739803"/>
                    <a:pt x="843432" y="3661981"/>
                  </a:cubicBezTo>
                  <a:lnTo>
                    <a:pt x="843432" y="2798173"/>
                  </a:lnTo>
                  <a:lnTo>
                    <a:pt x="673436" y="2798173"/>
                  </a:lnTo>
                  <a:lnTo>
                    <a:pt x="673435" y="3664018"/>
                  </a:lnTo>
                  <a:cubicBezTo>
                    <a:pt x="673435" y="3740716"/>
                    <a:pt x="611259" y="3802892"/>
                    <a:pt x="534561" y="3802892"/>
                  </a:cubicBezTo>
                  <a:lnTo>
                    <a:pt x="534562" y="3802891"/>
                  </a:lnTo>
                  <a:cubicBezTo>
                    <a:pt x="457864" y="3802891"/>
                    <a:pt x="395688" y="3740715"/>
                    <a:pt x="395688" y="3664017"/>
                  </a:cubicBezTo>
                  <a:lnTo>
                    <a:pt x="395688" y="2798173"/>
                  </a:lnTo>
                  <a:lnTo>
                    <a:pt x="173999" y="2798173"/>
                  </a:lnTo>
                  <a:lnTo>
                    <a:pt x="456139" y="1231402"/>
                  </a:lnTo>
                  <a:lnTo>
                    <a:pt x="391517" y="1204357"/>
                  </a:lnTo>
                  <a:lnTo>
                    <a:pt x="184317" y="2273973"/>
                  </a:lnTo>
                  <a:cubicBezTo>
                    <a:pt x="174550" y="2324397"/>
                    <a:pt x="125754" y="2357356"/>
                    <a:pt x="75329" y="2347588"/>
                  </a:cubicBezTo>
                  <a:cubicBezTo>
                    <a:pt x="24905" y="2337820"/>
                    <a:pt x="-8054" y="2289025"/>
                    <a:pt x="1714" y="2238600"/>
                  </a:cubicBezTo>
                  <a:lnTo>
                    <a:pt x="234766" y="1035525"/>
                  </a:lnTo>
                  <a:lnTo>
                    <a:pt x="230961" y="1016378"/>
                  </a:lnTo>
                  <a:cubicBezTo>
                    <a:pt x="230961" y="873060"/>
                    <a:pt x="460006" y="756878"/>
                    <a:pt x="742548" y="756878"/>
                  </a:cubicBezTo>
                  <a:close/>
                  <a:moveTo>
                    <a:pt x="744438" y="0"/>
                  </a:moveTo>
                  <a:cubicBezTo>
                    <a:pt x="949887" y="0"/>
                    <a:pt x="1116437" y="162114"/>
                    <a:pt x="1116437" y="362092"/>
                  </a:cubicBezTo>
                  <a:cubicBezTo>
                    <a:pt x="1116437" y="562070"/>
                    <a:pt x="949887" y="724184"/>
                    <a:pt x="744438" y="724184"/>
                  </a:cubicBezTo>
                  <a:cubicBezTo>
                    <a:pt x="538989" y="724184"/>
                    <a:pt x="372439" y="562070"/>
                    <a:pt x="372439" y="362092"/>
                  </a:cubicBezTo>
                  <a:cubicBezTo>
                    <a:pt x="372439" y="162114"/>
                    <a:pt x="538989" y="0"/>
                    <a:pt x="744438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31000">
                  <a:schemeClr val="bg1">
                    <a:lumMod val="75000"/>
                  </a:schemeClr>
                </a:gs>
                <a:gs pos="37000">
                  <a:srgbClr val="0099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7037115" y="5178832"/>
              <a:ext cx="819905" cy="759618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b="1" lang="en-US" smtClean="0" sz="3600">
                  <a:solidFill>
                    <a:srgbClr val="009900"/>
                  </a:solidFill>
                </a:rPr>
                <a:t>75</a:t>
              </a:r>
            </a:p>
          </p:txBody>
        </p:sp>
        <p:sp>
          <p:nvSpPr>
            <p:cNvPr id="6" name="矩形 5"/>
            <p:cNvSpPr/>
            <p:nvPr/>
          </p:nvSpPr>
          <p:spPr>
            <a:xfrm>
              <a:off x="7647176" y="5284879"/>
              <a:ext cx="458182" cy="43406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zh-CN" lang="en-US">
                  <a:solidFill>
                    <a:srgbClr val="009900"/>
                  </a:solidFill>
                </a:rPr>
                <a:t>%</a:t>
              </a: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4223174" y="5178832"/>
              <a:ext cx="819905" cy="759618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b="1" lang="en-US" smtClean="0" sz="3600">
                  <a:solidFill>
                    <a:srgbClr val="009900"/>
                  </a:solidFill>
                </a:rPr>
                <a:t>25</a:t>
              </a:r>
            </a:p>
          </p:txBody>
        </p:sp>
        <p:sp>
          <p:nvSpPr>
            <p:cNvPr id="8" name="矩形 7"/>
            <p:cNvSpPr/>
            <p:nvPr/>
          </p:nvSpPr>
          <p:spPr>
            <a:xfrm>
              <a:off x="4833233" y="5284879"/>
              <a:ext cx="458182" cy="43406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zh-CN" lang="en-US">
                  <a:solidFill>
                    <a:srgbClr val="009900"/>
                  </a:solidFill>
                </a:rPr>
                <a:t>%</a:t>
              </a:r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8432443" y="2475630"/>
            <a:ext cx="2824406" cy="9448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b="1" lang="en-US" smtClean="0" sz="2800">
                <a:solidFill>
                  <a:srgbClr val="009900"/>
                </a:solidFill>
                <a:latin typeface="+mj-ea"/>
                <a:ea typeface="+mj-ea"/>
              </a:rPr>
              <a:t>CLICK TO ADD </a:t>
            </a:r>
          </a:p>
          <a:p>
            <a:r>
              <a:rPr altLang="zh-CN" b="1" lang="en-US" smtClean="0" sz="2800">
                <a:solidFill>
                  <a:srgbClr val="009900"/>
                </a:solidFill>
                <a:latin typeface="+mj-ea"/>
                <a:ea typeface="+mj-ea"/>
              </a:rPr>
              <a:t>YOUR TEXT</a:t>
            </a:r>
          </a:p>
        </p:txBody>
      </p:sp>
      <p:grpSp>
        <p:nvGrpSpPr>
          <p:cNvPr id="12" name="组合 11"/>
          <p:cNvGrpSpPr/>
          <p:nvPr/>
        </p:nvGrpSpPr>
        <p:grpSpPr>
          <a:xfrm>
            <a:off x="6359818" y="2209653"/>
            <a:ext cx="1995218" cy="1962113"/>
            <a:chOff x="1328071" y="1750319"/>
            <a:chExt cx="2068240" cy="2033923"/>
          </a:xfrm>
        </p:grpSpPr>
        <p:sp>
          <p:nvSpPr>
            <p:cNvPr id="13" name="正五边形 12"/>
            <p:cNvSpPr/>
            <p:nvPr/>
          </p:nvSpPr>
          <p:spPr>
            <a:xfrm>
              <a:off x="1328071" y="1750319"/>
              <a:ext cx="2068240" cy="2033923"/>
            </a:xfrm>
            <a:prstGeom prst="pent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t" rtlCol="0"/>
            <a:lstStyle/>
            <a:p>
              <a:pPr algn="ctr"/>
              <a:endParaRPr altLang="en-US" b="1" lang="zh-CN" sz="8000">
                <a:solidFill>
                  <a:srgbClr val="FFFF00"/>
                </a:solidFill>
              </a:endParaRPr>
            </a:p>
          </p:txBody>
        </p:sp>
        <p:sp>
          <p:nvSpPr>
            <p:cNvPr id="14" name="正五边形 13"/>
            <p:cNvSpPr/>
            <p:nvPr/>
          </p:nvSpPr>
          <p:spPr>
            <a:xfrm>
              <a:off x="1470145" y="1890035"/>
              <a:ext cx="1784093" cy="1754491"/>
            </a:xfrm>
            <a:prstGeom prst="pentagon">
              <a:avLst/>
            </a:prstGeom>
            <a:solidFill>
              <a:srgbClr val="00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t" rtlCol="0"/>
            <a:lstStyle/>
            <a:p>
              <a:pPr algn="ctr"/>
              <a:endParaRPr altLang="en-US" b="1" lang="zh-CN" sz="8000">
                <a:solidFill>
                  <a:srgbClr val="FFFF00"/>
                </a:solidFill>
              </a:endParaRPr>
            </a:p>
          </p:txBody>
        </p:sp>
      </p:grpSp>
      <p:sp>
        <p:nvSpPr>
          <p:cNvPr id="15" name="矩形 14"/>
          <p:cNvSpPr/>
          <p:nvPr/>
        </p:nvSpPr>
        <p:spPr>
          <a:xfrm>
            <a:off x="6673921" y="2266803"/>
            <a:ext cx="1375092" cy="20726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lvl="0"/>
            <a:r>
              <a:rPr altLang="zh-CN" b="1" lang="en-US" sz="13000">
                <a:solidFill>
                  <a:srgbClr val="FFFF00"/>
                </a:solidFill>
              </a:rPr>
              <a:t>C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8492093" y="3313243"/>
            <a:ext cx="2729230" cy="9296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lvl="0">
              <a:lnSpc>
                <a:spcPts val="2200"/>
              </a:lnSpc>
            </a:pPr>
            <a:r>
              <a:rPr altLang="zh-CN" lang="en-US" smtClean="0" sz="1400">
                <a:solidFill>
                  <a:prstClr val="white">
                    <a:lumMod val="50000"/>
                  </a:prst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YOUR TEXT YOUR TEXT YOUR</a:t>
            </a:r>
          </a:p>
          <a:p>
            <a:pPr lvl="0">
              <a:lnSpc>
                <a:spcPts val="2200"/>
              </a:lnSpc>
            </a:pPr>
            <a:r>
              <a:rPr altLang="zh-CN" lang="en-US" smtClean="0" sz="1400">
                <a:solidFill>
                  <a:prstClr val="white">
                    <a:lumMod val="50000"/>
                  </a:prst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YOUR TEXT YOUR TEXT YOUR</a:t>
            </a:r>
          </a:p>
          <a:p>
            <a:pPr lvl="0">
              <a:lnSpc>
                <a:spcPts val="2200"/>
              </a:lnSpc>
            </a:pPr>
            <a:r>
              <a:rPr altLang="zh-CN" lang="en-US" smtClean="0" sz="1400">
                <a:solidFill>
                  <a:prstClr val="white">
                    <a:lumMod val="50000"/>
                  </a:prst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YOUR TEXT YOUR TEXT YOUR</a:t>
            </a:r>
          </a:p>
        </p:txBody>
      </p:sp>
    </p:spTree>
    <p:extLst>
      <p:ext uri="{BB962C8B-B14F-4D97-AF65-F5344CB8AC3E}">
        <p14:creationId val="3079808881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/>
</p:sld>
</file>

<file path=ppt/slides/slide1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正五边形 5"/>
          <p:cNvSpPr/>
          <p:nvPr/>
        </p:nvSpPr>
        <p:spPr>
          <a:xfrm>
            <a:off x="6193270" y="0"/>
            <a:ext cx="6983547" cy="6867675"/>
          </a:xfrm>
          <a:prstGeom prst="pentagon">
            <a:avLst/>
          </a:prstGeom>
          <a:solidFill>
            <a:srgbClr val="0099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 rtlCol="0"/>
          <a:lstStyle/>
          <a:p>
            <a:pPr algn="ctr"/>
            <a:endParaRPr altLang="en-US" b="1" lang="zh-CN" sz="8000">
              <a:solidFill>
                <a:srgbClr val="FFFF00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425061" y="3024118"/>
            <a:ext cx="6194420" cy="6400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b="1" lang="en-US" smtClean="0" sz="3600">
                <a:solidFill>
                  <a:srgbClr val="009900"/>
                </a:solidFill>
                <a:latin typeface="+mj-ea"/>
                <a:ea typeface="+mj-ea"/>
              </a:rPr>
              <a:t>CLICK TO ADD YOUR TEXT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1205182" y="1600053"/>
            <a:ext cx="3219879" cy="3166454"/>
            <a:chOff x="1328071" y="1750319"/>
            <a:chExt cx="2068240" cy="2033923"/>
          </a:xfrm>
        </p:grpSpPr>
        <p:sp>
          <p:nvSpPr>
            <p:cNvPr id="7" name="正五边形 6"/>
            <p:cNvSpPr/>
            <p:nvPr/>
          </p:nvSpPr>
          <p:spPr>
            <a:xfrm>
              <a:off x="1328071" y="1750319"/>
              <a:ext cx="2068240" cy="2033923"/>
            </a:xfrm>
            <a:prstGeom prst="pent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t" rtlCol="0"/>
            <a:lstStyle/>
            <a:p>
              <a:pPr algn="ctr"/>
              <a:endParaRPr altLang="en-US" b="1" lang="zh-CN" sz="8000">
                <a:solidFill>
                  <a:srgbClr val="FFFF00"/>
                </a:solidFill>
              </a:endParaRPr>
            </a:p>
          </p:txBody>
        </p:sp>
        <p:sp>
          <p:nvSpPr>
            <p:cNvPr id="2" name="正五边形 1"/>
            <p:cNvSpPr/>
            <p:nvPr/>
          </p:nvSpPr>
          <p:spPr>
            <a:xfrm>
              <a:off x="1470145" y="1890035"/>
              <a:ext cx="1784093" cy="1754491"/>
            </a:xfrm>
            <a:prstGeom prst="pentagon">
              <a:avLst/>
            </a:prstGeom>
            <a:solidFill>
              <a:srgbClr val="00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t" rtlCol="0"/>
            <a:lstStyle/>
            <a:p>
              <a:pPr algn="ctr"/>
              <a:endParaRPr altLang="en-US" b="1" lang="zh-CN" sz="8000">
                <a:solidFill>
                  <a:srgbClr val="FFFF00"/>
                </a:solidFill>
              </a:endParaRPr>
            </a:p>
          </p:txBody>
        </p:sp>
      </p:grpSp>
      <p:sp>
        <p:nvSpPr>
          <p:cNvPr id="5" name="矩形 4"/>
          <p:cNvSpPr/>
          <p:nvPr/>
        </p:nvSpPr>
        <p:spPr>
          <a:xfrm>
            <a:off x="1900810" y="1824903"/>
            <a:ext cx="2008505" cy="312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lvl="0"/>
            <a:r>
              <a:rPr altLang="zh-CN" b="1" lang="en-US" sz="19900">
                <a:solidFill>
                  <a:srgbClr val="FFFF00"/>
                </a:solidFill>
              </a:rPr>
              <a:t>D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4425060" y="3572146"/>
            <a:ext cx="3483466" cy="396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 sz="2000">
                <a:latin typeface="+mj-ea"/>
                <a:ea typeface="+mj-ea"/>
              </a:rPr>
              <a:t>CLICK TO ADD YOUR TEXT</a:t>
            </a:r>
          </a:p>
        </p:txBody>
      </p:sp>
      <p:sp>
        <p:nvSpPr>
          <p:cNvPr id="10" name="正五边形 9"/>
          <p:cNvSpPr/>
          <p:nvPr/>
        </p:nvSpPr>
        <p:spPr>
          <a:xfrm rot="20698672">
            <a:off x="120896" y="4071629"/>
            <a:ext cx="2666850" cy="2702908"/>
          </a:xfrm>
          <a:prstGeom prst="pentagon">
            <a:avLst/>
          </a:prstGeom>
          <a:solidFill>
            <a:srgbClr val="0099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 rtlCol="0"/>
          <a:lstStyle/>
          <a:p>
            <a:pPr algn="ctr"/>
            <a:endParaRPr altLang="en-US" b="1" lang="zh-CN" sz="8000">
              <a:solidFill>
                <a:srgbClr val="FFFF00"/>
              </a:solidFill>
            </a:endParaRPr>
          </a:p>
        </p:txBody>
      </p:sp>
      <p:sp>
        <p:nvSpPr>
          <p:cNvPr id="11" name="正五边形 10"/>
          <p:cNvSpPr/>
          <p:nvPr/>
        </p:nvSpPr>
        <p:spPr>
          <a:xfrm rot="309664">
            <a:off x="3945275" y="5553404"/>
            <a:ext cx="2106572" cy="2135055"/>
          </a:xfrm>
          <a:prstGeom prst="pentagon">
            <a:avLst/>
          </a:prstGeom>
          <a:solidFill>
            <a:srgbClr val="0099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 rtlCol="0"/>
          <a:lstStyle/>
          <a:p>
            <a:pPr algn="ctr"/>
            <a:endParaRPr altLang="en-US" b="1" lang="zh-CN" sz="800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val="1196818434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/>
</p:sld>
</file>

<file path=ppt/slides/slide1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正五边形 7"/>
          <p:cNvSpPr/>
          <p:nvPr/>
        </p:nvSpPr>
        <p:spPr>
          <a:xfrm rot="19947304">
            <a:off x="-836715" y="-320693"/>
            <a:ext cx="5742401" cy="5647122"/>
          </a:xfrm>
          <a:prstGeom prst="pentagon">
            <a:avLst/>
          </a:prstGeom>
          <a:solidFill>
            <a:srgbClr val="0099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 rtlCol="0"/>
          <a:lstStyle/>
          <a:p>
            <a:pPr algn="ctr"/>
            <a:endParaRPr altLang="en-US" b="1" lang="zh-CN" sz="8000">
              <a:solidFill>
                <a:srgbClr val="FFFF00"/>
              </a:solidFill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398236" y="249450"/>
            <a:ext cx="796349" cy="783136"/>
            <a:chOff x="1328071" y="1750319"/>
            <a:chExt cx="2068240" cy="2033923"/>
          </a:xfrm>
        </p:grpSpPr>
        <p:sp>
          <p:nvSpPr>
            <p:cNvPr id="3" name="正五边形 2"/>
            <p:cNvSpPr/>
            <p:nvPr/>
          </p:nvSpPr>
          <p:spPr>
            <a:xfrm>
              <a:off x="1328071" y="1750319"/>
              <a:ext cx="2068240" cy="2033923"/>
            </a:xfrm>
            <a:prstGeom prst="pent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t" rtlCol="0"/>
            <a:lstStyle/>
            <a:p>
              <a:pPr algn="ctr"/>
              <a:endParaRPr altLang="en-US" b="1" lang="zh-CN" sz="8000">
                <a:solidFill>
                  <a:srgbClr val="FFFF00"/>
                </a:solidFill>
              </a:endParaRPr>
            </a:p>
          </p:txBody>
        </p:sp>
        <p:sp>
          <p:nvSpPr>
            <p:cNvPr id="4" name="正五边形 3"/>
            <p:cNvSpPr/>
            <p:nvPr/>
          </p:nvSpPr>
          <p:spPr>
            <a:xfrm>
              <a:off x="1470145" y="1890035"/>
              <a:ext cx="1784093" cy="1754491"/>
            </a:xfrm>
            <a:prstGeom prst="pentagon">
              <a:avLst/>
            </a:prstGeom>
            <a:solidFill>
              <a:srgbClr val="00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t" rtlCol="0"/>
            <a:lstStyle/>
            <a:p>
              <a:pPr algn="ctr"/>
              <a:endParaRPr altLang="en-US" b="1" lang="zh-CN" sz="8000">
                <a:solidFill>
                  <a:srgbClr val="FFFF00"/>
                </a:solidFill>
              </a:endParaRPr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1249221" y="377002"/>
            <a:ext cx="4857993" cy="5181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b="1" lang="en-US" smtClean="0" sz="2800">
                <a:solidFill>
                  <a:srgbClr val="009900"/>
                </a:solidFill>
                <a:latin typeface="+mj-ea"/>
                <a:ea typeface="+mj-ea"/>
              </a:rPr>
              <a:t>CLICK TO ADD YOUR TEXT</a:t>
            </a:r>
          </a:p>
        </p:txBody>
      </p:sp>
      <p:sp>
        <p:nvSpPr>
          <p:cNvPr id="6" name="矩形 5"/>
          <p:cNvSpPr/>
          <p:nvPr/>
        </p:nvSpPr>
        <p:spPr>
          <a:xfrm>
            <a:off x="522407" y="272942"/>
            <a:ext cx="586105" cy="762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lvl="0"/>
            <a:r>
              <a:rPr altLang="zh-CN" b="1" lang="en-US" sz="4400">
                <a:solidFill>
                  <a:srgbClr val="FFFF00"/>
                </a:solidFill>
              </a:rPr>
              <a:t>D</a:t>
            </a:r>
          </a:p>
        </p:txBody>
      </p:sp>
      <p:graphicFrame>
        <p:nvGraphicFramePr>
          <p:cNvPr id="7" name="图示 6"/>
          <p:cNvGraphicFramePr/>
          <p:nvPr/>
        </p:nvGraphicFramePr>
        <p:xfrm>
          <a:off x="1511300" y="2190750"/>
          <a:ext cx="9169400" cy="3071283"/>
        </p:xfrm>
        <a:graphic>
          <a:graphicData uri="http://schemas.openxmlformats.org/drawingml/2006/diagram">
            <dgm:relIds xmlns:dgm="http://schemas.openxmlformats.org/drawingml/2006/diagram" r:cs="rId6" r:dm="rId3" r:lo="rId4" r:qs="rId5"/>
          </a:graphicData>
        </a:graphic>
      </p:graphicFrame>
    </p:spTree>
    <p:extLst>
      <p:ext uri="{BB962C8B-B14F-4D97-AF65-F5344CB8AC3E}">
        <p14:creationId val="3768252526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/>
</p:sld>
</file>

<file path=ppt/slides/slide1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正五边形 8"/>
          <p:cNvSpPr/>
          <p:nvPr/>
        </p:nvSpPr>
        <p:spPr>
          <a:xfrm rot="19947304">
            <a:off x="-946579" y="1913611"/>
            <a:ext cx="5242078" cy="5155100"/>
          </a:xfrm>
          <a:prstGeom prst="pentagon">
            <a:avLst/>
          </a:prstGeom>
          <a:solidFill>
            <a:srgbClr val="0099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 rtlCol="0"/>
          <a:lstStyle/>
          <a:p>
            <a:pPr algn="ctr"/>
            <a:endParaRPr altLang="en-US" b="1" lang="zh-CN" sz="8000">
              <a:solidFill>
                <a:srgbClr val="FFFF00"/>
              </a:solidFill>
            </a:endParaRPr>
          </a:p>
        </p:txBody>
      </p:sp>
      <p:graphicFrame>
        <p:nvGraphicFramePr>
          <p:cNvPr id="2" name="图示 1"/>
          <p:cNvGraphicFramePr/>
          <p:nvPr>
            <p:extLst>
              <p:ext uri="{D42A27DB-BD31-4B8C-83A1-F6EECF244321}">
                <p14:modId val="1423590237"/>
              </p:ext>
            </p:extLst>
          </p:nvPr>
        </p:nvGraphicFramePr>
        <p:xfrm>
          <a:off x="533400" y="1445683"/>
          <a:ext cx="6997700" cy="4385733"/>
        </p:xfrm>
        <a:graphic>
          <a:graphicData uri="http://schemas.openxmlformats.org/drawingml/2006/diagram">
            <dgm:relIds xmlns:dgm="http://schemas.openxmlformats.org/drawingml/2006/diagram" r:cs="rId6" r:dm="rId3" r:lo="rId4" r:qs="rId5"/>
          </a:graphicData>
        </a:graphic>
      </p:graphicFrame>
      <p:sp>
        <p:nvSpPr>
          <p:cNvPr id="3" name="文本框 2"/>
          <p:cNvSpPr txBox="1"/>
          <p:nvPr/>
        </p:nvSpPr>
        <p:spPr>
          <a:xfrm>
            <a:off x="8163408" y="2798848"/>
            <a:ext cx="2824406" cy="9448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b="1" lang="en-US" smtClean="0" sz="2800">
                <a:solidFill>
                  <a:srgbClr val="009900"/>
                </a:solidFill>
                <a:latin typeface="+mj-ea"/>
                <a:ea typeface="+mj-ea"/>
              </a:rPr>
              <a:t>CLICK TO ADD </a:t>
            </a:r>
          </a:p>
          <a:p>
            <a:r>
              <a:rPr altLang="zh-CN" b="1" lang="en-US" smtClean="0" sz="2800">
                <a:solidFill>
                  <a:srgbClr val="009900"/>
                </a:solidFill>
                <a:latin typeface="+mj-ea"/>
                <a:ea typeface="+mj-ea"/>
              </a:rPr>
              <a:t>YOUR TEXT</a:t>
            </a:r>
          </a:p>
        </p:txBody>
      </p:sp>
      <p:grpSp>
        <p:nvGrpSpPr>
          <p:cNvPr id="4" name="组合 3"/>
          <p:cNvGrpSpPr/>
          <p:nvPr/>
        </p:nvGrpSpPr>
        <p:grpSpPr>
          <a:xfrm rot="10800000">
            <a:off x="8342987" y="-1"/>
            <a:ext cx="2479541" cy="2438400"/>
            <a:chOff x="1328071" y="1750319"/>
            <a:chExt cx="2068240" cy="2033923"/>
          </a:xfrm>
        </p:grpSpPr>
        <p:sp>
          <p:nvSpPr>
            <p:cNvPr id="5" name="正五边形 4"/>
            <p:cNvSpPr/>
            <p:nvPr/>
          </p:nvSpPr>
          <p:spPr>
            <a:xfrm>
              <a:off x="1328071" y="1750319"/>
              <a:ext cx="2068240" cy="2033923"/>
            </a:xfrm>
            <a:prstGeom prst="pent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t" rtlCol="0"/>
            <a:lstStyle/>
            <a:p>
              <a:pPr algn="ctr"/>
              <a:endParaRPr altLang="en-US" b="1" lang="zh-CN" sz="8000">
                <a:solidFill>
                  <a:srgbClr val="FFFF00"/>
                </a:solidFill>
              </a:endParaRPr>
            </a:p>
          </p:txBody>
        </p:sp>
        <p:sp>
          <p:nvSpPr>
            <p:cNvPr id="6" name="正五边形 5"/>
            <p:cNvSpPr/>
            <p:nvPr/>
          </p:nvSpPr>
          <p:spPr>
            <a:xfrm>
              <a:off x="1470145" y="1890035"/>
              <a:ext cx="1784093" cy="1754491"/>
            </a:xfrm>
            <a:prstGeom prst="pentagon">
              <a:avLst/>
            </a:prstGeom>
            <a:solidFill>
              <a:srgbClr val="00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t" rtlCol="0"/>
            <a:lstStyle/>
            <a:p>
              <a:pPr algn="ctr"/>
              <a:endParaRPr altLang="en-US" b="1" lang="zh-CN" sz="8000">
                <a:solidFill>
                  <a:srgbClr val="FFFF00"/>
                </a:solidFill>
              </a:endParaRPr>
            </a:p>
          </p:txBody>
        </p:sp>
      </p:grpSp>
      <p:sp>
        <p:nvSpPr>
          <p:cNvPr id="7" name="矩形 6"/>
          <p:cNvSpPr/>
          <p:nvPr/>
        </p:nvSpPr>
        <p:spPr>
          <a:xfrm>
            <a:off x="8906327" y="-114299"/>
            <a:ext cx="1448117" cy="21945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lvl="0"/>
            <a:r>
              <a:rPr altLang="zh-CN" b="1" lang="en-US" smtClean="0" sz="13800">
                <a:solidFill>
                  <a:srgbClr val="FFFF00"/>
                </a:solidFill>
              </a:rPr>
              <a:t>D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8236312" y="3600762"/>
            <a:ext cx="2729230" cy="12090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lvl="0">
              <a:lnSpc>
                <a:spcPts val="2200"/>
              </a:lnSpc>
            </a:pPr>
            <a:r>
              <a:rPr altLang="zh-CN" lang="en-US" smtClean="0" sz="1400">
                <a:solidFill>
                  <a:prstClr val="white">
                    <a:lumMod val="50000"/>
                  </a:prst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YOUR TEXT YOUR TEXT YOUR</a:t>
            </a:r>
          </a:p>
          <a:p>
            <a:pPr lvl="0">
              <a:lnSpc>
                <a:spcPts val="2200"/>
              </a:lnSpc>
            </a:pPr>
            <a:r>
              <a:rPr altLang="zh-CN" lang="en-US" smtClean="0" sz="1400">
                <a:solidFill>
                  <a:prstClr val="white">
                    <a:lumMod val="50000"/>
                  </a:prst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YOUR TEXT YOUR TEXT YOUR</a:t>
            </a:r>
          </a:p>
          <a:p>
            <a:pPr lvl="0">
              <a:lnSpc>
                <a:spcPts val="2200"/>
              </a:lnSpc>
            </a:pPr>
            <a:r>
              <a:rPr altLang="zh-CN" lang="en-US" smtClean="0" sz="1400">
                <a:solidFill>
                  <a:prstClr val="white">
                    <a:lumMod val="50000"/>
                  </a:prst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YOUR TEXT YOUR TEXT YOUR</a:t>
            </a:r>
          </a:p>
          <a:p>
            <a:pPr lvl="0">
              <a:lnSpc>
                <a:spcPts val="2200"/>
              </a:lnSpc>
            </a:pPr>
            <a:r>
              <a:rPr altLang="zh-CN" lang="en-US" smtClean="0" sz="1400">
                <a:solidFill>
                  <a:prstClr val="white">
                    <a:lumMod val="50000"/>
                  </a:prst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YOUR TEXT YOUR TEXT YOUR</a:t>
            </a:r>
          </a:p>
        </p:txBody>
      </p:sp>
    </p:spTree>
    <p:extLst>
      <p:ext uri="{BB962C8B-B14F-4D97-AF65-F5344CB8AC3E}">
        <p14:creationId val="4204451960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/>
</p:sld>
</file>

<file path=ppt/slides/slide1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矩形 2"/>
          <p:cNvSpPr/>
          <p:nvPr/>
        </p:nvSpPr>
        <p:spPr>
          <a:xfrm>
            <a:off x="858739" y="2088171"/>
            <a:ext cx="1705292" cy="26212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lvl="0"/>
            <a:r>
              <a:rPr altLang="zh-CN" b="1" lang="en-US" smtClean="0" sz="16600">
                <a:solidFill>
                  <a:schemeClr val="bg1">
                    <a:lumMod val="75000"/>
                  </a:schemeClr>
                </a:solidFill>
              </a:rPr>
              <a:t>D</a:t>
            </a:r>
          </a:p>
        </p:txBody>
      </p:sp>
      <p:sp>
        <p:nvSpPr>
          <p:cNvPr id="4" name="正五边形 3"/>
          <p:cNvSpPr/>
          <p:nvPr/>
        </p:nvSpPr>
        <p:spPr>
          <a:xfrm rot="14496659">
            <a:off x="-874323" y="2056420"/>
            <a:ext cx="6341302" cy="6236086"/>
          </a:xfrm>
          <a:prstGeom prst="pentagon">
            <a:avLst/>
          </a:prstGeom>
          <a:solidFill>
            <a:srgbClr val="0099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 rtlCol="0"/>
          <a:lstStyle/>
          <a:p>
            <a:pPr algn="ctr"/>
            <a:endParaRPr altLang="en-US" b="1" lang="zh-CN" sz="8000">
              <a:solidFill>
                <a:srgbClr val="FFFF00"/>
              </a:solidFill>
            </a:endParaRPr>
          </a:p>
        </p:txBody>
      </p:sp>
      <p:graphicFrame>
        <p:nvGraphicFramePr>
          <p:cNvPr id="2" name="图表 1"/>
          <p:cNvGraphicFramePr/>
          <p:nvPr>
            <p:extLst>
              <p:ext uri="{D42A27DB-BD31-4B8C-83A1-F6EECF244321}">
                <p14:modId val="3744872571"/>
              </p:ext>
            </p:extLst>
          </p:nvPr>
        </p:nvGraphicFramePr>
        <p:xfrm>
          <a:off x="5486399" y="1563688"/>
          <a:ext cx="5973763" cy="3803650"/>
        </p:xfrm>
        <a:graphic>
          <a:graphicData uri="http://schemas.openxmlformats.org/drawingml/2006/chart">
            <c:chart xmlns:c="http://schemas.openxmlformats.org/drawingml/2006/chart" r:id="rId2"/>
          </a:graphicData>
        </a:graphic>
      </p:graphicFrame>
      <p:sp>
        <p:nvSpPr>
          <p:cNvPr id="5" name="文本框 4"/>
          <p:cNvSpPr txBox="1"/>
          <p:nvPr/>
        </p:nvSpPr>
        <p:spPr>
          <a:xfrm>
            <a:off x="2402316" y="2552206"/>
            <a:ext cx="2824406" cy="9448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b="1" lang="en-US" smtClean="0" sz="2800">
                <a:solidFill>
                  <a:srgbClr val="009900"/>
                </a:solidFill>
                <a:latin typeface="+mj-ea"/>
                <a:ea typeface="+mj-ea"/>
              </a:rPr>
              <a:t>CLICK TO ADD </a:t>
            </a:r>
          </a:p>
          <a:p>
            <a:r>
              <a:rPr altLang="zh-CN" b="1" lang="en-US" smtClean="0" sz="2800">
                <a:solidFill>
                  <a:srgbClr val="009900"/>
                </a:solidFill>
                <a:latin typeface="+mj-ea"/>
                <a:ea typeface="+mj-ea"/>
              </a:rPr>
              <a:t>YOUR TEXT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2456170" y="3338906"/>
            <a:ext cx="2729230" cy="9296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lvl="0">
              <a:lnSpc>
                <a:spcPts val="2200"/>
              </a:lnSpc>
            </a:pPr>
            <a:r>
              <a:rPr altLang="zh-CN" lang="en-US" smtClean="0" sz="1400">
                <a:solidFill>
                  <a:prstClr val="white">
                    <a:lumMod val="50000"/>
                  </a:prst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YOUR TEXT YOUR TEXT YOUR</a:t>
            </a:r>
          </a:p>
          <a:p>
            <a:pPr lvl="0">
              <a:lnSpc>
                <a:spcPts val="2200"/>
              </a:lnSpc>
            </a:pPr>
            <a:r>
              <a:rPr altLang="zh-CN" lang="en-US" smtClean="0" sz="1400">
                <a:solidFill>
                  <a:prstClr val="white">
                    <a:lumMod val="50000"/>
                  </a:prst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YOUR TEXT YOUR TEXT YOUR</a:t>
            </a:r>
          </a:p>
          <a:p>
            <a:pPr lvl="0">
              <a:lnSpc>
                <a:spcPts val="2200"/>
              </a:lnSpc>
            </a:pPr>
            <a:r>
              <a:rPr altLang="zh-CN" lang="en-US" smtClean="0" sz="1400">
                <a:solidFill>
                  <a:prstClr val="white">
                    <a:lumMod val="50000"/>
                  </a:prst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YOUR TEXT YOUR TEXT YOUR</a:t>
            </a:r>
          </a:p>
        </p:txBody>
      </p:sp>
    </p:spTree>
    <p:extLst>
      <p:ext uri="{BB962C8B-B14F-4D97-AF65-F5344CB8AC3E}">
        <p14:creationId val="2152741436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/>
</p:sld>
</file>

<file path=ppt/slides/slide1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/>
          <p:cNvGrpSpPr/>
          <p:nvPr/>
        </p:nvGrpSpPr>
        <p:grpSpPr>
          <a:xfrm>
            <a:off x="192604" y="1087147"/>
            <a:ext cx="11604302" cy="3576463"/>
            <a:chOff x="1467726" y="1876228"/>
            <a:chExt cx="8793874" cy="2710285"/>
          </a:xfrm>
        </p:grpSpPr>
        <p:grpSp>
          <p:nvGrpSpPr>
            <p:cNvPr id="3" name="组合 2"/>
            <p:cNvGrpSpPr/>
            <p:nvPr/>
          </p:nvGrpSpPr>
          <p:grpSpPr>
            <a:xfrm>
              <a:off x="1467726" y="1876228"/>
              <a:ext cx="8793874" cy="2710285"/>
              <a:chOff x="2000314" y="2197486"/>
              <a:chExt cx="7960288" cy="2119805"/>
            </a:xfrm>
            <a:solidFill>
              <a:schemeClr val="bg1">
                <a:alpha val="49000"/>
              </a:schemeClr>
            </a:solidFill>
          </p:grpSpPr>
          <p:sp>
            <p:nvSpPr>
              <p:cNvPr id="7" name="流程图: 手动输入 5"/>
              <p:cNvSpPr/>
              <p:nvPr/>
            </p:nvSpPr>
            <p:spPr>
              <a:xfrm rot="10609554">
                <a:off x="2000314" y="2210416"/>
                <a:ext cx="5946672" cy="1538514"/>
              </a:xfrm>
              <a:custGeom>
                <a:gdLst>
                  <a:gd fmla="*/ 0 w 11318" name="connsiteX0"/>
                  <a:gd fmla="*/ 5742 h 10000" name="connsiteY0"/>
                  <a:gd fmla="*/ 10198 w 11318" name="connsiteX1"/>
                  <a:gd fmla="*/ 0 h 10000" name="connsiteY1"/>
                  <a:gd fmla="*/ 11318 w 11318" name="connsiteX2"/>
                  <a:gd fmla="*/ 9169 h 10000" name="connsiteY2"/>
                  <a:gd fmla="*/ 198 w 11318" name="connsiteX3"/>
                  <a:gd fmla="*/ 10000 h 10000" name="connsiteY3"/>
                  <a:gd fmla="*/ 0 w 11318" name="connsiteX4"/>
                  <a:gd fmla="*/ 5742 h 10000" name="connsiteY4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b="b" l="l" r="r" t="t"/>
                <a:pathLst>
                  <a:path h="10000" w="11318">
                    <a:moveTo>
                      <a:pt x="0" y="5742"/>
                    </a:moveTo>
                    <a:lnTo>
                      <a:pt x="10198" y="0"/>
                    </a:lnTo>
                    <a:lnTo>
                      <a:pt x="11318" y="9169"/>
                    </a:lnTo>
                    <a:lnTo>
                      <a:pt x="198" y="10000"/>
                    </a:lnTo>
                    <a:lnTo>
                      <a:pt x="0" y="5742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8" name="流程图: 手动输入 5"/>
              <p:cNvSpPr/>
              <p:nvPr/>
            </p:nvSpPr>
            <p:spPr>
              <a:xfrm flipV="1" rot="9225032">
                <a:off x="4013930" y="2197486"/>
                <a:ext cx="5946672" cy="2119805"/>
              </a:xfrm>
              <a:custGeom>
                <a:gdLst>
                  <a:gd fmla="*/ 0 w 11318" name="connsiteX0"/>
                  <a:gd fmla="*/ 5742 h 10000" name="connsiteY0"/>
                  <a:gd fmla="*/ 10198 w 11318" name="connsiteX1"/>
                  <a:gd fmla="*/ 0 h 10000" name="connsiteY1"/>
                  <a:gd fmla="*/ 11318 w 11318" name="connsiteX2"/>
                  <a:gd fmla="*/ 9169 h 10000" name="connsiteY2"/>
                  <a:gd fmla="*/ 198 w 11318" name="connsiteX3"/>
                  <a:gd fmla="*/ 10000 h 10000" name="connsiteY3"/>
                  <a:gd fmla="*/ 0 w 11318" name="connsiteX4"/>
                  <a:gd fmla="*/ 5742 h 10000" name="connsiteY4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b="b" l="l" r="r" t="t"/>
                <a:pathLst>
                  <a:path h="10000" w="11318">
                    <a:moveTo>
                      <a:pt x="0" y="5742"/>
                    </a:moveTo>
                    <a:lnTo>
                      <a:pt x="10198" y="0"/>
                    </a:lnTo>
                    <a:lnTo>
                      <a:pt x="11318" y="9169"/>
                    </a:lnTo>
                    <a:lnTo>
                      <a:pt x="198" y="10000"/>
                    </a:lnTo>
                    <a:lnTo>
                      <a:pt x="0" y="5742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grpSp>
          <p:nvGrpSpPr>
            <p:cNvPr id="4" name="组合 3"/>
            <p:cNvGrpSpPr/>
            <p:nvPr/>
          </p:nvGrpSpPr>
          <p:grpSpPr>
            <a:xfrm>
              <a:off x="1908348" y="2074192"/>
              <a:ext cx="8052254" cy="2243099"/>
              <a:chOff x="1908348" y="2074192"/>
              <a:chExt cx="8052254" cy="2243099"/>
            </a:xfrm>
          </p:grpSpPr>
          <p:sp>
            <p:nvSpPr>
              <p:cNvPr id="5" name="流程图: 手动输入 5"/>
              <p:cNvSpPr/>
              <p:nvPr/>
            </p:nvSpPr>
            <p:spPr>
              <a:xfrm rot="10613107">
                <a:off x="1908348" y="2074192"/>
                <a:ext cx="5946672" cy="1538514"/>
              </a:xfrm>
              <a:custGeom>
                <a:gdLst>
                  <a:gd fmla="*/ 0 w 11318" name="connsiteX0"/>
                  <a:gd fmla="*/ 5742 h 10000" name="connsiteY0"/>
                  <a:gd fmla="*/ 10198 w 11318" name="connsiteX1"/>
                  <a:gd fmla="*/ 0 h 10000" name="connsiteY1"/>
                  <a:gd fmla="*/ 11318 w 11318" name="connsiteX2"/>
                  <a:gd fmla="*/ 9169 h 10000" name="connsiteY2"/>
                  <a:gd fmla="*/ 198 w 11318" name="connsiteX3"/>
                  <a:gd fmla="*/ 10000 h 10000" name="connsiteY3"/>
                  <a:gd fmla="*/ 0 w 11318" name="connsiteX4"/>
                  <a:gd fmla="*/ 5742 h 10000" name="connsiteY4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b="b" l="l" r="r" t="t"/>
                <a:pathLst>
                  <a:path h="10000" w="11318">
                    <a:moveTo>
                      <a:pt x="0" y="5742"/>
                    </a:moveTo>
                    <a:lnTo>
                      <a:pt x="10198" y="0"/>
                    </a:lnTo>
                    <a:lnTo>
                      <a:pt x="11318" y="9169"/>
                    </a:lnTo>
                    <a:lnTo>
                      <a:pt x="198" y="10000"/>
                    </a:lnTo>
                    <a:lnTo>
                      <a:pt x="0" y="5742"/>
                    </a:lnTo>
                    <a:close/>
                  </a:path>
                </a:pathLst>
              </a:custGeom>
              <a:solidFill>
                <a:srgbClr val="009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6" name="流程图: 手动输入 5"/>
              <p:cNvSpPr/>
              <p:nvPr/>
            </p:nvSpPr>
            <p:spPr>
              <a:xfrm flipV="1" rot="9292456">
                <a:off x="4013930" y="2197486"/>
                <a:ext cx="5946672" cy="2119805"/>
              </a:xfrm>
              <a:custGeom>
                <a:gdLst>
                  <a:gd fmla="*/ 0 w 11318" name="connsiteX0"/>
                  <a:gd fmla="*/ 5742 h 10000" name="connsiteY0"/>
                  <a:gd fmla="*/ 10198 w 11318" name="connsiteX1"/>
                  <a:gd fmla="*/ 0 h 10000" name="connsiteY1"/>
                  <a:gd fmla="*/ 11318 w 11318" name="connsiteX2"/>
                  <a:gd fmla="*/ 9169 h 10000" name="connsiteY2"/>
                  <a:gd fmla="*/ 198 w 11318" name="connsiteX3"/>
                  <a:gd fmla="*/ 10000 h 10000" name="connsiteY3"/>
                  <a:gd fmla="*/ 0 w 11318" name="connsiteX4"/>
                  <a:gd fmla="*/ 5742 h 10000" name="connsiteY4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b="b" l="l" r="r" t="t"/>
                <a:pathLst>
                  <a:path h="10000" w="11318">
                    <a:moveTo>
                      <a:pt x="0" y="5742"/>
                    </a:moveTo>
                    <a:lnTo>
                      <a:pt x="10198" y="0"/>
                    </a:lnTo>
                    <a:lnTo>
                      <a:pt x="11318" y="9169"/>
                    </a:lnTo>
                    <a:lnTo>
                      <a:pt x="198" y="10000"/>
                    </a:lnTo>
                    <a:lnTo>
                      <a:pt x="0" y="5742"/>
                    </a:lnTo>
                    <a:close/>
                  </a:path>
                </a:pathLst>
              </a:custGeom>
              <a:solidFill>
                <a:srgbClr val="009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</p:grpSp>
      <p:sp>
        <p:nvSpPr>
          <p:cNvPr id="9" name="文本框 8"/>
          <p:cNvSpPr txBox="1"/>
          <p:nvPr/>
        </p:nvSpPr>
        <p:spPr>
          <a:xfrm rot="20427500">
            <a:off x="4110183" y="2924740"/>
            <a:ext cx="7331393" cy="8229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b="1" lang="en-US" smtClean="0" sz="4800">
                <a:latin typeface="+mj-ea"/>
                <a:ea typeface="+mj-ea"/>
              </a:rPr>
              <a:t>YOUR TEXT YOUR TEXT</a:t>
            </a:r>
          </a:p>
        </p:txBody>
      </p:sp>
      <p:sp>
        <p:nvSpPr>
          <p:cNvPr id="10" name="文本框 9"/>
          <p:cNvSpPr txBox="1"/>
          <p:nvPr/>
        </p:nvSpPr>
        <p:spPr>
          <a:xfrm rot="21155286">
            <a:off x="2253611" y="1647124"/>
            <a:ext cx="3673792" cy="1097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b="1" lang="en-US" smtClean="0" sz="6600">
                <a:solidFill>
                  <a:srgbClr val="FFFF00"/>
                </a:solidFill>
                <a:latin typeface="+mj-ea"/>
                <a:ea typeface="+mj-ea"/>
              </a:rPr>
              <a:t>THANKS</a:t>
            </a:r>
          </a:p>
        </p:txBody>
      </p:sp>
      <p:sp>
        <p:nvSpPr>
          <p:cNvPr id="11" name="文本框 10"/>
          <p:cNvSpPr txBox="1"/>
          <p:nvPr/>
        </p:nvSpPr>
        <p:spPr>
          <a:xfrm rot="20143922">
            <a:off x="8158721" y="3429511"/>
            <a:ext cx="4240530" cy="396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 sz="2000">
                <a:solidFill>
                  <a:srgbClr val="009900"/>
                </a:solidFill>
                <a:latin typeface="+mj-ea"/>
                <a:ea typeface="+mj-ea"/>
              </a:rPr>
              <a:t>YOUR TEXT YOUR TEXT @PPtlee</a:t>
            </a:r>
          </a:p>
        </p:txBody>
      </p:sp>
    </p:spTree>
    <p:extLst>
      <p:ext uri="{BB962C8B-B14F-4D97-AF65-F5344CB8AC3E}">
        <p14:creationId val="277197606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/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3" name="组合 2"/>
          <p:cNvGrpSpPr/>
          <p:nvPr/>
        </p:nvGrpSpPr>
        <p:grpSpPr>
          <a:xfrm>
            <a:off x="-3" y="-2"/>
            <a:ext cx="6096003" cy="6858002"/>
            <a:chOff x="-3" y="-2"/>
            <a:chExt cx="7596000" cy="6858002"/>
          </a:xfrm>
        </p:grpSpPr>
        <p:sp>
          <p:nvSpPr>
            <p:cNvPr id="2" name="流程图: 手动输入 1"/>
            <p:cNvSpPr/>
            <p:nvPr/>
          </p:nvSpPr>
          <p:spPr>
            <a:xfrm flipV="1" rot="16200000">
              <a:off x="368996" y="-369001"/>
              <a:ext cx="6858002" cy="7596000"/>
            </a:xfrm>
            <a:prstGeom prst="flowChartManualInput">
              <a:avLst/>
            </a:prstGeom>
            <a:solidFill>
              <a:srgbClr val="00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grpSp>
          <p:nvGrpSpPr>
            <p:cNvPr id="13" name="组合 12"/>
            <p:cNvGrpSpPr/>
            <p:nvPr/>
          </p:nvGrpSpPr>
          <p:grpSpPr>
            <a:xfrm rot="745024">
              <a:off x="5703432" y="1152160"/>
              <a:ext cx="1019331" cy="4553677"/>
              <a:chOff x="5958265" y="1229998"/>
              <a:chExt cx="1019331" cy="4553677"/>
            </a:xfrm>
          </p:grpSpPr>
          <p:sp>
            <p:nvSpPr>
              <p:cNvPr id="9" name="矩形 8"/>
              <p:cNvSpPr/>
              <p:nvPr/>
            </p:nvSpPr>
            <p:spPr>
              <a:xfrm>
                <a:off x="5958265" y="1229998"/>
                <a:ext cx="1019331" cy="1019331"/>
              </a:xfrm>
              <a:prstGeom prst="rect">
                <a:avLst/>
              </a:prstGeom>
              <a:solidFill>
                <a:srgbClr val="009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r>
                  <a:rPr altLang="zh-CN" b="1" lang="en-US" smtClean="0" sz="8000">
                    <a:solidFill>
                      <a:srgbClr val="FFFF00"/>
                    </a:solidFill>
                  </a:rPr>
                  <a:t>A</a:t>
                </a:r>
              </a:p>
            </p:txBody>
          </p:sp>
          <p:sp>
            <p:nvSpPr>
              <p:cNvPr id="10" name="矩形 9"/>
              <p:cNvSpPr/>
              <p:nvPr/>
            </p:nvSpPr>
            <p:spPr>
              <a:xfrm>
                <a:off x="5958265" y="2408113"/>
                <a:ext cx="1019331" cy="1019331"/>
              </a:xfrm>
              <a:prstGeom prst="rect">
                <a:avLst/>
              </a:prstGeom>
              <a:solidFill>
                <a:srgbClr val="009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r>
                  <a:rPr altLang="zh-CN" b="1" lang="en-US" smtClean="0" sz="8000">
                    <a:solidFill>
                      <a:srgbClr val="FFFF00"/>
                    </a:solidFill>
                  </a:rPr>
                  <a:t>B</a:t>
                </a:r>
              </a:p>
            </p:txBody>
          </p:sp>
          <p:sp>
            <p:nvSpPr>
              <p:cNvPr id="11" name="矩形 10"/>
              <p:cNvSpPr/>
              <p:nvPr/>
            </p:nvSpPr>
            <p:spPr>
              <a:xfrm>
                <a:off x="5958265" y="4764344"/>
                <a:ext cx="1019331" cy="1019331"/>
              </a:xfrm>
              <a:prstGeom prst="rect">
                <a:avLst/>
              </a:prstGeom>
              <a:solidFill>
                <a:srgbClr val="009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r>
                  <a:rPr altLang="zh-CN" b="1" lang="en-US" smtClean="0" sz="8000">
                    <a:solidFill>
                      <a:srgbClr val="FFFF00"/>
                    </a:solidFill>
                  </a:rPr>
                  <a:t>D</a:t>
                </a:r>
              </a:p>
            </p:txBody>
          </p:sp>
          <p:sp>
            <p:nvSpPr>
              <p:cNvPr id="12" name="矩形 11"/>
              <p:cNvSpPr/>
              <p:nvPr/>
            </p:nvSpPr>
            <p:spPr>
              <a:xfrm>
                <a:off x="5958265" y="3586228"/>
                <a:ext cx="1019331" cy="1019331"/>
              </a:xfrm>
              <a:prstGeom prst="rect">
                <a:avLst/>
              </a:prstGeom>
              <a:solidFill>
                <a:srgbClr val="009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r>
                  <a:rPr altLang="zh-CN" b="1" lang="en-US" smtClean="0" sz="8000">
                    <a:solidFill>
                      <a:srgbClr val="FFFF00"/>
                    </a:solidFill>
                  </a:rPr>
                  <a:t>C</a:t>
                </a:r>
              </a:p>
            </p:txBody>
          </p:sp>
        </p:grpSp>
      </p:grpSp>
      <p:sp>
        <p:nvSpPr>
          <p:cNvPr id="6" name="文本框 5"/>
          <p:cNvSpPr txBox="1"/>
          <p:nvPr/>
        </p:nvSpPr>
        <p:spPr>
          <a:xfrm>
            <a:off x="1187787" y="656411"/>
            <a:ext cx="2291080" cy="51511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 smtClean="0" sz="16600">
                <a:solidFill>
                  <a:srgbClr val="005400"/>
                </a:solidFill>
                <a:latin typeface="+mn-ea"/>
              </a:rPr>
              <a:t>目</a:t>
            </a:r>
          </a:p>
          <a:p>
            <a:r>
              <a:rPr altLang="en-US" b="1" lang="zh-CN" smtClean="0" sz="16600">
                <a:solidFill>
                  <a:srgbClr val="005400"/>
                </a:solidFill>
                <a:latin typeface="+mn-ea"/>
              </a:rPr>
              <a:t>录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849233" y="1181875"/>
            <a:ext cx="670560" cy="2731453"/>
          </a:xfrm>
          <a:prstGeom prst="rect">
            <a:avLst/>
          </a:prstGeom>
          <a:noFill/>
        </p:spPr>
        <p:txBody>
          <a:bodyPr rtlCol="0" vert="eaVert" wrap="none">
            <a:spAutoFit/>
          </a:bodyPr>
          <a:lstStyle/>
          <a:p>
            <a:r>
              <a:rPr altLang="zh-CN" lang="en-US" smtClean="0" sz="3200">
                <a:solidFill>
                  <a:srgbClr val="005400"/>
                </a:solidFill>
              </a:rPr>
              <a:t>C O N T E N T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6111852" y="1600053"/>
            <a:ext cx="4857993" cy="5181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b="1" lang="en-US" smtClean="0" sz="2800">
                <a:latin typeface="+mj-ea"/>
                <a:ea typeface="+mj-ea"/>
              </a:rPr>
              <a:t>CLICK TO ADD YOUR TEXT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5929650" y="2733903"/>
            <a:ext cx="4857993" cy="5181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b="1" lang="en-US" smtClean="0" sz="2800">
                <a:latin typeface="+mj-ea"/>
                <a:ea typeface="+mj-ea"/>
              </a:rPr>
              <a:t>CLICK TO ADD YOUR TEXT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5634228" y="3867753"/>
            <a:ext cx="4857993" cy="5181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b="1" lang="en-US" smtClean="0" sz="2800">
                <a:latin typeface="+mj-ea"/>
                <a:ea typeface="+mj-ea"/>
              </a:rPr>
              <a:t>CLICK TO ADD YOUR TEXT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5380902" y="5001604"/>
            <a:ext cx="4857993" cy="5181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b="1" lang="en-US" smtClean="0" sz="2800">
                <a:latin typeface="+mj-ea"/>
                <a:ea typeface="+mj-ea"/>
              </a:rPr>
              <a:t>CLICK TO ADD YOUR TEXT</a:t>
            </a:r>
          </a:p>
        </p:txBody>
      </p:sp>
    </p:spTree>
    <p:extLst>
      <p:ext uri="{BB962C8B-B14F-4D97-AF65-F5344CB8AC3E}">
        <p14:creationId val="729207863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/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正五边形 5"/>
          <p:cNvSpPr/>
          <p:nvPr/>
        </p:nvSpPr>
        <p:spPr>
          <a:xfrm>
            <a:off x="6193270" y="0"/>
            <a:ext cx="6983547" cy="6867675"/>
          </a:xfrm>
          <a:prstGeom prst="pentagon">
            <a:avLst/>
          </a:prstGeom>
          <a:solidFill>
            <a:srgbClr val="0099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 rtlCol="0"/>
          <a:lstStyle/>
          <a:p>
            <a:pPr algn="ctr"/>
            <a:endParaRPr altLang="en-US" b="1" lang="zh-CN" sz="8000">
              <a:solidFill>
                <a:srgbClr val="FFFF00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425061" y="3024118"/>
            <a:ext cx="6194420" cy="6400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b="1" lang="en-US" smtClean="0" sz="3600">
                <a:solidFill>
                  <a:srgbClr val="009900"/>
                </a:solidFill>
                <a:latin typeface="+mj-ea"/>
                <a:ea typeface="+mj-ea"/>
              </a:rPr>
              <a:t>CLICK TO ADD YOUR TEXT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1205182" y="1600053"/>
            <a:ext cx="3219879" cy="3166454"/>
            <a:chOff x="1328071" y="1750319"/>
            <a:chExt cx="2068240" cy="2033923"/>
          </a:xfrm>
        </p:grpSpPr>
        <p:sp>
          <p:nvSpPr>
            <p:cNvPr id="7" name="正五边形 6"/>
            <p:cNvSpPr/>
            <p:nvPr/>
          </p:nvSpPr>
          <p:spPr>
            <a:xfrm>
              <a:off x="1328071" y="1750319"/>
              <a:ext cx="2068240" cy="2033923"/>
            </a:xfrm>
            <a:prstGeom prst="pent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t" rtlCol="0"/>
            <a:lstStyle/>
            <a:p>
              <a:pPr algn="ctr"/>
              <a:endParaRPr altLang="en-US" b="1" lang="zh-CN" sz="8000">
                <a:solidFill>
                  <a:srgbClr val="FFFF00"/>
                </a:solidFill>
              </a:endParaRPr>
            </a:p>
          </p:txBody>
        </p:sp>
        <p:sp>
          <p:nvSpPr>
            <p:cNvPr id="2" name="正五边形 1"/>
            <p:cNvSpPr/>
            <p:nvPr/>
          </p:nvSpPr>
          <p:spPr>
            <a:xfrm>
              <a:off x="1470145" y="1890035"/>
              <a:ext cx="1784093" cy="1754491"/>
            </a:xfrm>
            <a:prstGeom prst="pentagon">
              <a:avLst/>
            </a:prstGeom>
            <a:solidFill>
              <a:srgbClr val="00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t" rtlCol="0"/>
            <a:lstStyle/>
            <a:p>
              <a:pPr algn="ctr"/>
              <a:endParaRPr altLang="en-US" b="1" lang="zh-CN" sz="8000">
                <a:solidFill>
                  <a:srgbClr val="FFFF00"/>
                </a:solidFill>
              </a:endParaRPr>
            </a:p>
          </p:txBody>
        </p:sp>
      </p:grpSp>
      <p:sp>
        <p:nvSpPr>
          <p:cNvPr id="5" name="矩形 4"/>
          <p:cNvSpPr/>
          <p:nvPr/>
        </p:nvSpPr>
        <p:spPr>
          <a:xfrm>
            <a:off x="1810870" y="1600053"/>
            <a:ext cx="2008505" cy="312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lvl="0"/>
            <a:r>
              <a:rPr altLang="zh-CN" b="1" lang="en-US" smtClean="0" sz="19900">
                <a:solidFill>
                  <a:srgbClr val="FFFF00"/>
                </a:solidFill>
              </a:rPr>
              <a:t>A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4425060" y="3572146"/>
            <a:ext cx="3483466" cy="396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 sz="2000">
                <a:latin typeface="+mj-ea"/>
                <a:ea typeface="+mj-ea"/>
              </a:rPr>
              <a:t>CLICK TO ADD YOUR TEXT</a:t>
            </a:r>
          </a:p>
        </p:txBody>
      </p:sp>
      <p:sp>
        <p:nvSpPr>
          <p:cNvPr id="10" name="正五边形 9"/>
          <p:cNvSpPr/>
          <p:nvPr/>
        </p:nvSpPr>
        <p:spPr>
          <a:xfrm rot="20698672">
            <a:off x="120896" y="4071629"/>
            <a:ext cx="2666850" cy="2702908"/>
          </a:xfrm>
          <a:prstGeom prst="pentagon">
            <a:avLst/>
          </a:prstGeom>
          <a:solidFill>
            <a:srgbClr val="0099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 rtlCol="0"/>
          <a:lstStyle/>
          <a:p>
            <a:pPr algn="ctr"/>
            <a:endParaRPr altLang="en-US" b="1" lang="zh-CN" sz="8000">
              <a:solidFill>
                <a:srgbClr val="FFFF00"/>
              </a:solidFill>
            </a:endParaRPr>
          </a:p>
        </p:txBody>
      </p:sp>
      <p:sp>
        <p:nvSpPr>
          <p:cNvPr id="11" name="正五边形 10"/>
          <p:cNvSpPr/>
          <p:nvPr/>
        </p:nvSpPr>
        <p:spPr>
          <a:xfrm rot="309664">
            <a:off x="3945275" y="5553404"/>
            <a:ext cx="2106572" cy="2135055"/>
          </a:xfrm>
          <a:prstGeom prst="pentagon">
            <a:avLst/>
          </a:prstGeom>
          <a:solidFill>
            <a:srgbClr val="0099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 rtlCol="0"/>
          <a:lstStyle/>
          <a:p>
            <a:pPr algn="ctr"/>
            <a:endParaRPr altLang="en-US" b="1" lang="zh-CN" sz="800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val="1894098372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/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3" name="组合 22"/>
          <p:cNvGrpSpPr/>
          <p:nvPr/>
        </p:nvGrpSpPr>
        <p:grpSpPr>
          <a:xfrm>
            <a:off x="1480453" y="1647096"/>
            <a:ext cx="3359703" cy="4289249"/>
            <a:chOff x="1328071" y="1750319"/>
            <a:chExt cx="2068240" cy="2033923"/>
          </a:xfrm>
        </p:grpSpPr>
        <p:sp>
          <p:nvSpPr>
            <p:cNvPr id="24" name="正五边形 23"/>
            <p:cNvSpPr/>
            <p:nvPr/>
          </p:nvSpPr>
          <p:spPr>
            <a:xfrm>
              <a:off x="1328071" y="1750319"/>
              <a:ext cx="2068240" cy="203392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t" rtlCol="0"/>
            <a:lstStyle/>
            <a:p>
              <a:pPr algn="ctr"/>
              <a:endParaRPr altLang="en-US" b="1" lang="zh-CN" sz="8000">
                <a:solidFill>
                  <a:srgbClr val="FFFF00"/>
                </a:solidFill>
              </a:endParaRPr>
            </a:p>
          </p:txBody>
        </p:sp>
        <p:sp>
          <p:nvSpPr>
            <p:cNvPr id="25" name="正五边形 24"/>
            <p:cNvSpPr/>
            <p:nvPr/>
          </p:nvSpPr>
          <p:spPr>
            <a:xfrm>
              <a:off x="1434442" y="1830141"/>
              <a:ext cx="1855498" cy="1874279"/>
            </a:xfrm>
            <a:prstGeom prst="rect">
              <a:avLst/>
            </a:prstGeom>
            <a:solidFill>
              <a:srgbClr val="00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t" rtlCol="0"/>
            <a:lstStyle/>
            <a:p>
              <a:pPr algn="ctr"/>
              <a:endParaRPr altLang="en-US" b="1" lang="zh-CN" sz="8000">
                <a:solidFill>
                  <a:srgbClr val="FFFF00"/>
                </a:solidFill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398236" y="249450"/>
            <a:ext cx="796349" cy="783136"/>
            <a:chOff x="1328071" y="1750319"/>
            <a:chExt cx="2068240" cy="2033923"/>
          </a:xfrm>
        </p:grpSpPr>
        <p:sp>
          <p:nvSpPr>
            <p:cNvPr id="9" name="正五边形 8"/>
            <p:cNvSpPr/>
            <p:nvPr/>
          </p:nvSpPr>
          <p:spPr>
            <a:xfrm>
              <a:off x="1328071" y="1750319"/>
              <a:ext cx="2068240" cy="2033923"/>
            </a:xfrm>
            <a:prstGeom prst="pent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t" rtlCol="0"/>
            <a:lstStyle/>
            <a:p>
              <a:pPr algn="ctr"/>
              <a:endParaRPr altLang="en-US" b="1" lang="zh-CN" sz="8000">
                <a:solidFill>
                  <a:srgbClr val="FFFF00"/>
                </a:solidFill>
              </a:endParaRPr>
            </a:p>
          </p:txBody>
        </p:sp>
        <p:sp>
          <p:nvSpPr>
            <p:cNvPr id="10" name="正五边形 9"/>
            <p:cNvSpPr/>
            <p:nvPr/>
          </p:nvSpPr>
          <p:spPr>
            <a:xfrm>
              <a:off x="1470145" y="1890035"/>
              <a:ext cx="1784093" cy="1754491"/>
            </a:xfrm>
            <a:prstGeom prst="pentagon">
              <a:avLst/>
            </a:prstGeom>
            <a:solidFill>
              <a:srgbClr val="00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t" rtlCol="0"/>
            <a:lstStyle/>
            <a:p>
              <a:pPr algn="ctr"/>
              <a:endParaRPr altLang="en-US" b="1" lang="zh-CN" sz="8000">
                <a:solidFill>
                  <a:srgbClr val="FFFF00"/>
                </a:solidFill>
              </a:endParaRPr>
            </a:p>
          </p:txBody>
        </p:sp>
      </p:grpSp>
      <p:sp>
        <p:nvSpPr>
          <p:cNvPr id="11" name="文本框 10"/>
          <p:cNvSpPr txBox="1"/>
          <p:nvPr/>
        </p:nvSpPr>
        <p:spPr>
          <a:xfrm>
            <a:off x="1249221" y="377002"/>
            <a:ext cx="4857993" cy="5181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b="1" lang="en-US" smtClean="0" sz="2800">
                <a:solidFill>
                  <a:srgbClr val="009900"/>
                </a:solidFill>
                <a:latin typeface="+mj-ea"/>
                <a:ea typeface="+mj-ea"/>
              </a:rPr>
              <a:t>CLICK TO ADD YOUR TEXT</a:t>
            </a:r>
          </a:p>
        </p:txBody>
      </p:sp>
      <p:sp>
        <p:nvSpPr>
          <p:cNvPr id="15" name="矩形 14"/>
          <p:cNvSpPr/>
          <p:nvPr/>
        </p:nvSpPr>
        <p:spPr>
          <a:xfrm>
            <a:off x="503357" y="253892"/>
            <a:ext cx="586105" cy="762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lvl="0"/>
            <a:r>
              <a:rPr altLang="zh-CN" b="1" lang="en-US" smtClean="0" sz="4400">
                <a:solidFill>
                  <a:srgbClr val="FFFF00"/>
                </a:solidFill>
              </a:rPr>
              <a:t>A</a:t>
            </a:r>
          </a:p>
        </p:txBody>
      </p:sp>
      <p:sp>
        <p:nvSpPr>
          <p:cNvPr id="16" name="正五边形 15"/>
          <p:cNvSpPr/>
          <p:nvPr/>
        </p:nvSpPr>
        <p:spPr>
          <a:xfrm rot="1856450">
            <a:off x="5951097" y="2086719"/>
            <a:ext cx="6341302" cy="6236086"/>
          </a:xfrm>
          <a:prstGeom prst="pentagon">
            <a:avLst/>
          </a:prstGeom>
          <a:solidFill>
            <a:srgbClr val="0099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 rtlCol="0"/>
          <a:lstStyle/>
          <a:p>
            <a:pPr algn="ctr"/>
            <a:endParaRPr altLang="en-US" b="1" lang="zh-CN" sz="8000">
              <a:solidFill>
                <a:srgbClr val="FFFF00"/>
              </a:solidFill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l="5855" r="6823"/>
          <a:stretch>
            <a:fillRect/>
          </a:stretch>
        </p:blipFill>
        <p:spPr>
          <a:xfrm rot="16200000">
            <a:off x="1279645" y="2372815"/>
            <a:ext cx="3761320" cy="2852985"/>
          </a:xfrm>
          <a:prstGeom prst="rect">
            <a:avLst/>
          </a:prstGeom>
        </p:spPr>
      </p:pic>
      <p:sp>
        <p:nvSpPr>
          <p:cNvPr id="26" name="文本框 25"/>
          <p:cNvSpPr txBox="1"/>
          <p:nvPr/>
        </p:nvSpPr>
        <p:spPr>
          <a:xfrm>
            <a:off x="6766197" y="2068005"/>
            <a:ext cx="5605780" cy="3444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>
              <a:lnSpc>
                <a:spcPts val="2200"/>
              </a:lnSpc>
            </a:pPr>
            <a:r>
              <a:rPr altLang="zh-CN" lang="en-US" smtClean="0">
                <a:solidFill>
                  <a:srgbClr val="009900"/>
                </a:solidFill>
                <a:latin typeface="+mj-ea"/>
                <a:ea typeface="+mj-ea"/>
              </a:rPr>
              <a:t>CLICK TO ADD YOUR TEXT  </a:t>
            </a:r>
          </a:p>
          <a:p>
            <a:pPr>
              <a:lnSpc>
                <a:spcPts val="2200"/>
              </a:lnSpc>
            </a:pPr>
            <a:r>
              <a:rPr altLang="zh-CN" lang="en-US" smtClean="0">
                <a:solidFill>
                  <a:srgbClr val="009900"/>
                </a:solidFill>
                <a:latin typeface="+mj-ea"/>
                <a:ea typeface="+mj-ea"/>
              </a:rPr>
              <a:t>YOUR TEXT YOUR TEXT YOUR TEXT YOUR TEXT</a:t>
            </a:r>
          </a:p>
          <a:p>
            <a:pPr>
              <a:lnSpc>
                <a:spcPts val="2200"/>
              </a:lnSpc>
            </a:pPr>
            <a:r>
              <a:rPr altLang="zh-CN" lang="en-US" smtClean="0">
                <a:solidFill>
                  <a:srgbClr val="009900"/>
                </a:solidFill>
                <a:latin typeface="+mj-ea"/>
                <a:ea typeface="+mj-ea"/>
              </a:rPr>
              <a:t>YOUR TEXT YOUR TEXT YOUR TEXT YOUR TEXT</a:t>
            </a:r>
          </a:p>
          <a:p>
            <a:pPr>
              <a:lnSpc>
                <a:spcPts val="2200"/>
              </a:lnSpc>
            </a:pPr>
            <a:r>
              <a:rPr altLang="zh-CN" lang="en-US" smtClean="0">
                <a:solidFill>
                  <a:srgbClr val="009900"/>
                </a:solidFill>
                <a:latin typeface="+mj-ea"/>
                <a:ea typeface="+mj-ea"/>
              </a:rPr>
              <a:t>YOUR TEXT YOUR TEXT YOUR TEXT YOUR TEXT</a:t>
            </a:r>
          </a:p>
          <a:p>
            <a:pPr>
              <a:lnSpc>
                <a:spcPts val="2200"/>
              </a:lnSpc>
            </a:pPr>
            <a:r>
              <a:rPr altLang="zh-CN" lang="en-US" smtClean="0">
                <a:solidFill>
                  <a:srgbClr val="009900"/>
                </a:solidFill>
                <a:latin typeface="+mj-ea"/>
                <a:ea typeface="+mj-ea"/>
              </a:rPr>
              <a:t>CLICK TO ADD YOUR TEXT  </a:t>
            </a:r>
          </a:p>
          <a:p>
            <a:pPr>
              <a:lnSpc>
                <a:spcPts val="2200"/>
              </a:lnSpc>
            </a:pPr>
            <a:r>
              <a:rPr altLang="zh-CN" lang="en-US" smtClean="0">
                <a:solidFill>
                  <a:srgbClr val="009900"/>
                </a:solidFill>
                <a:latin typeface="+mj-ea"/>
                <a:ea typeface="+mj-ea"/>
              </a:rPr>
              <a:t>YOUR TEXT YOUR TEXT YOUR TEXT YOUR TEXT</a:t>
            </a:r>
          </a:p>
          <a:p>
            <a:pPr>
              <a:lnSpc>
                <a:spcPts val="2200"/>
              </a:lnSpc>
            </a:pPr>
            <a:r>
              <a:rPr altLang="zh-CN" lang="en-US" smtClean="0">
                <a:solidFill>
                  <a:srgbClr val="009900"/>
                </a:solidFill>
                <a:latin typeface="+mj-ea"/>
                <a:ea typeface="+mj-ea"/>
              </a:rPr>
              <a:t>YOUR TEXT YOUR TEXT YOUR TEXT YOUR TEXT</a:t>
            </a:r>
          </a:p>
          <a:p>
            <a:pPr>
              <a:lnSpc>
                <a:spcPts val="2200"/>
              </a:lnSpc>
            </a:pPr>
            <a:r>
              <a:rPr altLang="zh-CN" lang="en-US" smtClean="0">
                <a:solidFill>
                  <a:srgbClr val="009900"/>
                </a:solidFill>
                <a:latin typeface="+mj-ea"/>
                <a:ea typeface="+mj-ea"/>
              </a:rPr>
              <a:t>YOUR TEXT YOUR TEXT YOUR TEXT YOUR TEXT</a:t>
            </a:r>
          </a:p>
          <a:p>
            <a:pPr>
              <a:lnSpc>
                <a:spcPts val="2200"/>
              </a:lnSpc>
            </a:pPr>
            <a:r>
              <a:rPr altLang="zh-CN" lang="en-US" smtClean="0">
                <a:solidFill>
                  <a:srgbClr val="009900"/>
                </a:solidFill>
                <a:latin typeface="+mj-ea"/>
                <a:ea typeface="+mj-ea"/>
              </a:rPr>
              <a:t>CLICK TO ADD YOUR TEXT  </a:t>
            </a:r>
          </a:p>
          <a:p>
            <a:pPr>
              <a:lnSpc>
                <a:spcPts val="2200"/>
              </a:lnSpc>
            </a:pPr>
            <a:r>
              <a:rPr altLang="zh-CN" lang="en-US" smtClean="0">
                <a:solidFill>
                  <a:srgbClr val="009900"/>
                </a:solidFill>
                <a:latin typeface="+mj-ea"/>
                <a:ea typeface="+mj-ea"/>
              </a:rPr>
              <a:t>YOUR TEXT YOUR TEXT YOUR TEXT YOUR TEXT</a:t>
            </a:r>
          </a:p>
          <a:p>
            <a:pPr>
              <a:lnSpc>
                <a:spcPts val="2200"/>
              </a:lnSpc>
            </a:pPr>
            <a:r>
              <a:rPr altLang="zh-CN" lang="en-US" smtClean="0">
                <a:solidFill>
                  <a:srgbClr val="009900"/>
                </a:solidFill>
                <a:latin typeface="+mj-ea"/>
                <a:ea typeface="+mj-ea"/>
              </a:rPr>
              <a:t>YOUR TEXT YOUR TEXT YOUR TEXT YOUR TEXT</a:t>
            </a:r>
          </a:p>
          <a:p>
            <a:pPr>
              <a:lnSpc>
                <a:spcPts val="2200"/>
              </a:lnSpc>
            </a:pPr>
            <a:r>
              <a:rPr altLang="zh-CN" lang="en-US" smtClean="0">
                <a:solidFill>
                  <a:srgbClr val="009900"/>
                </a:solidFill>
                <a:latin typeface="+mj-ea"/>
                <a:ea typeface="+mj-ea"/>
              </a:rPr>
              <a:t>YOUR TEXT YOUR TEXT YOUR TEXT YOUR TEXT</a:t>
            </a:r>
          </a:p>
        </p:txBody>
      </p:sp>
    </p:spTree>
    <p:extLst>
      <p:ext uri="{BB962C8B-B14F-4D97-AF65-F5344CB8AC3E}">
        <p14:creationId val="4240268280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/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7" name="组合 16"/>
          <p:cNvGrpSpPr/>
          <p:nvPr/>
        </p:nvGrpSpPr>
        <p:grpSpPr>
          <a:xfrm>
            <a:off x="7668444" y="2010711"/>
            <a:ext cx="3359703" cy="3575810"/>
            <a:chOff x="1328071" y="1750319"/>
            <a:chExt cx="2068240" cy="2033923"/>
          </a:xfrm>
        </p:grpSpPr>
        <p:sp>
          <p:nvSpPr>
            <p:cNvPr id="18" name="正五边形 23"/>
            <p:cNvSpPr/>
            <p:nvPr/>
          </p:nvSpPr>
          <p:spPr>
            <a:xfrm>
              <a:off x="1328071" y="1750319"/>
              <a:ext cx="2068240" cy="203392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t" rtlCol="0"/>
            <a:lstStyle/>
            <a:p>
              <a:pPr algn="ctr"/>
              <a:endParaRPr altLang="en-US" b="1" lang="zh-CN" sz="8000">
                <a:solidFill>
                  <a:srgbClr val="FFFF00"/>
                </a:solidFill>
              </a:endParaRPr>
            </a:p>
          </p:txBody>
        </p:sp>
        <p:sp>
          <p:nvSpPr>
            <p:cNvPr id="19" name="正五边形 24"/>
            <p:cNvSpPr/>
            <p:nvPr/>
          </p:nvSpPr>
          <p:spPr>
            <a:xfrm>
              <a:off x="1434442" y="1830141"/>
              <a:ext cx="1855498" cy="1874279"/>
            </a:xfrm>
            <a:prstGeom prst="rect">
              <a:avLst/>
            </a:prstGeom>
            <a:solidFill>
              <a:srgbClr val="00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t" rtlCol="0"/>
            <a:lstStyle/>
            <a:p>
              <a:pPr algn="ctr"/>
              <a:endParaRPr altLang="en-US" b="1" lang="zh-CN" sz="8000">
                <a:solidFill>
                  <a:srgbClr val="FFFF00"/>
                </a:solidFill>
              </a:endParaRPr>
            </a:p>
          </p:txBody>
        </p:sp>
      </p:grpSp>
      <p:sp>
        <p:nvSpPr>
          <p:cNvPr id="2" name="剪去对角的矩形 1"/>
          <p:cNvSpPr/>
          <p:nvPr/>
        </p:nvSpPr>
        <p:spPr>
          <a:xfrm>
            <a:off x="0" y="-34199"/>
            <a:ext cx="12222600" cy="6897141"/>
          </a:xfrm>
          <a:custGeom>
            <a:gdLst>
              <a:gd fmla="*/ 0 w 5953454" name="connsiteX0"/>
              <a:gd fmla="*/ 16259 h 3279272" name="connsiteY0"/>
              <a:gd fmla="*/ 1565680 w 5953454" name="connsiteX1"/>
              <a:gd fmla="*/ 0 h 3279272" name="connsiteY1"/>
              <a:gd fmla="*/ 5953454 w 5953454" name="connsiteX2"/>
              <a:gd fmla="*/ 2842166 h 3279272" name="connsiteY2"/>
              <a:gd fmla="*/ 5938940 w 5953454" name="connsiteX3"/>
              <a:gd fmla="*/ 3043779 h 3279272" name="connsiteY3"/>
              <a:gd fmla="*/ 5929270 w 5953454" name="connsiteX4"/>
              <a:gd fmla="*/ 3275481 h 3279272" name="connsiteY4"/>
              <a:gd fmla="*/ 513574 w 5953454" name="connsiteX5"/>
              <a:gd fmla="*/ 3279272 h 3279272" name="connsiteY5"/>
              <a:gd fmla="*/ 0 w 5953454" name="connsiteX6"/>
              <a:gd fmla="*/ 2789768 h 3279272" name="connsiteY6"/>
              <a:gd fmla="*/ 0 w 5953454" name="connsiteX7"/>
              <a:gd fmla="*/ 16259 h 3279272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3279272" w="5953454">
                <a:moveTo>
                  <a:pt x="0" y="16259"/>
                </a:moveTo>
                <a:lnTo>
                  <a:pt x="1565680" y="0"/>
                </a:lnTo>
                <a:lnTo>
                  <a:pt x="5953454" y="2842166"/>
                </a:lnTo>
                <a:lnTo>
                  <a:pt x="5938940" y="3043779"/>
                </a:lnTo>
                <a:lnTo>
                  <a:pt x="5929270" y="3275481"/>
                </a:lnTo>
                <a:lnTo>
                  <a:pt x="513574" y="3279272"/>
                </a:lnTo>
                <a:lnTo>
                  <a:pt x="0" y="2789768"/>
                </a:lnTo>
                <a:lnTo>
                  <a:pt x="0" y="16259"/>
                </a:lnTo>
                <a:close/>
              </a:path>
            </a:pathLst>
          </a:cu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" name="文本框 2"/>
          <p:cNvSpPr txBox="1"/>
          <p:nvPr/>
        </p:nvSpPr>
        <p:spPr>
          <a:xfrm>
            <a:off x="2125521" y="761723"/>
            <a:ext cx="4857993" cy="5181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b="1" lang="en-US" smtClean="0" sz="2800">
                <a:latin typeface="+mj-ea"/>
                <a:ea typeface="+mj-ea"/>
              </a:rPr>
              <a:t>CLICK TO ADD YOUR TEXT</a:t>
            </a:r>
          </a:p>
        </p:txBody>
      </p:sp>
      <p:sp>
        <p:nvSpPr>
          <p:cNvPr id="4" name="矩形 3"/>
          <p:cNvSpPr/>
          <p:nvPr/>
        </p:nvSpPr>
        <p:spPr>
          <a:xfrm>
            <a:off x="1048304" y="441051"/>
            <a:ext cx="1063942" cy="15544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lvl="0"/>
            <a:r>
              <a:rPr altLang="zh-CN" b="1" lang="en-US" smtClean="0" sz="9600">
                <a:solidFill>
                  <a:srgbClr val="FFFF00"/>
                </a:solidFill>
              </a:rPr>
              <a:t>A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2125520" y="1263981"/>
            <a:ext cx="315055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>
                <a:solidFill>
                  <a:schemeClr val="bg1">
                    <a:lumMod val="75000"/>
                  </a:schemeClr>
                </a:solidFill>
                <a:latin typeface="+mj-ea"/>
                <a:ea typeface="+mj-ea"/>
              </a:rPr>
              <a:t>CLICK TO ADD YOUR TEXT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1043109" y="2080865"/>
            <a:ext cx="5605780" cy="3444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>
              <a:lnSpc>
                <a:spcPts val="2200"/>
              </a:lnSpc>
            </a:pPr>
            <a:r>
              <a:rPr altLang="zh-CN" lang="en-US" smtClean="0">
                <a:solidFill>
                  <a:srgbClr val="FFFF00"/>
                </a:solidFill>
                <a:latin typeface="+mj-ea"/>
                <a:ea typeface="+mj-ea"/>
              </a:rPr>
              <a:t>CLICK TO ADD YOUR TEXT  </a:t>
            </a:r>
          </a:p>
          <a:p>
            <a:pPr>
              <a:lnSpc>
                <a:spcPts val="2200"/>
              </a:lnSpc>
            </a:pPr>
            <a:r>
              <a:rPr altLang="zh-CN" lang="en-US" smtClean="0">
                <a:solidFill>
                  <a:srgbClr val="FFFF00"/>
                </a:solidFill>
                <a:latin typeface="+mj-ea"/>
                <a:ea typeface="+mj-ea"/>
              </a:rPr>
              <a:t>YOUR TEXT YOUR TEXT YOUR TEXT YOUR TEXT</a:t>
            </a:r>
          </a:p>
          <a:p>
            <a:pPr>
              <a:lnSpc>
                <a:spcPts val="2200"/>
              </a:lnSpc>
            </a:pPr>
            <a:r>
              <a:rPr altLang="zh-CN" lang="en-US" smtClean="0">
                <a:solidFill>
                  <a:srgbClr val="FFFF00"/>
                </a:solidFill>
                <a:latin typeface="+mj-ea"/>
                <a:ea typeface="+mj-ea"/>
              </a:rPr>
              <a:t>YOUR TEXT YOUR TEXT YOUR TEXT YOUR TEXT</a:t>
            </a:r>
          </a:p>
          <a:p>
            <a:pPr>
              <a:lnSpc>
                <a:spcPts val="2200"/>
              </a:lnSpc>
            </a:pPr>
            <a:r>
              <a:rPr altLang="zh-CN" lang="en-US" smtClean="0">
                <a:solidFill>
                  <a:srgbClr val="FFFF00"/>
                </a:solidFill>
                <a:latin typeface="+mj-ea"/>
                <a:ea typeface="+mj-ea"/>
              </a:rPr>
              <a:t>YOUR TEXT YOUR TEXT YOUR TEXT YOUR TEXT</a:t>
            </a:r>
          </a:p>
          <a:p>
            <a:pPr>
              <a:lnSpc>
                <a:spcPts val="2200"/>
              </a:lnSpc>
            </a:pPr>
            <a:r>
              <a:rPr altLang="zh-CN" lang="en-US" smtClean="0">
                <a:solidFill>
                  <a:srgbClr val="FFFF00"/>
                </a:solidFill>
                <a:latin typeface="+mj-ea"/>
                <a:ea typeface="+mj-ea"/>
              </a:rPr>
              <a:t>CLICK TO ADD YOUR TEXT  </a:t>
            </a:r>
          </a:p>
          <a:p>
            <a:pPr>
              <a:lnSpc>
                <a:spcPts val="2200"/>
              </a:lnSpc>
            </a:pPr>
            <a:r>
              <a:rPr altLang="zh-CN" lang="en-US" smtClean="0">
                <a:solidFill>
                  <a:srgbClr val="FFFF00"/>
                </a:solidFill>
                <a:latin typeface="+mj-ea"/>
                <a:ea typeface="+mj-ea"/>
              </a:rPr>
              <a:t>YOUR TEXT YOUR TEXT YOUR TEXT YOUR TEXT</a:t>
            </a:r>
          </a:p>
          <a:p>
            <a:pPr>
              <a:lnSpc>
                <a:spcPts val="2200"/>
              </a:lnSpc>
            </a:pPr>
            <a:r>
              <a:rPr altLang="zh-CN" lang="en-US" smtClean="0">
                <a:solidFill>
                  <a:srgbClr val="FFFF00"/>
                </a:solidFill>
                <a:latin typeface="+mj-ea"/>
                <a:ea typeface="+mj-ea"/>
              </a:rPr>
              <a:t>YOUR TEXT YOUR TEXT YOUR TEXT YOUR TEXT</a:t>
            </a:r>
          </a:p>
          <a:p>
            <a:pPr>
              <a:lnSpc>
                <a:spcPts val="2200"/>
              </a:lnSpc>
            </a:pPr>
            <a:r>
              <a:rPr altLang="zh-CN" lang="en-US" smtClean="0">
                <a:solidFill>
                  <a:srgbClr val="FFFF00"/>
                </a:solidFill>
                <a:latin typeface="+mj-ea"/>
                <a:ea typeface="+mj-ea"/>
              </a:rPr>
              <a:t>YOUR TEXT YOUR TEXT YOUR TEXT YOUR TEXT</a:t>
            </a:r>
          </a:p>
          <a:p>
            <a:pPr>
              <a:lnSpc>
                <a:spcPts val="2200"/>
              </a:lnSpc>
            </a:pPr>
            <a:r>
              <a:rPr altLang="zh-CN" lang="en-US" smtClean="0">
                <a:solidFill>
                  <a:srgbClr val="FFFF00"/>
                </a:solidFill>
                <a:latin typeface="+mj-ea"/>
                <a:ea typeface="+mj-ea"/>
              </a:rPr>
              <a:t>CLICK TO ADD YOUR TEXT  </a:t>
            </a:r>
          </a:p>
          <a:p>
            <a:pPr>
              <a:lnSpc>
                <a:spcPts val="2200"/>
              </a:lnSpc>
            </a:pPr>
            <a:r>
              <a:rPr altLang="zh-CN" lang="en-US" smtClean="0">
                <a:solidFill>
                  <a:srgbClr val="FFFF00"/>
                </a:solidFill>
                <a:latin typeface="+mj-ea"/>
                <a:ea typeface="+mj-ea"/>
              </a:rPr>
              <a:t>YOUR TEXT YOUR TEXT YOUR TEXT YOUR TEXT</a:t>
            </a:r>
          </a:p>
          <a:p>
            <a:pPr>
              <a:lnSpc>
                <a:spcPts val="2200"/>
              </a:lnSpc>
            </a:pPr>
            <a:r>
              <a:rPr altLang="zh-CN" lang="en-US" smtClean="0">
                <a:solidFill>
                  <a:srgbClr val="FFFF00"/>
                </a:solidFill>
                <a:latin typeface="+mj-ea"/>
                <a:ea typeface="+mj-ea"/>
              </a:rPr>
              <a:t>YOUR TEXT YOUR TEXT YOUR TEXT YOUR TEXT</a:t>
            </a:r>
          </a:p>
          <a:p>
            <a:pPr>
              <a:lnSpc>
                <a:spcPts val="2200"/>
              </a:lnSpc>
            </a:pPr>
            <a:r>
              <a:rPr altLang="zh-CN" lang="en-US" smtClean="0">
                <a:solidFill>
                  <a:srgbClr val="FFFF00"/>
                </a:solidFill>
                <a:latin typeface="+mj-ea"/>
                <a:ea typeface="+mj-ea"/>
              </a:rPr>
              <a:t>YOUR TEXT YOUR TEXT YOUR TEXT YOUR TEXT</a:t>
            </a: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l="5855" r="6823"/>
          <a:stretch>
            <a:fillRect/>
          </a:stretch>
        </p:blipFill>
        <p:spPr>
          <a:xfrm rot="16200000">
            <a:off x="7532442" y="2718852"/>
            <a:ext cx="3609497" cy="2737826"/>
          </a:xfrm>
          <a:prstGeom prst="rect">
            <a:avLst/>
          </a:prstGeom>
        </p:spPr>
      </p:pic>
    </p:spTree>
    <p:extLst>
      <p:ext uri="{BB962C8B-B14F-4D97-AF65-F5344CB8AC3E}">
        <p14:creationId val="3953335628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/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2" name="图示 1"/>
          <p:cNvGraphicFramePr/>
          <p:nvPr>
            <p:extLst>
              <p:ext uri="{D42A27DB-BD31-4B8C-83A1-F6EECF244321}">
                <p14:modId val="387457787"/>
              </p:ext>
            </p:extLst>
          </p:nvPr>
        </p:nvGraphicFramePr>
        <p:xfrm>
          <a:off x="571500" y="760942"/>
          <a:ext cx="8191500" cy="5259916"/>
        </p:xfrm>
        <a:graphic>
          <a:graphicData uri="http://schemas.openxmlformats.org/drawingml/2006/diagram">
            <dgm:relIds xmlns:dgm="http://schemas.openxmlformats.org/drawingml/2006/diagram" r:cs="rId6" r:dm="rId3" r:lo="rId4" r:qs="rId5"/>
          </a:graphicData>
        </a:graphic>
      </p:graphicFrame>
      <p:grpSp>
        <p:nvGrpSpPr>
          <p:cNvPr id="3" name="组合 2"/>
          <p:cNvGrpSpPr/>
          <p:nvPr/>
        </p:nvGrpSpPr>
        <p:grpSpPr>
          <a:xfrm rot="1719842">
            <a:off x="6130012" y="392113"/>
            <a:ext cx="6972545" cy="1288145"/>
            <a:chOff x="1328071" y="1750319"/>
            <a:chExt cx="2068240" cy="2033923"/>
          </a:xfrm>
        </p:grpSpPr>
        <p:sp>
          <p:nvSpPr>
            <p:cNvPr id="4" name="正五边形 23"/>
            <p:cNvSpPr/>
            <p:nvPr/>
          </p:nvSpPr>
          <p:spPr>
            <a:xfrm>
              <a:off x="1328071" y="1750319"/>
              <a:ext cx="2068240" cy="203392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t" rtlCol="0"/>
            <a:lstStyle/>
            <a:p>
              <a:pPr algn="ctr"/>
              <a:endParaRPr altLang="en-US" b="1" lang="zh-CN" sz="8000">
                <a:solidFill>
                  <a:srgbClr val="FFFF00"/>
                </a:solidFill>
              </a:endParaRPr>
            </a:p>
          </p:txBody>
        </p:sp>
        <p:sp>
          <p:nvSpPr>
            <p:cNvPr id="5" name="正五边形 24"/>
            <p:cNvSpPr/>
            <p:nvPr/>
          </p:nvSpPr>
          <p:spPr>
            <a:xfrm>
              <a:off x="1434442" y="1997312"/>
              <a:ext cx="1855498" cy="1445271"/>
            </a:xfrm>
            <a:prstGeom prst="rect">
              <a:avLst/>
            </a:prstGeom>
            <a:solidFill>
              <a:srgbClr val="00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t" rtlCol="0"/>
            <a:lstStyle/>
            <a:p>
              <a:pPr algn="ctr"/>
              <a:endParaRPr altLang="en-US" b="1" lang="zh-CN" sz="8000">
                <a:solidFill>
                  <a:srgbClr val="FFFF00"/>
                </a:solidFill>
              </a:endParaRPr>
            </a:p>
          </p:txBody>
        </p:sp>
      </p:grpSp>
      <p:sp>
        <p:nvSpPr>
          <p:cNvPr id="6" name="文本框 5"/>
          <p:cNvSpPr txBox="1"/>
          <p:nvPr/>
        </p:nvSpPr>
        <p:spPr>
          <a:xfrm rot="1700989">
            <a:off x="7466216" y="944703"/>
            <a:ext cx="4857993" cy="5181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b="1" lang="en-US" smtClean="0" sz="2800">
                <a:solidFill>
                  <a:srgbClr val="FFFF00"/>
                </a:solidFill>
                <a:latin typeface="+mj-ea"/>
                <a:ea typeface="+mj-ea"/>
              </a:rPr>
              <a:t>CLICK TO ADD YOUR TEXT</a:t>
            </a:r>
          </a:p>
        </p:txBody>
      </p:sp>
      <p:sp>
        <p:nvSpPr>
          <p:cNvPr id="7" name="矩形 6"/>
          <p:cNvSpPr/>
          <p:nvPr/>
        </p:nvSpPr>
        <p:spPr>
          <a:xfrm>
            <a:off x="8560356" y="1869801"/>
            <a:ext cx="3337242" cy="5334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lvl="0"/>
            <a:r>
              <a:rPr altLang="zh-CN" b="1" lang="en-US" smtClean="0" sz="34400">
                <a:solidFill>
                  <a:schemeClr val="bg1">
                    <a:lumMod val="85000"/>
                  </a:schemeClr>
                </a:solidFill>
              </a:rPr>
              <a:t>A</a:t>
            </a:r>
          </a:p>
        </p:txBody>
      </p:sp>
    </p:spTree>
    <p:extLst>
      <p:ext uri="{BB962C8B-B14F-4D97-AF65-F5344CB8AC3E}">
        <p14:creationId val="2674731457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/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78" name="组合 277"/>
          <p:cNvGrpSpPr/>
          <p:nvPr/>
        </p:nvGrpSpPr>
        <p:grpSpPr>
          <a:xfrm>
            <a:off x="771979" y="846428"/>
            <a:ext cx="6252936" cy="5165144"/>
            <a:chOff x="539750" y="269875"/>
            <a:chExt cx="7975600" cy="6588125"/>
          </a:xfrm>
        </p:grpSpPr>
        <p:sp>
          <p:nvSpPr>
            <p:cNvPr id="213" name="Freeform 9"/>
            <p:cNvSpPr/>
            <p:nvPr/>
          </p:nvSpPr>
          <p:spPr bwMode="auto">
            <a:xfrm>
              <a:off x="539750" y="269875"/>
              <a:ext cx="7975600" cy="6213475"/>
            </a:xfrm>
            <a:custGeom>
              <a:gdLst>
                <a:gd fmla="*/ 3152 w 5024" name="T0"/>
                <a:gd fmla="*/ 3764 h 3914" name="T1"/>
                <a:gd fmla="*/ 2904 w 5024" name="T2"/>
                <a:gd fmla="*/ 3696 h 3914" name="T3"/>
                <a:gd fmla="*/ 2720 w 5024" name="T4"/>
                <a:gd fmla="*/ 3612 h 3914" name="T5"/>
                <a:gd fmla="*/ 2446 w 5024" name="T6"/>
                <a:gd fmla="*/ 3668 h 3914" name="T7"/>
                <a:gd fmla="*/ 2320 w 5024" name="T8"/>
                <a:gd fmla="*/ 3792 h 3914" name="T9"/>
                <a:gd fmla="*/ 2124 w 5024" name="T10"/>
                <a:gd fmla="*/ 3656 h 3914" name="T11"/>
                <a:gd fmla="*/ 1982 w 5024" name="T12"/>
                <a:gd fmla="*/ 3478 h 3914" name="T13"/>
                <a:gd fmla="*/ 2098 w 5024" name="T14"/>
                <a:gd fmla="*/ 3086 h 3914" name="T15"/>
                <a:gd fmla="*/ 1936 w 5024" name="T16"/>
                <a:gd fmla="*/ 3024 h 3914" name="T17"/>
                <a:gd fmla="*/ 1656 w 5024" name="T18"/>
                <a:gd fmla="*/ 3038 h 3914" name="T19"/>
                <a:gd fmla="*/ 1382 w 5024" name="T20"/>
                <a:gd fmla="*/ 2958 h 3914" name="T21"/>
                <a:gd fmla="*/ 1096 w 5024" name="T22"/>
                <a:gd fmla="*/ 2970 h 3914" name="T23"/>
                <a:gd fmla="*/ 828 w 5024" name="T24"/>
                <a:gd fmla="*/ 2860 h 3914" name="T25"/>
                <a:gd fmla="*/ 628 w 5024" name="T26"/>
                <a:gd fmla="*/ 2666 h 3914" name="T27"/>
                <a:gd fmla="*/ 312 w 5024" name="T28"/>
                <a:gd fmla="*/ 2400 h 3914" name="T29"/>
                <a:gd fmla="*/ 278 w 5024" name="T30"/>
                <a:gd fmla="*/ 2192 h 3914" name="T31"/>
                <a:gd fmla="*/ 262 w 5024" name="T32"/>
                <a:gd fmla="*/ 1920 h 3914" name="T33"/>
                <a:gd fmla="*/ 114 w 5024" name="T34"/>
                <a:gd fmla="*/ 1734 h 3914" name="T35"/>
                <a:gd fmla="*/ 86 w 5024" name="T36"/>
                <a:gd fmla="*/ 1410 h 3914" name="T37"/>
                <a:gd fmla="*/ 8 w 5024" name="T38"/>
                <a:gd fmla="*/ 1272 h 3914" name="T39"/>
                <a:gd fmla="*/ 254 w 5024" name="T40"/>
                <a:gd fmla="*/ 1198 h 3914" name="T41"/>
                <a:gd fmla="*/ 534 w 5024" name="T42"/>
                <a:gd fmla="*/ 1158 h 3914" name="T43"/>
                <a:gd fmla="*/ 724 w 5024" name="T44"/>
                <a:gd fmla="*/ 820 h 3914" name="T45"/>
                <a:gd fmla="*/ 994 w 5024" name="T46"/>
                <a:gd fmla="*/ 664 h 3914" name="T47"/>
                <a:gd fmla="*/ 1230 w 5024" name="T48"/>
                <a:gd fmla="*/ 626 h 3914" name="T49"/>
                <a:gd fmla="*/ 1456 w 5024" name="T50"/>
                <a:gd fmla="*/ 530 h 3914" name="T51"/>
                <a:gd fmla="*/ 1586 w 5024" name="T52"/>
                <a:gd fmla="*/ 898 h 3914" name="T53"/>
                <a:gd fmla="*/ 1986 w 5024" name="T54"/>
                <a:gd fmla="*/ 1198 h 3914" name="T55"/>
                <a:gd fmla="*/ 2578 w 5024" name="T56"/>
                <a:gd fmla="*/ 1398 h 3914" name="T57"/>
                <a:gd fmla="*/ 2920 w 5024" name="T58"/>
                <a:gd fmla="*/ 1360 h 3914" name="T59"/>
                <a:gd fmla="*/ 3282 w 5024" name="T60"/>
                <a:gd fmla="*/ 1212 h 3914" name="T61"/>
                <a:gd fmla="*/ 3368 w 5024" name="T62"/>
                <a:gd fmla="*/ 1050 h 3914" name="T63"/>
                <a:gd fmla="*/ 3636 w 5024" name="T64"/>
                <a:gd fmla="*/ 882 h 3914" name="T65"/>
                <a:gd fmla="*/ 3792 w 5024" name="T66"/>
                <a:gd fmla="*/ 664 h 3914" name="T67"/>
                <a:gd fmla="*/ 3554 w 5024" name="T68"/>
                <a:gd fmla="*/ 718 h 3914" name="T69"/>
                <a:gd fmla="*/ 3700 w 5024" name="T70"/>
                <a:gd fmla="*/ 476 h 3914" name="T71"/>
                <a:gd fmla="*/ 3790 w 5024" name="T72"/>
                <a:gd fmla="*/ 138 h 3914" name="T73"/>
                <a:gd fmla="*/ 4078 w 5024" name="T74"/>
                <a:gd fmla="*/ 20 h 3914" name="T75"/>
                <a:gd fmla="*/ 4372 w 5024" name="T76"/>
                <a:gd fmla="*/ 288 h 3914" name="T77"/>
                <a:gd fmla="*/ 4626 w 5024" name="T78"/>
                <a:gd fmla="*/ 396 h 3914" name="T79"/>
                <a:gd fmla="*/ 4950 w 5024" name="T80"/>
                <a:gd fmla="*/ 342 h 3914" name="T81"/>
                <a:gd fmla="*/ 4994 w 5024" name="T82"/>
                <a:gd fmla="*/ 714 h 3914" name="T83"/>
                <a:gd fmla="*/ 4884 w 5024" name="T84"/>
                <a:gd fmla="*/ 896 h 3914" name="T85"/>
                <a:gd fmla="*/ 4832 w 5024" name="T86"/>
                <a:gd fmla="*/ 1116 h 3914" name="T87"/>
                <a:gd fmla="*/ 4722 w 5024" name="T88"/>
                <a:gd fmla="*/ 1230 h 3914" name="T89"/>
                <a:gd fmla="*/ 4482 w 5024" name="T90"/>
                <a:gd fmla="*/ 1412 h 3914" name="T91"/>
                <a:gd fmla="*/ 4206 w 5024" name="T92"/>
                <a:gd fmla="*/ 1678 h 3914" name="T93"/>
                <a:gd fmla="*/ 4196 w 5024" name="T94"/>
                <a:gd fmla="*/ 1430 h 3914" name="T95"/>
                <a:gd fmla="*/ 3866 w 5024" name="T96"/>
                <a:gd fmla="*/ 1690 h 3914" name="T97"/>
                <a:gd fmla="*/ 3988 w 5024" name="T98"/>
                <a:gd fmla="*/ 1796 h 3914" name="T99"/>
                <a:gd fmla="*/ 4328 w 5024" name="T100"/>
                <a:gd fmla="*/ 1834 h 3914" name="T101"/>
                <a:gd fmla="*/ 4100 w 5024" name="T102"/>
                <a:gd fmla="*/ 2054 h 3914" name="T103"/>
                <a:gd fmla="*/ 4268 w 5024" name="T104"/>
                <a:gd fmla="*/ 2378 h 3914" name="T105"/>
                <a:gd fmla="*/ 4384 w 5024" name="T106"/>
                <a:gd fmla="*/ 2538 h 3914" name="T107"/>
                <a:gd fmla="*/ 4424 w 5024" name="T108"/>
                <a:gd fmla="*/ 2668 h 3914" name="T109"/>
                <a:gd fmla="*/ 4380 w 5024" name="T110"/>
                <a:gd fmla="*/ 2774 h 3914" name="T111"/>
                <a:gd fmla="*/ 4282 w 5024" name="T112"/>
                <a:gd fmla="*/ 3048 h 3914" name="T113"/>
                <a:gd fmla="*/ 4242 w 5024" name="T114"/>
                <a:gd fmla="*/ 3212 h 3914" name="T115"/>
                <a:gd fmla="*/ 4136 w 5024" name="T116"/>
                <a:gd fmla="*/ 3370 h 3914" name="T117"/>
                <a:gd fmla="*/ 3930 w 5024" name="T118"/>
                <a:gd fmla="*/ 3558 h 3914" name="T119"/>
                <a:gd fmla="*/ 3726 w 5024" name="T120"/>
                <a:gd fmla="*/ 3658 h 3914" name="T121"/>
                <a:gd fmla="*/ 3512 w 5024" name="T122"/>
                <a:gd fmla="*/ 3730 h 3914" name="T123"/>
                <a:gd fmla="*/ 3288 w 5024" name="T124"/>
                <a:gd fmla="*/ 3834 h 3914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60000 65536" name="T165"/>
                <a:gd fmla="*/ 0 60000 65536" name="T166"/>
                <a:gd fmla="*/ 0 60000 65536" name="T167"/>
                <a:gd fmla="*/ 0 60000 65536" name="T168"/>
                <a:gd fmla="*/ 0 60000 65536" name="T169"/>
                <a:gd fmla="*/ 0 60000 65536" name="T170"/>
                <a:gd fmla="*/ 0 60000 65536" name="T171"/>
                <a:gd fmla="*/ 0 60000 65536" name="T172"/>
                <a:gd fmla="*/ 0 60000 65536" name="T173"/>
                <a:gd fmla="*/ 0 60000 65536" name="T174"/>
                <a:gd fmla="*/ 0 60000 65536" name="T175"/>
                <a:gd fmla="*/ 0 60000 65536" name="T176"/>
                <a:gd fmla="*/ 0 60000 65536" name="T177"/>
                <a:gd fmla="*/ 0 60000 65536" name="T178"/>
                <a:gd fmla="*/ 0 60000 65536" name="T179"/>
                <a:gd fmla="*/ 0 60000 65536" name="T180"/>
                <a:gd fmla="*/ 0 60000 65536" name="T181"/>
                <a:gd fmla="*/ 0 60000 65536" name="T182"/>
                <a:gd fmla="*/ 0 60000 65536" name="T183"/>
                <a:gd fmla="*/ 0 60000 65536" name="T184"/>
                <a:gd fmla="*/ 0 60000 65536" name="T185"/>
                <a:gd fmla="*/ 0 60000 65536" name="T186"/>
                <a:gd fmla="*/ 0 60000 65536" name="T187"/>
                <a:gd fmla="*/ 0 60000 65536" name="T188"/>
              </a:gdLst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b="b" l="0" r="r" t="0"/>
              <a:pathLst>
                <a:path h="3914" w="5024">
                  <a:moveTo>
                    <a:pt x="3272" y="3914"/>
                  </a:moveTo>
                  <a:lnTo>
                    <a:pt x="3272" y="3914"/>
                  </a:lnTo>
                  <a:lnTo>
                    <a:pt x="3258" y="3900"/>
                  </a:lnTo>
                  <a:lnTo>
                    <a:pt x="3250" y="3888"/>
                  </a:lnTo>
                  <a:lnTo>
                    <a:pt x="3246" y="3878"/>
                  </a:lnTo>
                  <a:lnTo>
                    <a:pt x="3242" y="3866"/>
                  </a:lnTo>
                  <a:lnTo>
                    <a:pt x="3216" y="3828"/>
                  </a:lnTo>
                  <a:lnTo>
                    <a:pt x="3216" y="3810"/>
                  </a:lnTo>
                  <a:lnTo>
                    <a:pt x="3216" y="3796"/>
                  </a:lnTo>
                  <a:lnTo>
                    <a:pt x="3218" y="3790"/>
                  </a:lnTo>
                  <a:lnTo>
                    <a:pt x="3222" y="3784"/>
                  </a:lnTo>
                  <a:lnTo>
                    <a:pt x="3226" y="3780"/>
                  </a:lnTo>
                  <a:lnTo>
                    <a:pt x="3234" y="3776"/>
                  </a:lnTo>
                  <a:lnTo>
                    <a:pt x="3236" y="3770"/>
                  </a:lnTo>
                  <a:lnTo>
                    <a:pt x="3226" y="3770"/>
                  </a:lnTo>
                  <a:lnTo>
                    <a:pt x="3218" y="3772"/>
                  </a:lnTo>
                  <a:lnTo>
                    <a:pt x="3208" y="3776"/>
                  </a:lnTo>
                  <a:lnTo>
                    <a:pt x="3198" y="3782"/>
                  </a:lnTo>
                  <a:lnTo>
                    <a:pt x="3188" y="3790"/>
                  </a:lnTo>
                  <a:lnTo>
                    <a:pt x="3156" y="3790"/>
                  </a:lnTo>
                  <a:lnTo>
                    <a:pt x="3152" y="3764"/>
                  </a:lnTo>
                  <a:lnTo>
                    <a:pt x="3138" y="3758"/>
                  </a:lnTo>
                  <a:lnTo>
                    <a:pt x="3132" y="3752"/>
                  </a:lnTo>
                  <a:lnTo>
                    <a:pt x="3130" y="3746"/>
                  </a:lnTo>
                  <a:lnTo>
                    <a:pt x="3126" y="3740"/>
                  </a:lnTo>
                  <a:lnTo>
                    <a:pt x="3122" y="3742"/>
                  </a:lnTo>
                  <a:lnTo>
                    <a:pt x="3120" y="3744"/>
                  </a:lnTo>
                  <a:lnTo>
                    <a:pt x="3118" y="3750"/>
                  </a:lnTo>
                  <a:lnTo>
                    <a:pt x="3116" y="3760"/>
                  </a:lnTo>
                  <a:lnTo>
                    <a:pt x="3114" y="3770"/>
                  </a:lnTo>
                  <a:lnTo>
                    <a:pt x="3102" y="3770"/>
                  </a:lnTo>
                  <a:lnTo>
                    <a:pt x="3100" y="3768"/>
                  </a:lnTo>
                  <a:lnTo>
                    <a:pt x="3094" y="3766"/>
                  </a:lnTo>
                  <a:lnTo>
                    <a:pt x="3086" y="3768"/>
                  </a:lnTo>
                  <a:lnTo>
                    <a:pt x="3076" y="3770"/>
                  </a:lnTo>
                  <a:lnTo>
                    <a:pt x="3070" y="3774"/>
                  </a:lnTo>
                  <a:lnTo>
                    <a:pt x="3040" y="3772"/>
                  </a:lnTo>
                  <a:lnTo>
                    <a:pt x="3012" y="3768"/>
                  </a:lnTo>
                  <a:lnTo>
                    <a:pt x="2986" y="3764"/>
                  </a:lnTo>
                  <a:lnTo>
                    <a:pt x="2962" y="3762"/>
                  </a:lnTo>
                  <a:lnTo>
                    <a:pt x="2952" y="3756"/>
                  </a:lnTo>
                  <a:lnTo>
                    <a:pt x="2944" y="3748"/>
                  </a:lnTo>
                  <a:lnTo>
                    <a:pt x="2928" y="3730"/>
                  </a:lnTo>
                  <a:lnTo>
                    <a:pt x="2904" y="3696"/>
                  </a:lnTo>
                  <a:lnTo>
                    <a:pt x="2904" y="3674"/>
                  </a:lnTo>
                  <a:lnTo>
                    <a:pt x="2914" y="3654"/>
                  </a:lnTo>
                  <a:lnTo>
                    <a:pt x="2918" y="3644"/>
                  </a:lnTo>
                  <a:lnTo>
                    <a:pt x="2920" y="3634"/>
                  </a:lnTo>
                  <a:lnTo>
                    <a:pt x="2898" y="3620"/>
                  </a:lnTo>
                  <a:lnTo>
                    <a:pt x="2868" y="3618"/>
                  </a:lnTo>
                  <a:lnTo>
                    <a:pt x="2834" y="3614"/>
                  </a:lnTo>
                  <a:lnTo>
                    <a:pt x="2818" y="3610"/>
                  </a:lnTo>
                  <a:lnTo>
                    <a:pt x="2804" y="3604"/>
                  </a:lnTo>
                  <a:lnTo>
                    <a:pt x="2792" y="3598"/>
                  </a:lnTo>
                  <a:lnTo>
                    <a:pt x="2786" y="3590"/>
                  </a:lnTo>
                  <a:lnTo>
                    <a:pt x="2780" y="3574"/>
                  </a:lnTo>
                  <a:lnTo>
                    <a:pt x="2774" y="3572"/>
                  </a:lnTo>
                  <a:lnTo>
                    <a:pt x="2764" y="3574"/>
                  </a:lnTo>
                  <a:lnTo>
                    <a:pt x="2756" y="3576"/>
                  </a:lnTo>
                  <a:lnTo>
                    <a:pt x="2748" y="3580"/>
                  </a:lnTo>
                  <a:lnTo>
                    <a:pt x="2740" y="3584"/>
                  </a:lnTo>
                  <a:lnTo>
                    <a:pt x="2734" y="3590"/>
                  </a:lnTo>
                  <a:lnTo>
                    <a:pt x="2728" y="3598"/>
                  </a:lnTo>
                  <a:lnTo>
                    <a:pt x="2720" y="3612"/>
                  </a:lnTo>
                  <a:lnTo>
                    <a:pt x="2708" y="3622"/>
                  </a:lnTo>
                  <a:lnTo>
                    <a:pt x="2698" y="3632"/>
                  </a:lnTo>
                  <a:lnTo>
                    <a:pt x="2660" y="3632"/>
                  </a:lnTo>
                  <a:lnTo>
                    <a:pt x="2656" y="3640"/>
                  </a:lnTo>
                  <a:lnTo>
                    <a:pt x="2646" y="3650"/>
                  </a:lnTo>
                  <a:lnTo>
                    <a:pt x="2630" y="3664"/>
                  </a:lnTo>
                  <a:lnTo>
                    <a:pt x="2606" y="3666"/>
                  </a:lnTo>
                  <a:lnTo>
                    <a:pt x="2590" y="3648"/>
                  </a:lnTo>
                  <a:lnTo>
                    <a:pt x="2586" y="3642"/>
                  </a:lnTo>
                  <a:lnTo>
                    <a:pt x="2580" y="3642"/>
                  </a:lnTo>
                  <a:lnTo>
                    <a:pt x="2574" y="3642"/>
                  </a:lnTo>
                  <a:lnTo>
                    <a:pt x="2566" y="3646"/>
                  </a:lnTo>
                  <a:lnTo>
                    <a:pt x="2550" y="3654"/>
                  </a:lnTo>
                  <a:lnTo>
                    <a:pt x="2540" y="3660"/>
                  </a:lnTo>
                  <a:lnTo>
                    <a:pt x="2516" y="3658"/>
                  </a:lnTo>
                  <a:lnTo>
                    <a:pt x="2504" y="3648"/>
                  </a:lnTo>
                  <a:lnTo>
                    <a:pt x="2494" y="3640"/>
                  </a:lnTo>
                  <a:lnTo>
                    <a:pt x="2484" y="3636"/>
                  </a:lnTo>
                  <a:lnTo>
                    <a:pt x="2474" y="3636"/>
                  </a:lnTo>
                  <a:lnTo>
                    <a:pt x="2446" y="3668"/>
                  </a:lnTo>
                  <a:lnTo>
                    <a:pt x="2420" y="3670"/>
                  </a:lnTo>
                  <a:lnTo>
                    <a:pt x="2404" y="3660"/>
                  </a:lnTo>
                  <a:lnTo>
                    <a:pt x="2398" y="3656"/>
                  </a:lnTo>
                  <a:lnTo>
                    <a:pt x="2392" y="3656"/>
                  </a:lnTo>
                  <a:lnTo>
                    <a:pt x="2384" y="3664"/>
                  </a:lnTo>
                  <a:lnTo>
                    <a:pt x="2382" y="3668"/>
                  </a:lnTo>
                  <a:lnTo>
                    <a:pt x="2380" y="3684"/>
                  </a:lnTo>
                  <a:lnTo>
                    <a:pt x="2388" y="3698"/>
                  </a:lnTo>
                  <a:lnTo>
                    <a:pt x="2394" y="3708"/>
                  </a:lnTo>
                  <a:lnTo>
                    <a:pt x="2396" y="3722"/>
                  </a:lnTo>
                  <a:lnTo>
                    <a:pt x="2396" y="3744"/>
                  </a:lnTo>
                  <a:lnTo>
                    <a:pt x="2396" y="3756"/>
                  </a:lnTo>
                  <a:lnTo>
                    <a:pt x="2396" y="3768"/>
                  </a:lnTo>
                  <a:lnTo>
                    <a:pt x="2404" y="3796"/>
                  </a:lnTo>
                  <a:lnTo>
                    <a:pt x="2404" y="3816"/>
                  </a:lnTo>
                  <a:lnTo>
                    <a:pt x="2394" y="3828"/>
                  </a:lnTo>
                  <a:lnTo>
                    <a:pt x="2372" y="3828"/>
                  </a:lnTo>
                  <a:lnTo>
                    <a:pt x="2320" y="3792"/>
                  </a:lnTo>
                  <a:lnTo>
                    <a:pt x="2320" y="3742"/>
                  </a:lnTo>
                  <a:lnTo>
                    <a:pt x="2316" y="3738"/>
                  </a:lnTo>
                  <a:lnTo>
                    <a:pt x="2310" y="3736"/>
                  </a:lnTo>
                  <a:lnTo>
                    <a:pt x="2302" y="3734"/>
                  </a:lnTo>
                  <a:lnTo>
                    <a:pt x="2280" y="3752"/>
                  </a:lnTo>
                  <a:lnTo>
                    <a:pt x="2268" y="3762"/>
                  </a:lnTo>
                  <a:lnTo>
                    <a:pt x="2258" y="3770"/>
                  </a:lnTo>
                  <a:lnTo>
                    <a:pt x="2250" y="3770"/>
                  </a:lnTo>
                  <a:lnTo>
                    <a:pt x="2244" y="3764"/>
                  </a:lnTo>
                  <a:lnTo>
                    <a:pt x="2238" y="3760"/>
                  </a:lnTo>
                  <a:lnTo>
                    <a:pt x="2228" y="3756"/>
                  </a:lnTo>
                  <a:lnTo>
                    <a:pt x="2214" y="3738"/>
                  </a:lnTo>
                  <a:lnTo>
                    <a:pt x="2208" y="3730"/>
                  </a:lnTo>
                  <a:lnTo>
                    <a:pt x="2202" y="3726"/>
                  </a:lnTo>
                  <a:lnTo>
                    <a:pt x="2182" y="3700"/>
                  </a:lnTo>
                  <a:lnTo>
                    <a:pt x="2160" y="3698"/>
                  </a:lnTo>
                  <a:lnTo>
                    <a:pt x="2144" y="3694"/>
                  </a:lnTo>
                  <a:lnTo>
                    <a:pt x="2134" y="3688"/>
                  </a:lnTo>
                  <a:lnTo>
                    <a:pt x="2128" y="3678"/>
                  </a:lnTo>
                  <a:lnTo>
                    <a:pt x="2124" y="3668"/>
                  </a:lnTo>
                  <a:lnTo>
                    <a:pt x="2124" y="3656"/>
                  </a:lnTo>
                  <a:lnTo>
                    <a:pt x="2124" y="3622"/>
                  </a:lnTo>
                  <a:lnTo>
                    <a:pt x="2132" y="3604"/>
                  </a:lnTo>
                  <a:lnTo>
                    <a:pt x="2130" y="3582"/>
                  </a:lnTo>
                  <a:lnTo>
                    <a:pt x="2094" y="3570"/>
                  </a:lnTo>
                  <a:lnTo>
                    <a:pt x="2088" y="3564"/>
                  </a:lnTo>
                  <a:lnTo>
                    <a:pt x="2088" y="3544"/>
                  </a:lnTo>
                  <a:lnTo>
                    <a:pt x="2086" y="3542"/>
                  </a:lnTo>
                  <a:lnTo>
                    <a:pt x="2084" y="3540"/>
                  </a:lnTo>
                  <a:lnTo>
                    <a:pt x="2082" y="3530"/>
                  </a:lnTo>
                  <a:lnTo>
                    <a:pt x="2078" y="3516"/>
                  </a:lnTo>
                  <a:lnTo>
                    <a:pt x="2064" y="3486"/>
                  </a:lnTo>
                  <a:lnTo>
                    <a:pt x="2060" y="3468"/>
                  </a:lnTo>
                  <a:lnTo>
                    <a:pt x="2054" y="3460"/>
                  </a:lnTo>
                  <a:lnTo>
                    <a:pt x="2050" y="3458"/>
                  </a:lnTo>
                  <a:lnTo>
                    <a:pt x="2046" y="3456"/>
                  </a:lnTo>
                  <a:lnTo>
                    <a:pt x="2036" y="3456"/>
                  </a:lnTo>
                  <a:lnTo>
                    <a:pt x="1994" y="3478"/>
                  </a:lnTo>
                  <a:lnTo>
                    <a:pt x="1982" y="3478"/>
                  </a:lnTo>
                  <a:lnTo>
                    <a:pt x="1974" y="3476"/>
                  </a:lnTo>
                  <a:lnTo>
                    <a:pt x="1968" y="3474"/>
                  </a:lnTo>
                  <a:lnTo>
                    <a:pt x="1964" y="3470"/>
                  </a:lnTo>
                  <a:lnTo>
                    <a:pt x="1964" y="3372"/>
                  </a:lnTo>
                  <a:lnTo>
                    <a:pt x="1972" y="3352"/>
                  </a:lnTo>
                  <a:lnTo>
                    <a:pt x="1980" y="3336"/>
                  </a:lnTo>
                  <a:lnTo>
                    <a:pt x="1992" y="3322"/>
                  </a:lnTo>
                  <a:lnTo>
                    <a:pt x="2002" y="3308"/>
                  </a:lnTo>
                  <a:lnTo>
                    <a:pt x="2016" y="3296"/>
                  </a:lnTo>
                  <a:lnTo>
                    <a:pt x="2030" y="3284"/>
                  </a:lnTo>
                  <a:lnTo>
                    <a:pt x="2064" y="3260"/>
                  </a:lnTo>
                  <a:lnTo>
                    <a:pt x="2068" y="3258"/>
                  </a:lnTo>
                  <a:lnTo>
                    <a:pt x="2070" y="3254"/>
                  </a:lnTo>
                  <a:lnTo>
                    <a:pt x="2074" y="3236"/>
                  </a:lnTo>
                  <a:lnTo>
                    <a:pt x="2074" y="3210"/>
                  </a:lnTo>
                  <a:lnTo>
                    <a:pt x="2080" y="3192"/>
                  </a:lnTo>
                  <a:lnTo>
                    <a:pt x="2084" y="3176"/>
                  </a:lnTo>
                  <a:lnTo>
                    <a:pt x="2084" y="3146"/>
                  </a:lnTo>
                  <a:lnTo>
                    <a:pt x="2088" y="3128"/>
                  </a:lnTo>
                  <a:lnTo>
                    <a:pt x="2092" y="3122"/>
                  </a:lnTo>
                  <a:lnTo>
                    <a:pt x="2096" y="3116"/>
                  </a:lnTo>
                  <a:lnTo>
                    <a:pt x="2098" y="3086"/>
                  </a:lnTo>
                  <a:lnTo>
                    <a:pt x="2092" y="3076"/>
                  </a:lnTo>
                  <a:lnTo>
                    <a:pt x="2086" y="3068"/>
                  </a:lnTo>
                  <a:lnTo>
                    <a:pt x="2070" y="3056"/>
                  </a:lnTo>
                  <a:lnTo>
                    <a:pt x="2058" y="3046"/>
                  </a:lnTo>
                  <a:lnTo>
                    <a:pt x="2052" y="3040"/>
                  </a:lnTo>
                  <a:lnTo>
                    <a:pt x="2048" y="3034"/>
                  </a:lnTo>
                  <a:lnTo>
                    <a:pt x="2048" y="2998"/>
                  </a:lnTo>
                  <a:lnTo>
                    <a:pt x="2044" y="2998"/>
                  </a:lnTo>
                  <a:lnTo>
                    <a:pt x="2036" y="2982"/>
                  </a:lnTo>
                  <a:lnTo>
                    <a:pt x="2026" y="2970"/>
                  </a:lnTo>
                  <a:lnTo>
                    <a:pt x="2010" y="2950"/>
                  </a:lnTo>
                  <a:lnTo>
                    <a:pt x="1990" y="2950"/>
                  </a:lnTo>
                  <a:lnTo>
                    <a:pt x="1974" y="2966"/>
                  </a:lnTo>
                  <a:lnTo>
                    <a:pt x="1974" y="2980"/>
                  </a:lnTo>
                  <a:lnTo>
                    <a:pt x="1972" y="2996"/>
                  </a:lnTo>
                  <a:lnTo>
                    <a:pt x="1968" y="3012"/>
                  </a:lnTo>
                  <a:lnTo>
                    <a:pt x="1964" y="3018"/>
                  </a:lnTo>
                  <a:lnTo>
                    <a:pt x="1960" y="3024"/>
                  </a:lnTo>
                  <a:lnTo>
                    <a:pt x="1936" y="3024"/>
                  </a:lnTo>
                  <a:lnTo>
                    <a:pt x="1918" y="3016"/>
                  </a:lnTo>
                  <a:lnTo>
                    <a:pt x="1906" y="3008"/>
                  </a:lnTo>
                  <a:lnTo>
                    <a:pt x="1902" y="3002"/>
                  </a:lnTo>
                  <a:lnTo>
                    <a:pt x="1898" y="2998"/>
                  </a:lnTo>
                  <a:lnTo>
                    <a:pt x="1896" y="2990"/>
                  </a:lnTo>
                  <a:lnTo>
                    <a:pt x="1896" y="2982"/>
                  </a:lnTo>
                  <a:lnTo>
                    <a:pt x="1878" y="2974"/>
                  </a:lnTo>
                  <a:lnTo>
                    <a:pt x="1862" y="2968"/>
                  </a:lnTo>
                  <a:lnTo>
                    <a:pt x="1838" y="2960"/>
                  </a:lnTo>
                  <a:lnTo>
                    <a:pt x="1826" y="2946"/>
                  </a:lnTo>
                  <a:lnTo>
                    <a:pt x="1810" y="2946"/>
                  </a:lnTo>
                  <a:lnTo>
                    <a:pt x="1792" y="2960"/>
                  </a:lnTo>
                  <a:lnTo>
                    <a:pt x="1774" y="2972"/>
                  </a:lnTo>
                  <a:lnTo>
                    <a:pt x="1738" y="2996"/>
                  </a:lnTo>
                  <a:lnTo>
                    <a:pt x="1726" y="2998"/>
                  </a:lnTo>
                  <a:lnTo>
                    <a:pt x="1718" y="3000"/>
                  </a:lnTo>
                  <a:lnTo>
                    <a:pt x="1712" y="3004"/>
                  </a:lnTo>
                  <a:lnTo>
                    <a:pt x="1706" y="3008"/>
                  </a:lnTo>
                  <a:lnTo>
                    <a:pt x="1698" y="3020"/>
                  </a:lnTo>
                  <a:lnTo>
                    <a:pt x="1688" y="3034"/>
                  </a:lnTo>
                  <a:lnTo>
                    <a:pt x="1664" y="3036"/>
                  </a:lnTo>
                  <a:lnTo>
                    <a:pt x="1656" y="3038"/>
                  </a:lnTo>
                  <a:lnTo>
                    <a:pt x="1650" y="3042"/>
                  </a:lnTo>
                  <a:lnTo>
                    <a:pt x="1640" y="3054"/>
                  </a:lnTo>
                  <a:lnTo>
                    <a:pt x="1624" y="3072"/>
                  </a:lnTo>
                  <a:lnTo>
                    <a:pt x="1614" y="3078"/>
                  </a:lnTo>
                  <a:lnTo>
                    <a:pt x="1600" y="3082"/>
                  </a:lnTo>
                  <a:lnTo>
                    <a:pt x="1576" y="3086"/>
                  </a:lnTo>
                  <a:lnTo>
                    <a:pt x="1574" y="3092"/>
                  </a:lnTo>
                  <a:lnTo>
                    <a:pt x="1472" y="3088"/>
                  </a:lnTo>
                  <a:lnTo>
                    <a:pt x="1454" y="3090"/>
                  </a:lnTo>
                  <a:lnTo>
                    <a:pt x="1436" y="3090"/>
                  </a:lnTo>
                  <a:lnTo>
                    <a:pt x="1428" y="3088"/>
                  </a:lnTo>
                  <a:lnTo>
                    <a:pt x="1422" y="3086"/>
                  </a:lnTo>
                  <a:lnTo>
                    <a:pt x="1416" y="3082"/>
                  </a:lnTo>
                  <a:lnTo>
                    <a:pt x="1410" y="3076"/>
                  </a:lnTo>
                  <a:lnTo>
                    <a:pt x="1410" y="3058"/>
                  </a:lnTo>
                  <a:lnTo>
                    <a:pt x="1430" y="3012"/>
                  </a:lnTo>
                  <a:lnTo>
                    <a:pt x="1416" y="3008"/>
                  </a:lnTo>
                  <a:lnTo>
                    <a:pt x="1406" y="3000"/>
                  </a:lnTo>
                  <a:lnTo>
                    <a:pt x="1390" y="2988"/>
                  </a:lnTo>
                  <a:lnTo>
                    <a:pt x="1382" y="2958"/>
                  </a:lnTo>
                  <a:lnTo>
                    <a:pt x="1354" y="2956"/>
                  </a:lnTo>
                  <a:lnTo>
                    <a:pt x="1330" y="2950"/>
                  </a:lnTo>
                  <a:lnTo>
                    <a:pt x="1312" y="2930"/>
                  </a:lnTo>
                  <a:lnTo>
                    <a:pt x="1274" y="2914"/>
                  </a:lnTo>
                  <a:lnTo>
                    <a:pt x="1252" y="2902"/>
                  </a:lnTo>
                  <a:lnTo>
                    <a:pt x="1244" y="2898"/>
                  </a:lnTo>
                  <a:lnTo>
                    <a:pt x="1234" y="2894"/>
                  </a:lnTo>
                  <a:lnTo>
                    <a:pt x="1224" y="2894"/>
                  </a:lnTo>
                  <a:lnTo>
                    <a:pt x="1216" y="2898"/>
                  </a:lnTo>
                  <a:lnTo>
                    <a:pt x="1208" y="2904"/>
                  </a:lnTo>
                  <a:lnTo>
                    <a:pt x="1202" y="2914"/>
                  </a:lnTo>
                  <a:lnTo>
                    <a:pt x="1172" y="2928"/>
                  </a:lnTo>
                  <a:lnTo>
                    <a:pt x="1160" y="2940"/>
                  </a:lnTo>
                  <a:lnTo>
                    <a:pt x="1144" y="2996"/>
                  </a:lnTo>
                  <a:lnTo>
                    <a:pt x="1122" y="2996"/>
                  </a:lnTo>
                  <a:lnTo>
                    <a:pt x="1110" y="2990"/>
                  </a:lnTo>
                  <a:lnTo>
                    <a:pt x="1102" y="2984"/>
                  </a:lnTo>
                  <a:lnTo>
                    <a:pt x="1098" y="2978"/>
                  </a:lnTo>
                  <a:lnTo>
                    <a:pt x="1096" y="2970"/>
                  </a:lnTo>
                  <a:lnTo>
                    <a:pt x="1094" y="2962"/>
                  </a:lnTo>
                  <a:lnTo>
                    <a:pt x="1094" y="2954"/>
                  </a:lnTo>
                  <a:lnTo>
                    <a:pt x="1094" y="2938"/>
                  </a:lnTo>
                  <a:lnTo>
                    <a:pt x="1106" y="2904"/>
                  </a:lnTo>
                  <a:lnTo>
                    <a:pt x="1100" y="2896"/>
                  </a:lnTo>
                  <a:lnTo>
                    <a:pt x="1098" y="2894"/>
                  </a:lnTo>
                  <a:lnTo>
                    <a:pt x="1094" y="2892"/>
                  </a:lnTo>
                  <a:lnTo>
                    <a:pt x="1068" y="2894"/>
                  </a:lnTo>
                  <a:lnTo>
                    <a:pt x="1046" y="2900"/>
                  </a:lnTo>
                  <a:lnTo>
                    <a:pt x="1024" y="2906"/>
                  </a:lnTo>
                  <a:lnTo>
                    <a:pt x="1004" y="2914"/>
                  </a:lnTo>
                  <a:lnTo>
                    <a:pt x="998" y="2918"/>
                  </a:lnTo>
                  <a:lnTo>
                    <a:pt x="992" y="2920"/>
                  </a:lnTo>
                  <a:lnTo>
                    <a:pt x="984" y="2920"/>
                  </a:lnTo>
                  <a:lnTo>
                    <a:pt x="976" y="2918"/>
                  </a:lnTo>
                  <a:lnTo>
                    <a:pt x="964" y="2914"/>
                  </a:lnTo>
                  <a:lnTo>
                    <a:pt x="956" y="2912"/>
                  </a:lnTo>
                  <a:lnTo>
                    <a:pt x="918" y="2866"/>
                  </a:lnTo>
                  <a:lnTo>
                    <a:pt x="840" y="2866"/>
                  </a:lnTo>
                  <a:lnTo>
                    <a:pt x="828" y="2860"/>
                  </a:lnTo>
                  <a:lnTo>
                    <a:pt x="820" y="2844"/>
                  </a:lnTo>
                  <a:lnTo>
                    <a:pt x="814" y="2830"/>
                  </a:lnTo>
                  <a:lnTo>
                    <a:pt x="808" y="2818"/>
                  </a:lnTo>
                  <a:lnTo>
                    <a:pt x="804" y="2808"/>
                  </a:lnTo>
                  <a:lnTo>
                    <a:pt x="792" y="2804"/>
                  </a:lnTo>
                  <a:lnTo>
                    <a:pt x="784" y="2800"/>
                  </a:lnTo>
                  <a:lnTo>
                    <a:pt x="778" y="2794"/>
                  </a:lnTo>
                  <a:lnTo>
                    <a:pt x="776" y="2788"/>
                  </a:lnTo>
                  <a:lnTo>
                    <a:pt x="750" y="2774"/>
                  </a:lnTo>
                  <a:lnTo>
                    <a:pt x="744" y="2772"/>
                  </a:lnTo>
                  <a:lnTo>
                    <a:pt x="736" y="2770"/>
                  </a:lnTo>
                  <a:lnTo>
                    <a:pt x="728" y="2772"/>
                  </a:lnTo>
                  <a:lnTo>
                    <a:pt x="700" y="2750"/>
                  </a:lnTo>
                  <a:lnTo>
                    <a:pt x="690" y="2740"/>
                  </a:lnTo>
                  <a:lnTo>
                    <a:pt x="684" y="2728"/>
                  </a:lnTo>
                  <a:lnTo>
                    <a:pt x="680" y="2716"/>
                  </a:lnTo>
                  <a:lnTo>
                    <a:pt x="678" y="2706"/>
                  </a:lnTo>
                  <a:lnTo>
                    <a:pt x="676" y="2684"/>
                  </a:lnTo>
                  <a:lnTo>
                    <a:pt x="674" y="2674"/>
                  </a:lnTo>
                  <a:lnTo>
                    <a:pt x="672" y="2664"/>
                  </a:lnTo>
                  <a:lnTo>
                    <a:pt x="628" y="2666"/>
                  </a:lnTo>
                  <a:lnTo>
                    <a:pt x="610" y="2658"/>
                  </a:lnTo>
                  <a:lnTo>
                    <a:pt x="600" y="2650"/>
                  </a:lnTo>
                  <a:lnTo>
                    <a:pt x="596" y="2642"/>
                  </a:lnTo>
                  <a:lnTo>
                    <a:pt x="592" y="2630"/>
                  </a:lnTo>
                  <a:lnTo>
                    <a:pt x="580" y="2610"/>
                  </a:lnTo>
                  <a:lnTo>
                    <a:pt x="520" y="2566"/>
                  </a:lnTo>
                  <a:lnTo>
                    <a:pt x="486" y="2510"/>
                  </a:lnTo>
                  <a:lnTo>
                    <a:pt x="470" y="2512"/>
                  </a:lnTo>
                  <a:lnTo>
                    <a:pt x="456" y="2516"/>
                  </a:lnTo>
                  <a:lnTo>
                    <a:pt x="444" y="2522"/>
                  </a:lnTo>
                  <a:lnTo>
                    <a:pt x="434" y="2530"/>
                  </a:lnTo>
                  <a:lnTo>
                    <a:pt x="386" y="2530"/>
                  </a:lnTo>
                  <a:lnTo>
                    <a:pt x="374" y="2520"/>
                  </a:lnTo>
                  <a:lnTo>
                    <a:pt x="366" y="2512"/>
                  </a:lnTo>
                  <a:lnTo>
                    <a:pt x="354" y="2496"/>
                  </a:lnTo>
                  <a:lnTo>
                    <a:pt x="346" y="2478"/>
                  </a:lnTo>
                  <a:lnTo>
                    <a:pt x="344" y="2464"/>
                  </a:lnTo>
                  <a:lnTo>
                    <a:pt x="342" y="2454"/>
                  </a:lnTo>
                  <a:lnTo>
                    <a:pt x="332" y="2434"/>
                  </a:lnTo>
                  <a:lnTo>
                    <a:pt x="312" y="2400"/>
                  </a:lnTo>
                  <a:lnTo>
                    <a:pt x="258" y="2368"/>
                  </a:lnTo>
                  <a:lnTo>
                    <a:pt x="226" y="2356"/>
                  </a:lnTo>
                  <a:lnTo>
                    <a:pt x="212" y="2350"/>
                  </a:lnTo>
                  <a:lnTo>
                    <a:pt x="202" y="2344"/>
                  </a:lnTo>
                  <a:lnTo>
                    <a:pt x="198" y="2334"/>
                  </a:lnTo>
                  <a:lnTo>
                    <a:pt x="198" y="2326"/>
                  </a:lnTo>
                  <a:lnTo>
                    <a:pt x="198" y="2318"/>
                  </a:lnTo>
                  <a:lnTo>
                    <a:pt x="200" y="2310"/>
                  </a:lnTo>
                  <a:lnTo>
                    <a:pt x="208" y="2296"/>
                  </a:lnTo>
                  <a:lnTo>
                    <a:pt x="220" y="2284"/>
                  </a:lnTo>
                  <a:lnTo>
                    <a:pt x="224" y="2210"/>
                  </a:lnTo>
                  <a:lnTo>
                    <a:pt x="214" y="2184"/>
                  </a:lnTo>
                  <a:lnTo>
                    <a:pt x="214" y="2174"/>
                  </a:lnTo>
                  <a:lnTo>
                    <a:pt x="214" y="2168"/>
                  </a:lnTo>
                  <a:lnTo>
                    <a:pt x="218" y="2164"/>
                  </a:lnTo>
                  <a:lnTo>
                    <a:pt x="224" y="2162"/>
                  </a:lnTo>
                  <a:lnTo>
                    <a:pt x="236" y="2160"/>
                  </a:lnTo>
                  <a:lnTo>
                    <a:pt x="252" y="2160"/>
                  </a:lnTo>
                  <a:lnTo>
                    <a:pt x="260" y="2166"/>
                  </a:lnTo>
                  <a:lnTo>
                    <a:pt x="264" y="2170"/>
                  </a:lnTo>
                  <a:lnTo>
                    <a:pt x="270" y="2178"/>
                  </a:lnTo>
                  <a:lnTo>
                    <a:pt x="278" y="2192"/>
                  </a:lnTo>
                  <a:lnTo>
                    <a:pt x="290" y="2196"/>
                  </a:lnTo>
                  <a:lnTo>
                    <a:pt x="296" y="2188"/>
                  </a:lnTo>
                  <a:lnTo>
                    <a:pt x="298" y="2180"/>
                  </a:lnTo>
                  <a:lnTo>
                    <a:pt x="300" y="2168"/>
                  </a:lnTo>
                  <a:lnTo>
                    <a:pt x="302" y="2158"/>
                  </a:lnTo>
                  <a:lnTo>
                    <a:pt x="300" y="2136"/>
                  </a:lnTo>
                  <a:lnTo>
                    <a:pt x="300" y="2118"/>
                  </a:lnTo>
                  <a:lnTo>
                    <a:pt x="278" y="2052"/>
                  </a:lnTo>
                  <a:lnTo>
                    <a:pt x="278" y="2024"/>
                  </a:lnTo>
                  <a:lnTo>
                    <a:pt x="280" y="2008"/>
                  </a:lnTo>
                  <a:lnTo>
                    <a:pt x="282" y="2000"/>
                  </a:lnTo>
                  <a:lnTo>
                    <a:pt x="286" y="1994"/>
                  </a:lnTo>
                  <a:lnTo>
                    <a:pt x="300" y="1978"/>
                  </a:lnTo>
                  <a:lnTo>
                    <a:pt x="308" y="1964"/>
                  </a:lnTo>
                  <a:lnTo>
                    <a:pt x="308" y="1956"/>
                  </a:lnTo>
                  <a:lnTo>
                    <a:pt x="272" y="1932"/>
                  </a:lnTo>
                  <a:lnTo>
                    <a:pt x="268" y="1930"/>
                  </a:lnTo>
                  <a:lnTo>
                    <a:pt x="266" y="1928"/>
                  </a:lnTo>
                  <a:lnTo>
                    <a:pt x="262" y="1920"/>
                  </a:lnTo>
                  <a:lnTo>
                    <a:pt x="256" y="1912"/>
                  </a:lnTo>
                  <a:lnTo>
                    <a:pt x="252" y="1906"/>
                  </a:lnTo>
                  <a:lnTo>
                    <a:pt x="250" y="1898"/>
                  </a:lnTo>
                  <a:lnTo>
                    <a:pt x="248" y="1890"/>
                  </a:lnTo>
                  <a:lnTo>
                    <a:pt x="250" y="1872"/>
                  </a:lnTo>
                  <a:lnTo>
                    <a:pt x="250" y="1860"/>
                  </a:lnTo>
                  <a:lnTo>
                    <a:pt x="254" y="1854"/>
                  </a:lnTo>
                  <a:lnTo>
                    <a:pt x="256" y="1848"/>
                  </a:lnTo>
                  <a:lnTo>
                    <a:pt x="254" y="1836"/>
                  </a:lnTo>
                  <a:lnTo>
                    <a:pt x="250" y="1828"/>
                  </a:lnTo>
                  <a:lnTo>
                    <a:pt x="244" y="1822"/>
                  </a:lnTo>
                  <a:lnTo>
                    <a:pt x="238" y="1818"/>
                  </a:lnTo>
                  <a:lnTo>
                    <a:pt x="230" y="1816"/>
                  </a:lnTo>
                  <a:lnTo>
                    <a:pt x="222" y="1816"/>
                  </a:lnTo>
                  <a:lnTo>
                    <a:pt x="206" y="1816"/>
                  </a:lnTo>
                  <a:lnTo>
                    <a:pt x="196" y="1810"/>
                  </a:lnTo>
                  <a:lnTo>
                    <a:pt x="186" y="1804"/>
                  </a:lnTo>
                  <a:lnTo>
                    <a:pt x="180" y="1796"/>
                  </a:lnTo>
                  <a:lnTo>
                    <a:pt x="172" y="1786"/>
                  </a:lnTo>
                  <a:lnTo>
                    <a:pt x="162" y="1768"/>
                  </a:lnTo>
                  <a:lnTo>
                    <a:pt x="154" y="1752"/>
                  </a:lnTo>
                  <a:lnTo>
                    <a:pt x="126" y="1744"/>
                  </a:lnTo>
                  <a:lnTo>
                    <a:pt x="118" y="1740"/>
                  </a:lnTo>
                  <a:lnTo>
                    <a:pt x="114" y="1734"/>
                  </a:lnTo>
                  <a:lnTo>
                    <a:pt x="112" y="1728"/>
                  </a:lnTo>
                  <a:lnTo>
                    <a:pt x="112" y="1720"/>
                  </a:lnTo>
                  <a:lnTo>
                    <a:pt x="112" y="1694"/>
                  </a:lnTo>
                  <a:lnTo>
                    <a:pt x="124" y="1660"/>
                  </a:lnTo>
                  <a:lnTo>
                    <a:pt x="122" y="1650"/>
                  </a:lnTo>
                  <a:lnTo>
                    <a:pt x="118" y="1640"/>
                  </a:lnTo>
                  <a:lnTo>
                    <a:pt x="112" y="1632"/>
                  </a:lnTo>
                  <a:lnTo>
                    <a:pt x="106" y="1624"/>
                  </a:lnTo>
                  <a:lnTo>
                    <a:pt x="92" y="1612"/>
                  </a:lnTo>
                  <a:lnTo>
                    <a:pt x="78" y="1602"/>
                  </a:lnTo>
                  <a:lnTo>
                    <a:pt x="36" y="1578"/>
                  </a:lnTo>
                  <a:lnTo>
                    <a:pt x="32" y="1572"/>
                  </a:lnTo>
                  <a:lnTo>
                    <a:pt x="32" y="1542"/>
                  </a:lnTo>
                  <a:lnTo>
                    <a:pt x="32" y="1534"/>
                  </a:lnTo>
                  <a:lnTo>
                    <a:pt x="34" y="1528"/>
                  </a:lnTo>
                  <a:lnTo>
                    <a:pt x="38" y="1524"/>
                  </a:lnTo>
                  <a:lnTo>
                    <a:pt x="46" y="1522"/>
                  </a:lnTo>
                  <a:lnTo>
                    <a:pt x="68" y="1510"/>
                  </a:lnTo>
                  <a:lnTo>
                    <a:pt x="84" y="1502"/>
                  </a:lnTo>
                  <a:lnTo>
                    <a:pt x="86" y="1440"/>
                  </a:lnTo>
                  <a:lnTo>
                    <a:pt x="86" y="1410"/>
                  </a:lnTo>
                  <a:lnTo>
                    <a:pt x="82" y="1396"/>
                  </a:lnTo>
                  <a:lnTo>
                    <a:pt x="78" y="1384"/>
                  </a:lnTo>
                  <a:lnTo>
                    <a:pt x="72" y="1380"/>
                  </a:lnTo>
                  <a:lnTo>
                    <a:pt x="66" y="1378"/>
                  </a:lnTo>
                  <a:lnTo>
                    <a:pt x="52" y="1376"/>
                  </a:lnTo>
                  <a:lnTo>
                    <a:pt x="40" y="1378"/>
                  </a:lnTo>
                  <a:lnTo>
                    <a:pt x="30" y="1380"/>
                  </a:lnTo>
                  <a:lnTo>
                    <a:pt x="28" y="1386"/>
                  </a:lnTo>
                  <a:lnTo>
                    <a:pt x="24" y="1388"/>
                  </a:lnTo>
                  <a:lnTo>
                    <a:pt x="20" y="1390"/>
                  </a:lnTo>
                  <a:lnTo>
                    <a:pt x="16" y="1388"/>
                  </a:lnTo>
                  <a:lnTo>
                    <a:pt x="10" y="1384"/>
                  </a:lnTo>
                  <a:lnTo>
                    <a:pt x="6" y="1380"/>
                  </a:lnTo>
                  <a:lnTo>
                    <a:pt x="0" y="1354"/>
                  </a:lnTo>
                  <a:lnTo>
                    <a:pt x="0" y="1330"/>
                  </a:lnTo>
                  <a:lnTo>
                    <a:pt x="26" y="1320"/>
                  </a:lnTo>
                  <a:lnTo>
                    <a:pt x="26" y="1312"/>
                  </a:lnTo>
                  <a:lnTo>
                    <a:pt x="24" y="1306"/>
                  </a:lnTo>
                  <a:lnTo>
                    <a:pt x="18" y="1300"/>
                  </a:lnTo>
                  <a:lnTo>
                    <a:pt x="12" y="1294"/>
                  </a:lnTo>
                  <a:lnTo>
                    <a:pt x="8" y="1290"/>
                  </a:lnTo>
                  <a:lnTo>
                    <a:pt x="8" y="1272"/>
                  </a:lnTo>
                  <a:lnTo>
                    <a:pt x="10" y="1268"/>
                  </a:lnTo>
                  <a:lnTo>
                    <a:pt x="12" y="1266"/>
                  </a:lnTo>
                  <a:lnTo>
                    <a:pt x="20" y="1262"/>
                  </a:lnTo>
                  <a:lnTo>
                    <a:pt x="36" y="1256"/>
                  </a:lnTo>
                  <a:lnTo>
                    <a:pt x="44" y="1248"/>
                  </a:lnTo>
                  <a:lnTo>
                    <a:pt x="50" y="1238"/>
                  </a:lnTo>
                  <a:lnTo>
                    <a:pt x="62" y="1218"/>
                  </a:lnTo>
                  <a:lnTo>
                    <a:pt x="74" y="1210"/>
                  </a:lnTo>
                  <a:lnTo>
                    <a:pt x="88" y="1204"/>
                  </a:lnTo>
                  <a:lnTo>
                    <a:pt x="110" y="1196"/>
                  </a:lnTo>
                  <a:lnTo>
                    <a:pt x="130" y="1196"/>
                  </a:lnTo>
                  <a:lnTo>
                    <a:pt x="162" y="1194"/>
                  </a:lnTo>
                  <a:lnTo>
                    <a:pt x="178" y="1192"/>
                  </a:lnTo>
                  <a:lnTo>
                    <a:pt x="194" y="1188"/>
                  </a:lnTo>
                  <a:lnTo>
                    <a:pt x="208" y="1182"/>
                  </a:lnTo>
                  <a:lnTo>
                    <a:pt x="218" y="1176"/>
                  </a:lnTo>
                  <a:lnTo>
                    <a:pt x="232" y="1174"/>
                  </a:lnTo>
                  <a:lnTo>
                    <a:pt x="244" y="1172"/>
                  </a:lnTo>
                  <a:lnTo>
                    <a:pt x="246" y="1174"/>
                  </a:lnTo>
                  <a:lnTo>
                    <a:pt x="250" y="1178"/>
                  </a:lnTo>
                  <a:lnTo>
                    <a:pt x="252" y="1186"/>
                  </a:lnTo>
                  <a:lnTo>
                    <a:pt x="254" y="1198"/>
                  </a:lnTo>
                  <a:lnTo>
                    <a:pt x="260" y="1212"/>
                  </a:lnTo>
                  <a:lnTo>
                    <a:pt x="264" y="1218"/>
                  </a:lnTo>
                  <a:lnTo>
                    <a:pt x="268" y="1222"/>
                  </a:lnTo>
                  <a:lnTo>
                    <a:pt x="274" y="1224"/>
                  </a:lnTo>
                  <a:lnTo>
                    <a:pt x="280" y="1226"/>
                  </a:lnTo>
                  <a:lnTo>
                    <a:pt x="302" y="1224"/>
                  </a:lnTo>
                  <a:lnTo>
                    <a:pt x="312" y="1214"/>
                  </a:lnTo>
                  <a:lnTo>
                    <a:pt x="322" y="1200"/>
                  </a:lnTo>
                  <a:lnTo>
                    <a:pt x="332" y="1188"/>
                  </a:lnTo>
                  <a:lnTo>
                    <a:pt x="342" y="1178"/>
                  </a:lnTo>
                  <a:lnTo>
                    <a:pt x="366" y="1180"/>
                  </a:lnTo>
                  <a:lnTo>
                    <a:pt x="378" y="1180"/>
                  </a:lnTo>
                  <a:lnTo>
                    <a:pt x="394" y="1178"/>
                  </a:lnTo>
                  <a:lnTo>
                    <a:pt x="398" y="1170"/>
                  </a:lnTo>
                  <a:lnTo>
                    <a:pt x="404" y="1164"/>
                  </a:lnTo>
                  <a:lnTo>
                    <a:pt x="410" y="1160"/>
                  </a:lnTo>
                  <a:lnTo>
                    <a:pt x="416" y="1158"/>
                  </a:lnTo>
                  <a:lnTo>
                    <a:pt x="432" y="1154"/>
                  </a:lnTo>
                  <a:lnTo>
                    <a:pt x="450" y="1154"/>
                  </a:lnTo>
                  <a:lnTo>
                    <a:pt x="492" y="1168"/>
                  </a:lnTo>
                  <a:lnTo>
                    <a:pt x="498" y="1164"/>
                  </a:lnTo>
                  <a:lnTo>
                    <a:pt x="506" y="1162"/>
                  </a:lnTo>
                  <a:lnTo>
                    <a:pt x="534" y="1158"/>
                  </a:lnTo>
                  <a:lnTo>
                    <a:pt x="564" y="1154"/>
                  </a:lnTo>
                  <a:lnTo>
                    <a:pt x="590" y="1148"/>
                  </a:lnTo>
                  <a:lnTo>
                    <a:pt x="608" y="1138"/>
                  </a:lnTo>
                  <a:lnTo>
                    <a:pt x="628" y="1128"/>
                  </a:lnTo>
                  <a:lnTo>
                    <a:pt x="632" y="1110"/>
                  </a:lnTo>
                  <a:lnTo>
                    <a:pt x="638" y="1098"/>
                  </a:lnTo>
                  <a:lnTo>
                    <a:pt x="646" y="1090"/>
                  </a:lnTo>
                  <a:lnTo>
                    <a:pt x="660" y="1078"/>
                  </a:lnTo>
                  <a:lnTo>
                    <a:pt x="684" y="1024"/>
                  </a:lnTo>
                  <a:lnTo>
                    <a:pt x="716" y="1006"/>
                  </a:lnTo>
                  <a:lnTo>
                    <a:pt x="728" y="972"/>
                  </a:lnTo>
                  <a:lnTo>
                    <a:pt x="732" y="926"/>
                  </a:lnTo>
                  <a:lnTo>
                    <a:pt x="724" y="902"/>
                  </a:lnTo>
                  <a:lnTo>
                    <a:pt x="724" y="878"/>
                  </a:lnTo>
                  <a:lnTo>
                    <a:pt x="728" y="866"/>
                  </a:lnTo>
                  <a:lnTo>
                    <a:pt x="732" y="854"/>
                  </a:lnTo>
                  <a:lnTo>
                    <a:pt x="732" y="830"/>
                  </a:lnTo>
                  <a:lnTo>
                    <a:pt x="724" y="820"/>
                  </a:lnTo>
                  <a:lnTo>
                    <a:pt x="722" y="812"/>
                  </a:lnTo>
                  <a:lnTo>
                    <a:pt x="722" y="800"/>
                  </a:lnTo>
                  <a:lnTo>
                    <a:pt x="726" y="798"/>
                  </a:lnTo>
                  <a:lnTo>
                    <a:pt x="734" y="796"/>
                  </a:lnTo>
                  <a:lnTo>
                    <a:pt x="760" y="796"/>
                  </a:lnTo>
                  <a:lnTo>
                    <a:pt x="808" y="798"/>
                  </a:lnTo>
                  <a:lnTo>
                    <a:pt x="826" y="800"/>
                  </a:lnTo>
                  <a:lnTo>
                    <a:pt x="844" y="804"/>
                  </a:lnTo>
                  <a:lnTo>
                    <a:pt x="864" y="808"/>
                  </a:lnTo>
                  <a:lnTo>
                    <a:pt x="886" y="812"/>
                  </a:lnTo>
                  <a:lnTo>
                    <a:pt x="924" y="828"/>
                  </a:lnTo>
                  <a:lnTo>
                    <a:pt x="932" y="818"/>
                  </a:lnTo>
                  <a:lnTo>
                    <a:pt x="926" y="806"/>
                  </a:lnTo>
                  <a:lnTo>
                    <a:pt x="926" y="772"/>
                  </a:lnTo>
                  <a:lnTo>
                    <a:pt x="936" y="756"/>
                  </a:lnTo>
                  <a:lnTo>
                    <a:pt x="948" y="740"/>
                  </a:lnTo>
                  <a:lnTo>
                    <a:pt x="972" y="712"/>
                  </a:lnTo>
                  <a:lnTo>
                    <a:pt x="976" y="690"/>
                  </a:lnTo>
                  <a:lnTo>
                    <a:pt x="984" y="676"/>
                  </a:lnTo>
                  <a:lnTo>
                    <a:pt x="994" y="664"/>
                  </a:lnTo>
                  <a:lnTo>
                    <a:pt x="1008" y="648"/>
                  </a:lnTo>
                  <a:lnTo>
                    <a:pt x="1014" y="632"/>
                  </a:lnTo>
                  <a:lnTo>
                    <a:pt x="1016" y="628"/>
                  </a:lnTo>
                  <a:lnTo>
                    <a:pt x="1020" y="624"/>
                  </a:lnTo>
                  <a:lnTo>
                    <a:pt x="1024" y="622"/>
                  </a:lnTo>
                  <a:lnTo>
                    <a:pt x="1030" y="622"/>
                  </a:lnTo>
                  <a:lnTo>
                    <a:pt x="1050" y="620"/>
                  </a:lnTo>
                  <a:lnTo>
                    <a:pt x="1062" y="630"/>
                  </a:lnTo>
                  <a:lnTo>
                    <a:pt x="1080" y="640"/>
                  </a:lnTo>
                  <a:lnTo>
                    <a:pt x="1098" y="652"/>
                  </a:lnTo>
                  <a:lnTo>
                    <a:pt x="1118" y="660"/>
                  </a:lnTo>
                  <a:lnTo>
                    <a:pt x="1128" y="660"/>
                  </a:lnTo>
                  <a:lnTo>
                    <a:pt x="1140" y="662"/>
                  </a:lnTo>
                  <a:lnTo>
                    <a:pt x="1152" y="666"/>
                  </a:lnTo>
                  <a:lnTo>
                    <a:pt x="1158" y="670"/>
                  </a:lnTo>
                  <a:lnTo>
                    <a:pt x="1164" y="676"/>
                  </a:lnTo>
                  <a:lnTo>
                    <a:pt x="1182" y="676"/>
                  </a:lnTo>
                  <a:lnTo>
                    <a:pt x="1202" y="674"/>
                  </a:lnTo>
                  <a:lnTo>
                    <a:pt x="1212" y="670"/>
                  </a:lnTo>
                  <a:lnTo>
                    <a:pt x="1220" y="666"/>
                  </a:lnTo>
                  <a:lnTo>
                    <a:pt x="1226" y="660"/>
                  </a:lnTo>
                  <a:lnTo>
                    <a:pt x="1230" y="652"/>
                  </a:lnTo>
                  <a:lnTo>
                    <a:pt x="1230" y="626"/>
                  </a:lnTo>
                  <a:lnTo>
                    <a:pt x="1228" y="608"/>
                  </a:lnTo>
                  <a:lnTo>
                    <a:pt x="1226" y="596"/>
                  </a:lnTo>
                  <a:lnTo>
                    <a:pt x="1228" y="586"/>
                  </a:lnTo>
                  <a:lnTo>
                    <a:pt x="1230" y="578"/>
                  </a:lnTo>
                  <a:lnTo>
                    <a:pt x="1234" y="570"/>
                  </a:lnTo>
                  <a:lnTo>
                    <a:pt x="1240" y="562"/>
                  </a:lnTo>
                  <a:lnTo>
                    <a:pt x="1256" y="542"/>
                  </a:lnTo>
                  <a:lnTo>
                    <a:pt x="1276" y="534"/>
                  </a:lnTo>
                  <a:lnTo>
                    <a:pt x="1294" y="530"/>
                  </a:lnTo>
                  <a:lnTo>
                    <a:pt x="1316" y="526"/>
                  </a:lnTo>
                  <a:lnTo>
                    <a:pt x="1340" y="524"/>
                  </a:lnTo>
                  <a:lnTo>
                    <a:pt x="1350" y="520"/>
                  </a:lnTo>
                  <a:lnTo>
                    <a:pt x="1360" y="490"/>
                  </a:lnTo>
                  <a:lnTo>
                    <a:pt x="1380" y="472"/>
                  </a:lnTo>
                  <a:lnTo>
                    <a:pt x="1434" y="470"/>
                  </a:lnTo>
                  <a:lnTo>
                    <a:pt x="1440" y="478"/>
                  </a:lnTo>
                  <a:lnTo>
                    <a:pt x="1444" y="488"/>
                  </a:lnTo>
                  <a:lnTo>
                    <a:pt x="1448" y="500"/>
                  </a:lnTo>
                  <a:lnTo>
                    <a:pt x="1450" y="514"/>
                  </a:lnTo>
                  <a:lnTo>
                    <a:pt x="1456" y="530"/>
                  </a:lnTo>
                  <a:lnTo>
                    <a:pt x="1466" y="548"/>
                  </a:lnTo>
                  <a:lnTo>
                    <a:pt x="1490" y="588"/>
                  </a:lnTo>
                  <a:lnTo>
                    <a:pt x="1496" y="592"/>
                  </a:lnTo>
                  <a:lnTo>
                    <a:pt x="1502" y="598"/>
                  </a:lnTo>
                  <a:lnTo>
                    <a:pt x="1516" y="604"/>
                  </a:lnTo>
                  <a:lnTo>
                    <a:pt x="1554" y="614"/>
                  </a:lnTo>
                  <a:lnTo>
                    <a:pt x="1592" y="644"/>
                  </a:lnTo>
                  <a:lnTo>
                    <a:pt x="1604" y="668"/>
                  </a:lnTo>
                  <a:lnTo>
                    <a:pt x="1610" y="718"/>
                  </a:lnTo>
                  <a:lnTo>
                    <a:pt x="1612" y="720"/>
                  </a:lnTo>
                  <a:lnTo>
                    <a:pt x="1630" y="756"/>
                  </a:lnTo>
                  <a:lnTo>
                    <a:pt x="1632" y="774"/>
                  </a:lnTo>
                  <a:lnTo>
                    <a:pt x="1634" y="798"/>
                  </a:lnTo>
                  <a:lnTo>
                    <a:pt x="1634" y="822"/>
                  </a:lnTo>
                  <a:lnTo>
                    <a:pt x="1632" y="834"/>
                  </a:lnTo>
                  <a:lnTo>
                    <a:pt x="1628" y="844"/>
                  </a:lnTo>
                  <a:lnTo>
                    <a:pt x="1588" y="878"/>
                  </a:lnTo>
                  <a:lnTo>
                    <a:pt x="1586" y="898"/>
                  </a:lnTo>
                  <a:lnTo>
                    <a:pt x="1588" y="912"/>
                  </a:lnTo>
                  <a:lnTo>
                    <a:pt x="1592" y="924"/>
                  </a:lnTo>
                  <a:lnTo>
                    <a:pt x="1598" y="938"/>
                  </a:lnTo>
                  <a:lnTo>
                    <a:pt x="1634" y="962"/>
                  </a:lnTo>
                  <a:lnTo>
                    <a:pt x="1672" y="970"/>
                  </a:lnTo>
                  <a:lnTo>
                    <a:pt x="1712" y="988"/>
                  </a:lnTo>
                  <a:lnTo>
                    <a:pt x="1792" y="998"/>
                  </a:lnTo>
                  <a:lnTo>
                    <a:pt x="1812" y="1010"/>
                  </a:lnTo>
                  <a:lnTo>
                    <a:pt x="1836" y="1036"/>
                  </a:lnTo>
                  <a:lnTo>
                    <a:pt x="1862" y="1060"/>
                  </a:lnTo>
                  <a:lnTo>
                    <a:pt x="1876" y="1070"/>
                  </a:lnTo>
                  <a:lnTo>
                    <a:pt x="1892" y="1080"/>
                  </a:lnTo>
                  <a:lnTo>
                    <a:pt x="1908" y="1088"/>
                  </a:lnTo>
                  <a:lnTo>
                    <a:pt x="1926" y="1094"/>
                  </a:lnTo>
                  <a:lnTo>
                    <a:pt x="1950" y="1116"/>
                  </a:lnTo>
                  <a:lnTo>
                    <a:pt x="1964" y="1168"/>
                  </a:lnTo>
                  <a:lnTo>
                    <a:pt x="1968" y="1176"/>
                  </a:lnTo>
                  <a:lnTo>
                    <a:pt x="1974" y="1184"/>
                  </a:lnTo>
                  <a:lnTo>
                    <a:pt x="1986" y="1198"/>
                  </a:lnTo>
                  <a:lnTo>
                    <a:pt x="1990" y="1206"/>
                  </a:lnTo>
                  <a:lnTo>
                    <a:pt x="1994" y="1216"/>
                  </a:lnTo>
                  <a:lnTo>
                    <a:pt x="1994" y="1228"/>
                  </a:lnTo>
                  <a:lnTo>
                    <a:pt x="1992" y="1242"/>
                  </a:lnTo>
                  <a:lnTo>
                    <a:pt x="1998" y="1256"/>
                  </a:lnTo>
                  <a:lnTo>
                    <a:pt x="2004" y="1266"/>
                  </a:lnTo>
                  <a:lnTo>
                    <a:pt x="2016" y="1274"/>
                  </a:lnTo>
                  <a:lnTo>
                    <a:pt x="2044" y="1278"/>
                  </a:lnTo>
                  <a:lnTo>
                    <a:pt x="2072" y="1282"/>
                  </a:lnTo>
                  <a:lnTo>
                    <a:pt x="2102" y="1288"/>
                  </a:lnTo>
                  <a:lnTo>
                    <a:pt x="2134" y="1298"/>
                  </a:lnTo>
                  <a:lnTo>
                    <a:pt x="2212" y="1316"/>
                  </a:lnTo>
                  <a:lnTo>
                    <a:pt x="2384" y="1318"/>
                  </a:lnTo>
                  <a:lnTo>
                    <a:pt x="2418" y="1326"/>
                  </a:lnTo>
                  <a:lnTo>
                    <a:pt x="2438" y="1330"/>
                  </a:lnTo>
                  <a:lnTo>
                    <a:pt x="2454" y="1338"/>
                  </a:lnTo>
                  <a:lnTo>
                    <a:pt x="2506" y="1380"/>
                  </a:lnTo>
                  <a:lnTo>
                    <a:pt x="2526" y="1390"/>
                  </a:lnTo>
                  <a:lnTo>
                    <a:pt x="2578" y="1398"/>
                  </a:lnTo>
                  <a:lnTo>
                    <a:pt x="2600" y="1414"/>
                  </a:lnTo>
                  <a:lnTo>
                    <a:pt x="2666" y="1436"/>
                  </a:lnTo>
                  <a:lnTo>
                    <a:pt x="2672" y="1440"/>
                  </a:lnTo>
                  <a:lnTo>
                    <a:pt x="2680" y="1446"/>
                  </a:lnTo>
                  <a:lnTo>
                    <a:pt x="2696" y="1460"/>
                  </a:lnTo>
                  <a:lnTo>
                    <a:pt x="2704" y="1464"/>
                  </a:lnTo>
                  <a:lnTo>
                    <a:pt x="2714" y="1466"/>
                  </a:lnTo>
                  <a:lnTo>
                    <a:pt x="2718" y="1466"/>
                  </a:lnTo>
                  <a:lnTo>
                    <a:pt x="2724" y="1462"/>
                  </a:lnTo>
                  <a:lnTo>
                    <a:pt x="2728" y="1458"/>
                  </a:lnTo>
                  <a:lnTo>
                    <a:pt x="2732" y="1452"/>
                  </a:lnTo>
                  <a:lnTo>
                    <a:pt x="2754" y="1438"/>
                  </a:lnTo>
                  <a:lnTo>
                    <a:pt x="2766" y="1434"/>
                  </a:lnTo>
                  <a:lnTo>
                    <a:pt x="2778" y="1426"/>
                  </a:lnTo>
                  <a:lnTo>
                    <a:pt x="2800" y="1410"/>
                  </a:lnTo>
                  <a:lnTo>
                    <a:pt x="2846" y="1396"/>
                  </a:lnTo>
                  <a:lnTo>
                    <a:pt x="2862" y="1386"/>
                  </a:lnTo>
                  <a:lnTo>
                    <a:pt x="2882" y="1378"/>
                  </a:lnTo>
                  <a:lnTo>
                    <a:pt x="2902" y="1370"/>
                  </a:lnTo>
                  <a:lnTo>
                    <a:pt x="2910" y="1366"/>
                  </a:lnTo>
                  <a:lnTo>
                    <a:pt x="2920" y="1360"/>
                  </a:lnTo>
                  <a:lnTo>
                    <a:pt x="2936" y="1354"/>
                  </a:lnTo>
                  <a:lnTo>
                    <a:pt x="2948" y="1348"/>
                  </a:lnTo>
                  <a:lnTo>
                    <a:pt x="2960" y="1344"/>
                  </a:lnTo>
                  <a:lnTo>
                    <a:pt x="2972" y="1342"/>
                  </a:lnTo>
                  <a:lnTo>
                    <a:pt x="2986" y="1342"/>
                  </a:lnTo>
                  <a:lnTo>
                    <a:pt x="3016" y="1346"/>
                  </a:lnTo>
                  <a:lnTo>
                    <a:pt x="3048" y="1354"/>
                  </a:lnTo>
                  <a:lnTo>
                    <a:pt x="3094" y="1354"/>
                  </a:lnTo>
                  <a:lnTo>
                    <a:pt x="3104" y="1348"/>
                  </a:lnTo>
                  <a:lnTo>
                    <a:pt x="3116" y="1344"/>
                  </a:lnTo>
                  <a:lnTo>
                    <a:pt x="3140" y="1338"/>
                  </a:lnTo>
                  <a:lnTo>
                    <a:pt x="3154" y="1330"/>
                  </a:lnTo>
                  <a:lnTo>
                    <a:pt x="3166" y="1322"/>
                  </a:lnTo>
                  <a:lnTo>
                    <a:pt x="3184" y="1302"/>
                  </a:lnTo>
                  <a:lnTo>
                    <a:pt x="3200" y="1282"/>
                  </a:lnTo>
                  <a:lnTo>
                    <a:pt x="3216" y="1264"/>
                  </a:lnTo>
                  <a:lnTo>
                    <a:pt x="3226" y="1256"/>
                  </a:lnTo>
                  <a:lnTo>
                    <a:pt x="3238" y="1250"/>
                  </a:lnTo>
                  <a:lnTo>
                    <a:pt x="3260" y="1228"/>
                  </a:lnTo>
                  <a:lnTo>
                    <a:pt x="3272" y="1216"/>
                  </a:lnTo>
                  <a:lnTo>
                    <a:pt x="3278" y="1214"/>
                  </a:lnTo>
                  <a:lnTo>
                    <a:pt x="3282" y="1212"/>
                  </a:lnTo>
                  <a:lnTo>
                    <a:pt x="3282" y="1210"/>
                  </a:lnTo>
                  <a:lnTo>
                    <a:pt x="3296" y="1200"/>
                  </a:lnTo>
                  <a:lnTo>
                    <a:pt x="3312" y="1192"/>
                  </a:lnTo>
                  <a:lnTo>
                    <a:pt x="3312" y="1176"/>
                  </a:lnTo>
                  <a:lnTo>
                    <a:pt x="3298" y="1166"/>
                  </a:lnTo>
                  <a:lnTo>
                    <a:pt x="3286" y="1150"/>
                  </a:lnTo>
                  <a:lnTo>
                    <a:pt x="3278" y="1138"/>
                  </a:lnTo>
                  <a:lnTo>
                    <a:pt x="3274" y="1126"/>
                  </a:lnTo>
                  <a:lnTo>
                    <a:pt x="3272" y="1114"/>
                  </a:lnTo>
                  <a:lnTo>
                    <a:pt x="3272" y="1102"/>
                  </a:lnTo>
                  <a:lnTo>
                    <a:pt x="3274" y="1090"/>
                  </a:lnTo>
                  <a:lnTo>
                    <a:pt x="3280" y="1062"/>
                  </a:lnTo>
                  <a:lnTo>
                    <a:pt x="3286" y="1052"/>
                  </a:lnTo>
                  <a:lnTo>
                    <a:pt x="3292" y="1042"/>
                  </a:lnTo>
                  <a:lnTo>
                    <a:pt x="3302" y="1028"/>
                  </a:lnTo>
                  <a:lnTo>
                    <a:pt x="3312" y="1022"/>
                  </a:lnTo>
                  <a:lnTo>
                    <a:pt x="3340" y="1028"/>
                  </a:lnTo>
                  <a:lnTo>
                    <a:pt x="3358" y="1044"/>
                  </a:lnTo>
                  <a:lnTo>
                    <a:pt x="3368" y="1050"/>
                  </a:lnTo>
                  <a:lnTo>
                    <a:pt x="3380" y="1056"/>
                  </a:lnTo>
                  <a:lnTo>
                    <a:pt x="3392" y="1060"/>
                  </a:lnTo>
                  <a:lnTo>
                    <a:pt x="3406" y="1062"/>
                  </a:lnTo>
                  <a:lnTo>
                    <a:pt x="3420" y="1060"/>
                  </a:lnTo>
                  <a:lnTo>
                    <a:pt x="3434" y="1054"/>
                  </a:lnTo>
                  <a:lnTo>
                    <a:pt x="3450" y="1034"/>
                  </a:lnTo>
                  <a:lnTo>
                    <a:pt x="3458" y="1026"/>
                  </a:lnTo>
                  <a:lnTo>
                    <a:pt x="3466" y="1022"/>
                  </a:lnTo>
                  <a:lnTo>
                    <a:pt x="3468" y="1014"/>
                  </a:lnTo>
                  <a:lnTo>
                    <a:pt x="3472" y="1008"/>
                  </a:lnTo>
                  <a:lnTo>
                    <a:pt x="3484" y="994"/>
                  </a:lnTo>
                  <a:lnTo>
                    <a:pt x="3498" y="980"/>
                  </a:lnTo>
                  <a:lnTo>
                    <a:pt x="3510" y="970"/>
                  </a:lnTo>
                  <a:lnTo>
                    <a:pt x="3556" y="972"/>
                  </a:lnTo>
                  <a:lnTo>
                    <a:pt x="3562" y="964"/>
                  </a:lnTo>
                  <a:lnTo>
                    <a:pt x="3578" y="958"/>
                  </a:lnTo>
                  <a:lnTo>
                    <a:pt x="3594" y="950"/>
                  </a:lnTo>
                  <a:lnTo>
                    <a:pt x="3608" y="940"/>
                  </a:lnTo>
                  <a:lnTo>
                    <a:pt x="3622" y="926"/>
                  </a:lnTo>
                  <a:lnTo>
                    <a:pt x="3628" y="902"/>
                  </a:lnTo>
                  <a:lnTo>
                    <a:pt x="3632" y="892"/>
                  </a:lnTo>
                  <a:lnTo>
                    <a:pt x="3636" y="882"/>
                  </a:lnTo>
                  <a:lnTo>
                    <a:pt x="3642" y="874"/>
                  </a:lnTo>
                  <a:lnTo>
                    <a:pt x="3650" y="866"/>
                  </a:lnTo>
                  <a:lnTo>
                    <a:pt x="3660" y="860"/>
                  </a:lnTo>
                  <a:lnTo>
                    <a:pt x="3672" y="854"/>
                  </a:lnTo>
                  <a:lnTo>
                    <a:pt x="3706" y="846"/>
                  </a:lnTo>
                  <a:lnTo>
                    <a:pt x="3724" y="828"/>
                  </a:lnTo>
                  <a:lnTo>
                    <a:pt x="3752" y="812"/>
                  </a:lnTo>
                  <a:lnTo>
                    <a:pt x="3764" y="804"/>
                  </a:lnTo>
                  <a:lnTo>
                    <a:pt x="3780" y="798"/>
                  </a:lnTo>
                  <a:lnTo>
                    <a:pt x="3878" y="802"/>
                  </a:lnTo>
                  <a:lnTo>
                    <a:pt x="3892" y="796"/>
                  </a:lnTo>
                  <a:lnTo>
                    <a:pt x="3896" y="788"/>
                  </a:lnTo>
                  <a:lnTo>
                    <a:pt x="3898" y="780"/>
                  </a:lnTo>
                  <a:lnTo>
                    <a:pt x="3900" y="772"/>
                  </a:lnTo>
                  <a:lnTo>
                    <a:pt x="3898" y="766"/>
                  </a:lnTo>
                  <a:lnTo>
                    <a:pt x="3892" y="754"/>
                  </a:lnTo>
                  <a:lnTo>
                    <a:pt x="3886" y="742"/>
                  </a:lnTo>
                  <a:lnTo>
                    <a:pt x="3814" y="690"/>
                  </a:lnTo>
                  <a:lnTo>
                    <a:pt x="3802" y="674"/>
                  </a:lnTo>
                  <a:lnTo>
                    <a:pt x="3792" y="664"/>
                  </a:lnTo>
                  <a:lnTo>
                    <a:pt x="3788" y="660"/>
                  </a:lnTo>
                  <a:lnTo>
                    <a:pt x="3782" y="658"/>
                  </a:lnTo>
                  <a:lnTo>
                    <a:pt x="3766" y="658"/>
                  </a:lnTo>
                  <a:lnTo>
                    <a:pt x="3754" y="676"/>
                  </a:lnTo>
                  <a:lnTo>
                    <a:pt x="3724" y="676"/>
                  </a:lnTo>
                  <a:lnTo>
                    <a:pt x="3722" y="702"/>
                  </a:lnTo>
                  <a:lnTo>
                    <a:pt x="3720" y="708"/>
                  </a:lnTo>
                  <a:lnTo>
                    <a:pt x="3716" y="712"/>
                  </a:lnTo>
                  <a:lnTo>
                    <a:pt x="3712" y="714"/>
                  </a:lnTo>
                  <a:lnTo>
                    <a:pt x="3708" y="716"/>
                  </a:lnTo>
                  <a:lnTo>
                    <a:pt x="3696" y="716"/>
                  </a:lnTo>
                  <a:lnTo>
                    <a:pt x="3684" y="714"/>
                  </a:lnTo>
                  <a:lnTo>
                    <a:pt x="3670" y="710"/>
                  </a:lnTo>
                  <a:lnTo>
                    <a:pt x="3660" y="704"/>
                  </a:lnTo>
                  <a:lnTo>
                    <a:pt x="3644" y="698"/>
                  </a:lnTo>
                  <a:lnTo>
                    <a:pt x="3628" y="698"/>
                  </a:lnTo>
                  <a:lnTo>
                    <a:pt x="3612" y="704"/>
                  </a:lnTo>
                  <a:lnTo>
                    <a:pt x="3600" y="710"/>
                  </a:lnTo>
                  <a:lnTo>
                    <a:pt x="3590" y="722"/>
                  </a:lnTo>
                  <a:lnTo>
                    <a:pt x="3566" y="722"/>
                  </a:lnTo>
                  <a:lnTo>
                    <a:pt x="3554" y="718"/>
                  </a:lnTo>
                  <a:lnTo>
                    <a:pt x="3546" y="712"/>
                  </a:lnTo>
                  <a:lnTo>
                    <a:pt x="3540" y="704"/>
                  </a:lnTo>
                  <a:lnTo>
                    <a:pt x="3536" y="698"/>
                  </a:lnTo>
                  <a:lnTo>
                    <a:pt x="3536" y="690"/>
                  </a:lnTo>
                  <a:lnTo>
                    <a:pt x="3534" y="682"/>
                  </a:lnTo>
                  <a:lnTo>
                    <a:pt x="3534" y="668"/>
                  </a:lnTo>
                  <a:lnTo>
                    <a:pt x="3550" y="656"/>
                  </a:lnTo>
                  <a:lnTo>
                    <a:pt x="3556" y="648"/>
                  </a:lnTo>
                  <a:lnTo>
                    <a:pt x="3564" y="640"/>
                  </a:lnTo>
                  <a:lnTo>
                    <a:pt x="3564" y="610"/>
                  </a:lnTo>
                  <a:lnTo>
                    <a:pt x="3566" y="586"/>
                  </a:lnTo>
                  <a:lnTo>
                    <a:pt x="3574" y="566"/>
                  </a:lnTo>
                  <a:lnTo>
                    <a:pt x="3584" y="546"/>
                  </a:lnTo>
                  <a:lnTo>
                    <a:pt x="3584" y="524"/>
                  </a:lnTo>
                  <a:lnTo>
                    <a:pt x="3586" y="506"/>
                  </a:lnTo>
                  <a:lnTo>
                    <a:pt x="3590" y="492"/>
                  </a:lnTo>
                  <a:lnTo>
                    <a:pt x="3598" y="476"/>
                  </a:lnTo>
                  <a:lnTo>
                    <a:pt x="3634" y="474"/>
                  </a:lnTo>
                  <a:lnTo>
                    <a:pt x="3658" y="478"/>
                  </a:lnTo>
                  <a:lnTo>
                    <a:pt x="3672" y="478"/>
                  </a:lnTo>
                  <a:lnTo>
                    <a:pt x="3686" y="478"/>
                  </a:lnTo>
                  <a:lnTo>
                    <a:pt x="3700" y="476"/>
                  </a:lnTo>
                  <a:lnTo>
                    <a:pt x="3714" y="470"/>
                  </a:lnTo>
                  <a:lnTo>
                    <a:pt x="3728" y="464"/>
                  </a:lnTo>
                  <a:lnTo>
                    <a:pt x="3738" y="452"/>
                  </a:lnTo>
                  <a:lnTo>
                    <a:pt x="3764" y="432"/>
                  </a:lnTo>
                  <a:lnTo>
                    <a:pt x="3780" y="414"/>
                  </a:lnTo>
                  <a:lnTo>
                    <a:pt x="3782" y="364"/>
                  </a:lnTo>
                  <a:lnTo>
                    <a:pt x="3784" y="342"/>
                  </a:lnTo>
                  <a:lnTo>
                    <a:pt x="3786" y="322"/>
                  </a:lnTo>
                  <a:lnTo>
                    <a:pt x="3796" y="304"/>
                  </a:lnTo>
                  <a:lnTo>
                    <a:pt x="3804" y="290"/>
                  </a:lnTo>
                  <a:lnTo>
                    <a:pt x="3814" y="274"/>
                  </a:lnTo>
                  <a:lnTo>
                    <a:pt x="3820" y="260"/>
                  </a:lnTo>
                  <a:lnTo>
                    <a:pt x="3822" y="244"/>
                  </a:lnTo>
                  <a:lnTo>
                    <a:pt x="3824" y="232"/>
                  </a:lnTo>
                  <a:lnTo>
                    <a:pt x="3830" y="220"/>
                  </a:lnTo>
                  <a:lnTo>
                    <a:pt x="3838" y="210"/>
                  </a:lnTo>
                  <a:lnTo>
                    <a:pt x="3838" y="180"/>
                  </a:lnTo>
                  <a:lnTo>
                    <a:pt x="3810" y="148"/>
                  </a:lnTo>
                  <a:lnTo>
                    <a:pt x="3798" y="144"/>
                  </a:lnTo>
                  <a:lnTo>
                    <a:pt x="3790" y="138"/>
                  </a:lnTo>
                  <a:lnTo>
                    <a:pt x="3792" y="122"/>
                  </a:lnTo>
                  <a:lnTo>
                    <a:pt x="3794" y="110"/>
                  </a:lnTo>
                  <a:lnTo>
                    <a:pt x="3796" y="100"/>
                  </a:lnTo>
                  <a:lnTo>
                    <a:pt x="3800" y="92"/>
                  </a:lnTo>
                  <a:lnTo>
                    <a:pt x="3806" y="86"/>
                  </a:lnTo>
                  <a:lnTo>
                    <a:pt x="3814" y="80"/>
                  </a:lnTo>
                  <a:lnTo>
                    <a:pt x="3838" y="68"/>
                  </a:lnTo>
                  <a:lnTo>
                    <a:pt x="3846" y="66"/>
                  </a:lnTo>
                  <a:lnTo>
                    <a:pt x="3856" y="64"/>
                  </a:lnTo>
                  <a:lnTo>
                    <a:pt x="3876" y="56"/>
                  </a:lnTo>
                  <a:lnTo>
                    <a:pt x="3896" y="46"/>
                  </a:lnTo>
                  <a:lnTo>
                    <a:pt x="3906" y="42"/>
                  </a:lnTo>
                  <a:lnTo>
                    <a:pt x="3918" y="40"/>
                  </a:lnTo>
                  <a:lnTo>
                    <a:pt x="3940" y="24"/>
                  </a:lnTo>
                  <a:lnTo>
                    <a:pt x="3966" y="10"/>
                  </a:lnTo>
                  <a:lnTo>
                    <a:pt x="3978" y="4"/>
                  </a:lnTo>
                  <a:lnTo>
                    <a:pt x="3992" y="0"/>
                  </a:lnTo>
                  <a:lnTo>
                    <a:pt x="4034" y="0"/>
                  </a:lnTo>
                  <a:lnTo>
                    <a:pt x="4054" y="6"/>
                  </a:lnTo>
                  <a:lnTo>
                    <a:pt x="4066" y="10"/>
                  </a:lnTo>
                  <a:lnTo>
                    <a:pt x="4078" y="20"/>
                  </a:lnTo>
                  <a:lnTo>
                    <a:pt x="4096" y="18"/>
                  </a:lnTo>
                  <a:lnTo>
                    <a:pt x="4116" y="16"/>
                  </a:lnTo>
                  <a:lnTo>
                    <a:pt x="4136" y="14"/>
                  </a:lnTo>
                  <a:lnTo>
                    <a:pt x="4158" y="14"/>
                  </a:lnTo>
                  <a:lnTo>
                    <a:pt x="4190" y="30"/>
                  </a:lnTo>
                  <a:lnTo>
                    <a:pt x="4206" y="48"/>
                  </a:lnTo>
                  <a:lnTo>
                    <a:pt x="4224" y="66"/>
                  </a:lnTo>
                  <a:lnTo>
                    <a:pt x="4240" y="88"/>
                  </a:lnTo>
                  <a:lnTo>
                    <a:pt x="4258" y="114"/>
                  </a:lnTo>
                  <a:lnTo>
                    <a:pt x="4270" y="126"/>
                  </a:lnTo>
                  <a:lnTo>
                    <a:pt x="4284" y="144"/>
                  </a:lnTo>
                  <a:lnTo>
                    <a:pt x="4294" y="166"/>
                  </a:lnTo>
                  <a:lnTo>
                    <a:pt x="4298" y="178"/>
                  </a:lnTo>
                  <a:lnTo>
                    <a:pt x="4302" y="190"/>
                  </a:lnTo>
                  <a:lnTo>
                    <a:pt x="4328" y="212"/>
                  </a:lnTo>
                  <a:lnTo>
                    <a:pt x="4344" y="228"/>
                  </a:lnTo>
                  <a:lnTo>
                    <a:pt x="4360" y="246"/>
                  </a:lnTo>
                  <a:lnTo>
                    <a:pt x="4362" y="252"/>
                  </a:lnTo>
                  <a:lnTo>
                    <a:pt x="4362" y="258"/>
                  </a:lnTo>
                  <a:lnTo>
                    <a:pt x="4362" y="270"/>
                  </a:lnTo>
                  <a:lnTo>
                    <a:pt x="4362" y="276"/>
                  </a:lnTo>
                  <a:lnTo>
                    <a:pt x="4366" y="282"/>
                  </a:lnTo>
                  <a:lnTo>
                    <a:pt x="4372" y="288"/>
                  </a:lnTo>
                  <a:lnTo>
                    <a:pt x="4382" y="294"/>
                  </a:lnTo>
                  <a:lnTo>
                    <a:pt x="4406" y="318"/>
                  </a:lnTo>
                  <a:lnTo>
                    <a:pt x="4406" y="334"/>
                  </a:lnTo>
                  <a:lnTo>
                    <a:pt x="4408" y="344"/>
                  </a:lnTo>
                  <a:lnTo>
                    <a:pt x="4412" y="356"/>
                  </a:lnTo>
                  <a:lnTo>
                    <a:pt x="4438" y="356"/>
                  </a:lnTo>
                  <a:lnTo>
                    <a:pt x="4450" y="356"/>
                  </a:lnTo>
                  <a:lnTo>
                    <a:pt x="4462" y="354"/>
                  </a:lnTo>
                  <a:lnTo>
                    <a:pt x="4498" y="354"/>
                  </a:lnTo>
                  <a:lnTo>
                    <a:pt x="4512" y="362"/>
                  </a:lnTo>
                  <a:lnTo>
                    <a:pt x="4520" y="364"/>
                  </a:lnTo>
                  <a:lnTo>
                    <a:pt x="4532" y="366"/>
                  </a:lnTo>
                  <a:lnTo>
                    <a:pt x="4532" y="362"/>
                  </a:lnTo>
                  <a:lnTo>
                    <a:pt x="4538" y="360"/>
                  </a:lnTo>
                  <a:lnTo>
                    <a:pt x="4548" y="358"/>
                  </a:lnTo>
                  <a:lnTo>
                    <a:pt x="4568" y="358"/>
                  </a:lnTo>
                  <a:lnTo>
                    <a:pt x="4584" y="374"/>
                  </a:lnTo>
                  <a:lnTo>
                    <a:pt x="4608" y="396"/>
                  </a:lnTo>
                  <a:lnTo>
                    <a:pt x="4626" y="396"/>
                  </a:lnTo>
                  <a:lnTo>
                    <a:pt x="4640" y="400"/>
                  </a:lnTo>
                  <a:lnTo>
                    <a:pt x="4652" y="406"/>
                  </a:lnTo>
                  <a:lnTo>
                    <a:pt x="4660" y="414"/>
                  </a:lnTo>
                  <a:lnTo>
                    <a:pt x="4668" y="426"/>
                  </a:lnTo>
                  <a:lnTo>
                    <a:pt x="4674" y="440"/>
                  </a:lnTo>
                  <a:lnTo>
                    <a:pt x="4684" y="478"/>
                  </a:lnTo>
                  <a:lnTo>
                    <a:pt x="4714" y="512"/>
                  </a:lnTo>
                  <a:lnTo>
                    <a:pt x="4722" y="512"/>
                  </a:lnTo>
                  <a:lnTo>
                    <a:pt x="4744" y="506"/>
                  </a:lnTo>
                  <a:lnTo>
                    <a:pt x="4770" y="500"/>
                  </a:lnTo>
                  <a:lnTo>
                    <a:pt x="4796" y="490"/>
                  </a:lnTo>
                  <a:lnTo>
                    <a:pt x="4806" y="486"/>
                  </a:lnTo>
                  <a:lnTo>
                    <a:pt x="4814" y="480"/>
                  </a:lnTo>
                  <a:lnTo>
                    <a:pt x="4828" y="458"/>
                  </a:lnTo>
                  <a:lnTo>
                    <a:pt x="4840" y="442"/>
                  </a:lnTo>
                  <a:lnTo>
                    <a:pt x="4856" y="426"/>
                  </a:lnTo>
                  <a:lnTo>
                    <a:pt x="4874" y="412"/>
                  </a:lnTo>
                  <a:lnTo>
                    <a:pt x="4888" y="394"/>
                  </a:lnTo>
                  <a:lnTo>
                    <a:pt x="4906" y="378"/>
                  </a:lnTo>
                  <a:lnTo>
                    <a:pt x="4942" y="346"/>
                  </a:lnTo>
                  <a:lnTo>
                    <a:pt x="4946" y="346"/>
                  </a:lnTo>
                  <a:lnTo>
                    <a:pt x="4950" y="342"/>
                  </a:lnTo>
                  <a:lnTo>
                    <a:pt x="4956" y="336"/>
                  </a:lnTo>
                  <a:lnTo>
                    <a:pt x="4972" y="336"/>
                  </a:lnTo>
                  <a:lnTo>
                    <a:pt x="4982" y="338"/>
                  </a:lnTo>
                  <a:lnTo>
                    <a:pt x="4994" y="342"/>
                  </a:lnTo>
                  <a:lnTo>
                    <a:pt x="4996" y="350"/>
                  </a:lnTo>
                  <a:lnTo>
                    <a:pt x="4996" y="362"/>
                  </a:lnTo>
                  <a:lnTo>
                    <a:pt x="4992" y="384"/>
                  </a:lnTo>
                  <a:lnTo>
                    <a:pt x="4992" y="418"/>
                  </a:lnTo>
                  <a:lnTo>
                    <a:pt x="5010" y="434"/>
                  </a:lnTo>
                  <a:lnTo>
                    <a:pt x="5018" y="446"/>
                  </a:lnTo>
                  <a:lnTo>
                    <a:pt x="5024" y="462"/>
                  </a:lnTo>
                  <a:lnTo>
                    <a:pt x="5020" y="514"/>
                  </a:lnTo>
                  <a:lnTo>
                    <a:pt x="5010" y="540"/>
                  </a:lnTo>
                  <a:lnTo>
                    <a:pt x="5004" y="550"/>
                  </a:lnTo>
                  <a:lnTo>
                    <a:pt x="5002" y="560"/>
                  </a:lnTo>
                  <a:lnTo>
                    <a:pt x="5002" y="574"/>
                  </a:lnTo>
                  <a:lnTo>
                    <a:pt x="5006" y="588"/>
                  </a:lnTo>
                  <a:lnTo>
                    <a:pt x="5004" y="666"/>
                  </a:lnTo>
                  <a:lnTo>
                    <a:pt x="4994" y="714"/>
                  </a:lnTo>
                  <a:lnTo>
                    <a:pt x="4996" y="748"/>
                  </a:lnTo>
                  <a:lnTo>
                    <a:pt x="4984" y="764"/>
                  </a:lnTo>
                  <a:lnTo>
                    <a:pt x="4974" y="770"/>
                  </a:lnTo>
                  <a:lnTo>
                    <a:pt x="4966" y="772"/>
                  </a:lnTo>
                  <a:lnTo>
                    <a:pt x="4956" y="772"/>
                  </a:lnTo>
                  <a:lnTo>
                    <a:pt x="4946" y="772"/>
                  </a:lnTo>
                  <a:lnTo>
                    <a:pt x="4930" y="770"/>
                  </a:lnTo>
                  <a:lnTo>
                    <a:pt x="4918" y="766"/>
                  </a:lnTo>
                  <a:lnTo>
                    <a:pt x="4896" y="764"/>
                  </a:lnTo>
                  <a:lnTo>
                    <a:pt x="4890" y="772"/>
                  </a:lnTo>
                  <a:lnTo>
                    <a:pt x="4886" y="782"/>
                  </a:lnTo>
                  <a:lnTo>
                    <a:pt x="4876" y="790"/>
                  </a:lnTo>
                  <a:lnTo>
                    <a:pt x="4866" y="798"/>
                  </a:lnTo>
                  <a:lnTo>
                    <a:pt x="4858" y="802"/>
                  </a:lnTo>
                  <a:lnTo>
                    <a:pt x="4852" y="808"/>
                  </a:lnTo>
                  <a:lnTo>
                    <a:pt x="4850" y="816"/>
                  </a:lnTo>
                  <a:lnTo>
                    <a:pt x="4850" y="824"/>
                  </a:lnTo>
                  <a:lnTo>
                    <a:pt x="4858" y="836"/>
                  </a:lnTo>
                  <a:lnTo>
                    <a:pt x="4870" y="854"/>
                  </a:lnTo>
                  <a:lnTo>
                    <a:pt x="4876" y="874"/>
                  </a:lnTo>
                  <a:lnTo>
                    <a:pt x="4884" y="896"/>
                  </a:lnTo>
                  <a:lnTo>
                    <a:pt x="4894" y="920"/>
                  </a:lnTo>
                  <a:lnTo>
                    <a:pt x="4906" y="944"/>
                  </a:lnTo>
                  <a:lnTo>
                    <a:pt x="4910" y="970"/>
                  </a:lnTo>
                  <a:lnTo>
                    <a:pt x="4914" y="984"/>
                  </a:lnTo>
                  <a:lnTo>
                    <a:pt x="4920" y="1000"/>
                  </a:lnTo>
                  <a:lnTo>
                    <a:pt x="4920" y="1012"/>
                  </a:lnTo>
                  <a:lnTo>
                    <a:pt x="4922" y="1030"/>
                  </a:lnTo>
                  <a:lnTo>
                    <a:pt x="4920" y="1040"/>
                  </a:lnTo>
                  <a:lnTo>
                    <a:pt x="4918" y="1048"/>
                  </a:lnTo>
                  <a:lnTo>
                    <a:pt x="4916" y="1054"/>
                  </a:lnTo>
                  <a:lnTo>
                    <a:pt x="4910" y="1060"/>
                  </a:lnTo>
                  <a:lnTo>
                    <a:pt x="4900" y="1086"/>
                  </a:lnTo>
                  <a:lnTo>
                    <a:pt x="4894" y="1122"/>
                  </a:lnTo>
                  <a:lnTo>
                    <a:pt x="4884" y="1128"/>
                  </a:lnTo>
                  <a:lnTo>
                    <a:pt x="4876" y="1126"/>
                  </a:lnTo>
                  <a:lnTo>
                    <a:pt x="4870" y="1126"/>
                  </a:lnTo>
                  <a:lnTo>
                    <a:pt x="4866" y="1122"/>
                  </a:lnTo>
                  <a:lnTo>
                    <a:pt x="4860" y="1116"/>
                  </a:lnTo>
                  <a:lnTo>
                    <a:pt x="4852" y="1120"/>
                  </a:lnTo>
                  <a:lnTo>
                    <a:pt x="4844" y="1120"/>
                  </a:lnTo>
                  <a:lnTo>
                    <a:pt x="4832" y="1116"/>
                  </a:lnTo>
                  <a:lnTo>
                    <a:pt x="4830" y="1070"/>
                  </a:lnTo>
                  <a:lnTo>
                    <a:pt x="4824" y="1062"/>
                  </a:lnTo>
                  <a:lnTo>
                    <a:pt x="4820" y="1060"/>
                  </a:lnTo>
                  <a:lnTo>
                    <a:pt x="4818" y="1060"/>
                  </a:lnTo>
                  <a:lnTo>
                    <a:pt x="4812" y="1064"/>
                  </a:lnTo>
                  <a:lnTo>
                    <a:pt x="4808" y="1072"/>
                  </a:lnTo>
                  <a:lnTo>
                    <a:pt x="4800" y="1092"/>
                  </a:lnTo>
                  <a:lnTo>
                    <a:pt x="4798" y="1106"/>
                  </a:lnTo>
                  <a:lnTo>
                    <a:pt x="4786" y="1124"/>
                  </a:lnTo>
                  <a:lnTo>
                    <a:pt x="4776" y="1142"/>
                  </a:lnTo>
                  <a:lnTo>
                    <a:pt x="4766" y="1160"/>
                  </a:lnTo>
                  <a:lnTo>
                    <a:pt x="4754" y="1176"/>
                  </a:lnTo>
                  <a:lnTo>
                    <a:pt x="4740" y="1182"/>
                  </a:lnTo>
                  <a:lnTo>
                    <a:pt x="4728" y="1184"/>
                  </a:lnTo>
                  <a:lnTo>
                    <a:pt x="4704" y="1188"/>
                  </a:lnTo>
                  <a:lnTo>
                    <a:pt x="4700" y="1194"/>
                  </a:lnTo>
                  <a:lnTo>
                    <a:pt x="4700" y="1208"/>
                  </a:lnTo>
                  <a:lnTo>
                    <a:pt x="4704" y="1214"/>
                  </a:lnTo>
                  <a:lnTo>
                    <a:pt x="4712" y="1218"/>
                  </a:lnTo>
                  <a:lnTo>
                    <a:pt x="4720" y="1226"/>
                  </a:lnTo>
                  <a:lnTo>
                    <a:pt x="4722" y="1230"/>
                  </a:lnTo>
                  <a:lnTo>
                    <a:pt x="4724" y="1236"/>
                  </a:lnTo>
                  <a:lnTo>
                    <a:pt x="4726" y="1244"/>
                  </a:lnTo>
                  <a:lnTo>
                    <a:pt x="4724" y="1252"/>
                  </a:lnTo>
                  <a:lnTo>
                    <a:pt x="4712" y="1266"/>
                  </a:lnTo>
                  <a:lnTo>
                    <a:pt x="4704" y="1272"/>
                  </a:lnTo>
                  <a:lnTo>
                    <a:pt x="4696" y="1276"/>
                  </a:lnTo>
                  <a:lnTo>
                    <a:pt x="4640" y="1274"/>
                  </a:lnTo>
                  <a:lnTo>
                    <a:pt x="4628" y="1268"/>
                  </a:lnTo>
                  <a:lnTo>
                    <a:pt x="4616" y="1260"/>
                  </a:lnTo>
                  <a:lnTo>
                    <a:pt x="4610" y="1258"/>
                  </a:lnTo>
                  <a:lnTo>
                    <a:pt x="4604" y="1258"/>
                  </a:lnTo>
                  <a:lnTo>
                    <a:pt x="4598" y="1258"/>
                  </a:lnTo>
                  <a:lnTo>
                    <a:pt x="4594" y="1260"/>
                  </a:lnTo>
                  <a:lnTo>
                    <a:pt x="4584" y="1276"/>
                  </a:lnTo>
                  <a:lnTo>
                    <a:pt x="4576" y="1294"/>
                  </a:lnTo>
                  <a:lnTo>
                    <a:pt x="4564" y="1334"/>
                  </a:lnTo>
                  <a:lnTo>
                    <a:pt x="4552" y="1348"/>
                  </a:lnTo>
                  <a:lnTo>
                    <a:pt x="4544" y="1364"/>
                  </a:lnTo>
                  <a:lnTo>
                    <a:pt x="4522" y="1386"/>
                  </a:lnTo>
                  <a:lnTo>
                    <a:pt x="4494" y="1402"/>
                  </a:lnTo>
                  <a:lnTo>
                    <a:pt x="4482" y="1412"/>
                  </a:lnTo>
                  <a:lnTo>
                    <a:pt x="4476" y="1416"/>
                  </a:lnTo>
                  <a:lnTo>
                    <a:pt x="4474" y="1422"/>
                  </a:lnTo>
                  <a:lnTo>
                    <a:pt x="4462" y="1430"/>
                  </a:lnTo>
                  <a:lnTo>
                    <a:pt x="4450" y="1442"/>
                  </a:lnTo>
                  <a:lnTo>
                    <a:pt x="4428" y="1468"/>
                  </a:lnTo>
                  <a:lnTo>
                    <a:pt x="4426" y="1506"/>
                  </a:lnTo>
                  <a:lnTo>
                    <a:pt x="4386" y="1524"/>
                  </a:lnTo>
                  <a:lnTo>
                    <a:pt x="4366" y="1528"/>
                  </a:lnTo>
                  <a:lnTo>
                    <a:pt x="4350" y="1534"/>
                  </a:lnTo>
                  <a:lnTo>
                    <a:pt x="4336" y="1540"/>
                  </a:lnTo>
                  <a:lnTo>
                    <a:pt x="4322" y="1548"/>
                  </a:lnTo>
                  <a:lnTo>
                    <a:pt x="4310" y="1556"/>
                  </a:lnTo>
                  <a:lnTo>
                    <a:pt x="4298" y="1566"/>
                  </a:lnTo>
                  <a:lnTo>
                    <a:pt x="4274" y="1592"/>
                  </a:lnTo>
                  <a:lnTo>
                    <a:pt x="4266" y="1604"/>
                  </a:lnTo>
                  <a:lnTo>
                    <a:pt x="4260" y="1616"/>
                  </a:lnTo>
                  <a:lnTo>
                    <a:pt x="4256" y="1642"/>
                  </a:lnTo>
                  <a:lnTo>
                    <a:pt x="4244" y="1668"/>
                  </a:lnTo>
                  <a:lnTo>
                    <a:pt x="4238" y="1670"/>
                  </a:lnTo>
                  <a:lnTo>
                    <a:pt x="4228" y="1674"/>
                  </a:lnTo>
                  <a:lnTo>
                    <a:pt x="4206" y="1678"/>
                  </a:lnTo>
                  <a:lnTo>
                    <a:pt x="4184" y="1678"/>
                  </a:lnTo>
                  <a:lnTo>
                    <a:pt x="4176" y="1676"/>
                  </a:lnTo>
                  <a:lnTo>
                    <a:pt x="4172" y="1674"/>
                  </a:lnTo>
                  <a:lnTo>
                    <a:pt x="4172" y="1664"/>
                  </a:lnTo>
                  <a:lnTo>
                    <a:pt x="4176" y="1656"/>
                  </a:lnTo>
                  <a:lnTo>
                    <a:pt x="4178" y="1648"/>
                  </a:lnTo>
                  <a:lnTo>
                    <a:pt x="4182" y="1644"/>
                  </a:lnTo>
                  <a:lnTo>
                    <a:pt x="4194" y="1632"/>
                  </a:lnTo>
                  <a:lnTo>
                    <a:pt x="4206" y="1620"/>
                  </a:lnTo>
                  <a:lnTo>
                    <a:pt x="4212" y="1606"/>
                  </a:lnTo>
                  <a:lnTo>
                    <a:pt x="4202" y="1600"/>
                  </a:lnTo>
                  <a:lnTo>
                    <a:pt x="4194" y="1594"/>
                  </a:lnTo>
                  <a:lnTo>
                    <a:pt x="4190" y="1586"/>
                  </a:lnTo>
                  <a:lnTo>
                    <a:pt x="4186" y="1580"/>
                  </a:lnTo>
                  <a:lnTo>
                    <a:pt x="4186" y="1572"/>
                  </a:lnTo>
                  <a:lnTo>
                    <a:pt x="4186" y="1564"/>
                  </a:lnTo>
                  <a:lnTo>
                    <a:pt x="4190" y="1548"/>
                  </a:lnTo>
                  <a:lnTo>
                    <a:pt x="4224" y="1502"/>
                  </a:lnTo>
                  <a:lnTo>
                    <a:pt x="4228" y="1462"/>
                  </a:lnTo>
                  <a:lnTo>
                    <a:pt x="4216" y="1448"/>
                  </a:lnTo>
                  <a:lnTo>
                    <a:pt x="4206" y="1438"/>
                  </a:lnTo>
                  <a:lnTo>
                    <a:pt x="4196" y="1430"/>
                  </a:lnTo>
                  <a:lnTo>
                    <a:pt x="4188" y="1424"/>
                  </a:lnTo>
                  <a:lnTo>
                    <a:pt x="4154" y="1430"/>
                  </a:lnTo>
                  <a:lnTo>
                    <a:pt x="4142" y="1440"/>
                  </a:lnTo>
                  <a:lnTo>
                    <a:pt x="4130" y="1452"/>
                  </a:lnTo>
                  <a:lnTo>
                    <a:pt x="4112" y="1476"/>
                  </a:lnTo>
                  <a:lnTo>
                    <a:pt x="4092" y="1506"/>
                  </a:lnTo>
                  <a:lnTo>
                    <a:pt x="4082" y="1522"/>
                  </a:lnTo>
                  <a:lnTo>
                    <a:pt x="4070" y="1536"/>
                  </a:lnTo>
                  <a:lnTo>
                    <a:pt x="4060" y="1544"/>
                  </a:lnTo>
                  <a:lnTo>
                    <a:pt x="4050" y="1552"/>
                  </a:lnTo>
                  <a:lnTo>
                    <a:pt x="4036" y="1570"/>
                  </a:lnTo>
                  <a:lnTo>
                    <a:pt x="4006" y="1610"/>
                  </a:lnTo>
                  <a:lnTo>
                    <a:pt x="4002" y="1626"/>
                  </a:lnTo>
                  <a:lnTo>
                    <a:pt x="3992" y="1634"/>
                  </a:lnTo>
                  <a:lnTo>
                    <a:pt x="3984" y="1644"/>
                  </a:lnTo>
                  <a:lnTo>
                    <a:pt x="3948" y="1664"/>
                  </a:lnTo>
                  <a:lnTo>
                    <a:pt x="3906" y="1674"/>
                  </a:lnTo>
                  <a:lnTo>
                    <a:pt x="3886" y="1680"/>
                  </a:lnTo>
                  <a:lnTo>
                    <a:pt x="3866" y="1690"/>
                  </a:lnTo>
                  <a:lnTo>
                    <a:pt x="3864" y="1698"/>
                  </a:lnTo>
                  <a:lnTo>
                    <a:pt x="3862" y="1708"/>
                  </a:lnTo>
                  <a:lnTo>
                    <a:pt x="3864" y="1718"/>
                  </a:lnTo>
                  <a:lnTo>
                    <a:pt x="3866" y="1726"/>
                  </a:lnTo>
                  <a:lnTo>
                    <a:pt x="3874" y="1746"/>
                  </a:lnTo>
                  <a:lnTo>
                    <a:pt x="3886" y="1768"/>
                  </a:lnTo>
                  <a:lnTo>
                    <a:pt x="3888" y="1768"/>
                  </a:lnTo>
                  <a:lnTo>
                    <a:pt x="3890" y="1772"/>
                  </a:lnTo>
                  <a:lnTo>
                    <a:pt x="3894" y="1780"/>
                  </a:lnTo>
                  <a:lnTo>
                    <a:pt x="3900" y="1806"/>
                  </a:lnTo>
                  <a:lnTo>
                    <a:pt x="3902" y="1812"/>
                  </a:lnTo>
                  <a:lnTo>
                    <a:pt x="3912" y="1812"/>
                  </a:lnTo>
                  <a:lnTo>
                    <a:pt x="3920" y="1794"/>
                  </a:lnTo>
                  <a:lnTo>
                    <a:pt x="3922" y="1790"/>
                  </a:lnTo>
                  <a:lnTo>
                    <a:pt x="3926" y="1788"/>
                  </a:lnTo>
                  <a:lnTo>
                    <a:pt x="3938" y="1788"/>
                  </a:lnTo>
                  <a:lnTo>
                    <a:pt x="3960" y="1790"/>
                  </a:lnTo>
                  <a:lnTo>
                    <a:pt x="3962" y="1786"/>
                  </a:lnTo>
                  <a:lnTo>
                    <a:pt x="3968" y="1786"/>
                  </a:lnTo>
                  <a:lnTo>
                    <a:pt x="3984" y="1786"/>
                  </a:lnTo>
                  <a:lnTo>
                    <a:pt x="3986" y="1792"/>
                  </a:lnTo>
                  <a:lnTo>
                    <a:pt x="3988" y="1796"/>
                  </a:lnTo>
                  <a:lnTo>
                    <a:pt x="4000" y="1814"/>
                  </a:lnTo>
                  <a:lnTo>
                    <a:pt x="4000" y="1856"/>
                  </a:lnTo>
                  <a:lnTo>
                    <a:pt x="4010" y="1864"/>
                  </a:lnTo>
                  <a:lnTo>
                    <a:pt x="4024" y="1872"/>
                  </a:lnTo>
                  <a:lnTo>
                    <a:pt x="4042" y="1880"/>
                  </a:lnTo>
                  <a:lnTo>
                    <a:pt x="4060" y="1884"/>
                  </a:lnTo>
                  <a:lnTo>
                    <a:pt x="4086" y="1838"/>
                  </a:lnTo>
                  <a:lnTo>
                    <a:pt x="4108" y="1814"/>
                  </a:lnTo>
                  <a:lnTo>
                    <a:pt x="4116" y="1804"/>
                  </a:lnTo>
                  <a:lnTo>
                    <a:pt x="4126" y="1798"/>
                  </a:lnTo>
                  <a:lnTo>
                    <a:pt x="4138" y="1792"/>
                  </a:lnTo>
                  <a:lnTo>
                    <a:pt x="4150" y="1790"/>
                  </a:lnTo>
                  <a:lnTo>
                    <a:pt x="4166" y="1790"/>
                  </a:lnTo>
                  <a:lnTo>
                    <a:pt x="4184" y="1792"/>
                  </a:lnTo>
                  <a:lnTo>
                    <a:pt x="4222" y="1808"/>
                  </a:lnTo>
                  <a:lnTo>
                    <a:pt x="4320" y="1806"/>
                  </a:lnTo>
                  <a:lnTo>
                    <a:pt x="4334" y="1814"/>
                  </a:lnTo>
                  <a:lnTo>
                    <a:pt x="4330" y="1824"/>
                  </a:lnTo>
                  <a:lnTo>
                    <a:pt x="4328" y="1834"/>
                  </a:lnTo>
                  <a:lnTo>
                    <a:pt x="4328" y="1844"/>
                  </a:lnTo>
                  <a:lnTo>
                    <a:pt x="4328" y="1854"/>
                  </a:lnTo>
                  <a:lnTo>
                    <a:pt x="4324" y="1864"/>
                  </a:lnTo>
                  <a:lnTo>
                    <a:pt x="4322" y="1868"/>
                  </a:lnTo>
                  <a:lnTo>
                    <a:pt x="4316" y="1874"/>
                  </a:lnTo>
                  <a:lnTo>
                    <a:pt x="4284" y="1874"/>
                  </a:lnTo>
                  <a:lnTo>
                    <a:pt x="4254" y="1890"/>
                  </a:lnTo>
                  <a:lnTo>
                    <a:pt x="4218" y="1916"/>
                  </a:lnTo>
                  <a:lnTo>
                    <a:pt x="4210" y="1924"/>
                  </a:lnTo>
                  <a:lnTo>
                    <a:pt x="4202" y="1932"/>
                  </a:lnTo>
                  <a:lnTo>
                    <a:pt x="4196" y="1940"/>
                  </a:lnTo>
                  <a:lnTo>
                    <a:pt x="4194" y="1950"/>
                  </a:lnTo>
                  <a:lnTo>
                    <a:pt x="4188" y="1954"/>
                  </a:lnTo>
                  <a:lnTo>
                    <a:pt x="4180" y="1958"/>
                  </a:lnTo>
                  <a:lnTo>
                    <a:pt x="4168" y="1964"/>
                  </a:lnTo>
                  <a:lnTo>
                    <a:pt x="4160" y="1972"/>
                  </a:lnTo>
                  <a:lnTo>
                    <a:pt x="4150" y="1976"/>
                  </a:lnTo>
                  <a:lnTo>
                    <a:pt x="4134" y="1982"/>
                  </a:lnTo>
                  <a:lnTo>
                    <a:pt x="4130" y="2018"/>
                  </a:lnTo>
                  <a:lnTo>
                    <a:pt x="4110" y="2042"/>
                  </a:lnTo>
                  <a:lnTo>
                    <a:pt x="4100" y="2054"/>
                  </a:lnTo>
                  <a:lnTo>
                    <a:pt x="4094" y="2066"/>
                  </a:lnTo>
                  <a:lnTo>
                    <a:pt x="4090" y="2102"/>
                  </a:lnTo>
                  <a:lnTo>
                    <a:pt x="4078" y="2122"/>
                  </a:lnTo>
                  <a:lnTo>
                    <a:pt x="4076" y="2140"/>
                  </a:lnTo>
                  <a:lnTo>
                    <a:pt x="4094" y="2152"/>
                  </a:lnTo>
                  <a:lnTo>
                    <a:pt x="4108" y="2160"/>
                  </a:lnTo>
                  <a:lnTo>
                    <a:pt x="4126" y="2168"/>
                  </a:lnTo>
                  <a:lnTo>
                    <a:pt x="4130" y="2174"/>
                  </a:lnTo>
                  <a:lnTo>
                    <a:pt x="4142" y="2182"/>
                  </a:lnTo>
                  <a:lnTo>
                    <a:pt x="4154" y="2190"/>
                  </a:lnTo>
                  <a:lnTo>
                    <a:pt x="4170" y="2194"/>
                  </a:lnTo>
                  <a:lnTo>
                    <a:pt x="4176" y="2200"/>
                  </a:lnTo>
                  <a:lnTo>
                    <a:pt x="4182" y="2210"/>
                  </a:lnTo>
                  <a:lnTo>
                    <a:pt x="4196" y="2232"/>
                  </a:lnTo>
                  <a:lnTo>
                    <a:pt x="4222" y="2284"/>
                  </a:lnTo>
                  <a:lnTo>
                    <a:pt x="4254" y="2332"/>
                  </a:lnTo>
                  <a:lnTo>
                    <a:pt x="4256" y="2348"/>
                  </a:lnTo>
                  <a:lnTo>
                    <a:pt x="4258" y="2358"/>
                  </a:lnTo>
                  <a:lnTo>
                    <a:pt x="4262" y="2368"/>
                  </a:lnTo>
                  <a:lnTo>
                    <a:pt x="4268" y="2378"/>
                  </a:lnTo>
                  <a:lnTo>
                    <a:pt x="4274" y="2386"/>
                  </a:lnTo>
                  <a:lnTo>
                    <a:pt x="4282" y="2392"/>
                  </a:lnTo>
                  <a:lnTo>
                    <a:pt x="4294" y="2394"/>
                  </a:lnTo>
                  <a:lnTo>
                    <a:pt x="4362" y="2438"/>
                  </a:lnTo>
                  <a:lnTo>
                    <a:pt x="4366" y="2448"/>
                  </a:lnTo>
                  <a:lnTo>
                    <a:pt x="4366" y="2462"/>
                  </a:lnTo>
                  <a:lnTo>
                    <a:pt x="4352" y="2472"/>
                  </a:lnTo>
                  <a:lnTo>
                    <a:pt x="4308" y="2470"/>
                  </a:lnTo>
                  <a:lnTo>
                    <a:pt x="4310" y="2476"/>
                  </a:lnTo>
                  <a:lnTo>
                    <a:pt x="4320" y="2476"/>
                  </a:lnTo>
                  <a:lnTo>
                    <a:pt x="4332" y="2480"/>
                  </a:lnTo>
                  <a:lnTo>
                    <a:pt x="4338" y="2482"/>
                  </a:lnTo>
                  <a:lnTo>
                    <a:pt x="4342" y="2486"/>
                  </a:lnTo>
                  <a:lnTo>
                    <a:pt x="4344" y="2494"/>
                  </a:lnTo>
                  <a:lnTo>
                    <a:pt x="4346" y="2502"/>
                  </a:lnTo>
                  <a:lnTo>
                    <a:pt x="4340" y="2512"/>
                  </a:lnTo>
                  <a:lnTo>
                    <a:pt x="4360" y="2522"/>
                  </a:lnTo>
                  <a:lnTo>
                    <a:pt x="4372" y="2528"/>
                  </a:lnTo>
                  <a:lnTo>
                    <a:pt x="4384" y="2538"/>
                  </a:lnTo>
                  <a:lnTo>
                    <a:pt x="4384" y="2564"/>
                  </a:lnTo>
                  <a:lnTo>
                    <a:pt x="4366" y="2582"/>
                  </a:lnTo>
                  <a:lnTo>
                    <a:pt x="4354" y="2588"/>
                  </a:lnTo>
                  <a:lnTo>
                    <a:pt x="4344" y="2594"/>
                  </a:lnTo>
                  <a:lnTo>
                    <a:pt x="4326" y="2610"/>
                  </a:lnTo>
                  <a:lnTo>
                    <a:pt x="4306" y="2628"/>
                  </a:lnTo>
                  <a:lnTo>
                    <a:pt x="4286" y="2646"/>
                  </a:lnTo>
                  <a:lnTo>
                    <a:pt x="4262" y="2652"/>
                  </a:lnTo>
                  <a:lnTo>
                    <a:pt x="4262" y="2660"/>
                  </a:lnTo>
                  <a:lnTo>
                    <a:pt x="4266" y="2664"/>
                  </a:lnTo>
                  <a:lnTo>
                    <a:pt x="4272" y="2668"/>
                  </a:lnTo>
                  <a:lnTo>
                    <a:pt x="4280" y="2670"/>
                  </a:lnTo>
                  <a:lnTo>
                    <a:pt x="4290" y="2670"/>
                  </a:lnTo>
                  <a:lnTo>
                    <a:pt x="4304" y="2660"/>
                  </a:lnTo>
                  <a:lnTo>
                    <a:pt x="4312" y="2652"/>
                  </a:lnTo>
                  <a:lnTo>
                    <a:pt x="4324" y="2648"/>
                  </a:lnTo>
                  <a:lnTo>
                    <a:pt x="4342" y="2646"/>
                  </a:lnTo>
                  <a:lnTo>
                    <a:pt x="4360" y="2656"/>
                  </a:lnTo>
                  <a:lnTo>
                    <a:pt x="4378" y="2662"/>
                  </a:lnTo>
                  <a:lnTo>
                    <a:pt x="4400" y="2666"/>
                  </a:lnTo>
                  <a:lnTo>
                    <a:pt x="4424" y="2668"/>
                  </a:lnTo>
                  <a:lnTo>
                    <a:pt x="4426" y="2670"/>
                  </a:lnTo>
                  <a:lnTo>
                    <a:pt x="4428" y="2674"/>
                  </a:lnTo>
                  <a:lnTo>
                    <a:pt x="4426" y="2680"/>
                  </a:lnTo>
                  <a:lnTo>
                    <a:pt x="4420" y="2686"/>
                  </a:lnTo>
                  <a:lnTo>
                    <a:pt x="4414" y="2694"/>
                  </a:lnTo>
                  <a:lnTo>
                    <a:pt x="4398" y="2708"/>
                  </a:lnTo>
                  <a:lnTo>
                    <a:pt x="4384" y="2716"/>
                  </a:lnTo>
                  <a:lnTo>
                    <a:pt x="4376" y="2722"/>
                  </a:lnTo>
                  <a:lnTo>
                    <a:pt x="4374" y="2726"/>
                  </a:lnTo>
                  <a:lnTo>
                    <a:pt x="4376" y="2730"/>
                  </a:lnTo>
                  <a:lnTo>
                    <a:pt x="4390" y="2730"/>
                  </a:lnTo>
                  <a:lnTo>
                    <a:pt x="4402" y="2714"/>
                  </a:lnTo>
                  <a:lnTo>
                    <a:pt x="4414" y="2716"/>
                  </a:lnTo>
                  <a:lnTo>
                    <a:pt x="4420" y="2728"/>
                  </a:lnTo>
                  <a:lnTo>
                    <a:pt x="4420" y="2738"/>
                  </a:lnTo>
                  <a:lnTo>
                    <a:pt x="4422" y="2752"/>
                  </a:lnTo>
                  <a:lnTo>
                    <a:pt x="4412" y="2762"/>
                  </a:lnTo>
                  <a:lnTo>
                    <a:pt x="4392" y="2766"/>
                  </a:lnTo>
                  <a:lnTo>
                    <a:pt x="4382" y="2770"/>
                  </a:lnTo>
                  <a:lnTo>
                    <a:pt x="4380" y="2774"/>
                  </a:lnTo>
                  <a:lnTo>
                    <a:pt x="4378" y="2778"/>
                  </a:lnTo>
                  <a:lnTo>
                    <a:pt x="4400" y="2790"/>
                  </a:lnTo>
                  <a:lnTo>
                    <a:pt x="4396" y="2846"/>
                  </a:lnTo>
                  <a:lnTo>
                    <a:pt x="4404" y="2860"/>
                  </a:lnTo>
                  <a:lnTo>
                    <a:pt x="4402" y="2870"/>
                  </a:lnTo>
                  <a:lnTo>
                    <a:pt x="4400" y="2882"/>
                  </a:lnTo>
                  <a:lnTo>
                    <a:pt x="4396" y="2894"/>
                  </a:lnTo>
                  <a:lnTo>
                    <a:pt x="4392" y="2900"/>
                  </a:lnTo>
                  <a:lnTo>
                    <a:pt x="4388" y="2904"/>
                  </a:lnTo>
                  <a:lnTo>
                    <a:pt x="4368" y="2904"/>
                  </a:lnTo>
                  <a:lnTo>
                    <a:pt x="4364" y="2892"/>
                  </a:lnTo>
                  <a:lnTo>
                    <a:pt x="4336" y="2920"/>
                  </a:lnTo>
                  <a:lnTo>
                    <a:pt x="4328" y="2930"/>
                  </a:lnTo>
                  <a:lnTo>
                    <a:pt x="4322" y="2942"/>
                  </a:lnTo>
                  <a:lnTo>
                    <a:pt x="4318" y="2954"/>
                  </a:lnTo>
                  <a:lnTo>
                    <a:pt x="4316" y="2968"/>
                  </a:lnTo>
                  <a:lnTo>
                    <a:pt x="4316" y="3008"/>
                  </a:lnTo>
                  <a:lnTo>
                    <a:pt x="4310" y="3018"/>
                  </a:lnTo>
                  <a:lnTo>
                    <a:pt x="4302" y="3028"/>
                  </a:lnTo>
                  <a:lnTo>
                    <a:pt x="4282" y="3048"/>
                  </a:lnTo>
                  <a:lnTo>
                    <a:pt x="4280" y="3084"/>
                  </a:lnTo>
                  <a:lnTo>
                    <a:pt x="4272" y="3088"/>
                  </a:lnTo>
                  <a:lnTo>
                    <a:pt x="4264" y="3090"/>
                  </a:lnTo>
                  <a:lnTo>
                    <a:pt x="4250" y="3092"/>
                  </a:lnTo>
                  <a:lnTo>
                    <a:pt x="4238" y="3090"/>
                  </a:lnTo>
                  <a:lnTo>
                    <a:pt x="4230" y="3092"/>
                  </a:lnTo>
                  <a:lnTo>
                    <a:pt x="4224" y="3094"/>
                  </a:lnTo>
                  <a:lnTo>
                    <a:pt x="4240" y="3108"/>
                  </a:lnTo>
                  <a:lnTo>
                    <a:pt x="4244" y="3116"/>
                  </a:lnTo>
                  <a:lnTo>
                    <a:pt x="4268" y="3126"/>
                  </a:lnTo>
                  <a:lnTo>
                    <a:pt x="4268" y="3134"/>
                  </a:lnTo>
                  <a:lnTo>
                    <a:pt x="4256" y="3142"/>
                  </a:lnTo>
                  <a:lnTo>
                    <a:pt x="4250" y="3146"/>
                  </a:lnTo>
                  <a:lnTo>
                    <a:pt x="4246" y="3154"/>
                  </a:lnTo>
                  <a:lnTo>
                    <a:pt x="4246" y="3170"/>
                  </a:lnTo>
                  <a:lnTo>
                    <a:pt x="4242" y="3176"/>
                  </a:lnTo>
                  <a:lnTo>
                    <a:pt x="4240" y="3184"/>
                  </a:lnTo>
                  <a:lnTo>
                    <a:pt x="4238" y="3206"/>
                  </a:lnTo>
                  <a:lnTo>
                    <a:pt x="4242" y="3212"/>
                  </a:lnTo>
                  <a:lnTo>
                    <a:pt x="4248" y="3218"/>
                  </a:lnTo>
                  <a:lnTo>
                    <a:pt x="4252" y="3226"/>
                  </a:lnTo>
                  <a:lnTo>
                    <a:pt x="4254" y="3238"/>
                  </a:lnTo>
                  <a:lnTo>
                    <a:pt x="4214" y="3240"/>
                  </a:lnTo>
                  <a:lnTo>
                    <a:pt x="4216" y="3248"/>
                  </a:lnTo>
                  <a:lnTo>
                    <a:pt x="4218" y="3250"/>
                  </a:lnTo>
                  <a:lnTo>
                    <a:pt x="4222" y="3254"/>
                  </a:lnTo>
                  <a:lnTo>
                    <a:pt x="4222" y="3260"/>
                  </a:lnTo>
                  <a:lnTo>
                    <a:pt x="4192" y="3282"/>
                  </a:lnTo>
                  <a:lnTo>
                    <a:pt x="4190" y="3292"/>
                  </a:lnTo>
                  <a:lnTo>
                    <a:pt x="4188" y="3304"/>
                  </a:lnTo>
                  <a:lnTo>
                    <a:pt x="4182" y="3316"/>
                  </a:lnTo>
                  <a:lnTo>
                    <a:pt x="4174" y="3328"/>
                  </a:lnTo>
                  <a:lnTo>
                    <a:pt x="4158" y="3342"/>
                  </a:lnTo>
                  <a:lnTo>
                    <a:pt x="4126" y="3344"/>
                  </a:lnTo>
                  <a:lnTo>
                    <a:pt x="4126" y="3348"/>
                  </a:lnTo>
                  <a:lnTo>
                    <a:pt x="4128" y="3352"/>
                  </a:lnTo>
                  <a:lnTo>
                    <a:pt x="4136" y="3356"/>
                  </a:lnTo>
                  <a:lnTo>
                    <a:pt x="4136" y="3370"/>
                  </a:lnTo>
                  <a:lnTo>
                    <a:pt x="4130" y="3374"/>
                  </a:lnTo>
                  <a:lnTo>
                    <a:pt x="4124" y="3376"/>
                  </a:lnTo>
                  <a:lnTo>
                    <a:pt x="4116" y="3378"/>
                  </a:lnTo>
                  <a:lnTo>
                    <a:pt x="4102" y="3388"/>
                  </a:lnTo>
                  <a:lnTo>
                    <a:pt x="4088" y="3400"/>
                  </a:lnTo>
                  <a:lnTo>
                    <a:pt x="4076" y="3414"/>
                  </a:lnTo>
                  <a:lnTo>
                    <a:pt x="4066" y="3428"/>
                  </a:lnTo>
                  <a:lnTo>
                    <a:pt x="4062" y="3444"/>
                  </a:lnTo>
                  <a:lnTo>
                    <a:pt x="4044" y="3460"/>
                  </a:lnTo>
                  <a:lnTo>
                    <a:pt x="4028" y="3470"/>
                  </a:lnTo>
                  <a:lnTo>
                    <a:pt x="4010" y="3478"/>
                  </a:lnTo>
                  <a:lnTo>
                    <a:pt x="3990" y="3482"/>
                  </a:lnTo>
                  <a:lnTo>
                    <a:pt x="3974" y="3496"/>
                  </a:lnTo>
                  <a:lnTo>
                    <a:pt x="3960" y="3508"/>
                  </a:lnTo>
                  <a:lnTo>
                    <a:pt x="3960" y="3514"/>
                  </a:lnTo>
                  <a:lnTo>
                    <a:pt x="3962" y="3518"/>
                  </a:lnTo>
                  <a:lnTo>
                    <a:pt x="3964" y="3526"/>
                  </a:lnTo>
                  <a:lnTo>
                    <a:pt x="3964" y="3534"/>
                  </a:lnTo>
                  <a:lnTo>
                    <a:pt x="3960" y="3544"/>
                  </a:lnTo>
                  <a:lnTo>
                    <a:pt x="3930" y="3558"/>
                  </a:lnTo>
                  <a:lnTo>
                    <a:pt x="3908" y="3572"/>
                  </a:lnTo>
                  <a:lnTo>
                    <a:pt x="3888" y="3584"/>
                  </a:lnTo>
                  <a:lnTo>
                    <a:pt x="3868" y="3596"/>
                  </a:lnTo>
                  <a:lnTo>
                    <a:pt x="3848" y="3612"/>
                  </a:lnTo>
                  <a:lnTo>
                    <a:pt x="3836" y="3610"/>
                  </a:lnTo>
                  <a:lnTo>
                    <a:pt x="3826" y="3606"/>
                  </a:lnTo>
                  <a:lnTo>
                    <a:pt x="3820" y="3602"/>
                  </a:lnTo>
                  <a:lnTo>
                    <a:pt x="3814" y="3602"/>
                  </a:lnTo>
                  <a:lnTo>
                    <a:pt x="3802" y="3616"/>
                  </a:lnTo>
                  <a:lnTo>
                    <a:pt x="3778" y="3616"/>
                  </a:lnTo>
                  <a:lnTo>
                    <a:pt x="3764" y="3606"/>
                  </a:lnTo>
                  <a:lnTo>
                    <a:pt x="3764" y="3620"/>
                  </a:lnTo>
                  <a:lnTo>
                    <a:pt x="3760" y="3628"/>
                  </a:lnTo>
                  <a:lnTo>
                    <a:pt x="3758" y="3630"/>
                  </a:lnTo>
                  <a:lnTo>
                    <a:pt x="3754" y="3634"/>
                  </a:lnTo>
                  <a:lnTo>
                    <a:pt x="3742" y="3636"/>
                  </a:lnTo>
                  <a:lnTo>
                    <a:pt x="3736" y="3638"/>
                  </a:lnTo>
                  <a:lnTo>
                    <a:pt x="3734" y="3644"/>
                  </a:lnTo>
                  <a:lnTo>
                    <a:pt x="3732" y="3654"/>
                  </a:lnTo>
                  <a:lnTo>
                    <a:pt x="3726" y="3658"/>
                  </a:lnTo>
                  <a:lnTo>
                    <a:pt x="3720" y="3658"/>
                  </a:lnTo>
                  <a:lnTo>
                    <a:pt x="3708" y="3658"/>
                  </a:lnTo>
                  <a:lnTo>
                    <a:pt x="3698" y="3654"/>
                  </a:lnTo>
                  <a:lnTo>
                    <a:pt x="3692" y="3652"/>
                  </a:lnTo>
                  <a:lnTo>
                    <a:pt x="3688" y="3638"/>
                  </a:lnTo>
                  <a:lnTo>
                    <a:pt x="3682" y="3638"/>
                  </a:lnTo>
                  <a:lnTo>
                    <a:pt x="3652" y="3612"/>
                  </a:lnTo>
                  <a:lnTo>
                    <a:pt x="3648" y="3624"/>
                  </a:lnTo>
                  <a:lnTo>
                    <a:pt x="3644" y="3636"/>
                  </a:lnTo>
                  <a:lnTo>
                    <a:pt x="3630" y="3658"/>
                  </a:lnTo>
                  <a:lnTo>
                    <a:pt x="3612" y="3680"/>
                  </a:lnTo>
                  <a:lnTo>
                    <a:pt x="3600" y="3686"/>
                  </a:lnTo>
                  <a:lnTo>
                    <a:pt x="3592" y="3694"/>
                  </a:lnTo>
                  <a:lnTo>
                    <a:pt x="3584" y="3702"/>
                  </a:lnTo>
                  <a:lnTo>
                    <a:pt x="3576" y="3710"/>
                  </a:lnTo>
                  <a:lnTo>
                    <a:pt x="3562" y="3712"/>
                  </a:lnTo>
                  <a:lnTo>
                    <a:pt x="3552" y="3716"/>
                  </a:lnTo>
                  <a:lnTo>
                    <a:pt x="3544" y="3724"/>
                  </a:lnTo>
                  <a:lnTo>
                    <a:pt x="3536" y="3730"/>
                  </a:lnTo>
                  <a:lnTo>
                    <a:pt x="3512" y="3730"/>
                  </a:lnTo>
                  <a:lnTo>
                    <a:pt x="3504" y="3732"/>
                  </a:lnTo>
                  <a:lnTo>
                    <a:pt x="3498" y="3734"/>
                  </a:lnTo>
                  <a:lnTo>
                    <a:pt x="3494" y="3742"/>
                  </a:lnTo>
                  <a:lnTo>
                    <a:pt x="3488" y="3748"/>
                  </a:lnTo>
                  <a:lnTo>
                    <a:pt x="3482" y="3750"/>
                  </a:lnTo>
                  <a:lnTo>
                    <a:pt x="3476" y="3752"/>
                  </a:lnTo>
                  <a:lnTo>
                    <a:pt x="3470" y="3752"/>
                  </a:lnTo>
                  <a:lnTo>
                    <a:pt x="3464" y="3750"/>
                  </a:lnTo>
                  <a:lnTo>
                    <a:pt x="3452" y="3744"/>
                  </a:lnTo>
                  <a:lnTo>
                    <a:pt x="3430" y="3750"/>
                  </a:lnTo>
                  <a:lnTo>
                    <a:pt x="3410" y="3758"/>
                  </a:lnTo>
                  <a:lnTo>
                    <a:pt x="3390" y="3768"/>
                  </a:lnTo>
                  <a:lnTo>
                    <a:pt x="3370" y="3774"/>
                  </a:lnTo>
                  <a:lnTo>
                    <a:pt x="3344" y="3776"/>
                  </a:lnTo>
                  <a:lnTo>
                    <a:pt x="3336" y="3778"/>
                  </a:lnTo>
                  <a:lnTo>
                    <a:pt x="3328" y="3780"/>
                  </a:lnTo>
                  <a:lnTo>
                    <a:pt x="3324" y="3786"/>
                  </a:lnTo>
                  <a:lnTo>
                    <a:pt x="3320" y="3792"/>
                  </a:lnTo>
                  <a:lnTo>
                    <a:pt x="3316" y="3804"/>
                  </a:lnTo>
                  <a:lnTo>
                    <a:pt x="3312" y="3816"/>
                  </a:lnTo>
                  <a:lnTo>
                    <a:pt x="3306" y="3822"/>
                  </a:lnTo>
                  <a:lnTo>
                    <a:pt x="3298" y="3824"/>
                  </a:lnTo>
                  <a:lnTo>
                    <a:pt x="3292" y="3828"/>
                  </a:lnTo>
                  <a:lnTo>
                    <a:pt x="3288" y="3834"/>
                  </a:lnTo>
                  <a:lnTo>
                    <a:pt x="3324" y="3876"/>
                  </a:lnTo>
                  <a:lnTo>
                    <a:pt x="3324" y="3898"/>
                  </a:lnTo>
                  <a:lnTo>
                    <a:pt x="3310" y="3906"/>
                  </a:lnTo>
                  <a:lnTo>
                    <a:pt x="3298" y="3912"/>
                  </a:lnTo>
                  <a:lnTo>
                    <a:pt x="3284" y="3914"/>
                  </a:lnTo>
                  <a:lnTo>
                    <a:pt x="3272" y="3914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009900"/>
              </a:solidFill>
              <a:round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40" name="Freeform 36"/>
            <p:cNvSpPr/>
            <p:nvPr/>
          </p:nvSpPr>
          <p:spPr bwMode="auto">
            <a:xfrm>
              <a:off x="6807200" y="2041525"/>
              <a:ext cx="933450" cy="879475"/>
            </a:xfrm>
            <a:custGeom>
              <a:gdLst>
                <a:gd fmla="*/ 234 w 588" name="T0"/>
                <a:gd fmla="*/ 550 h 554" name="T1"/>
                <a:gd fmla="*/ 248 w 588" name="T2"/>
                <a:gd fmla="*/ 530 h 554" name="T3"/>
                <a:gd fmla="*/ 264 w 588" name="T4"/>
                <a:gd fmla="*/ 516 h 554" name="T5"/>
                <a:gd fmla="*/ 274 w 588" name="T6"/>
                <a:gd fmla="*/ 480 h 554" name="T7"/>
                <a:gd fmla="*/ 252 w 588" name="T8"/>
                <a:gd fmla="*/ 468 h 554" name="T9"/>
                <a:gd fmla="*/ 252 w 588" name="T10"/>
                <a:gd fmla="*/ 438 h 554" name="T11"/>
                <a:gd fmla="*/ 280 w 588" name="T12"/>
                <a:gd fmla="*/ 404 h 554" name="T13"/>
                <a:gd fmla="*/ 288 w 588" name="T14"/>
                <a:gd fmla="*/ 388 h 554" name="T15"/>
                <a:gd fmla="*/ 290 w 588" name="T16"/>
                <a:gd fmla="*/ 342 h 554" name="T17"/>
                <a:gd fmla="*/ 252 w 588" name="T18"/>
                <a:gd fmla="*/ 300 h 554" name="T19"/>
                <a:gd fmla="*/ 200 w 588" name="T20"/>
                <a:gd fmla="*/ 304 h 554" name="T21"/>
                <a:gd fmla="*/ 174 w 588" name="T22"/>
                <a:gd fmla="*/ 330 h 554" name="T23"/>
                <a:gd fmla="*/ 130 w 588" name="T24"/>
                <a:gd fmla="*/ 390 h 554" name="T25"/>
                <a:gd fmla="*/ 110 w 588" name="T26"/>
                <a:gd fmla="*/ 416 h 554" name="T27"/>
                <a:gd fmla="*/ 36 w 588" name="T28"/>
                <a:gd fmla="*/ 364 h 554" name="T29"/>
                <a:gd fmla="*/ 12 w 588" name="T30"/>
                <a:gd fmla="*/ 358 h 554" name="T31"/>
                <a:gd fmla="*/ 0 w 588" name="T32"/>
                <a:gd fmla="*/ 348 h 554" name="T33"/>
                <a:gd fmla="*/ 4 w 588" name="T34"/>
                <a:gd fmla="*/ 324 h 554" name="T35"/>
                <a:gd fmla="*/ 18 w 588" name="T36"/>
                <a:gd fmla="*/ 320 h 554" name="T37"/>
                <a:gd fmla="*/ 40 w 588" name="T38"/>
                <a:gd fmla="*/ 292 h 554" name="T39"/>
                <a:gd fmla="*/ 34 w 588" name="T40"/>
                <a:gd fmla="*/ 238 h 554" name="T41"/>
                <a:gd fmla="*/ 28 w 588" name="T42"/>
                <a:gd fmla="*/ 228 h 554" name="T43"/>
                <a:gd fmla="*/ 20 w 588" name="T44"/>
                <a:gd fmla="*/ 186 h 554" name="T45"/>
                <a:gd fmla="*/ 26 w 588" name="T46"/>
                <a:gd fmla="*/ 172 h 554" name="T47"/>
                <a:gd fmla="*/ 44 w 588" name="T48"/>
                <a:gd fmla="*/ 190 h 554" name="T49"/>
                <a:gd fmla="*/ 58 w 588" name="T50"/>
                <a:gd fmla="*/ 210 h 554" name="T51"/>
                <a:gd fmla="*/ 80 w 588" name="T52"/>
                <a:gd fmla="*/ 224 h 554" name="T53"/>
                <a:gd fmla="*/ 100 w 588" name="T54"/>
                <a:gd fmla="*/ 222 h 554" name="T55"/>
                <a:gd fmla="*/ 142 w 588" name="T56"/>
                <a:gd fmla="*/ 186 h 554" name="T57"/>
                <a:gd fmla="*/ 216 w 588" name="T58"/>
                <a:gd fmla="*/ 128 h 554" name="T59"/>
                <a:gd fmla="*/ 232 w 588" name="T60"/>
                <a:gd fmla="*/ 104 h 554" name="T61"/>
                <a:gd fmla="*/ 262 w 588" name="T62"/>
                <a:gd fmla="*/ 76 h 554" name="T63"/>
                <a:gd fmla="*/ 292 w 588" name="T64"/>
                <a:gd fmla="*/ 74 h 554" name="T65"/>
                <a:gd fmla="*/ 312 w 588" name="T66"/>
                <a:gd fmla="*/ 84 h 554" name="T67"/>
                <a:gd fmla="*/ 348 w 588" name="T68"/>
                <a:gd fmla="*/ 66 h 554" name="T69"/>
                <a:gd fmla="*/ 348 w 588" name="T70"/>
                <a:gd fmla="*/ 16 h 554" name="T71"/>
                <a:gd fmla="*/ 362 w 588" name="T72"/>
                <a:gd fmla="*/ 2 h 554" name="T73"/>
                <a:gd fmla="*/ 396 w 588" name="T74"/>
                <a:gd fmla="*/ 32 h 554" name="T75"/>
                <a:gd fmla="*/ 418 w 588" name="T76"/>
                <a:gd fmla="*/ 46 h 554" name="T77"/>
                <a:gd fmla="*/ 436 w 588" name="T78"/>
                <a:gd fmla="*/ 44 h 554" name="T79"/>
                <a:gd fmla="*/ 440 w 588" name="T80"/>
                <a:gd fmla="*/ 28 h 554" name="T81"/>
                <a:gd fmla="*/ 458 w 588" name="T82"/>
                <a:gd fmla="*/ 24 h 554" name="T83"/>
                <a:gd fmla="*/ 460 w 588" name="T84"/>
                <a:gd fmla="*/ 62 h 554" name="T85"/>
                <a:gd fmla="*/ 498 w 588" name="T86"/>
                <a:gd fmla="*/ 110 h 554" name="T87"/>
                <a:gd fmla="*/ 516 w 588" name="T88"/>
                <a:gd fmla="*/ 178 h 554" name="T89"/>
                <a:gd fmla="*/ 530 w 588" name="T90"/>
                <a:gd fmla="*/ 196 h 554" name="T91"/>
                <a:gd fmla="*/ 588 w 588" name="T92"/>
                <a:gd fmla="*/ 236 h 554" name="T93"/>
                <a:gd fmla="*/ 580 w 588" name="T94"/>
                <a:gd fmla="*/ 250 h 554" name="T95"/>
                <a:gd fmla="*/ 520 w 588" name="T96"/>
                <a:gd fmla="*/ 292 h 554" name="T97"/>
                <a:gd fmla="*/ 502 w 588" name="T98"/>
                <a:gd fmla="*/ 310 h 554" name="T99"/>
                <a:gd fmla="*/ 472 w 588" name="T100"/>
                <a:gd fmla="*/ 346 h 554" name="T101"/>
                <a:gd fmla="*/ 466 w 588" name="T102"/>
                <a:gd fmla="*/ 374 h 554" name="T103"/>
                <a:gd fmla="*/ 448 w 588" name="T104"/>
                <a:gd fmla="*/ 390 h 554" name="T105"/>
                <a:gd fmla="*/ 412 w 588" name="T106"/>
                <a:gd fmla="*/ 402 h 554" name="T107"/>
                <a:gd fmla="*/ 362 w 588" name="T108"/>
                <a:gd fmla="*/ 424 h 554" name="T109"/>
                <a:gd fmla="*/ 322 w 588" name="T110"/>
                <a:gd fmla="*/ 460 h 554" name="T111"/>
                <a:gd fmla="*/ 304 w 588" name="T112"/>
                <a:gd fmla="*/ 494 h 554" name="T113"/>
                <a:gd fmla="*/ 290 w 588" name="T114"/>
                <a:gd fmla="*/ 542 h 554" name="T115"/>
                <a:gd fmla="*/ 236 w 588" name="T116"/>
                <a:gd fmla="*/ 554 h 554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60000 65536" name="T165"/>
                <a:gd fmla="*/ 0 60000 65536" name="T166"/>
                <a:gd fmla="*/ 0 60000 65536" name="T167"/>
                <a:gd fmla="*/ 0 60000 65536" name="T168"/>
                <a:gd fmla="*/ 0 60000 65536" name="T169"/>
                <a:gd fmla="*/ 0 60000 65536" name="T170"/>
                <a:gd fmla="*/ 0 60000 65536" name="T171"/>
                <a:gd fmla="*/ 0 60000 65536" name="T172"/>
                <a:gd fmla="*/ 0 60000 65536" name="T173"/>
                <a:gd fmla="*/ 0 60000 65536" name="T174"/>
                <a:gd fmla="*/ 0 60000 65536" name="T175"/>
                <a:gd fmla="*/ 0 60000 65536" name="T176"/>
              </a:gdLst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b="b" l="0" r="r" t="0"/>
              <a:pathLst>
                <a:path h="554" w="588">
                  <a:moveTo>
                    <a:pt x="236" y="554"/>
                  </a:moveTo>
                  <a:lnTo>
                    <a:pt x="236" y="554"/>
                  </a:lnTo>
                  <a:lnTo>
                    <a:pt x="234" y="550"/>
                  </a:lnTo>
                  <a:lnTo>
                    <a:pt x="240" y="536"/>
                  </a:lnTo>
                  <a:lnTo>
                    <a:pt x="248" y="530"/>
                  </a:lnTo>
                  <a:lnTo>
                    <a:pt x="254" y="524"/>
                  </a:lnTo>
                  <a:lnTo>
                    <a:pt x="264" y="516"/>
                  </a:lnTo>
                  <a:lnTo>
                    <a:pt x="274" y="496"/>
                  </a:lnTo>
                  <a:lnTo>
                    <a:pt x="274" y="480"/>
                  </a:lnTo>
                  <a:lnTo>
                    <a:pt x="252" y="468"/>
                  </a:lnTo>
                  <a:lnTo>
                    <a:pt x="250" y="456"/>
                  </a:lnTo>
                  <a:lnTo>
                    <a:pt x="250" y="446"/>
                  </a:lnTo>
                  <a:lnTo>
                    <a:pt x="252" y="438"/>
                  </a:lnTo>
                  <a:lnTo>
                    <a:pt x="256" y="430"/>
                  </a:lnTo>
                  <a:lnTo>
                    <a:pt x="266" y="416"/>
                  </a:lnTo>
                  <a:lnTo>
                    <a:pt x="280" y="404"/>
                  </a:lnTo>
                  <a:lnTo>
                    <a:pt x="284" y="396"/>
                  </a:lnTo>
                  <a:lnTo>
                    <a:pt x="288" y="388"/>
                  </a:lnTo>
                  <a:lnTo>
                    <a:pt x="290" y="370"/>
                  </a:lnTo>
                  <a:lnTo>
                    <a:pt x="290" y="356"/>
                  </a:lnTo>
                  <a:lnTo>
                    <a:pt x="290" y="342"/>
                  </a:lnTo>
                  <a:lnTo>
                    <a:pt x="252" y="300"/>
                  </a:lnTo>
                  <a:lnTo>
                    <a:pt x="234" y="298"/>
                  </a:lnTo>
                  <a:lnTo>
                    <a:pt x="200" y="304"/>
                  </a:lnTo>
                  <a:lnTo>
                    <a:pt x="186" y="316"/>
                  </a:lnTo>
                  <a:lnTo>
                    <a:pt x="174" y="330"/>
                  </a:lnTo>
                  <a:lnTo>
                    <a:pt x="148" y="360"/>
                  </a:lnTo>
                  <a:lnTo>
                    <a:pt x="130" y="390"/>
                  </a:lnTo>
                  <a:lnTo>
                    <a:pt x="120" y="404"/>
                  </a:lnTo>
                  <a:lnTo>
                    <a:pt x="110" y="416"/>
                  </a:lnTo>
                  <a:lnTo>
                    <a:pt x="70" y="390"/>
                  </a:lnTo>
                  <a:lnTo>
                    <a:pt x="52" y="376"/>
                  </a:lnTo>
                  <a:lnTo>
                    <a:pt x="36" y="364"/>
                  </a:lnTo>
                  <a:lnTo>
                    <a:pt x="22" y="362"/>
                  </a:lnTo>
                  <a:lnTo>
                    <a:pt x="12" y="358"/>
                  </a:lnTo>
                  <a:lnTo>
                    <a:pt x="6" y="352"/>
                  </a:lnTo>
                  <a:lnTo>
                    <a:pt x="0" y="348"/>
                  </a:lnTo>
                  <a:lnTo>
                    <a:pt x="0" y="334"/>
                  </a:lnTo>
                  <a:lnTo>
                    <a:pt x="2" y="326"/>
                  </a:lnTo>
                  <a:lnTo>
                    <a:pt x="4" y="324"/>
                  </a:lnTo>
                  <a:lnTo>
                    <a:pt x="6" y="322"/>
                  </a:lnTo>
                  <a:lnTo>
                    <a:pt x="18" y="320"/>
                  </a:lnTo>
                  <a:lnTo>
                    <a:pt x="28" y="306"/>
                  </a:lnTo>
                  <a:lnTo>
                    <a:pt x="40" y="292"/>
                  </a:lnTo>
                  <a:lnTo>
                    <a:pt x="38" y="240"/>
                  </a:lnTo>
                  <a:lnTo>
                    <a:pt x="34" y="238"/>
                  </a:lnTo>
                  <a:lnTo>
                    <a:pt x="28" y="228"/>
                  </a:lnTo>
                  <a:lnTo>
                    <a:pt x="20" y="206"/>
                  </a:lnTo>
                  <a:lnTo>
                    <a:pt x="20" y="186"/>
                  </a:lnTo>
                  <a:lnTo>
                    <a:pt x="22" y="178"/>
                  </a:lnTo>
                  <a:lnTo>
                    <a:pt x="26" y="172"/>
                  </a:lnTo>
                  <a:lnTo>
                    <a:pt x="34" y="176"/>
                  </a:lnTo>
                  <a:lnTo>
                    <a:pt x="40" y="180"/>
                  </a:lnTo>
                  <a:lnTo>
                    <a:pt x="44" y="190"/>
                  </a:lnTo>
                  <a:lnTo>
                    <a:pt x="48" y="202"/>
                  </a:lnTo>
                  <a:lnTo>
                    <a:pt x="58" y="210"/>
                  </a:lnTo>
                  <a:lnTo>
                    <a:pt x="68" y="218"/>
                  </a:lnTo>
                  <a:lnTo>
                    <a:pt x="74" y="222"/>
                  </a:lnTo>
                  <a:lnTo>
                    <a:pt x="80" y="224"/>
                  </a:lnTo>
                  <a:lnTo>
                    <a:pt x="88" y="224"/>
                  </a:lnTo>
                  <a:lnTo>
                    <a:pt x="100" y="222"/>
                  </a:lnTo>
                  <a:lnTo>
                    <a:pt x="118" y="204"/>
                  </a:lnTo>
                  <a:lnTo>
                    <a:pt x="142" y="186"/>
                  </a:lnTo>
                  <a:lnTo>
                    <a:pt x="168" y="166"/>
                  </a:lnTo>
                  <a:lnTo>
                    <a:pt x="192" y="146"/>
                  </a:lnTo>
                  <a:lnTo>
                    <a:pt x="216" y="128"/>
                  </a:lnTo>
                  <a:lnTo>
                    <a:pt x="226" y="116"/>
                  </a:lnTo>
                  <a:lnTo>
                    <a:pt x="232" y="104"/>
                  </a:lnTo>
                  <a:lnTo>
                    <a:pt x="244" y="82"/>
                  </a:lnTo>
                  <a:lnTo>
                    <a:pt x="262" y="76"/>
                  </a:lnTo>
                  <a:lnTo>
                    <a:pt x="278" y="72"/>
                  </a:lnTo>
                  <a:lnTo>
                    <a:pt x="284" y="72"/>
                  </a:lnTo>
                  <a:lnTo>
                    <a:pt x="292" y="74"/>
                  </a:lnTo>
                  <a:lnTo>
                    <a:pt x="302" y="78"/>
                  </a:lnTo>
                  <a:lnTo>
                    <a:pt x="312" y="84"/>
                  </a:lnTo>
                  <a:lnTo>
                    <a:pt x="332" y="84"/>
                  </a:lnTo>
                  <a:lnTo>
                    <a:pt x="348" y="66"/>
                  </a:lnTo>
                  <a:lnTo>
                    <a:pt x="348" y="16"/>
                  </a:lnTo>
                  <a:lnTo>
                    <a:pt x="354" y="0"/>
                  </a:lnTo>
                  <a:lnTo>
                    <a:pt x="362" y="2"/>
                  </a:lnTo>
                  <a:lnTo>
                    <a:pt x="374" y="8"/>
                  </a:lnTo>
                  <a:lnTo>
                    <a:pt x="384" y="18"/>
                  </a:lnTo>
                  <a:lnTo>
                    <a:pt x="396" y="32"/>
                  </a:lnTo>
                  <a:lnTo>
                    <a:pt x="408" y="42"/>
                  </a:lnTo>
                  <a:lnTo>
                    <a:pt x="418" y="46"/>
                  </a:lnTo>
                  <a:lnTo>
                    <a:pt x="432" y="48"/>
                  </a:lnTo>
                  <a:lnTo>
                    <a:pt x="436" y="44"/>
                  </a:lnTo>
                  <a:lnTo>
                    <a:pt x="438" y="36"/>
                  </a:lnTo>
                  <a:lnTo>
                    <a:pt x="440" y="28"/>
                  </a:lnTo>
                  <a:lnTo>
                    <a:pt x="450" y="16"/>
                  </a:lnTo>
                  <a:lnTo>
                    <a:pt x="458" y="24"/>
                  </a:lnTo>
                  <a:lnTo>
                    <a:pt x="460" y="62"/>
                  </a:lnTo>
                  <a:lnTo>
                    <a:pt x="472" y="76"/>
                  </a:lnTo>
                  <a:lnTo>
                    <a:pt x="484" y="92"/>
                  </a:lnTo>
                  <a:lnTo>
                    <a:pt x="498" y="110"/>
                  </a:lnTo>
                  <a:lnTo>
                    <a:pt x="516" y="128"/>
                  </a:lnTo>
                  <a:lnTo>
                    <a:pt x="516" y="178"/>
                  </a:lnTo>
                  <a:lnTo>
                    <a:pt x="530" y="196"/>
                  </a:lnTo>
                  <a:lnTo>
                    <a:pt x="564" y="220"/>
                  </a:lnTo>
                  <a:lnTo>
                    <a:pt x="588" y="236"/>
                  </a:lnTo>
                  <a:lnTo>
                    <a:pt x="586" y="242"/>
                  </a:lnTo>
                  <a:lnTo>
                    <a:pt x="580" y="250"/>
                  </a:lnTo>
                  <a:lnTo>
                    <a:pt x="558" y="266"/>
                  </a:lnTo>
                  <a:lnTo>
                    <a:pt x="534" y="282"/>
                  </a:lnTo>
                  <a:lnTo>
                    <a:pt x="520" y="292"/>
                  </a:lnTo>
                  <a:lnTo>
                    <a:pt x="502" y="310"/>
                  </a:lnTo>
                  <a:lnTo>
                    <a:pt x="486" y="328"/>
                  </a:lnTo>
                  <a:lnTo>
                    <a:pt x="472" y="346"/>
                  </a:lnTo>
                  <a:lnTo>
                    <a:pt x="470" y="354"/>
                  </a:lnTo>
                  <a:lnTo>
                    <a:pt x="468" y="364"/>
                  </a:lnTo>
                  <a:lnTo>
                    <a:pt x="466" y="374"/>
                  </a:lnTo>
                  <a:lnTo>
                    <a:pt x="462" y="384"/>
                  </a:lnTo>
                  <a:lnTo>
                    <a:pt x="448" y="390"/>
                  </a:lnTo>
                  <a:lnTo>
                    <a:pt x="432" y="398"/>
                  </a:lnTo>
                  <a:lnTo>
                    <a:pt x="412" y="402"/>
                  </a:lnTo>
                  <a:lnTo>
                    <a:pt x="394" y="408"/>
                  </a:lnTo>
                  <a:lnTo>
                    <a:pt x="378" y="416"/>
                  </a:lnTo>
                  <a:lnTo>
                    <a:pt x="362" y="424"/>
                  </a:lnTo>
                  <a:lnTo>
                    <a:pt x="348" y="434"/>
                  </a:lnTo>
                  <a:lnTo>
                    <a:pt x="336" y="446"/>
                  </a:lnTo>
                  <a:lnTo>
                    <a:pt x="322" y="460"/>
                  </a:lnTo>
                  <a:lnTo>
                    <a:pt x="310" y="476"/>
                  </a:lnTo>
                  <a:lnTo>
                    <a:pt x="304" y="494"/>
                  </a:lnTo>
                  <a:lnTo>
                    <a:pt x="296" y="518"/>
                  </a:lnTo>
                  <a:lnTo>
                    <a:pt x="290" y="542"/>
                  </a:lnTo>
                  <a:lnTo>
                    <a:pt x="260" y="550"/>
                  </a:lnTo>
                  <a:lnTo>
                    <a:pt x="236" y="554"/>
                  </a:lnTo>
                  <a:close/>
                </a:path>
              </a:pathLst>
            </a:custGeom>
            <a:pattFill prst="wdDnDiag">
              <a:fgClr>
                <a:srgbClr val="F2F2F2"/>
              </a:fgClr>
              <a:bgClr>
                <a:schemeClr val="bg1"/>
              </a:bgClr>
            </a:pattFill>
            <a:ln w="9525">
              <a:solidFill>
                <a:srgbClr val="009900"/>
              </a:solidFill>
              <a:round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11" name="Freeform 7"/>
            <p:cNvSpPr/>
            <p:nvPr/>
          </p:nvSpPr>
          <p:spPr bwMode="auto">
            <a:xfrm>
              <a:off x="5489575" y="6505575"/>
              <a:ext cx="422275" cy="352425"/>
            </a:xfrm>
            <a:custGeom>
              <a:gdLst>
                <a:gd fmla="*/ 88 w 266" name="T0"/>
                <a:gd fmla="*/ 222 h 222" name="T1"/>
                <a:gd fmla="*/ 88 w 266" name="T2"/>
                <a:gd fmla="*/ 222 h 222" name="T3"/>
                <a:gd fmla="*/ 62 w 266" name="T4"/>
                <a:gd fmla="*/ 212 h 222" name="T5"/>
                <a:gd fmla="*/ 40 w 266" name="T6"/>
                <a:gd fmla="*/ 206 h 222" name="T7"/>
                <a:gd fmla="*/ 20 w 266" name="T8"/>
                <a:gd fmla="*/ 196 h 222" name="T9"/>
                <a:gd fmla="*/ 12 w 266" name="T10"/>
                <a:gd fmla="*/ 190 h 222" name="T11"/>
                <a:gd fmla="*/ 6 w 266" name="T12"/>
                <a:gd fmla="*/ 184 h 222" name="T13"/>
                <a:gd fmla="*/ 6 w 266" name="T14"/>
                <a:gd fmla="*/ 184 h 222" name="T15"/>
                <a:gd fmla="*/ 2 w 266" name="T16"/>
                <a:gd fmla="*/ 160 h 222" name="T17"/>
                <a:gd fmla="*/ 0 w 266" name="T18"/>
                <a:gd fmla="*/ 132 h 222" name="T19"/>
                <a:gd fmla="*/ 2 w 266" name="T20"/>
                <a:gd fmla="*/ 108 h 222" name="T21"/>
                <a:gd fmla="*/ 4 w 266" name="T22"/>
                <a:gd fmla="*/ 98 h 222" name="T23"/>
                <a:gd fmla="*/ 8 w 266" name="T24"/>
                <a:gd fmla="*/ 88 h 222" name="T25"/>
                <a:gd fmla="*/ 8 w 266" name="T26"/>
                <a:gd fmla="*/ 88 h 222" name="T27"/>
                <a:gd fmla="*/ 26 w 266" name="T28"/>
                <a:gd fmla="*/ 82 h 222" name="T29"/>
                <a:gd fmla="*/ 36 w 266" name="T30"/>
                <a:gd fmla="*/ 78 h 222" name="T31"/>
                <a:gd fmla="*/ 44 w 266" name="T32"/>
                <a:gd fmla="*/ 74 h 222" name="T33"/>
                <a:gd fmla="*/ 44 w 266" name="T34"/>
                <a:gd fmla="*/ 74 h 222" name="T35"/>
                <a:gd fmla="*/ 46 w 266" name="T36"/>
                <a:gd fmla="*/ 36 h 222" name="T37"/>
                <a:gd fmla="*/ 46 w 266" name="T38"/>
                <a:gd fmla="*/ 36 h 222" name="T39"/>
                <a:gd fmla="*/ 52 w 266" name="T40"/>
                <a:gd fmla="*/ 32 h 222" name="T41"/>
                <a:gd fmla="*/ 56 w 266" name="T42"/>
                <a:gd fmla="*/ 30 h 222" name="T43"/>
                <a:gd fmla="*/ 66 w 266" name="T44"/>
                <a:gd fmla="*/ 32 h 222" name="T45"/>
                <a:gd fmla="*/ 76 w 266" name="T46"/>
                <a:gd fmla="*/ 34 h 222" name="T47"/>
                <a:gd fmla="*/ 84 w 266" name="T48"/>
                <a:gd fmla="*/ 34 h 222" name="T49"/>
                <a:gd fmla="*/ 90 w 266" name="T50"/>
                <a:gd fmla="*/ 34 h 222" name="T51"/>
                <a:gd fmla="*/ 90 w 266" name="T52"/>
                <a:gd fmla="*/ 34 h 222" name="T53"/>
                <a:gd fmla="*/ 142 w 266" name="T54"/>
                <a:gd fmla="*/ 6 h 222" name="T55"/>
                <a:gd fmla="*/ 142 w 266" name="T56"/>
                <a:gd fmla="*/ 6 h 222" name="T57"/>
                <a:gd fmla="*/ 234 w 266" name="T58"/>
                <a:gd fmla="*/ 0 h 222" name="T59"/>
                <a:gd fmla="*/ 234 w 266" name="T60"/>
                <a:gd fmla="*/ 0 h 222" name="T61"/>
                <a:gd fmla="*/ 242 w 266" name="T62"/>
                <a:gd fmla="*/ 4 h 222" name="T63"/>
                <a:gd fmla="*/ 250 w 266" name="T64"/>
                <a:gd fmla="*/ 10 h 222" name="T65"/>
                <a:gd fmla="*/ 258 w 266" name="T66"/>
                <a:gd fmla="*/ 20 h 222" name="T67"/>
                <a:gd fmla="*/ 266 w 266" name="T68"/>
                <a:gd fmla="*/ 32 h 222" name="T69"/>
                <a:gd fmla="*/ 266 w 266" name="T70"/>
                <a:gd fmla="*/ 32 h 222" name="T71"/>
                <a:gd fmla="*/ 266 w 266" name="T72"/>
                <a:gd fmla="*/ 52 h 222" name="T73"/>
                <a:gd fmla="*/ 266 w 266" name="T74"/>
                <a:gd fmla="*/ 52 h 222" name="T75"/>
                <a:gd fmla="*/ 262 w 266" name="T76"/>
                <a:gd fmla="*/ 60 h 222" name="T77"/>
                <a:gd fmla="*/ 258 w 266" name="T78"/>
                <a:gd fmla="*/ 68 h 222" name="T79"/>
                <a:gd fmla="*/ 258 w 266" name="T80"/>
                <a:gd fmla="*/ 68 h 222" name="T81"/>
                <a:gd fmla="*/ 236 w 266" name="T82"/>
                <a:gd fmla="*/ 100 h 222" name="T83"/>
                <a:gd fmla="*/ 226 w 266" name="T84"/>
                <a:gd fmla="*/ 116 h 222" name="T85"/>
                <a:gd fmla="*/ 218 w 266" name="T86"/>
                <a:gd fmla="*/ 134 h 222" name="T87"/>
                <a:gd fmla="*/ 218 w 266" name="T88"/>
                <a:gd fmla="*/ 134 h 222" name="T89"/>
                <a:gd fmla="*/ 212 w 266" name="T90"/>
                <a:gd fmla="*/ 148 h 222" name="T91"/>
                <a:gd fmla="*/ 208 w 266" name="T92"/>
                <a:gd fmla="*/ 158 h 222" name="T93"/>
                <a:gd fmla="*/ 202 w 266" name="T94"/>
                <a:gd fmla="*/ 166 h 222" name="T95"/>
                <a:gd fmla="*/ 202 w 266" name="T96"/>
                <a:gd fmla="*/ 166 h 222" name="T97"/>
                <a:gd fmla="*/ 178 w 266" name="T98"/>
                <a:gd fmla="*/ 178 h 222" name="T99"/>
                <a:gd fmla="*/ 156 w 266" name="T100"/>
                <a:gd fmla="*/ 192 h 222" name="T101"/>
                <a:gd fmla="*/ 116 w 266" name="T102"/>
                <a:gd fmla="*/ 218 h 222" name="T103"/>
                <a:gd fmla="*/ 116 w 266" name="T104"/>
                <a:gd fmla="*/ 218 h 222" name="T105"/>
                <a:gd fmla="*/ 88 w 266" name="T106"/>
                <a:gd fmla="*/ 222 h 222" name="T107"/>
                <a:gd fmla="*/ 88 w 266" name="T108"/>
                <a:gd fmla="*/ 222 h 222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</a:gdLst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b="b" l="0" r="r" t="0"/>
              <a:pathLst>
                <a:path h="221" w="266">
                  <a:moveTo>
                    <a:pt x="88" y="222"/>
                  </a:moveTo>
                  <a:lnTo>
                    <a:pt x="88" y="222"/>
                  </a:lnTo>
                  <a:lnTo>
                    <a:pt x="62" y="212"/>
                  </a:lnTo>
                  <a:lnTo>
                    <a:pt x="40" y="206"/>
                  </a:lnTo>
                  <a:lnTo>
                    <a:pt x="20" y="196"/>
                  </a:lnTo>
                  <a:lnTo>
                    <a:pt x="12" y="190"/>
                  </a:lnTo>
                  <a:lnTo>
                    <a:pt x="6" y="184"/>
                  </a:lnTo>
                  <a:lnTo>
                    <a:pt x="2" y="160"/>
                  </a:lnTo>
                  <a:lnTo>
                    <a:pt x="0" y="132"/>
                  </a:lnTo>
                  <a:lnTo>
                    <a:pt x="2" y="108"/>
                  </a:lnTo>
                  <a:lnTo>
                    <a:pt x="4" y="98"/>
                  </a:lnTo>
                  <a:lnTo>
                    <a:pt x="8" y="88"/>
                  </a:lnTo>
                  <a:lnTo>
                    <a:pt x="26" y="82"/>
                  </a:lnTo>
                  <a:lnTo>
                    <a:pt x="36" y="78"/>
                  </a:lnTo>
                  <a:lnTo>
                    <a:pt x="44" y="74"/>
                  </a:lnTo>
                  <a:lnTo>
                    <a:pt x="46" y="36"/>
                  </a:lnTo>
                  <a:lnTo>
                    <a:pt x="52" y="32"/>
                  </a:lnTo>
                  <a:lnTo>
                    <a:pt x="56" y="30"/>
                  </a:lnTo>
                  <a:lnTo>
                    <a:pt x="66" y="32"/>
                  </a:lnTo>
                  <a:lnTo>
                    <a:pt x="76" y="34"/>
                  </a:lnTo>
                  <a:lnTo>
                    <a:pt x="84" y="34"/>
                  </a:lnTo>
                  <a:lnTo>
                    <a:pt x="90" y="34"/>
                  </a:lnTo>
                  <a:lnTo>
                    <a:pt x="142" y="6"/>
                  </a:lnTo>
                  <a:lnTo>
                    <a:pt x="234" y="0"/>
                  </a:lnTo>
                  <a:lnTo>
                    <a:pt x="242" y="4"/>
                  </a:lnTo>
                  <a:lnTo>
                    <a:pt x="250" y="10"/>
                  </a:lnTo>
                  <a:lnTo>
                    <a:pt x="258" y="20"/>
                  </a:lnTo>
                  <a:lnTo>
                    <a:pt x="266" y="32"/>
                  </a:lnTo>
                  <a:lnTo>
                    <a:pt x="266" y="52"/>
                  </a:lnTo>
                  <a:lnTo>
                    <a:pt x="262" y="60"/>
                  </a:lnTo>
                  <a:lnTo>
                    <a:pt x="258" y="68"/>
                  </a:lnTo>
                  <a:lnTo>
                    <a:pt x="236" y="100"/>
                  </a:lnTo>
                  <a:lnTo>
                    <a:pt x="226" y="116"/>
                  </a:lnTo>
                  <a:lnTo>
                    <a:pt x="218" y="134"/>
                  </a:lnTo>
                  <a:lnTo>
                    <a:pt x="212" y="148"/>
                  </a:lnTo>
                  <a:lnTo>
                    <a:pt x="208" y="158"/>
                  </a:lnTo>
                  <a:lnTo>
                    <a:pt x="202" y="166"/>
                  </a:lnTo>
                  <a:lnTo>
                    <a:pt x="178" y="178"/>
                  </a:lnTo>
                  <a:lnTo>
                    <a:pt x="156" y="192"/>
                  </a:lnTo>
                  <a:lnTo>
                    <a:pt x="116" y="218"/>
                  </a:lnTo>
                  <a:lnTo>
                    <a:pt x="88" y="222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009900"/>
              </a:solidFill>
              <a:round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12" name="Freeform 8"/>
            <p:cNvSpPr/>
            <p:nvPr/>
          </p:nvSpPr>
          <p:spPr bwMode="auto">
            <a:xfrm>
              <a:off x="5506810" y="6535963"/>
              <a:ext cx="387350" cy="320675"/>
            </a:xfrm>
            <a:custGeom>
              <a:gdLst>
                <a:gd fmla="*/ 82 w 244" name="T0"/>
                <a:gd fmla="*/ 202 h 202" name="T1"/>
                <a:gd fmla="*/ 82 w 244" name="T2"/>
                <a:gd fmla="*/ 202 h 202" name="T3"/>
                <a:gd fmla="*/ 22 w 244" name="T4"/>
                <a:gd fmla="*/ 182 h 202" name="T5"/>
                <a:gd fmla="*/ 22 w 244" name="T6"/>
                <a:gd fmla="*/ 182 h 202" name="T7"/>
                <a:gd fmla="*/ 12 w 244" name="T8"/>
                <a:gd fmla="*/ 174 h 202" name="T9"/>
                <a:gd fmla="*/ 6 w 244" name="T10"/>
                <a:gd fmla="*/ 166 h 202" name="T11"/>
                <a:gd fmla="*/ 0 w 244" name="T12"/>
                <a:gd fmla="*/ 158 h 202" name="T13"/>
                <a:gd fmla="*/ 0 w 244" name="T14"/>
                <a:gd fmla="*/ 150 h 202" name="T15"/>
                <a:gd fmla="*/ 0 w 244" name="T16"/>
                <a:gd fmla="*/ 132 h 202" name="T17"/>
                <a:gd fmla="*/ 0 w 244" name="T18"/>
                <a:gd fmla="*/ 114 h 202" name="T19"/>
                <a:gd fmla="*/ 0 w 244" name="T20"/>
                <a:gd fmla="*/ 114 h 202" name="T21"/>
                <a:gd fmla="*/ 2 w 244" name="T22"/>
                <a:gd fmla="*/ 94 h 202" name="T23"/>
                <a:gd fmla="*/ 4 w 244" name="T24"/>
                <a:gd fmla="*/ 90 h 202" name="T25"/>
                <a:gd fmla="*/ 6 w 244" name="T26"/>
                <a:gd fmla="*/ 86 h 202" name="T27"/>
                <a:gd fmla="*/ 8 w 244" name="T28"/>
                <a:gd fmla="*/ 84 h 202" name="T29"/>
                <a:gd fmla="*/ 14 w 244" name="T30"/>
                <a:gd fmla="*/ 82 h 202" name="T31"/>
                <a:gd fmla="*/ 30 w 244" name="T32"/>
                <a:gd fmla="*/ 78 h 202" name="T33"/>
                <a:gd fmla="*/ 30 w 244" name="T34"/>
                <a:gd fmla="*/ 78 h 202" name="T35"/>
                <a:gd fmla="*/ 42 w 244" name="T36"/>
                <a:gd fmla="*/ 68 h 202" name="T37"/>
                <a:gd fmla="*/ 42 w 244" name="T38"/>
                <a:gd fmla="*/ 68 h 202" name="T39"/>
                <a:gd fmla="*/ 44 w 244" name="T40"/>
                <a:gd fmla="*/ 32 h 202" name="T41"/>
                <a:gd fmla="*/ 44 w 244" name="T42"/>
                <a:gd fmla="*/ 32 h 202" name="T43"/>
                <a:gd fmla="*/ 48 w 244" name="T44"/>
                <a:gd fmla="*/ 30 h 202" name="T45"/>
                <a:gd fmla="*/ 48 w 244" name="T46"/>
                <a:gd fmla="*/ 30 h 202" name="T47"/>
                <a:gd fmla="*/ 64 w 244" name="T48"/>
                <a:gd fmla="*/ 34 h 202" name="T49"/>
                <a:gd fmla="*/ 74 w 244" name="T50"/>
                <a:gd fmla="*/ 34 h 202" name="T51"/>
                <a:gd fmla="*/ 84 w 244" name="T52"/>
                <a:gd fmla="*/ 34 h 202" name="T53"/>
                <a:gd fmla="*/ 84 w 244" name="T54"/>
                <a:gd fmla="*/ 34 h 202" name="T55"/>
                <a:gd fmla="*/ 134 w 244" name="T56"/>
                <a:gd fmla="*/ 6 h 202" name="T57"/>
                <a:gd fmla="*/ 134 w 244" name="T58"/>
                <a:gd fmla="*/ 6 h 202" name="T59"/>
                <a:gd fmla="*/ 218 w 244" name="T60"/>
                <a:gd fmla="*/ 0 h 202" name="T61"/>
                <a:gd fmla="*/ 218 w 244" name="T62"/>
                <a:gd fmla="*/ 0 h 202" name="T63"/>
                <a:gd fmla="*/ 224 w 244" name="T64"/>
                <a:gd fmla="*/ 4 h 202" name="T65"/>
                <a:gd fmla="*/ 234 w 244" name="T66"/>
                <a:gd fmla="*/ 12 h 202" name="T67"/>
                <a:gd fmla="*/ 238 w 244" name="T68"/>
                <a:gd fmla="*/ 16 h 202" name="T69"/>
                <a:gd fmla="*/ 240 w 244" name="T70"/>
                <a:gd fmla="*/ 22 h 202" name="T71"/>
                <a:gd fmla="*/ 244 w 244" name="T72"/>
                <a:gd fmla="*/ 28 h 202" name="T73"/>
                <a:gd fmla="*/ 244 w 244" name="T74"/>
                <a:gd fmla="*/ 36 h 202" name="T75"/>
                <a:gd fmla="*/ 244 w 244" name="T76"/>
                <a:gd fmla="*/ 36 h 202" name="T77"/>
                <a:gd fmla="*/ 232 w 244" name="T78"/>
                <a:gd fmla="*/ 56 h 202" name="T79"/>
                <a:gd fmla="*/ 224 w 244" name="T80"/>
                <a:gd fmla="*/ 66 h 202" name="T81"/>
                <a:gd fmla="*/ 216 w 244" name="T82"/>
                <a:gd fmla="*/ 74 h 202" name="T83"/>
                <a:gd fmla="*/ 216 w 244" name="T84"/>
                <a:gd fmla="*/ 74 h 202" name="T85"/>
                <a:gd fmla="*/ 210 w 244" name="T86"/>
                <a:gd fmla="*/ 90 h 202" name="T87"/>
                <a:gd fmla="*/ 202 w 244" name="T88"/>
                <a:gd fmla="*/ 106 h 202" name="T89"/>
                <a:gd fmla="*/ 194 w 244" name="T90"/>
                <a:gd fmla="*/ 122 h 202" name="T91"/>
                <a:gd fmla="*/ 188 w 244" name="T92"/>
                <a:gd fmla="*/ 142 h 202" name="T93"/>
                <a:gd fmla="*/ 188 w 244" name="T94"/>
                <a:gd fmla="*/ 142 h 202" name="T95"/>
                <a:gd fmla="*/ 98 w 244" name="T96"/>
                <a:gd fmla="*/ 198 h 202" name="T97"/>
                <a:gd fmla="*/ 98 w 244" name="T98"/>
                <a:gd fmla="*/ 198 h 202" name="T99"/>
                <a:gd fmla="*/ 90 w 244" name="T100"/>
                <a:gd fmla="*/ 200 h 202" name="T101"/>
                <a:gd fmla="*/ 82 w 244" name="T102"/>
                <a:gd fmla="*/ 202 h 202" name="T103"/>
                <a:gd fmla="*/ 82 w 244" name="T104"/>
                <a:gd fmla="*/ 202 h 202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</a:gdLst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b="b" l="0" r="r" t="0"/>
              <a:pathLst>
                <a:path h="201" w="244">
                  <a:moveTo>
                    <a:pt x="82" y="202"/>
                  </a:moveTo>
                  <a:lnTo>
                    <a:pt x="82" y="202"/>
                  </a:lnTo>
                  <a:lnTo>
                    <a:pt x="22" y="182"/>
                  </a:lnTo>
                  <a:lnTo>
                    <a:pt x="12" y="174"/>
                  </a:lnTo>
                  <a:lnTo>
                    <a:pt x="6" y="166"/>
                  </a:lnTo>
                  <a:lnTo>
                    <a:pt x="0" y="158"/>
                  </a:lnTo>
                  <a:lnTo>
                    <a:pt x="0" y="150"/>
                  </a:lnTo>
                  <a:lnTo>
                    <a:pt x="0" y="132"/>
                  </a:lnTo>
                  <a:lnTo>
                    <a:pt x="0" y="114"/>
                  </a:lnTo>
                  <a:lnTo>
                    <a:pt x="2" y="94"/>
                  </a:lnTo>
                  <a:lnTo>
                    <a:pt x="4" y="90"/>
                  </a:lnTo>
                  <a:lnTo>
                    <a:pt x="6" y="86"/>
                  </a:lnTo>
                  <a:lnTo>
                    <a:pt x="8" y="84"/>
                  </a:lnTo>
                  <a:lnTo>
                    <a:pt x="14" y="82"/>
                  </a:lnTo>
                  <a:lnTo>
                    <a:pt x="30" y="78"/>
                  </a:lnTo>
                  <a:lnTo>
                    <a:pt x="42" y="68"/>
                  </a:lnTo>
                  <a:lnTo>
                    <a:pt x="44" y="32"/>
                  </a:lnTo>
                  <a:lnTo>
                    <a:pt x="48" y="30"/>
                  </a:lnTo>
                  <a:lnTo>
                    <a:pt x="64" y="34"/>
                  </a:lnTo>
                  <a:lnTo>
                    <a:pt x="74" y="34"/>
                  </a:lnTo>
                  <a:lnTo>
                    <a:pt x="84" y="34"/>
                  </a:lnTo>
                  <a:lnTo>
                    <a:pt x="134" y="6"/>
                  </a:lnTo>
                  <a:lnTo>
                    <a:pt x="218" y="0"/>
                  </a:lnTo>
                  <a:lnTo>
                    <a:pt x="224" y="4"/>
                  </a:lnTo>
                  <a:lnTo>
                    <a:pt x="234" y="12"/>
                  </a:lnTo>
                  <a:lnTo>
                    <a:pt x="238" y="16"/>
                  </a:lnTo>
                  <a:lnTo>
                    <a:pt x="240" y="22"/>
                  </a:lnTo>
                  <a:lnTo>
                    <a:pt x="244" y="28"/>
                  </a:lnTo>
                  <a:lnTo>
                    <a:pt x="244" y="36"/>
                  </a:lnTo>
                  <a:lnTo>
                    <a:pt x="232" y="56"/>
                  </a:lnTo>
                  <a:lnTo>
                    <a:pt x="224" y="66"/>
                  </a:lnTo>
                  <a:lnTo>
                    <a:pt x="216" y="74"/>
                  </a:lnTo>
                  <a:lnTo>
                    <a:pt x="210" y="90"/>
                  </a:lnTo>
                  <a:lnTo>
                    <a:pt x="202" y="106"/>
                  </a:lnTo>
                  <a:lnTo>
                    <a:pt x="194" y="122"/>
                  </a:lnTo>
                  <a:lnTo>
                    <a:pt x="188" y="142"/>
                  </a:lnTo>
                  <a:lnTo>
                    <a:pt x="98" y="198"/>
                  </a:lnTo>
                  <a:lnTo>
                    <a:pt x="90" y="200"/>
                  </a:lnTo>
                  <a:lnTo>
                    <a:pt x="82" y="202"/>
                  </a:lnTo>
                  <a:close/>
                </a:path>
              </a:pathLst>
            </a:custGeom>
            <a:pattFill prst="wdDnDiag">
              <a:fgClr>
                <a:srgbClr val="F2F2F2"/>
              </a:fgClr>
              <a:bgClr>
                <a:schemeClr val="bg1"/>
              </a:bgClr>
            </a:pattFill>
            <a:ln w="9525">
              <a:solidFill>
                <a:srgbClr val="009900"/>
              </a:solidFill>
              <a:round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14" name="Freeform 10"/>
            <p:cNvSpPr/>
            <p:nvPr/>
          </p:nvSpPr>
          <p:spPr bwMode="auto">
            <a:xfrm>
              <a:off x="5661025" y="5511800"/>
              <a:ext cx="1244600" cy="955675"/>
            </a:xfrm>
            <a:custGeom>
              <a:gdLst>
                <a:gd fmla="*/ 40 w 784" name="T0"/>
                <a:gd fmla="*/ 590 h 602" name="T1"/>
                <a:gd fmla="*/ 0 w 784" name="T2"/>
                <a:gd fmla="*/ 520 h 602" name="T3"/>
                <a:gd fmla="*/ 8 w 784" name="T4"/>
                <a:gd fmla="*/ 486 h 602" name="T5"/>
                <a:gd fmla="*/ 26 w 784" name="T6"/>
                <a:gd fmla="*/ 440 h 602" name="T7"/>
                <a:gd fmla="*/ 66 w 784" name="T8"/>
                <a:gd fmla="*/ 396 h 602" name="T9"/>
                <a:gd fmla="*/ 124 w 784" name="T10"/>
                <a:gd fmla="*/ 342 h 602" name="T11"/>
                <a:gd fmla="*/ 184 w 784" name="T12"/>
                <a:gd fmla="*/ 276 h 602" name="T13"/>
                <a:gd fmla="*/ 214 w 784" name="T14"/>
                <a:gd fmla="*/ 230 h 602" name="T15"/>
                <a:gd fmla="*/ 218 w 784" name="T16"/>
                <a:gd fmla="*/ 196 h 602" name="T17"/>
                <a:gd fmla="*/ 248 w 784" name="T18"/>
                <a:gd fmla="*/ 164 h 602" name="T19"/>
                <a:gd fmla="*/ 254 w 784" name="T20"/>
                <a:gd fmla="*/ 96 h 602" name="T21"/>
                <a:gd fmla="*/ 264 w 784" name="T22"/>
                <a:gd fmla="*/ 60 h 602" name="T23"/>
                <a:gd fmla="*/ 298 w 784" name="T24"/>
                <a:gd fmla="*/ 36 h 602" name="T25"/>
                <a:gd fmla="*/ 352 w 784" name="T26"/>
                <a:gd fmla="*/ 68 h 602" name="T27"/>
                <a:gd fmla="*/ 360 w 784" name="T28"/>
                <a:gd fmla="*/ 32 h 602" name="T29"/>
                <a:gd fmla="*/ 346 w 784" name="T30"/>
                <a:gd fmla="*/ 8 h 602" name="T31"/>
                <a:gd fmla="*/ 454 w 784" name="T32"/>
                <a:gd fmla="*/ 10 h 602" name="T33"/>
                <a:gd fmla="*/ 506 w 784" name="T34"/>
                <a:gd fmla="*/ 0 h 602" name="T35"/>
                <a:gd fmla="*/ 518 w 784" name="T36"/>
                <a:gd fmla="*/ 20 h 602" name="T37"/>
                <a:gd fmla="*/ 478 w 784" name="T38"/>
                <a:gd fmla="*/ 82 h 602" name="T39"/>
                <a:gd fmla="*/ 500 w 784" name="T40"/>
                <a:gd fmla="*/ 96 h 602" name="T41"/>
                <a:gd fmla="*/ 580 w 784" name="T42"/>
                <a:gd fmla="*/ 72 h 602" name="T43"/>
                <a:gd fmla="*/ 612 w 784" name="T44"/>
                <a:gd fmla="*/ 84 h 602" name="T45"/>
                <a:gd fmla="*/ 668 w 784" name="T46"/>
                <a:gd fmla="*/ 58 h 602" name="T47"/>
                <a:gd fmla="*/ 710 w 784" name="T48"/>
                <a:gd fmla="*/ 56 h 602" name="T49"/>
                <a:gd fmla="*/ 784 w 784" name="T50"/>
                <a:gd fmla="*/ 152 h 602" name="T51"/>
                <a:gd fmla="*/ 752 w 784" name="T52"/>
                <a:gd fmla="*/ 174 h 602" name="T53"/>
                <a:gd fmla="*/ 728 w 784" name="T54"/>
                <a:gd fmla="*/ 196 h 602" name="T55"/>
                <a:gd fmla="*/ 728 w 784" name="T56"/>
                <a:gd fmla="*/ 224 h 602" name="T57"/>
                <a:gd fmla="*/ 704 w 784" name="T58"/>
                <a:gd fmla="*/ 242 h 602" name="T59"/>
                <a:gd fmla="*/ 634 w 784" name="T60"/>
                <a:gd fmla="*/ 282 h 602" name="T61"/>
                <a:gd fmla="*/ 606 w 784" name="T62"/>
                <a:gd fmla="*/ 296 h 602" name="T63"/>
                <a:gd fmla="*/ 582 w 784" name="T64"/>
                <a:gd fmla="*/ 288 h 602" name="T65"/>
                <a:gd fmla="*/ 556 w 784" name="T66"/>
                <a:gd fmla="*/ 304 h 602" name="T67"/>
                <a:gd fmla="*/ 544 w 784" name="T68"/>
                <a:gd fmla="*/ 292 h 602" name="T69"/>
                <a:gd fmla="*/ 526 w 784" name="T70"/>
                <a:gd fmla="*/ 294 h 602" name="T71"/>
                <a:gd fmla="*/ 516 w 784" name="T72"/>
                <a:gd fmla="*/ 326 h 602" name="T73"/>
                <a:gd fmla="*/ 498 w 784" name="T74"/>
                <a:gd fmla="*/ 338 h 602" name="T75"/>
                <a:gd fmla="*/ 478 w 784" name="T76"/>
                <a:gd fmla="*/ 342 h 602" name="T77"/>
                <a:gd fmla="*/ 468 w 784" name="T78"/>
                <a:gd fmla="*/ 326 h 602" name="T79"/>
                <a:gd fmla="*/ 436 w 784" name="T80"/>
                <a:gd fmla="*/ 302 h 602" name="T81"/>
                <a:gd fmla="*/ 408 w 784" name="T82"/>
                <a:gd fmla="*/ 330 h 602" name="T83"/>
                <a:gd fmla="*/ 374 w 784" name="T84"/>
                <a:gd fmla="*/ 368 h 602" name="T85"/>
                <a:gd fmla="*/ 350 w 784" name="T86"/>
                <a:gd fmla="*/ 394 h 602" name="T87"/>
                <a:gd fmla="*/ 306 w 784" name="T88"/>
                <a:gd fmla="*/ 418 h 602" name="T89"/>
                <a:gd fmla="*/ 270 w 784" name="T90"/>
                <a:gd fmla="*/ 422 h 602" name="T91"/>
                <a:gd fmla="*/ 256 w 784" name="T92"/>
                <a:gd fmla="*/ 438 h 602" name="T93"/>
                <a:gd fmla="*/ 218 w 784" name="T94"/>
                <a:gd fmla="*/ 432 h 602" name="T95"/>
                <a:gd fmla="*/ 140 w 784" name="T96"/>
                <a:gd fmla="*/ 462 h 602" name="T97"/>
                <a:gd fmla="*/ 92 w 784" name="T98"/>
                <a:gd fmla="*/ 474 h 602" name="T99"/>
                <a:gd fmla="*/ 76 w 784" name="T100"/>
                <a:gd fmla="*/ 510 h 602" name="T101"/>
                <a:gd fmla="*/ 52 w 784" name="T102"/>
                <a:gd fmla="*/ 542 h 602" name="T103"/>
                <a:gd fmla="*/ 78 w 784" name="T104"/>
                <a:gd fmla="*/ 566 h 602" name="T105"/>
                <a:gd fmla="*/ 86 w 784" name="T106"/>
                <a:gd fmla="*/ 590 h 602" name="T107"/>
                <a:gd fmla="*/ 54 w 784" name="T108"/>
                <a:gd fmla="*/ 602 h 602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</a:gdLst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b="b" l="0" r="r" t="0"/>
              <a:pathLst>
                <a:path h="602" w="784">
                  <a:moveTo>
                    <a:pt x="54" y="602"/>
                  </a:moveTo>
                  <a:lnTo>
                    <a:pt x="54" y="602"/>
                  </a:lnTo>
                  <a:lnTo>
                    <a:pt x="46" y="596"/>
                  </a:lnTo>
                  <a:lnTo>
                    <a:pt x="40" y="590"/>
                  </a:lnTo>
                  <a:lnTo>
                    <a:pt x="34" y="580"/>
                  </a:lnTo>
                  <a:lnTo>
                    <a:pt x="28" y="558"/>
                  </a:lnTo>
                  <a:lnTo>
                    <a:pt x="0" y="520"/>
                  </a:lnTo>
                  <a:lnTo>
                    <a:pt x="0" y="502"/>
                  </a:lnTo>
                  <a:lnTo>
                    <a:pt x="2" y="492"/>
                  </a:lnTo>
                  <a:lnTo>
                    <a:pt x="8" y="486"/>
                  </a:lnTo>
                  <a:lnTo>
                    <a:pt x="18" y="478"/>
                  </a:lnTo>
                  <a:lnTo>
                    <a:pt x="22" y="450"/>
                  </a:lnTo>
                  <a:lnTo>
                    <a:pt x="26" y="440"/>
                  </a:lnTo>
                  <a:lnTo>
                    <a:pt x="30" y="430"/>
                  </a:lnTo>
                  <a:lnTo>
                    <a:pt x="36" y="422"/>
                  </a:lnTo>
                  <a:lnTo>
                    <a:pt x="44" y="414"/>
                  </a:lnTo>
                  <a:lnTo>
                    <a:pt x="66" y="396"/>
                  </a:lnTo>
                  <a:lnTo>
                    <a:pt x="94" y="366"/>
                  </a:lnTo>
                  <a:lnTo>
                    <a:pt x="108" y="354"/>
                  </a:lnTo>
                  <a:lnTo>
                    <a:pt x="124" y="342"/>
                  </a:lnTo>
                  <a:lnTo>
                    <a:pt x="154" y="306"/>
                  </a:lnTo>
                  <a:lnTo>
                    <a:pt x="184" y="276"/>
                  </a:lnTo>
                  <a:lnTo>
                    <a:pt x="196" y="266"/>
                  </a:lnTo>
                  <a:lnTo>
                    <a:pt x="204" y="256"/>
                  </a:lnTo>
                  <a:lnTo>
                    <a:pt x="210" y="244"/>
                  </a:lnTo>
                  <a:lnTo>
                    <a:pt x="214" y="230"/>
                  </a:lnTo>
                  <a:lnTo>
                    <a:pt x="214" y="214"/>
                  </a:lnTo>
                  <a:lnTo>
                    <a:pt x="216" y="204"/>
                  </a:lnTo>
                  <a:lnTo>
                    <a:pt x="218" y="196"/>
                  </a:lnTo>
                  <a:lnTo>
                    <a:pt x="222" y="190"/>
                  </a:lnTo>
                  <a:lnTo>
                    <a:pt x="232" y="180"/>
                  </a:lnTo>
                  <a:lnTo>
                    <a:pt x="240" y="174"/>
                  </a:lnTo>
                  <a:lnTo>
                    <a:pt x="248" y="164"/>
                  </a:lnTo>
                  <a:lnTo>
                    <a:pt x="244" y="106"/>
                  </a:lnTo>
                  <a:lnTo>
                    <a:pt x="254" y="96"/>
                  </a:lnTo>
                  <a:lnTo>
                    <a:pt x="260" y="84"/>
                  </a:lnTo>
                  <a:lnTo>
                    <a:pt x="262" y="72"/>
                  </a:lnTo>
                  <a:lnTo>
                    <a:pt x="264" y="60"/>
                  </a:lnTo>
                  <a:lnTo>
                    <a:pt x="278" y="36"/>
                  </a:lnTo>
                  <a:lnTo>
                    <a:pt x="298" y="36"/>
                  </a:lnTo>
                  <a:lnTo>
                    <a:pt x="332" y="68"/>
                  </a:lnTo>
                  <a:lnTo>
                    <a:pt x="352" y="68"/>
                  </a:lnTo>
                  <a:lnTo>
                    <a:pt x="354" y="64"/>
                  </a:lnTo>
                  <a:lnTo>
                    <a:pt x="356" y="60"/>
                  </a:lnTo>
                  <a:lnTo>
                    <a:pt x="358" y="48"/>
                  </a:lnTo>
                  <a:lnTo>
                    <a:pt x="360" y="32"/>
                  </a:lnTo>
                  <a:lnTo>
                    <a:pt x="340" y="10"/>
                  </a:lnTo>
                  <a:lnTo>
                    <a:pt x="346" y="8"/>
                  </a:lnTo>
                  <a:lnTo>
                    <a:pt x="442" y="8"/>
                  </a:lnTo>
                  <a:lnTo>
                    <a:pt x="454" y="10"/>
                  </a:lnTo>
                  <a:lnTo>
                    <a:pt x="472" y="10"/>
                  </a:lnTo>
                  <a:lnTo>
                    <a:pt x="490" y="8"/>
                  </a:lnTo>
                  <a:lnTo>
                    <a:pt x="500" y="4"/>
                  </a:lnTo>
                  <a:lnTo>
                    <a:pt x="506" y="0"/>
                  </a:lnTo>
                  <a:lnTo>
                    <a:pt x="518" y="0"/>
                  </a:lnTo>
                  <a:lnTo>
                    <a:pt x="518" y="20"/>
                  </a:lnTo>
                  <a:lnTo>
                    <a:pt x="476" y="68"/>
                  </a:lnTo>
                  <a:lnTo>
                    <a:pt x="478" y="82"/>
                  </a:lnTo>
                  <a:lnTo>
                    <a:pt x="482" y="88"/>
                  </a:lnTo>
                  <a:lnTo>
                    <a:pt x="486" y="92"/>
                  </a:lnTo>
                  <a:lnTo>
                    <a:pt x="492" y="94"/>
                  </a:lnTo>
                  <a:lnTo>
                    <a:pt x="500" y="96"/>
                  </a:lnTo>
                  <a:lnTo>
                    <a:pt x="524" y="98"/>
                  </a:lnTo>
                  <a:lnTo>
                    <a:pt x="580" y="72"/>
                  </a:lnTo>
                  <a:lnTo>
                    <a:pt x="600" y="72"/>
                  </a:lnTo>
                  <a:lnTo>
                    <a:pt x="612" y="84"/>
                  </a:lnTo>
                  <a:lnTo>
                    <a:pt x="624" y="82"/>
                  </a:lnTo>
                  <a:lnTo>
                    <a:pt x="634" y="78"/>
                  </a:lnTo>
                  <a:lnTo>
                    <a:pt x="656" y="64"/>
                  </a:lnTo>
                  <a:lnTo>
                    <a:pt x="668" y="58"/>
                  </a:lnTo>
                  <a:lnTo>
                    <a:pt x="680" y="54"/>
                  </a:lnTo>
                  <a:lnTo>
                    <a:pt x="694" y="52"/>
                  </a:lnTo>
                  <a:lnTo>
                    <a:pt x="710" y="56"/>
                  </a:lnTo>
                  <a:lnTo>
                    <a:pt x="740" y="92"/>
                  </a:lnTo>
                  <a:lnTo>
                    <a:pt x="784" y="152"/>
                  </a:lnTo>
                  <a:lnTo>
                    <a:pt x="784" y="168"/>
                  </a:lnTo>
                  <a:lnTo>
                    <a:pt x="764" y="170"/>
                  </a:lnTo>
                  <a:lnTo>
                    <a:pt x="752" y="174"/>
                  </a:lnTo>
                  <a:lnTo>
                    <a:pt x="746" y="180"/>
                  </a:lnTo>
                  <a:lnTo>
                    <a:pt x="740" y="186"/>
                  </a:lnTo>
                  <a:lnTo>
                    <a:pt x="728" y="196"/>
                  </a:lnTo>
                  <a:lnTo>
                    <a:pt x="724" y="200"/>
                  </a:lnTo>
                  <a:lnTo>
                    <a:pt x="722" y="208"/>
                  </a:lnTo>
                  <a:lnTo>
                    <a:pt x="722" y="214"/>
                  </a:lnTo>
                  <a:lnTo>
                    <a:pt x="728" y="224"/>
                  </a:lnTo>
                  <a:lnTo>
                    <a:pt x="728" y="230"/>
                  </a:lnTo>
                  <a:lnTo>
                    <a:pt x="704" y="242"/>
                  </a:lnTo>
                  <a:lnTo>
                    <a:pt x="680" y="256"/>
                  </a:lnTo>
                  <a:lnTo>
                    <a:pt x="656" y="270"/>
                  </a:lnTo>
                  <a:lnTo>
                    <a:pt x="634" y="282"/>
                  </a:lnTo>
                  <a:lnTo>
                    <a:pt x="618" y="298"/>
                  </a:lnTo>
                  <a:lnTo>
                    <a:pt x="612" y="298"/>
                  </a:lnTo>
                  <a:lnTo>
                    <a:pt x="606" y="296"/>
                  </a:lnTo>
                  <a:lnTo>
                    <a:pt x="602" y="292"/>
                  </a:lnTo>
                  <a:lnTo>
                    <a:pt x="600" y="288"/>
                  </a:lnTo>
                  <a:lnTo>
                    <a:pt x="582" y="288"/>
                  </a:lnTo>
                  <a:lnTo>
                    <a:pt x="570" y="304"/>
                  </a:lnTo>
                  <a:lnTo>
                    <a:pt x="556" y="304"/>
                  </a:lnTo>
                  <a:lnTo>
                    <a:pt x="552" y="298"/>
                  </a:lnTo>
                  <a:lnTo>
                    <a:pt x="548" y="294"/>
                  </a:lnTo>
                  <a:lnTo>
                    <a:pt x="544" y="292"/>
                  </a:lnTo>
                  <a:lnTo>
                    <a:pt x="540" y="292"/>
                  </a:lnTo>
                  <a:lnTo>
                    <a:pt x="534" y="292"/>
                  </a:lnTo>
                  <a:lnTo>
                    <a:pt x="526" y="294"/>
                  </a:lnTo>
                  <a:lnTo>
                    <a:pt x="526" y="318"/>
                  </a:lnTo>
                  <a:lnTo>
                    <a:pt x="520" y="322"/>
                  </a:lnTo>
                  <a:lnTo>
                    <a:pt x="516" y="326"/>
                  </a:lnTo>
                  <a:lnTo>
                    <a:pt x="508" y="328"/>
                  </a:lnTo>
                  <a:lnTo>
                    <a:pt x="504" y="328"/>
                  </a:lnTo>
                  <a:lnTo>
                    <a:pt x="500" y="332"/>
                  </a:lnTo>
                  <a:lnTo>
                    <a:pt x="498" y="338"/>
                  </a:lnTo>
                  <a:lnTo>
                    <a:pt x="494" y="346"/>
                  </a:lnTo>
                  <a:lnTo>
                    <a:pt x="482" y="344"/>
                  </a:lnTo>
                  <a:lnTo>
                    <a:pt x="478" y="342"/>
                  </a:lnTo>
                  <a:lnTo>
                    <a:pt x="476" y="340"/>
                  </a:lnTo>
                  <a:lnTo>
                    <a:pt x="472" y="334"/>
                  </a:lnTo>
                  <a:lnTo>
                    <a:pt x="468" y="326"/>
                  </a:lnTo>
                  <a:lnTo>
                    <a:pt x="462" y="326"/>
                  </a:lnTo>
                  <a:lnTo>
                    <a:pt x="436" y="302"/>
                  </a:lnTo>
                  <a:lnTo>
                    <a:pt x="420" y="302"/>
                  </a:lnTo>
                  <a:lnTo>
                    <a:pt x="414" y="314"/>
                  </a:lnTo>
                  <a:lnTo>
                    <a:pt x="408" y="330"/>
                  </a:lnTo>
                  <a:lnTo>
                    <a:pt x="388" y="362"/>
                  </a:lnTo>
                  <a:lnTo>
                    <a:pt x="374" y="368"/>
                  </a:lnTo>
                  <a:lnTo>
                    <a:pt x="366" y="374"/>
                  </a:lnTo>
                  <a:lnTo>
                    <a:pt x="358" y="382"/>
                  </a:lnTo>
                  <a:lnTo>
                    <a:pt x="350" y="394"/>
                  </a:lnTo>
                  <a:lnTo>
                    <a:pt x="338" y="396"/>
                  </a:lnTo>
                  <a:lnTo>
                    <a:pt x="328" y="398"/>
                  </a:lnTo>
                  <a:lnTo>
                    <a:pt x="306" y="418"/>
                  </a:lnTo>
                  <a:lnTo>
                    <a:pt x="290" y="418"/>
                  </a:lnTo>
                  <a:lnTo>
                    <a:pt x="278" y="420"/>
                  </a:lnTo>
                  <a:lnTo>
                    <a:pt x="270" y="422"/>
                  </a:lnTo>
                  <a:lnTo>
                    <a:pt x="262" y="426"/>
                  </a:lnTo>
                  <a:lnTo>
                    <a:pt x="256" y="438"/>
                  </a:lnTo>
                  <a:lnTo>
                    <a:pt x="244" y="438"/>
                  </a:lnTo>
                  <a:lnTo>
                    <a:pt x="228" y="432"/>
                  </a:lnTo>
                  <a:lnTo>
                    <a:pt x="218" y="432"/>
                  </a:lnTo>
                  <a:lnTo>
                    <a:pt x="210" y="436"/>
                  </a:lnTo>
                  <a:lnTo>
                    <a:pt x="198" y="440"/>
                  </a:lnTo>
                  <a:lnTo>
                    <a:pt x="140" y="462"/>
                  </a:lnTo>
                  <a:lnTo>
                    <a:pt x="120" y="464"/>
                  </a:lnTo>
                  <a:lnTo>
                    <a:pt x="104" y="466"/>
                  </a:lnTo>
                  <a:lnTo>
                    <a:pt x="92" y="474"/>
                  </a:lnTo>
                  <a:lnTo>
                    <a:pt x="78" y="486"/>
                  </a:lnTo>
                  <a:lnTo>
                    <a:pt x="76" y="510"/>
                  </a:lnTo>
                  <a:lnTo>
                    <a:pt x="64" y="514"/>
                  </a:lnTo>
                  <a:lnTo>
                    <a:pt x="56" y="520"/>
                  </a:lnTo>
                  <a:lnTo>
                    <a:pt x="52" y="528"/>
                  </a:lnTo>
                  <a:lnTo>
                    <a:pt x="52" y="542"/>
                  </a:lnTo>
                  <a:lnTo>
                    <a:pt x="60" y="548"/>
                  </a:lnTo>
                  <a:lnTo>
                    <a:pt x="72" y="558"/>
                  </a:lnTo>
                  <a:lnTo>
                    <a:pt x="78" y="566"/>
                  </a:lnTo>
                  <a:lnTo>
                    <a:pt x="82" y="572"/>
                  </a:lnTo>
                  <a:lnTo>
                    <a:pt x="86" y="580"/>
                  </a:lnTo>
                  <a:lnTo>
                    <a:pt x="86" y="590"/>
                  </a:lnTo>
                  <a:lnTo>
                    <a:pt x="78" y="594"/>
                  </a:lnTo>
                  <a:lnTo>
                    <a:pt x="68" y="598"/>
                  </a:lnTo>
                  <a:lnTo>
                    <a:pt x="54" y="602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009900"/>
              </a:solidFill>
              <a:round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15" name="Freeform 11"/>
            <p:cNvSpPr/>
            <p:nvPr/>
          </p:nvSpPr>
          <p:spPr bwMode="auto">
            <a:xfrm>
              <a:off x="3673475" y="4854575"/>
              <a:ext cx="1400175" cy="1479550"/>
            </a:xfrm>
            <a:custGeom>
              <a:gdLst>
                <a:gd fmla="*/ 356 w 882" name="T0"/>
                <a:gd fmla="*/ 898 h 932" name="T1"/>
                <a:gd fmla="*/ 352 w 882" name="T2"/>
                <a:gd fmla="*/ 844 h 932" name="T3"/>
                <a:gd fmla="*/ 310 w 882" name="T4"/>
                <a:gd fmla="*/ 844 h 932" name="T5"/>
                <a:gd fmla="*/ 246 w 882" name="T6"/>
                <a:gd fmla="*/ 840 h 932" name="T7"/>
                <a:gd fmla="*/ 208 w 882" name="T8"/>
                <a:gd fmla="*/ 800 h 932" name="T9"/>
                <a:gd fmla="*/ 164 w 882" name="T10"/>
                <a:gd fmla="*/ 782 h 932" name="T11"/>
                <a:gd fmla="*/ 166 w 882" name="T12"/>
                <a:gd fmla="*/ 724 h 932" name="T13"/>
                <a:gd fmla="*/ 138 w 882" name="T14"/>
                <a:gd fmla="*/ 676 h 932" name="T15"/>
                <a:gd fmla="*/ 114 w 882" name="T16"/>
                <a:gd fmla="*/ 616 h 932" name="T17"/>
                <a:gd fmla="*/ 88 w 882" name="T18"/>
                <a:gd fmla="*/ 564 h 932" name="T19"/>
                <a:gd fmla="*/ 16 w 882" name="T20"/>
                <a:gd fmla="*/ 578 h 932" name="T21"/>
                <a:gd fmla="*/ 0 w 882" name="T22"/>
                <a:gd fmla="*/ 490 h 932" name="T23"/>
                <a:gd fmla="*/ 84 w 882" name="T24"/>
                <a:gd fmla="*/ 392 h 932" name="T25"/>
                <a:gd fmla="*/ 120 w 882" name="T26"/>
                <a:gd fmla="*/ 310 h 932" name="T27"/>
                <a:gd fmla="*/ 130 w 882" name="T28"/>
                <a:gd fmla="*/ 236 h 932" name="T29"/>
                <a:gd fmla="*/ 126 w 882" name="T30"/>
                <a:gd fmla="*/ 178 h 932" name="T31"/>
                <a:gd fmla="*/ 104 w 882" name="T32"/>
                <a:gd fmla="*/ 108 h 932" name="T33"/>
                <a:gd fmla="*/ 126 w 882" name="T34"/>
                <a:gd fmla="*/ 52 h 932" name="T35"/>
                <a:gd fmla="*/ 134 w 882" name="T36"/>
                <a:gd fmla="*/ 0 h 932" name="T37"/>
                <a:gd fmla="*/ 170 w 882" name="T38"/>
                <a:gd fmla="*/ 44 h 932" name="T39"/>
                <a:gd fmla="*/ 208 w 882" name="T40"/>
                <a:gd fmla="*/ 100 h 932" name="T41"/>
                <a:gd fmla="*/ 218 w 882" name="T42"/>
                <a:gd fmla="*/ 44 h 932" name="T43"/>
                <a:gd fmla="*/ 252 w 882" name="T44"/>
                <a:gd fmla="*/ 88 h 932" name="T45"/>
                <a:gd fmla="*/ 332 w 882" name="T46"/>
                <a:gd fmla="*/ 148 h 932" name="T47"/>
                <a:gd fmla="*/ 406 w 882" name="T48"/>
                <a:gd fmla="*/ 280 h 932" name="T49"/>
                <a:gd fmla="*/ 400 w 882" name="T50"/>
                <a:gd fmla="*/ 336 h 932" name="T51"/>
                <a:gd fmla="*/ 452 w 882" name="T52"/>
                <a:gd fmla="*/ 370 h 932" name="T53"/>
                <a:gd fmla="*/ 574 w 882" name="T54"/>
                <a:gd fmla="*/ 346 h 932" name="T55"/>
                <a:gd fmla="*/ 586 w 882" name="T56"/>
                <a:gd fmla="*/ 290 h 932" name="T57"/>
                <a:gd fmla="*/ 558 w 882" name="T58"/>
                <a:gd fmla="*/ 230 h 932" name="T59"/>
                <a:gd fmla="*/ 620 w 882" name="T60"/>
                <a:gd fmla="*/ 178 h 932" name="T61"/>
                <a:gd fmla="*/ 606 w 882" name="T62"/>
                <a:gd fmla="*/ 122 h 932" name="T63"/>
                <a:gd fmla="*/ 614 w 882" name="T64"/>
                <a:gd fmla="*/ 104 h 932" name="T65"/>
                <a:gd fmla="*/ 654 w 882" name="T66"/>
                <a:gd fmla="*/ 64 h 932" name="T67"/>
                <a:gd fmla="*/ 712 w 882" name="T68"/>
                <a:gd fmla="*/ 144 h 932" name="T69"/>
                <a:gd fmla="*/ 790 w 882" name="T70"/>
                <a:gd fmla="*/ 128 h 932" name="T71"/>
                <a:gd fmla="*/ 790 w 882" name="T72"/>
                <a:gd fmla="*/ 188 h 932" name="T73"/>
                <a:gd fmla="*/ 752 w 882" name="T74"/>
                <a:gd fmla="*/ 208 h 932" name="T75"/>
                <a:gd fmla="*/ 660 w 882" name="T76"/>
                <a:gd fmla="*/ 204 h 932" name="T77"/>
                <a:gd fmla="*/ 630 w 882" name="T78"/>
                <a:gd fmla="*/ 266 h 932" name="T79"/>
                <a:gd fmla="*/ 652 w 882" name="T80"/>
                <a:gd fmla="*/ 308 h 932" name="T81"/>
                <a:gd fmla="*/ 698 w 882" name="T82"/>
                <a:gd fmla="*/ 300 h 932" name="T83"/>
                <a:gd fmla="*/ 718 w 882" name="T84"/>
                <a:gd fmla="*/ 330 h 932" name="T85"/>
                <a:gd fmla="*/ 692 w 882" name="T86"/>
                <a:gd fmla="*/ 418 h 932" name="T87"/>
                <a:gd fmla="*/ 732 w 882" name="T88"/>
                <a:gd fmla="*/ 472 h 932" name="T89"/>
                <a:gd fmla="*/ 726 w 882" name="T90"/>
                <a:gd fmla="*/ 528 h 932" name="T91"/>
                <a:gd fmla="*/ 828 w 882" name="T92"/>
                <a:gd fmla="*/ 590 h 932" name="T93"/>
                <a:gd fmla="*/ 876 w 882" name="T94"/>
                <a:gd fmla="*/ 606 h 932" name="T95"/>
                <a:gd fmla="*/ 850 w 882" name="T96"/>
                <a:gd fmla="*/ 658 h 932" name="T97"/>
                <a:gd fmla="*/ 784 w 882" name="T98"/>
                <a:gd fmla="*/ 676 h 932" name="T99"/>
                <a:gd fmla="*/ 720 w 882" name="T100"/>
                <a:gd fmla="*/ 734 h 932" name="T101"/>
                <a:gd fmla="*/ 650 w 882" name="T102"/>
                <a:gd fmla="*/ 764 h 932" name="T103"/>
                <a:gd fmla="*/ 612 w 882" name="T104"/>
                <a:gd fmla="*/ 742 h 932" name="T105"/>
                <a:gd fmla="*/ 564 w 882" name="T106"/>
                <a:gd fmla="*/ 760 h 932" name="T107"/>
                <a:gd fmla="*/ 526 w 882" name="T108"/>
                <a:gd fmla="*/ 740 h 932" name="T109"/>
                <a:gd fmla="*/ 482 w 882" name="T110"/>
                <a:gd fmla="*/ 750 h 932" name="T111"/>
                <a:gd fmla="*/ 448 w 882" name="T112"/>
                <a:gd fmla="*/ 768 h 932" name="T113"/>
                <a:gd fmla="*/ 404 w 882" name="T114"/>
                <a:gd fmla="*/ 766 h 932" name="T115"/>
                <a:gd fmla="*/ 410 w 882" name="T116"/>
                <a:gd fmla="*/ 826 h 932" name="T117"/>
                <a:gd fmla="*/ 410 w 882" name="T118"/>
                <a:gd fmla="*/ 872 h 932" name="T119"/>
                <a:gd fmla="*/ 406 w 882" name="T120"/>
                <a:gd fmla="*/ 932 h 932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60000 65536" name="T165"/>
                <a:gd fmla="*/ 0 60000 65536" name="T166"/>
                <a:gd fmla="*/ 0 60000 65536" name="T167"/>
                <a:gd fmla="*/ 0 60000 65536" name="T168"/>
                <a:gd fmla="*/ 0 60000 65536" name="T169"/>
                <a:gd fmla="*/ 0 60000 65536" name="T170"/>
                <a:gd fmla="*/ 0 60000 65536" name="T171"/>
                <a:gd fmla="*/ 0 60000 65536" name="T172"/>
                <a:gd fmla="*/ 0 60000 65536" name="T173"/>
                <a:gd fmla="*/ 0 60000 65536" name="T174"/>
                <a:gd fmla="*/ 0 60000 65536" name="T175"/>
                <a:gd fmla="*/ 0 60000 65536" name="T176"/>
                <a:gd fmla="*/ 0 60000 65536" name="T177"/>
                <a:gd fmla="*/ 0 60000 65536" name="T178"/>
                <a:gd fmla="*/ 0 60000 65536" name="T179"/>
                <a:gd fmla="*/ 0 60000 65536" name="T180"/>
                <a:gd fmla="*/ 0 60000 65536" name="T181"/>
                <a:gd fmla="*/ 0 60000 65536" name="T182"/>
              </a:gdLst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b="b" l="0" r="r" t="0"/>
              <a:pathLst>
                <a:path h="932" w="882">
                  <a:moveTo>
                    <a:pt x="406" y="932"/>
                  </a:moveTo>
                  <a:lnTo>
                    <a:pt x="406" y="932"/>
                  </a:lnTo>
                  <a:lnTo>
                    <a:pt x="392" y="920"/>
                  </a:lnTo>
                  <a:lnTo>
                    <a:pt x="380" y="910"/>
                  </a:lnTo>
                  <a:lnTo>
                    <a:pt x="368" y="904"/>
                  </a:lnTo>
                  <a:lnTo>
                    <a:pt x="356" y="898"/>
                  </a:lnTo>
                  <a:lnTo>
                    <a:pt x="358" y="880"/>
                  </a:lnTo>
                  <a:lnTo>
                    <a:pt x="358" y="866"/>
                  </a:lnTo>
                  <a:lnTo>
                    <a:pt x="356" y="854"/>
                  </a:lnTo>
                  <a:lnTo>
                    <a:pt x="352" y="844"/>
                  </a:lnTo>
                  <a:lnTo>
                    <a:pt x="342" y="836"/>
                  </a:lnTo>
                  <a:lnTo>
                    <a:pt x="332" y="836"/>
                  </a:lnTo>
                  <a:lnTo>
                    <a:pt x="324" y="838"/>
                  </a:lnTo>
                  <a:lnTo>
                    <a:pt x="316" y="840"/>
                  </a:lnTo>
                  <a:lnTo>
                    <a:pt x="310" y="844"/>
                  </a:lnTo>
                  <a:lnTo>
                    <a:pt x="298" y="854"/>
                  </a:lnTo>
                  <a:lnTo>
                    <a:pt x="288" y="866"/>
                  </a:lnTo>
                  <a:lnTo>
                    <a:pt x="260" y="860"/>
                  </a:lnTo>
                  <a:lnTo>
                    <a:pt x="246" y="840"/>
                  </a:lnTo>
                  <a:lnTo>
                    <a:pt x="240" y="832"/>
                  </a:lnTo>
                  <a:lnTo>
                    <a:pt x="234" y="828"/>
                  </a:lnTo>
                  <a:lnTo>
                    <a:pt x="218" y="808"/>
                  </a:lnTo>
                  <a:lnTo>
                    <a:pt x="212" y="802"/>
                  </a:lnTo>
                  <a:lnTo>
                    <a:pt x="208" y="800"/>
                  </a:lnTo>
                  <a:lnTo>
                    <a:pt x="202" y="798"/>
                  </a:lnTo>
                  <a:lnTo>
                    <a:pt x="194" y="798"/>
                  </a:lnTo>
                  <a:lnTo>
                    <a:pt x="172" y="798"/>
                  </a:lnTo>
                  <a:lnTo>
                    <a:pt x="168" y="790"/>
                  </a:lnTo>
                  <a:lnTo>
                    <a:pt x="164" y="782"/>
                  </a:lnTo>
                  <a:lnTo>
                    <a:pt x="162" y="774"/>
                  </a:lnTo>
                  <a:lnTo>
                    <a:pt x="160" y="766"/>
                  </a:lnTo>
                  <a:lnTo>
                    <a:pt x="160" y="752"/>
                  </a:lnTo>
                  <a:lnTo>
                    <a:pt x="160" y="740"/>
                  </a:lnTo>
                  <a:lnTo>
                    <a:pt x="166" y="724"/>
                  </a:lnTo>
                  <a:lnTo>
                    <a:pt x="168" y="708"/>
                  </a:lnTo>
                  <a:lnTo>
                    <a:pt x="166" y="694"/>
                  </a:lnTo>
                  <a:lnTo>
                    <a:pt x="164" y="688"/>
                  </a:lnTo>
                  <a:lnTo>
                    <a:pt x="162" y="682"/>
                  </a:lnTo>
                  <a:lnTo>
                    <a:pt x="138" y="676"/>
                  </a:lnTo>
                  <a:lnTo>
                    <a:pt x="126" y="670"/>
                  </a:lnTo>
                  <a:lnTo>
                    <a:pt x="124" y="668"/>
                  </a:lnTo>
                  <a:lnTo>
                    <a:pt x="124" y="664"/>
                  </a:lnTo>
                  <a:lnTo>
                    <a:pt x="124" y="650"/>
                  </a:lnTo>
                  <a:lnTo>
                    <a:pt x="114" y="616"/>
                  </a:lnTo>
                  <a:lnTo>
                    <a:pt x="102" y="598"/>
                  </a:lnTo>
                  <a:lnTo>
                    <a:pt x="96" y="576"/>
                  </a:lnTo>
                  <a:lnTo>
                    <a:pt x="92" y="568"/>
                  </a:lnTo>
                  <a:lnTo>
                    <a:pt x="88" y="564"/>
                  </a:lnTo>
                  <a:lnTo>
                    <a:pt x="82" y="560"/>
                  </a:lnTo>
                  <a:lnTo>
                    <a:pt x="76" y="558"/>
                  </a:lnTo>
                  <a:lnTo>
                    <a:pt x="58" y="556"/>
                  </a:lnTo>
                  <a:lnTo>
                    <a:pt x="30" y="572"/>
                  </a:lnTo>
                  <a:lnTo>
                    <a:pt x="16" y="578"/>
                  </a:lnTo>
                  <a:lnTo>
                    <a:pt x="4" y="580"/>
                  </a:lnTo>
                  <a:lnTo>
                    <a:pt x="2" y="576"/>
                  </a:lnTo>
                  <a:lnTo>
                    <a:pt x="0" y="490"/>
                  </a:lnTo>
                  <a:lnTo>
                    <a:pt x="16" y="454"/>
                  </a:lnTo>
                  <a:lnTo>
                    <a:pt x="32" y="436"/>
                  </a:lnTo>
                  <a:lnTo>
                    <a:pt x="46" y="422"/>
                  </a:lnTo>
                  <a:lnTo>
                    <a:pt x="62" y="408"/>
                  </a:lnTo>
                  <a:lnTo>
                    <a:pt x="84" y="392"/>
                  </a:lnTo>
                  <a:lnTo>
                    <a:pt x="108" y="370"/>
                  </a:lnTo>
                  <a:lnTo>
                    <a:pt x="110" y="328"/>
                  </a:lnTo>
                  <a:lnTo>
                    <a:pt x="120" y="310"/>
                  </a:lnTo>
                  <a:lnTo>
                    <a:pt x="120" y="288"/>
                  </a:lnTo>
                  <a:lnTo>
                    <a:pt x="120" y="266"/>
                  </a:lnTo>
                  <a:lnTo>
                    <a:pt x="124" y="248"/>
                  </a:lnTo>
                  <a:lnTo>
                    <a:pt x="126" y="240"/>
                  </a:lnTo>
                  <a:lnTo>
                    <a:pt x="130" y="236"/>
                  </a:lnTo>
                  <a:lnTo>
                    <a:pt x="132" y="218"/>
                  </a:lnTo>
                  <a:lnTo>
                    <a:pt x="134" y="204"/>
                  </a:lnTo>
                  <a:lnTo>
                    <a:pt x="132" y="190"/>
                  </a:lnTo>
                  <a:lnTo>
                    <a:pt x="126" y="178"/>
                  </a:lnTo>
                  <a:lnTo>
                    <a:pt x="84" y="142"/>
                  </a:lnTo>
                  <a:lnTo>
                    <a:pt x="84" y="110"/>
                  </a:lnTo>
                  <a:lnTo>
                    <a:pt x="94" y="110"/>
                  </a:lnTo>
                  <a:lnTo>
                    <a:pt x="104" y="108"/>
                  </a:lnTo>
                  <a:lnTo>
                    <a:pt x="126" y="100"/>
                  </a:lnTo>
                  <a:lnTo>
                    <a:pt x="128" y="88"/>
                  </a:lnTo>
                  <a:lnTo>
                    <a:pt x="128" y="76"/>
                  </a:lnTo>
                  <a:lnTo>
                    <a:pt x="128" y="64"/>
                  </a:lnTo>
                  <a:lnTo>
                    <a:pt x="126" y="52"/>
                  </a:lnTo>
                  <a:lnTo>
                    <a:pt x="120" y="32"/>
                  </a:lnTo>
                  <a:lnTo>
                    <a:pt x="120" y="22"/>
                  </a:lnTo>
                  <a:lnTo>
                    <a:pt x="118" y="12"/>
                  </a:lnTo>
                  <a:lnTo>
                    <a:pt x="126" y="6"/>
                  </a:lnTo>
                  <a:lnTo>
                    <a:pt x="134" y="0"/>
                  </a:lnTo>
                  <a:lnTo>
                    <a:pt x="138" y="0"/>
                  </a:lnTo>
                  <a:lnTo>
                    <a:pt x="142" y="0"/>
                  </a:lnTo>
                  <a:lnTo>
                    <a:pt x="148" y="4"/>
                  </a:lnTo>
                  <a:lnTo>
                    <a:pt x="154" y="8"/>
                  </a:lnTo>
                  <a:lnTo>
                    <a:pt x="170" y="44"/>
                  </a:lnTo>
                  <a:lnTo>
                    <a:pt x="178" y="66"/>
                  </a:lnTo>
                  <a:lnTo>
                    <a:pt x="184" y="90"/>
                  </a:lnTo>
                  <a:lnTo>
                    <a:pt x="188" y="96"/>
                  </a:lnTo>
                  <a:lnTo>
                    <a:pt x="192" y="98"/>
                  </a:lnTo>
                  <a:lnTo>
                    <a:pt x="208" y="100"/>
                  </a:lnTo>
                  <a:lnTo>
                    <a:pt x="212" y="92"/>
                  </a:lnTo>
                  <a:lnTo>
                    <a:pt x="216" y="86"/>
                  </a:lnTo>
                  <a:lnTo>
                    <a:pt x="218" y="70"/>
                  </a:lnTo>
                  <a:lnTo>
                    <a:pt x="218" y="44"/>
                  </a:lnTo>
                  <a:lnTo>
                    <a:pt x="230" y="34"/>
                  </a:lnTo>
                  <a:lnTo>
                    <a:pt x="236" y="44"/>
                  </a:lnTo>
                  <a:lnTo>
                    <a:pt x="242" y="56"/>
                  </a:lnTo>
                  <a:lnTo>
                    <a:pt x="252" y="88"/>
                  </a:lnTo>
                  <a:lnTo>
                    <a:pt x="268" y="112"/>
                  </a:lnTo>
                  <a:lnTo>
                    <a:pt x="278" y="126"/>
                  </a:lnTo>
                  <a:lnTo>
                    <a:pt x="292" y="142"/>
                  </a:lnTo>
                  <a:lnTo>
                    <a:pt x="332" y="148"/>
                  </a:lnTo>
                  <a:lnTo>
                    <a:pt x="368" y="216"/>
                  </a:lnTo>
                  <a:lnTo>
                    <a:pt x="404" y="264"/>
                  </a:lnTo>
                  <a:lnTo>
                    <a:pt x="406" y="280"/>
                  </a:lnTo>
                  <a:lnTo>
                    <a:pt x="398" y="290"/>
                  </a:lnTo>
                  <a:lnTo>
                    <a:pt x="392" y="298"/>
                  </a:lnTo>
                  <a:lnTo>
                    <a:pt x="390" y="306"/>
                  </a:lnTo>
                  <a:lnTo>
                    <a:pt x="390" y="324"/>
                  </a:lnTo>
                  <a:lnTo>
                    <a:pt x="400" y="336"/>
                  </a:lnTo>
                  <a:lnTo>
                    <a:pt x="408" y="346"/>
                  </a:lnTo>
                  <a:lnTo>
                    <a:pt x="422" y="356"/>
                  </a:lnTo>
                  <a:lnTo>
                    <a:pt x="430" y="358"/>
                  </a:lnTo>
                  <a:lnTo>
                    <a:pt x="440" y="362"/>
                  </a:lnTo>
                  <a:lnTo>
                    <a:pt x="452" y="370"/>
                  </a:lnTo>
                  <a:lnTo>
                    <a:pt x="460" y="376"/>
                  </a:lnTo>
                  <a:lnTo>
                    <a:pt x="472" y="380"/>
                  </a:lnTo>
                  <a:lnTo>
                    <a:pt x="500" y="378"/>
                  </a:lnTo>
                  <a:lnTo>
                    <a:pt x="574" y="346"/>
                  </a:lnTo>
                  <a:lnTo>
                    <a:pt x="580" y="330"/>
                  </a:lnTo>
                  <a:lnTo>
                    <a:pt x="584" y="318"/>
                  </a:lnTo>
                  <a:lnTo>
                    <a:pt x="586" y="304"/>
                  </a:lnTo>
                  <a:lnTo>
                    <a:pt x="586" y="290"/>
                  </a:lnTo>
                  <a:lnTo>
                    <a:pt x="578" y="278"/>
                  </a:lnTo>
                  <a:lnTo>
                    <a:pt x="572" y="272"/>
                  </a:lnTo>
                  <a:lnTo>
                    <a:pt x="558" y="262"/>
                  </a:lnTo>
                  <a:lnTo>
                    <a:pt x="558" y="238"/>
                  </a:lnTo>
                  <a:lnTo>
                    <a:pt x="558" y="230"/>
                  </a:lnTo>
                  <a:lnTo>
                    <a:pt x="564" y="222"/>
                  </a:lnTo>
                  <a:lnTo>
                    <a:pt x="578" y="214"/>
                  </a:lnTo>
                  <a:lnTo>
                    <a:pt x="594" y="204"/>
                  </a:lnTo>
                  <a:lnTo>
                    <a:pt x="608" y="192"/>
                  </a:lnTo>
                  <a:lnTo>
                    <a:pt x="620" y="178"/>
                  </a:lnTo>
                  <a:lnTo>
                    <a:pt x="620" y="152"/>
                  </a:lnTo>
                  <a:lnTo>
                    <a:pt x="616" y="138"/>
                  </a:lnTo>
                  <a:lnTo>
                    <a:pt x="610" y="128"/>
                  </a:lnTo>
                  <a:lnTo>
                    <a:pt x="606" y="122"/>
                  </a:lnTo>
                  <a:lnTo>
                    <a:pt x="600" y="116"/>
                  </a:lnTo>
                  <a:lnTo>
                    <a:pt x="598" y="108"/>
                  </a:lnTo>
                  <a:lnTo>
                    <a:pt x="614" y="104"/>
                  </a:lnTo>
                  <a:lnTo>
                    <a:pt x="622" y="94"/>
                  </a:lnTo>
                  <a:lnTo>
                    <a:pt x="628" y="84"/>
                  </a:lnTo>
                  <a:lnTo>
                    <a:pt x="632" y="72"/>
                  </a:lnTo>
                  <a:lnTo>
                    <a:pt x="636" y="66"/>
                  </a:lnTo>
                  <a:lnTo>
                    <a:pt x="642" y="64"/>
                  </a:lnTo>
                  <a:lnTo>
                    <a:pt x="654" y="64"/>
                  </a:lnTo>
                  <a:lnTo>
                    <a:pt x="672" y="66"/>
                  </a:lnTo>
                  <a:lnTo>
                    <a:pt x="694" y="124"/>
                  </a:lnTo>
                  <a:lnTo>
                    <a:pt x="704" y="136"/>
                  </a:lnTo>
                  <a:lnTo>
                    <a:pt x="712" y="144"/>
                  </a:lnTo>
                  <a:lnTo>
                    <a:pt x="722" y="152"/>
                  </a:lnTo>
                  <a:lnTo>
                    <a:pt x="758" y="152"/>
                  </a:lnTo>
                  <a:lnTo>
                    <a:pt x="774" y="140"/>
                  </a:lnTo>
                  <a:lnTo>
                    <a:pt x="790" y="128"/>
                  </a:lnTo>
                  <a:lnTo>
                    <a:pt x="796" y="138"/>
                  </a:lnTo>
                  <a:lnTo>
                    <a:pt x="796" y="152"/>
                  </a:lnTo>
                  <a:lnTo>
                    <a:pt x="794" y="170"/>
                  </a:lnTo>
                  <a:lnTo>
                    <a:pt x="790" y="188"/>
                  </a:lnTo>
                  <a:lnTo>
                    <a:pt x="786" y="196"/>
                  </a:lnTo>
                  <a:lnTo>
                    <a:pt x="780" y="204"/>
                  </a:lnTo>
                  <a:lnTo>
                    <a:pt x="766" y="208"/>
                  </a:lnTo>
                  <a:lnTo>
                    <a:pt x="752" y="208"/>
                  </a:lnTo>
                  <a:lnTo>
                    <a:pt x="720" y="192"/>
                  </a:lnTo>
                  <a:lnTo>
                    <a:pt x="694" y="192"/>
                  </a:lnTo>
                  <a:lnTo>
                    <a:pt x="676" y="196"/>
                  </a:lnTo>
                  <a:lnTo>
                    <a:pt x="668" y="198"/>
                  </a:lnTo>
                  <a:lnTo>
                    <a:pt x="660" y="204"/>
                  </a:lnTo>
                  <a:lnTo>
                    <a:pt x="642" y="218"/>
                  </a:lnTo>
                  <a:lnTo>
                    <a:pt x="630" y="236"/>
                  </a:lnTo>
                  <a:lnTo>
                    <a:pt x="630" y="256"/>
                  </a:lnTo>
                  <a:lnTo>
                    <a:pt x="630" y="266"/>
                  </a:lnTo>
                  <a:lnTo>
                    <a:pt x="636" y="280"/>
                  </a:lnTo>
                  <a:lnTo>
                    <a:pt x="638" y="290"/>
                  </a:lnTo>
                  <a:lnTo>
                    <a:pt x="642" y="296"/>
                  </a:lnTo>
                  <a:lnTo>
                    <a:pt x="646" y="302"/>
                  </a:lnTo>
                  <a:lnTo>
                    <a:pt x="652" y="308"/>
                  </a:lnTo>
                  <a:lnTo>
                    <a:pt x="658" y="310"/>
                  </a:lnTo>
                  <a:lnTo>
                    <a:pt x="666" y="308"/>
                  </a:lnTo>
                  <a:lnTo>
                    <a:pt x="676" y="304"/>
                  </a:lnTo>
                  <a:lnTo>
                    <a:pt x="692" y="302"/>
                  </a:lnTo>
                  <a:lnTo>
                    <a:pt x="698" y="300"/>
                  </a:lnTo>
                  <a:lnTo>
                    <a:pt x="706" y="300"/>
                  </a:lnTo>
                  <a:lnTo>
                    <a:pt x="710" y="304"/>
                  </a:lnTo>
                  <a:lnTo>
                    <a:pt x="714" y="308"/>
                  </a:lnTo>
                  <a:lnTo>
                    <a:pt x="716" y="318"/>
                  </a:lnTo>
                  <a:lnTo>
                    <a:pt x="718" y="330"/>
                  </a:lnTo>
                  <a:lnTo>
                    <a:pt x="704" y="378"/>
                  </a:lnTo>
                  <a:lnTo>
                    <a:pt x="696" y="390"/>
                  </a:lnTo>
                  <a:lnTo>
                    <a:pt x="690" y="400"/>
                  </a:lnTo>
                  <a:lnTo>
                    <a:pt x="690" y="410"/>
                  </a:lnTo>
                  <a:lnTo>
                    <a:pt x="692" y="418"/>
                  </a:lnTo>
                  <a:lnTo>
                    <a:pt x="698" y="426"/>
                  </a:lnTo>
                  <a:lnTo>
                    <a:pt x="706" y="432"/>
                  </a:lnTo>
                  <a:lnTo>
                    <a:pt x="718" y="438"/>
                  </a:lnTo>
                  <a:lnTo>
                    <a:pt x="734" y="444"/>
                  </a:lnTo>
                  <a:lnTo>
                    <a:pt x="732" y="472"/>
                  </a:lnTo>
                  <a:lnTo>
                    <a:pt x="730" y="486"/>
                  </a:lnTo>
                  <a:lnTo>
                    <a:pt x="724" y="502"/>
                  </a:lnTo>
                  <a:lnTo>
                    <a:pt x="724" y="510"/>
                  </a:lnTo>
                  <a:lnTo>
                    <a:pt x="724" y="520"/>
                  </a:lnTo>
                  <a:lnTo>
                    <a:pt x="726" y="528"/>
                  </a:lnTo>
                  <a:lnTo>
                    <a:pt x="730" y="536"/>
                  </a:lnTo>
                  <a:lnTo>
                    <a:pt x="760" y="572"/>
                  </a:lnTo>
                  <a:lnTo>
                    <a:pt x="828" y="590"/>
                  </a:lnTo>
                  <a:lnTo>
                    <a:pt x="836" y="596"/>
                  </a:lnTo>
                  <a:lnTo>
                    <a:pt x="842" y="600"/>
                  </a:lnTo>
                  <a:lnTo>
                    <a:pt x="850" y="604"/>
                  </a:lnTo>
                  <a:lnTo>
                    <a:pt x="876" y="606"/>
                  </a:lnTo>
                  <a:lnTo>
                    <a:pt x="882" y="628"/>
                  </a:lnTo>
                  <a:lnTo>
                    <a:pt x="876" y="636"/>
                  </a:lnTo>
                  <a:lnTo>
                    <a:pt x="872" y="644"/>
                  </a:lnTo>
                  <a:lnTo>
                    <a:pt x="850" y="658"/>
                  </a:lnTo>
                  <a:lnTo>
                    <a:pt x="832" y="666"/>
                  </a:lnTo>
                  <a:lnTo>
                    <a:pt x="818" y="666"/>
                  </a:lnTo>
                  <a:lnTo>
                    <a:pt x="806" y="668"/>
                  </a:lnTo>
                  <a:lnTo>
                    <a:pt x="794" y="672"/>
                  </a:lnTo>
                  <a:lnTo>
                    <a:pt x="784" y="676"/>
                  </a:lnTo>
                  <a:lnTo>
                    <a:pt x="764" y="686"/>
                  </a:lnTo>
                  <a:lnTo>
                    <a:pt x="744" y="700"/>
                  </a:lnTo>
                  <a:lnTo>
                    <a:pt x="736" y="716"/>
                  </a:lnTo>
                  <a:lnTo>
                    <a:pt x="728" y="726"/>
                  </a:lnTo>
                  <a:lnTo>
                    <a:pt x="720" y="734"/>
                  </a:lnTo>
                  <a:lnTo>
                    <a:pt x="682" y="734"/>
                  </a:lnTo>
                  <a:lnTo>
                    <a:pt x="662" y="756"/>
                  </a:lnTo>
                  <a:lnTo>
                    <a:pt x="656" y="760"/>
                  </a:lnTo>
                  <a:lnTo>
                    <a:pt x="650" y="764"/>
                  </a:lnTo>
                  <a:lnTo>
                    <a:pt x="642" y="766"/>
                  </a:lnTo>
                  <a:lnTo>
                    <a:pt x="636" y="766"/>
                  </a:lnTo>
                  <a:lnTo>
                    <a:pt x="628" y="754"/>
                  </a:lnTo>
                  <a:lnTo>
                    <a:pt x="620" y="746"/>
                  </a:lnTo>
                  <a:lnTo>
                    <a:pt x="612" y="742"/>
                  </a:lnTo>
                  <a:lnTo>
                    <a:pt x="604" y="742"/>
                  </a:lnTo>
                  <a:lnTo>
                    <a:pt x="596" y="744"/>
                  </a:lnTo>
                  <a:lnTo>
                    <a:pt x="588" y="748"/>
                  </a:lnTo>
                  <a:lnTo>
                    <a:pt x="574" y="758"/>
                  </a:lnTo>
                  <a:lnTo>
                    <a:pt x="564" y="760"/>
                  </a:lnTo>
                  <a:lnTo>
                    <a:pt x="556" y="760"/>
                  </a:lnTo>
                  <a:lnTo>
                    <a:pt x="548" y="758"/>
                  </a:lnTo>
                  <a:lnTo>
                    <a:pt x="544" y="756"/>
                  </a:lnTo>
                  <a:lnTo>
                    <a:pt x="534" y="748"/>
                  </a:lnTo>
                  <a:lnTo>
                    <a:pt x="526" y="740"/>
                  </a:lnTo>
                  <a:lnTo>
                    <a:pt x="514" y="738"/>
                  </a:lnTo>
                  <a:lnTo>
                    <a:pt x="506" y="738"/>
                  </a:lnTo>
                  <a:lnTo>
                    <a:pt x="498" y="738"/>
                  </a:lnTo>
                  <a:lnTo>
                    <a:pt x="492" y="742"/>
                  </a:lnTo>
                  <a:lnTo>
                    <a:pt x="486" y="746"/>
                  </a:lnTo>
                  <a:lnTo>
                    <a:pt x="482" y="750"/>
                  </a:lnTo>
                  <a:lnTo>
                    <a:pt x="474" y="764"/>
                  </a:lnTo>
                  <a:lnTo>
                    <a:pt x="468" y="768"/>
                  </a:lnTo>
                  <a:lnTo>
                    <a:pt x="462" y="770"/>
                  </a:lnTo>
                  <a:lnTo>
                    <a:pt x="454" y="770"/>
                  </a:lnTo>
                  <a:lnTo>
                    <a:pt x="448" y="768"/>
                  </a:lnTo>
                  <a:lnTo>
                    <a:pt x="436" y="762"/>
                  </a:lnTo>
                  <a:lnTo>
                    <a:pt x="430" y="756"/>
                  </a:lnTo>
                  <a:lnTo>
                    <a:pt x="414" y="756"/>
                  </a:lnTo>
                  <a:lnTo>
                    <a:pt x="404" y="766"/>
                  </a:lnTo>
                  <a:lnTo>
                    <a:pt x="398" y="774"/>
                  </a:lnTo>
                  <a:lnTo>
                    <a:pt x="396" y="784"/>
                  </a:lnTo>
                  <a:lnTo>
                    <a:pt x="394" y="802"/>
                  </a:lnTo>
                  <a:lnTo>
                    <a:pt x="402" y="814"/>
                  </a:lnTo>
                  <a:lnTo>
                    <a:pt x="410" y="826"/>
                  </a:lnTo>
                  <a:lnTo>
                    <a:pt x="412" y="832"/>
                  </a:lnTo>
                  <a:lnTo>
                    <a:pt x="412" y="840"/>
                  </a:lnTo>
                  <a:lnTo>
                    <a:pt x="412" y="850"/>
                  </a:lnTo>
                  <a:lnTo>
                    <a:pt x="410" y="860"/>
                  </a:lnTo>
                  <a:lnTo>
                    <a:pt x="410" y="872"/>
                  </a:lnTo>
                  <a:lnTo>
                    <a:pt x="414" y="886"/>
                  </a:lnTo>
                  <a:lnTo>
                    <a:pt x="416" y="902"/>
                  </a:lnTo>
                  <a:lnTo>
                    <a:pt x="420" y="922"/>
                  </a:lnTo>
                  <a:lnTo>
                    <a:pt x="412" y="928"/>
                  </a:lnTo>
                  <a:lnTo>
                    <a:pt x="406" y="932"/>
                  </a:lnTo>
                  <a:close/>
                </a:path>
              </a:pathLst>
            </a:custGeom>
            <a:pattFill prst="wdDnDiag">
              <a:fgClr>
                <a:srgbClr val="F2F2F2"/>
              </a:fgClr>
              <a:bgClr>
                <a:schemeClr val="bg1"/>
              </a:bgClr>
            </a:pattFill>
            <a:ln w="9525">
              <a:solidFill>
                <a:srgbClr val="009900"/>
              </a:solidFill>
              <a:round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16" name="Freeform 12"/>
            <p:cNvSpPr/>
            <p:nvPr/>
          </p:nvSpPr>
          <p:spPr bwMode="auto">
            <a:xfrm>
              <a:off x="4851400" y="5384800"/>
              <a:ext cx="1187450" cy="885825"/>
            </a:xfrm>
            <a:custGeom>
              <a:gdLst>
                <a:gd fmla="*/ 450 w 748" name="T0"/>
                <a:gd fmla="*/ 540 h 558" name="T1"/>
                <a:gd fmla="*/ 440 w 748" name="T2"/>
                <a:gd fmla="*/ 532 h 558" name="T3"/>
                <a:gd fmla="*/ 422 w 748" name="T4"/>
                <a:gd fmla="*/ 516 h 558" name="T5"/>
                <a:gd fmla="*/ 406 w 748" name="T6"/>
                <a:gd fmla="*/ 508 h 558" name="T7"/>
                <a:gd fmla="*/ 390 w 748" name="T8"/>
                <a:gd fmla="*/ 536 h 558" name="T9"/>
                <a:gd fmla="*/ 280 w 748" name="T10"/>
                <a:gd fmla="*/ 532 h 558" name="T11"/>
                <a:gd fmla="*/ 218 w 748" name="T12"/>
                <a:gd fmla="*/ 498 h 558" name="T13"/>
                <a:gd fmla="*/ 204 w 748" name="T14"/>
                <a:gd fmla="*/ 478 h 558" name="T15"/>
                <a:gd fmla="*/ 212 w 748" name="T16"/>
                <a:gd fmla="*/ 432 h 558" name="T17"/>
                <a:gd fmla="*/ 188 w 748" name="T18"/>
                <a:gd fmla="*/ 390 h 558" name="T19"/>
                <a:gd fmla="*/ 142 w 748" name="T20"/>
                <a:gd fmla="*/ 382 h 558" name="T21"/>
                <a:gd fmla="*/ 82 w 748" name="T22"/>
                <a:gd fmla="*/ 368 h 558" name="T23"/>
                <a:gd fmla="*/ 104 w 748" name="T24"/>
                <a:gd fmla="*/ 342 h 558" name="T25"/>
                <a:gd fmla="*/ 140 w 748" name="T26"/>
                <a:gd fmla="*/ 316 h 558" name="T27"/>
                <a:gd fmla="*/ 142 w 748" name="T28"/>
                <a:gd fmla="*/ 262 h 558" name="T29"/>
                <a:gd fmla="*/ 102 w 748" name="T30"/>
                <a:gd fmla="*/ 252 h 558" name="T31"/>
                <a:gd fmla="*/ 20 w 748" name="T32"/>
                <a:gd fmla="*/ 222 h 558" name="T33"/>
                <a:gd fmla="*/ 0 w 748" name="T34"/>
                <a:gd fmla="*/ 192 h 558" name="T35"/>
                <a:gd fmla="*/ 22 w 748" name="T36"/>
                <a:gd fmla="*/ 162 h 558" name="T37"/>
                <a:gd fmla="*/ 62 w 748" name="T38"/>
                <a:gd fmla="*/ 154 h 558" name="T39"/>
                <a:gd fmla="*/ 120 w 748" name="T40"/>
                <a:gd fmla="*/ 190 h 558" name="T41"/>
                <a:gd fmla="*/ 156 w 748" name="T42"/>
                <a:gd fmla="*/ 192 h 558" name="T43"/>
                <a:gd fmla="*/ 206 w 748" name="T44"/>
                <a:gd fmla="*/ 156 h 558" name="T45"/>
                <a:gd fmla="*/ 240 w 748" name="T46"/>
                <a:gd fmla="*/ 98 h 558" name="T47"/>
                <a:gd fmla="*/ 274 w 748" name="T48"/>
                <a:gd fmla="*/ 110 h 558" name="T49"/>
                <a:gd fmla="*/ 308 w 748" name="T50"/>
                <a:gd fmla="*/ 128 h 558" name="T51"/>
                <a:gd fmla="*/ 342 w 748" name="T52"/>
                <a:gd fmla="*/ 134 h 558" name="T53"/>
                <a:gd fmla="*/ 410 w 748" name="T54"/>
                <a:gd fmla="*/ 100 h 558" name="T55"/>
                <a:gd fmla="*/ 442 w 748" name="T56"/>
                <a:gd fmla="*/ 78 h 558" name="T57"/>
                <a:gd fmla="*/ 470 w 748" name="T58"/>
                <a:gd fmla="*/ 52 h 558" name="T59"/>
                <a:gd fmla="*/ 514 w 748" name="T60"/>
                <a:gd fmla="*/ 38 h 558" name="T61"/>
                <a:gd fmla="*/ 588 w 748" name="T62"/>
                <a:gd fmla="*/ 10 h 558" name="T63"/>
                <a:gd fmla="*/ 632 w 748" name="T64"/>
                <a:gd fmla="*/ 0 h 558" name="T65"/>
                <a:gd fmla="*/ 672 w 748" name="T66"/>
                <a:gd fmla="*/ 54 h 558" name="T67"/>
                <a:gd fmla="*/ 640 w 748" name="T68"/>
                <a:gd fmla="*/ 112 h 558" name="T69"/>
                <a:gd fmla="*/ 642 w 748" name="T70"/>
                <a:gd fmla="*/ 142 h 558" name="T71"/>
                <a:gd fmla="*/ 682 w 748" name="T72"/>
                <a:gd fmla="*/ 172 h 558" name="T73"/>
                <a:gd fmla="*/ 734 w 748" name="T74"/>
                <a:gd fmla="*/ 180 h 558" name="T75"/>
                <a:gd fmla="*/ 748 w 748" name="T76"/>
                <a:gd fmla="*/ 220 h 558" name="T77"/>
                <a:gd fmla="*/ 734 w 748" name="T78"/>
                <a:gd fmla="*/ 254 h 558" name="T79"/>
                <a:gd fmla="*/ 722 w 748" name="T80"/>
                <a:gd fmla="*/ 264 h 558" name="T81"/>
                <a:gd fmla="*/ 712 w 748" name="T82"/>
                <a:gd fmla="*/ 312 h 558" name="T83"/>
                <a:gd fmla="*/ 688 w 748" name="T84"/>
                <a:gd fmla="*/ 346 h 558" name="T85"/>
                <a:gd fmla="*/ 672 w 748" name="T86"/>
                <a:gd fmla="*/ 360 h 558" name="T87"/>
                <a:gd fmla="*/ 634 w 748" name="T88"/>
                <a:gd fmla="*/ 406 h 558" name="T89"/>
                <a:gd fmla="*/ 614 w 748" name="T90"/>
                <a:gd fmla="*/ 424 h 558" name="T91"/>
                <a:gd fmla="*/ 586 w 748" name="T92"/>
                <a:gd fmla="*/ 448 h 558" name="T93"/>
                <a:gd fmla="*/ 570 w 748" name="T94"/>
                <a:gd fmla="*/ 468 h 558" name="T95"/>
                <a:gd fmla="*/ 566 w 748" name="T96"/>
                <a:gd fmla="*/ 474 h 558" name="T97"/>
                <a:gd fmla="*/ 546 w 748" name="T98"/>
                <a:gd fmla="*/ 484 h 558" name="T99"/>
                <a:gd fmla="*/ 518 w 748" name="T100"/>
                <a:gd fmla="*/ 534 h 558" name="T101"/>
                <a:gd fmla="*/ 466 w 748" name="T102"/>
                <a:gd fmla="*/ 558 h 558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</a:gdLst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b="b" l="0" r="r" t="0"/>
              <a:pathLst>
                <a:path h="558" w="748">
                  <a:moveTo>
                    <a:pt x="450" y="558"/>
                  </a:moveTo>
                  <a:lnTo>
                    <a:pt x="450" y="558"/>
                  </a:lnTo>
                  <a:lnTo>
                    <a:pt x="450" y="540"/>
                  </a:lnTo>
                  <a:lnTo>
                    <a:pt x="446" y="540"/>
                  </a:lnTo>
                  <a:lnTo>
                    <a:pt x="444" y="538"/>
                  </a:lnTo>
                  <a:lnTo>
                    <a:pt x="440" y="532"/>
                  </a:lnTo>
                  <a:lnTo>
                    <a:pt x="428" y="530"/>
                  </a:lnTo>
                  <a:lnTo>
                    <a:pt x="426" y="522"/>
                  </a:lnTo>
                  <a:lnTo>
                    <a:pt x="422" y="516"/>
                  </a:lnTo>
                  <a:lnTo>
                    <a:pt x="418" y="510"/>
                  </a:lnTo>
                  <a:lnTo>
                    <a:pt x="414" y="508"/>
                  </a:lnTo>
                  <a:lnTo>
                    <a:pt x="410" y="508"/>
                  </a:lnTo>
                  <a:lnTo>
                    <a:pt x="406" y="508"/>
                  </a:lnTo>
                  <a:lnTo>
                    <a:pt x="396" y="510"/>
                  </a:lnTo>
                  <a:lnTo>
                    <a:pt x="390" y="536"/>
                  </a:lnTo>
                  <a:lnTo>
                    <a:pt x="322" y="540"/>
                  </a:lnTo>
                  <a:lnTo>
                    <a:pt x="280" y="532"/>
                  </a:lnTo>
                  <a:lnTo>
                    <a:pt x="246" y="528"/>
                  </a:lnTo>
                  <a:lnTo>
                    <a:pt x="218" y="498"/>
                  </a:lnTo>
                  <a:lnTo>
                    <a:pt x="208" y="478"/>
                  </a:lnTo>
                  <a:lnTo>
                    <a:pt x="204" y="478"/>
                  </a:lnTo>
                  <a:lnTo>
                    <a:pt x="200" y="464"/>
                  </a:lnTo>
                  <a:lnTo>
                    <a:pt x="202" y="452"/>
                  </a:lnTo>
                  <a:lnTo>
                    <a:pt x="206" y="442"/>
                  </a:lnTo>
                  <a:lnTo>
                    <a:pt x="212" y="432"/>
                  </a:lnTo>
                  <a:lnTo>
                    <a:pt x="212" y="406"/>
                  </a:lnTo>
                  <a:lnTo>
                    <a:pt x="188" y="390"/>
                  </a:lnTo>
                  <a:lnTo>
                    <a:pt x="188" y="384"/>
                  </a:lnTo>
                  <a:lnTo>
                    <a:pt x="142" y="382"/>
                  </a:lnTo>
                  <a:lnTo>
                    <a:pt x="104" y="378"/>
                  </a:lnTo>
                  <a:lnTo>
                    <a:pt x="82" y="368"/>
                  </a:lnTo>
                  <a:lnTo>
                    <a:pt x="72" y="344"/>
                  </a:lnTo>
                  <a:lnTo>
                    <a:pt x="104" y="342"/>
                  </a:lnTo>
                  <a:lnTo>
                    <a:pt x="112" y="338"/>
                  </a:lnTo>
                  <a:lnTo>
                    <a:pt x="122" y="332"/>
                  </a:lnTo>
                  <a:lnTo>
                    <a:pt x="140" y="316"/>
                  </a:lnTo>
                  <a:lnTo>
                    <a:pt x="148" y="300"/>
                  </a:lnTo>
                  <a:lnTo>
                    <a:pt x="150" y="286"/>
                  </a:lnTo>
                  <a:lnTo>
                    <a:pt x="148" y="274"/>
                  </a:lnTo>
                  <a:lnTo>
                    <a:pt x="142" y="262"/>
                  </a:lnTo>
                  <a:lnTo>
                    <a:pt x="114" y="260"/>
                  </a:lnTo>
                  <a:lnTo>
                    <a:pt x="102" y="252"/>
                  </a:lnTo>
                  <a:lnTo>
                    <a:pt x="88" y="246"/>
                  </a:lnTo>
                  <a:lnTo>
                    <a:pt x="64" y="238"/>
                  </a:lnTo>
                  <a:lnTo>
                    <a:pt x="40" y="230"/>
                  </a:lnTo>
                  <a:lnTo>
                    <a:pt x="20" y="222"/>
                  </a:lnTo>
                  <a:lnTo>
                    <a:pt x="6" y="204"/>
                  </a:lnTo>
                  <a:lnTo>
                    <a:pt x="2" y="196"/>
                  </a:lnTo>
                  <a:lnTo>
                    <a:pt x="0" y="192"/>
                  </a:lnTo>
                  <a:lnTo>
                    <a:pt x="12" y="174"/>
                  </a:lnTo>
                  <a:lnTo>
                    <a:pt x="18" y="166"/>
                  </a:lnTo>
                  <a:lnTo>
                    <a:pt x="22" y="162"/>
                  </a:lnTo>
                  <a:lnTo>
                    <a:pt x="30" y="158"/>
                  </a:lnTo>
                  <a:lnTo>
                    <a:pt x="36" y="156"/>
                  </a:lnTo>
                  <a:lnTo>
                    <a:pt x="48" y="154"/>
                  </a:lnTo>
                  <a:lnTo>
                    <a:pt x="62" y="154"/>
                  </a:lnTo>
                  <a:lnTo>
                    <a:pt x="90" y="164"/>
                  </a:lnTo>
                  <a:lnTo>
                    <a:pt x="120" y="190"/>
                  </a:lnTo>
                  <a:lnTo>
                    <a:pt x="130" y="192"/>
                  </a:lnTo>
                  <a:lnTo>
                    <a:pt x="142" y="192"/>
                  </a:lnTo>
                  <a:lnTo>
                    <a:pt x="156" y="192"/>
                  </a:lnTo>
                  <a:lnTo>
                    <a:pt x="172" y="190"/>
                  </a:lnTo>
                  <a:lnTo>
                    <a:pt x="188" y="174"/>
                  </a:lnTo>
                  <a:lnTo>
                    <a:pt x="206" y="156"/>
                  </a:lnTo>
                  <a:lnTo>
                    <a:pt x="222" y="136"/>
                  </a:lnTo>
                  <a:lnTo>
                    <a:pt x="238" y="120"/>
                  </a:lnTo>
                  <a:lnTo>
                    <a:pt x="240" y="98"/>
                  </a:lnTo>
                  <a:lnTo>
                    <a:pt x="264" y="96"/>
                  </a:lnTo>
                  <a:lnTo>
                    <a:pt x="274" y="110"/>
                  </a:lnTo>
                  <a:lnTo>
                    <a:pt x="284" y="114"/>
                  </a:lnTo>
                  <a:lnTo>
                    <a:pt x="294" y="120"/>
                  </a:lnTo>
                  <a:lnTo>
                    <a:pt x="308" y="128"/>
                  </a:lnTo>
                  <a:lnTo>
                    <a:pt x="324" y="134"/>
                  </a:lnTo>
                  <a:lnTo>
                    <a:pt x="342" y="134"/>
                  </a:lnTo>
                  <a:lnTo>
                    <a:pt x="384" y="120"/>
                  </a:lnTo>
                  <a:lnTo>
                    <a:pt x="398" y="108"/>
                  </a:lnTo>
                  <a:lnTo>
                    <a:pt x="410" y="100"/>
                  </a:lnTo>
                  <a:lnTo>
                    <a:pt x="422" y="92"/>
                  </a:lnTo>
                  <a:lnTo>
                    <a:pt x="438" y="84"/>
                  </a:lnTo>
                  <a:lnTo>
                    <a:pt x="442" y="78"/>
                  </a:lnTo>
                  <a:lnTo>
                    <a:pt x="450" y="72"/>
                  </a:lnTo>
                  <a:lnTo>
                    <a:pt x="462" y="56"/>
                  </a:lnTo>
                  <a:lnTo>
                    <a:pt x="470" y="52"/>
                  </a:lnTo>
                  <a:lnTo>
                    <a:pt x="476" y="46"/>
                  </a:lnTo>
                  <a:lnTo>
                    <a:pt x="494" y="40"/>
                  </a:lnTo>
                  <a:lnTo>
                    <a:pt x="514" y="38"/>
                  </a:lnTo>
                  <a:lnTo>
                    <a:pt x="550" y="36"/>
                  </a:lnTo>
                  <a:lnTo>
                    <a:pt x="570" y="22"/>
                  </a:lnTo>
                  <a:lnTo>
                    <a:pt x="588" y="10"/>
                  </a:lnTo>
                  <a:lnTo>
                    <a:pt x="596" y="6"/>
                  </a:lnTo>
                  <a:lnTo>
                    <a:pt x="606" y="2"/>
                  </a:lnTo>
                  <a:lnTo>
                    <a:pt x="618" y="0"/>
                  </a:lnTo>
                  <a:lnTo>
                    <a:pt x="632" y="0"/>
                  </a:lnTo>
                  <a:lnTo>
                    <a:pt x="654" y="36"/>
                  </a:lnTo>
                  <a:lnTo>
                    <a:pt x="672" y="54"/>
                  </a:lnTo>
                  <a:lnTo>
                    <a:pt x="656" y="82"/>
                  </a:lnTo>
                  <a:lnTo>
                    <a:pt x="646" y="96"/>
                  </a:lnTo>
                  <a:lnTo>
                    <a:pt x="640" y="112"/>
                  </a:lnTo>
                  <a:lnTo>
                    <a:pt x="638" y="140"/>
                  </a:lnTo>
                  <a:lnTo>
                    <a:pt x="642" y="142"/>
                  </a:lnTo>
                  <a:lnTo>
                    <a:pt x="650" y="142"/>
                  </a:lnTo>
                  <a:lnTo>
                    <a:pt x="672" y="142"/>
                  </a:lnTo>
                  <a:lnTo>
                    <a:pt x="682" y="172"/>
                  </a:lnTo>
                  <a:lnTo>
                    <a:pt x="690" y="184"/>
                  </a:lnTo>
                  <a:lnTo>
                    <a:pt x="734" y="180"/>
                  </a:lnTo>
                  <a:lnTo>
                    <a:pt x="740" y="190"/>
                  </a:lnTo>
                  <a:lnTo>
                    <a:pt x="744" y="204"/>
                  </a:lnTo>
                  <a:lnTo>
                    <a:pt x="748" y="220"/>
                  </a:lnTo>
                  <a:lnTo>
                    <a:pt x="748" y="238"/>
                  </a:lnTo>
                  <a:lnTo>
                    <a:pt x="740" y="248"/>
                  </a:lnTo>
                  <a:lnTo>
                    <a:pt x="734" y="254"/>
                  </a:lnTo>
                  <a:lnTo>
                    <a:pt x="726" y="258"/>
                  </a:lnTo>
                  <a:lnTo>
                    <a:pt x="724" y="262"/>
                  </a:lnTo>
                  <a:lnTo>
                    <a:pt x="722" y="264"/>
                  </a:lnTo>
                  <a:lnTo>
                    <a:pt x="718" y="266"/>
                  </a:lnTo>
                  <a:lnTo>
                    <a:pt x="712" y="312"/>
                  </a:lnTo>
                  <a:lnTo>
                    <a:pt x="706" y="324"/>
                  </a:lnTo>
                  <a:lnTo>
                    <a:pt x="700" y="338"/>
                  </a:lnTo>
                  <a:lnTo>
                    <a:pt x="688" y="346"/>
                  </a:lnTo>
                  <a:lnTo>
                    <a:pt x="682" y="350"/>
                  </a:lnTo>
                  <a:lnTo>
                    <a:pt x="682" y="356"/>
                  </a:lnTo>
                  <a:lnTo>
                    <a:pt x="672" y="360"/>
                  </a:lnTo>
                  <a:lnTo>
                    <a:pt x="664" y="366"/>
                  </a:lnTo>
                  <a:lnTo>
                    <a:pt x="656" y="376"/>
                  </a:lnTo>
                  <a:lnTo>
                    <a:pt x="648" y="386"/>
                  </a:lnTo>
                  <a:lnTo>
                    <a:pt x="634" y="406"/>
                  </a:lnTo>
                  <a:lnTo>
                    <a:pt x="626" y="414"/>
                  </a:lnTo>
                  <a:lnTo>
                    <a:pt x="616" y="420"/>
                  </a:lnTo>
                  <a:lnTo>
                    <a:pt x="614" y="424"/>
                  </a:lnTo>
                  <a:lnTo>
                    <a:pt x="610" y="428"/>
                  </a:lnTo>
                  <a:lnTo>
                    <a:pt x="600" y="434"/>
                  </a:lnTo>
                  <a:lnTo>
                    <a:pt x="586" y="448"/>
                  </a:lnTo>
                  <a:lnTo>
                    <a:pt x="572" y="464"/>
                  </a:lnTo>
                  <a:lnTo>
                    <a:pt x="570" y="466"/>
                  </a:lnTo>
                  <a:lnTo>
                    <a:pt x="570" y="468"/>
                  </a:lnTo>
                  <a:lnTo>
                    <a:pt x="566" y="468"/>
                  </a:lnTo>
                  <a:lnTo>
                    <a:pt x="566" y="474"/>
                  </a:lnTo>
                  <a:lnTo>
                    <a:pt x="560" y="474"/>
                  </a:lnTo>
                  <a:lnTo>
                    <a:pt x="556" y="476"/>
                  </a:lnTo>
                  <a:lnTo>
                    <a:pt x="546" y="484"/>
                  </a:lnTo>
                  <a:lnTo>
                    <a:pt x="532" y="500"/>
                  </a:lnTo>
                  <a:lnTo>
                    <a:pt x="518" y="534"/>
                  </a:lnTo>
                  <a:lnTo>
                    <a:pt x="502" y="538"/>
                  </a:lnTo>
                  <a:lnTo>
                    <a:pt x="488" y="544"/>
                  </a:lnTo>
                  <a:lnTo>
                    <a:pt x="478" y="550"/>
                  </a:lnTo>
                  <a:lnTo>
                    <a:pt x="466" y="558"/>
                  </a:lnTo>
                  <a:lnTo>
                    <a:pt x="450" y="558"/>
                  </a:lnTo>
                  <a:close/>
                </a:path>
              </a:pathLst>
            </a:custGeom>
            <a:pattFill prst="wdDnDiag">
              <a:fgClr>
                <a:srgbClr val="F2F2F2"/>
              </a:fgClr>
              <a:bgClr>
                <a:schemeClr val="bg1"/>
              </a:bgClr>
            </a:pattFill>
            <a:ln w="9525">
              <a:solidFill>
                <a:srgbClr val="009900"/>
              </a:solidFill>
              <a:round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17" name="Freeform 13"/>
            <p:cNvSpPr/>
            <p:nvPr/>
          </p:nvSpPr>
          <p:spPr bwMode="auto">
            <a:xfrm>
              <a:off x="7381875" y="5387975"/>
              <a:ext cx="282575" cy="654050"/>
            </a:xfrm>
            <a:custGeom>
              <a:gdLst>
                <a:gd fmla="*/ 82 w 178" name="T0"/>
                <a:gd fmla="*/ 412 h 412" name="T1"/>
                <a:gd fmla="*/ 82 w 178" name="T2"/>
                <a:gd fmla="*/ 412 h 412" name="T3"/>
                <a:gd fmla="*/ 50 w 178" name="T4"/>
                <a:gd fmla="*/ 364 h 412" name="T5"/>
                <a:gd fmla="*/ 50 w 178" name="T6"/>
                <a:gd fmla="*/ 364 h 412" name="T7"/>
                <a:gd fmla="*/ 40 w 178" name="T8"/>
                <a:gd fmla="*/ 360 h 412" name="T9"/>
                <a:gd fmla="*/ 34 w 178" name="T10"/>
                <a:gd fmla="*/ 356 h 412" name="T11"/>
                <a:gd fmla="*/ 28 w 178" name="T12"/>
                <a:gd fmla="*/ 350 h 412" name="T13"/>
                <a:gd fmla="*/ 26 w 178" name="T14"/>
                <a:gd fmla="*/ 346 h 412" name="T15"/>
                <a:gd fmla="*/ 20 w 178" name="T16"/>
                <a:gd fmla="*/ 336 h 412" name="T17"/>
                <a:gd fmla="*/ 16 w 178" name="T18"/>
                <a:gd fmla="*/ 324 h 412" name="T19"/>
                <a:gd fmla="*/ 16 w 178" name="T20"/>
                <a:gd fmla="*/ 324 h 412" name="T21"/>
                <a:gd fmla="*/ 0 w 178" name="T22"/>
                <a:gd fmla="*/ 304 h 412" name="T23"/>
                <a:gd fmla="*/ 0 w 178" name="T24"/>
                <a:gd fmla="*/ 304 h 412" name="T25"/>
                <a:gd fmla="*/ 2 w 178" name="T26"/>
                <a:gd fmla="*/ 280 h 412" name="T27"/>
                <a:gd fmla="*/ 6 w 178" name="T28"/>
                <a:gd fmla="*/ 258 h 412" name="T29"/>
                <a:gd fmla="*/ 8 w 178" name="T30"/>
                <a:gd fmla="*/ 238 h 412" name="T31"/>
                <a:gd fmla="*/ 8 w 178" name="T32"/>
                <a:gd fmla="*/ 228 h 412" name="T33"/>
                <a:gd fmla="*/ 6 w 178" name="T34"/>
                <a:gd fmla="*/ 220 h 412" name="T35"/>
                <a:gd fmla="*/ 6 w 178" name="T36"/>
                <a:gd fmla="*/ 220 h 412" name="T37"/>
                <a:gd fmla="*/ 6 w 178" name="T38"/>
                <a:gd fmla="*/ 196 h 412" name="T39"/>
                <a:gd fmla="*/ 10 w 178" name="T40"/>
                <a:gd fmla="*/ 180 h 412" name="T41"/>
                <a:gd fmla="*/ 16 w 178" name="T42"/>
                <a:gd fmla="*/ 166 h 412" name="T43"/>
                <a:gd fmla="*/ 30 w 178" name="T44"/>
                <a:gd fmla="*/ 150 h 412" name="T45"/>
                <a:gd fmla="*/ 30 w 178" name="T46"/>
                <a:gd fmla="*/ 150 h 412" name="T47"/>
                <a:gd fmla="*/ 38 w 178" name="T48"/>
                <a:gd fmla="*/ 112 h 412" name="T49"/>
                <a:gd fmla="*/ 38 w 178" name="T50"/>
                <a:gd fmla="*/ 112 h 412" name="T51"/>
                <a:gd fmla="*/ 60 w 178" name="T52"/>
                <a:gd fmla="*/ 64 h 412" name="T53"/>
                <a:gd fmla="*/ 60 w 178" name="T54"/>
                <a:gd fmla="*/ 64 h 412" name="T55"/>
                <a:gd fmla="*/ 76 w 178" name="T56"/>
                <a:gd fmla="*/ 44 h 412" name="T57"/>
                <a:gd fmla="*/ 90 w 178" name="T58"/>
                <a:gd fmla="*/ 28 h 412" name="T59"/>
                <a:gd fmla="*/ 104 w 178" name="T60"/>
                <a:gd fmla="*/ 14 h 412" name="T61"/>
                <a:gd fmla="*/ 122 w 178" name="T62"/>
                <a:gd fmla="*/ 0 h 412" name="T63"/>
                <a:gd fmla="*/ 122 w 178" name="T64"/>
                <a:gd fmla="*/ 0 h 412" name="T65"/>
                <a:gd fmla="*/ 164 w 178" name="T66"/>
                <a:gd fmla="*/ 2 h 412" name="T67"/>
                <a:gd fmla="*/ 164 w 178" name="T68"/>
                <a:gd fmla="*/ 2 h 412" name="T69"/>
                <a:gd fmla="*/ 170 w 178" name="T70"/>
                <a:gd fmla="*/ 6 h 412" name="T71"/>
                <a:gd fmla="*/ 170 w 178" name="T72"/>
                <a:gd fmla="*/ 6 h 412" name="T73"/>
                <a:gd fmla="*/ 176 w 178" name="T74"/>
                <a:gd fmla="*/ 30 h 412" name="T75"/>
                <a:gd fmla="*/ 178 w 178" name="T76"/>
                <a:gd fmla="*/ 44 h 412" name="T77"/>
                <a:gd fmla="*/ 178 w 178" name="T78"/>
                <a:gd fmla="*/ 58 h 412" name="T79"/>
                <a:gd fmla="*/ 178 w 178" name="T80"/>
                <a:gd fmla="*/ 58 h 412" name="T81"/>
                <a:gd fmla="*/ 172 w 178" name="T82"/>
                <a:gd fmla="*/ 72 h 412" name="T83"/>
                <a:gd fmla="*/ 168 w 178" name="T84"/>
                <a:gd fmla="*/ 86 h 412" name="T85"/>
                <a:gd fmla="*/ 166 w 178" name="T86"/>
                <a:gd fmla="*/ 102 h 412" name="T87"/>
                <a:gd fmla="*/ 166 w 178" name="T88"/>
                <a:gd fmla="*/ 118 h 412" name="T89"/>
                <a:gd fmla="*/ 168 w 178" name="T90"/>
                <a:gd fmla="*/ 154 h 412" name="T91"/>
                <a:gd fmla="*/ 170 w 178" name="T92"/>
                <a:gd fmla="*/ 188 h 412" name="T93"/>
                <a:gd fmla="*/ 170 w 178" name="T94"/>
                <a:gd fmla="*/ 188 h 412" name="T95"/>
                <a:gd fmla="*/ 164 w 178" name="T96"/>
                <a:gd fmla="*/ 202 h 412" name="T97"/>
                <a:gd fmla="*/ 158 w 178" name="T98"/>
                <a:gd fmla="*/ 218 h 412" name="T99"/>
                <a:gd fmla="*/ 158 w 178" name="T100"/>
                <a:gd fmla="*/ 218 h 412" name="T101"/>
                <a:gd fmla="*/ 118 w 178" name="T102"/>
                <a:gd fmla="*/ 304 h 412" name="T103"/>
                <a:gd fmla="*/ 118 w 178" name="T104"/>
                <a:gd fmla="*/ 304 h 412" name="T105"/>
                <a:gd fmla="*/ 108 w 178" name="T106"/>
                <a:gd fmla="*/ 398 h 412" name="T107"/>
                <a:gd fmla="*/ 108 w 178" name="T108"/>
                <a:gd fmla="*/ 398 h 412" name="T109"/>
                <a:gd fmla="*/ 98 w 178" name="T110"/>
                <a:gd fmla="*/ 408 h 412" name="T111"/>
                <a:gd fmla="*/ 98 w 178" name="T112"/>
                <a:gd fmla="*/ 408 h 412" name="T113"/>
                <a:gd fmla="*/ 90 w 178" name="T114"/>
                <a:gd fmla="*/ 410 h 412" name="T115"/>
                <a:gd fmla="*/ 82 w 178" name="T116"/>
                <a:gd fmla="*/ 412 h 412" name="T117"/>
                <a:gd fmla="*/ 82 w 178" name="T118"/>
                <a:gd fmla="*/ 412 h 412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60000 65536" name="T165"/>
                <a:gd fmla="*/ 0 60000 65536" name="T166"/>
                <a:gd fmla="*/ 0 60000 65536" name="T167"/>
                <a:gd fmla="*/ 0 60000 65536" name="T168"/>
                <a:gd fmla="*/ 0 60000 65536" name="T169"/>
                <a:gd fmla="*/ 0 60000 65536" name="T170"/>
                <a:gd fmla="*/ 0 60000 65536" name="T171"/>
                <a:gd fmla="*/ 0 60000 65536" name="T172"/>
                <a:gd fmla="*/ 0 60000 65536" name="T173"/>
                <a:gd fmla="*/ 0 60000 65536" name="T174"/>
                <a:gd fmla="*/ 0 60000 65536" name="T175"/>
                <a:gd fmla="*/ 0 60000 65536" name="T176"/>
                <a:gd fmla="*/ 0 60000 65536" name="T177"/>
                <a:gd fmla="*/ 0 60000 65536" name="T178"/>
                <a:gd fmla="*/ 0 60000 65536" name="T179"/>
              </a:gdLst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b="b" l="0" r="r" t="0"/>
              <a:pathLst>
                <a:path h="412" w="178">
                  <a:moveTo>
                    <a:pt x="82" y="412"/>
                  </a:moveTo>
                  <a:lnTo>
                    <a:pt x="82" y="412"/>
                  </a:lnTo>
                  <a:lnTo>
                    <a:pt x="50" y="364"/>
                  </a:lnTo>
                  <a:lnTo>
                    <a:pt x="40" y="360"/>
                  </a:lnTo>
                  <a:lnTo>
                    <a:pt x="34" y="356"/>
                  </a:lnTo>
                  <a:lnTo>
                    <a:pt x="28" y="350"/>
                  </a:lnTo>
                  <a:lnTo>
                    <a:pt x="26" y="346"/>
                  </a:lnTo>
                  <a:lnTo>
                    <a:pt x="20" y="336"/>
                  </a:lnTo>
                  <a:lnTo>
                    <a:pt x="16" y="324"/>
                  </a:lnTo>
                  <a:lnTo>
                    <a:pt x="0" y="304"/>
                  </a:lnTo>
                  <a:lnTo>
                    <a:pt x="2" y="280"/>
                  </a:lnTo>
                  <a:lnTo>
                    <a:pt x="6" y="258"/>
                  </a:lnTo>
                  <a:lnTo>
                    <a:pt x="8" y="238"/>
                  </a:lnTo>
                  <a:lnTo>
                    <a:pt x="8" y="228"/>
                  </a:lnTo>
                  <a:lnTo>
                    <a:pt x="6" y="220"/>
                  </a:lnTo>
                  <a:lnTo>
                    <a:pt x="6" y="196"/>
                  </a:lnTo>
                  <a:lnTo>
                    <a:pt x="10" y="180"/>
                  </a:lnTo>
                  <a:lnTo>
                    <a:pt x="16" y="166"/>
                  </a:lnTo>
                  <a:lnTo>
                    <a:pt x="30" y="150"/>
                  </a:lnTo>
                  <a:lnTo>
                    <a:pt x="38" y="112"/>
                  </a:lnTo>
                  <a:lnTo>
                    <a:pt x="60" y="64"/>
                  </a:lnTo>
                  <a:lnTo>
                    <a:pt x="76" y="44"/>
                  </a:lnTo>
                  <a:lnTo>
                    <a:pt x="90" y="28"/>
                  </a:lnTo>
                  <a:lnTo>
                    <a:pt x="104" y="14"/>
                  </a:lnTo>
                  <a:lnTo>
                    <a:pt x="122" y="0"/>
                  </a:lnTo>
                  <a:lnTo>
                    <a:pt x="164" y="2"/>
                  </a:lnTo>
                  <a:lnTo>
                    <a:pt x="170" y="6"/>
                  </a:lnTo>
                  <a:lnTo>
                    <a:pt x="176" y="30"/>
                  </a:lnTo>
                  <a:lnTo>
                    <a:pt x="178" y="44"/>
                  </a:lnTo>
                  <a:lnTo>
                    <a:pt x="178" y="58"/>
                  </a:lnTo>
                  <a:lnTo>
                    <a:pt x="172" y="72"/>
                  </a:lnTo>
                  <a:lnTo>
                    <a:pt x="168" y="86"/>
                  </a:lnTo>
                  <a:lnTo>
                    <a:pt x="166" y="102"/>
                  </a:lnTo>
                  <a:lnTo>
                    <a:pt x="166" y="118"/>
                  </a:lnTo>
                  <a:lnTo>
                    <a:pt x="168" y="154"/>
                  </a:lnTo>
                  <a:lnTo>
                    <a:pt x="170" y="188"/>
                  </a:lnTo>
                  <a:lnTo>
                    <a:pt x="164" y="202"/>
                  </a:lnTo>
                  <a:lnTo>
                    <a:pt x="158" y="218"/>
                  </a:lnTo>
                  <a:lnTo>
                    <a:pt x="118" y="304"/>
                  </a:lnTo>
                  <a:lnTo>
                    <a:pt x="108" y="398"/>
                  </a:lnTo>
                  <a:lnTo>
                    <a:pt x="98" y="408"/>
                  </a:lnTo>
                  <a:lnTo>
                    <a:pt x="90" y="410"/>
                  </a:lnTo>
                  <a:lnTo>
                    <a:pt x="82" y="412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009900"/>
              </a:solidFill>
              <a:round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18" name="Freeform 14"/>
            <p:cNvSpPr/>
            <p:nvPr/>
          </p:nvSpPr>
          <p:spPr bwMode="auto">
            <a:xfrm>
              <a:off x="7407275" y="5405437"/>
              <a:ext cx="247650" cy="619125"/>
            </a:xfrm>
            <a:custGeom>
              <a:gdLst>
                <a:gd fmla="*/ 76 w 156" name="T0"/>
                <a:gd fmla="*/ 390 h 390" name="T1"/>
                <a:gd fmla="*/ 76 w 156" name="T2"/>
                <a:gd fmla="*/ 390 h 390" name="T3"/>
                <a:gd fmla="*/ 46 w 156" name="T4"/>
                <a:gd fmla="*/ 344 h 390" name="T5"/>
                <a:gd fmla="*/ 46 w 156" name="T6"/>
                <a:gd fmla="*/ 344 h 390" name="T7"/>
                <a:gd fmla="*/ 26 w 156" name="T8"/>
                <a:gd fmla="*/ 338 h 390" name="T9"/>
                <a:gd fmla="*/ 26 w 156" name="T10"/>
                <a:gd fmla="*/ 338 h 390" name="T11"/>
                <a:gd fmla="*/ 22 w 156" name="T12"/>
                <a:gd fmla="*/ 324 h 390" name="T13"/>
                <a:gd fmla="*/ 14 w 156" name="T14"/>
                <a:gd fmla="*/ 310 h 390" name="T15"/>
                <a:gd fmla="*/ 6 w 156" name="T16"/>
                <a:gd fmla="*/ 300 h 390" name="T17"/>
                <a:gd fmla="*/ 0 w 156" name="T18"/>
                <a:gd fmla="*/ 294 h 390" name="T19"/>
                <a:gd fmla="*/ 0 w 156" name="T20"/>
                <a:gd fmla="*/ 294 h 390" name="T21"/>
                <a:gd fmla="*/ 0 w 156" name="T22"/>
                <a:gd fmla="*/ 272 h 390" name="T23"/>
                <a:gd fmla="*/ 0 w 156" name="T24"/>
                <a:gd fmla="*/ 272 h 390" name="T25"/>
                <a:gd fmla="*/ 4 w 156" name="T26"/>
                <a:gd fmla="*/ 242 h 390" name="T27"/>
                <a:gd fmla="*/ 6 w 156" name="T28"/>
                <a:gd fmla="*/ 230 h 390" name="T29"/>
                <a:gd fmla="*/ 8 w 156" name="T30"/>
                <a:gd fmla="*/ 216 h 390" name="T31"/>
                <a:gd fmla="*/ 8 w 156" name="T32"/>
                <a:gd fmla="*/ 216 h 390" name="T33"/>
                <a:gd fmla="*/ 4 w 156" name="T34"/>
                <a:gd fmla="*/ 202 h 390" name="T35"/>
                <a:gd fmla="*/ 4 w 156" name="T36"/>
                <a:gd fmla="*/ 192 h 390" name="T37"/>
                <a:gd fmla="*/ 4 w 156" name="T38"/>
                <a:gd fmla="*/ 182 h 390" name="T39"/>
                <a:gd fmla="*/ 8 w 156" name="T40"/>
                <a:gd fmla="*/ 174 h 390" name="T41"/>
                <a:gd fmla="*/ 18 w 156" name="T42"/>
                <a:gd fmla="*/ 158 h 390" name="T43"/>
                <a:gd fmla="*/ 30 w 156" name="T44"/>
                <a:gd fmla="*/ 142 h 390" name="T45"/>
                <a:gd fmla="*/ 30 w 156" name="T46"/>
                <a:gd fmla="*/ 142 h 390" name="T47"/>
                <a:gd fmla="*/ 38 w 156" name="T48"/>
                <a:gd fmla="*/ 108 h 390" name="T49"/>
                <a:gd fmla="*/ 38 w 156" name="T50"/>
                <a:gd fmla="*/ 108 h 390" name="T51"/>
                <a:gd fmla="*/ 48 w 156" name="T52"/>
                <a:gd fmla="*/ 84 h 390" name="T53"/>
                <a:gd fmla="*/ 56 w 156" name="T54"/>
                <a:gd fmla="*/ 64 h 390" name="T55"/>
                <a:gd fmla="*/ 68 w 156" name="T56"/>
                <a:gd fmla="*/ 46 h 390" name="T57"/>
                <a:gd fmla="*/ 84 w 156" name="T58"/>
                <a:gd fmla="*/ 28 h 390" name="T59"/>
                <a:gd fmla="*/ 84 w 156" name="T60"/>
                <a:gd fmla="*/ 28 h 390" name="T61"/>
                <a:gd fmla="*/ 116 w 156" name="T62"/>
                <a:gd fmla="*/ 2 h 390" name="T63"/>
                <a:gd fmla="*/ 116 w 156" name="T64"/>
                <a:gd fmla="*/ 2 h 390" name="T65"/>
                <a:gd fmla="*/ 150 w 156" name="T66"/>
                <a:gd fmla="*/ 0 h 390" name="T67"/>
                <a:gd fmla="*/ 150 w 156" name="T68"/>
                <a:gd fmla="*/ 0 h 390" name="T69"/>
                <a:gd fmla="*/ 154 w 156" name="T70"/>
                <a:gd fmla="*/ 18 h 390" name="T71"/>
                <a:gd fmla="*/ 156 w 156" name="T72"/>
                <a:gd fmla="*/ 32 h 390" name="T73"/>
                <a:gd fmla="*/ 156 w 156" name="T74"/>
                <a:gd fmla="*/ 44 h 390" name="T75"/>
                <a:gd fmla="*/ 156 w 156" name="T76"/>
                <a:gd fmla="*/ 44 h 390" name="T77"/>
                <a:gd fmla="*/ 150 w 156" name="T78"/>
                <a:gd fmla="*/ 56 h 390" name="T79"/>
                <a:gd fmla="*/ 146 w 156" name="T80"/>
                <a:gd fmla="*/ 70 h 390" name="T81"/>
                <a:gd fmla="*/ 144 w 156" name="T82"/>
                <a:gd fmla="*/ 86 h 390" name="T83"/>
                <a:gd fmla="*/ 142 w 156" name="T84"/>
                <a:gd fmla="*/ 102 h 390" name="T85"/>
                <a:gd fmla="*/ 144 w 156" name="T86"/>
                <a:gd fmla="*/ 138 h 390" name="T87"/>
                <a:gd fmla="*/ 146 w 156" name="T88"/>
                <a:gd fmla="*/ 174 h 390" name="T89"/>
                <a:gd fmla="*/ 146 w 156" name="T90"/>
                <a:gd fmla="*/ 174 h 390" name="T91"/>
                <a:gd fmla="*/ 138 w 156" name="T92"/>
                <a:gd fmla="*/ 196 h 390" name="T93"/>
                <a:gd fmla="*/ 126 w 156" name="T94"/>
                <a:gd fmla="*/ 222 h 390" name="T95"/>
                <a:gd fmla="*/ 102 w 156" name="T96"/>
                <a:gd fmla="*/ 270 h 390" name="T97"/>
                <a:gd fmla="*/ 102 w 156" name="T98"/>
                <a:gd fmla="*/ 270 h 390" name="T99"/>
                <a:gd fmla="*/ 96 w 156" name="T100"/>
                <a:gd fmla="*/ 290 h 390" name="T101"/>
                <a:gd fmla="*/ 96 w 156" name="T102"/>
                <a:gd fmla="*/ 290 h 390" name="T103"/>
                <a:gd fmla="*/ 84 w 156" name="T104"/>
                <a:gd fmla="*/ 382 h 390" name="T105"/>
                <a:gd fmla="*/ 84 w 156" name="T106"/>
                <a:gd fmla="*/ 382 h 390" name="T107"/>
                <a:gd fmla="*/ 80 w 156" name="T108"/>
                <a:gd fmla="*/ 386 h 390" name="T109"/>
                <a:gd fmla="*/ 76 w 156" name="T110"/>
                <a:gd fmla="*/ 390 h 390" name="T111"/>
                <a:gd fmla="*/ 76 w 156" name="T112"/>
                <a:gd fmla="*/ 390 h 390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60000 65536" name="T165"/>
                <a:gd fmla="*/ 0 60000 65536" name="T166"/>
                <a:gd fmla="*/ 0 60000 65536" name="T167"/>
                <a:gd fmla="*/ 0 60000 65536" name="T168"/>
                <a:gd fmla="*/ 0 60000 65536" name="T169"/>
                <a:gd fmla="*/ 0 60000 65536" name="T170"/>
              </a:gdLst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b="b" l="0" r="r" t="0"/>
              <a:pathLst>
                <a:path h="390" w="156">
                  <a:moveTo>
                    <a:pt x="76" y="390"/>
                  </a:moveTo>
                  <a:lnTo>
                    <a:pt x="76" y="390"/>
                  </a:lnTo>
                  <a:lnTo>
                    <a:pt x="46" y="344"/>
                  </a:lnTo>
                  <a:lnTo>
                    <a:pt x="26" y="338"/>
                  </a:lnTo>
                  <a:lnTo>
                    <a:pt x="22" y="324"/>
                  </a:lnTo>
                  <a:lnTo>
                    <a:pt x="14" y="310"/>
                  </a:lnTo>
                  <a:lnTo>
                    <a:pt x="6" y="300"/>
                  </a:lnTo>
                  <a:lnTo>
                    <a:pt x="0" y="294"/>
                  </a:lnTo>
                  <a:lnTo>
                    <a:pt x="0" y="272"/>
                  </a:lnTo>
                  <a:lnTo>
                    <a:pt x="4" y="242"/>
                  </a:lnTo>
                  <a:lnTo>
                    <a:pt x="6" y="230"/>
                  </a:lnTo>
                  <a:lnTo>
                    <a:pt x="8" y="216"/>
                  </a:lnTo>
                  <a:lnTo>
                    <a:pt x="4" y="202"/>
                  </a:lnTo>
                  <a:lnTo>
                    <a:pt x="4" y="192"/>
                  </a:lnTo>
                  <a:lnTo>
                    <a:pt x="4" y="182"/>
                  </a:lnTo>
                  <a:lnTo>
                    <a:pt x="8" y="174"/>
                  </a:lnTo>
                  <a:lnTo>
                    <a:pt x="18" y="158"/>
                  </a:lnTo>
                  <a:lnTo>
                    <a:pt x="30" y="142"/>
                  </a:lnTo>
                  <a:lnTo>
                    <a:pt x="38" y="108"/>
                  </a:lnTo>
                  <a:lnTo>
                    <a:pt x="48" y="84"/>
                  </a:lnTo>
                  <a:lnTo>
                    <a:pt x="56" y="64"/>
                  </a:lnTo>
                  <a:lnTo>
                    <a:pt x="68" y="46"/>
                  </a:lnTo>
                  <a:lnTo>
                    <a:pt x="84" y="28"/>
                  </a:lnTo>
                  <a:lnTo>
                    <a:pt x="116" y="2"/>
                  </a:lnTo>
                  <a:lnTo>
                    <a:pt x="150" y="0"/>
                  </a:lnTo>
                  <a:lnTo>
                    <a:pt x="154" y="18"/>
                  </a:lnTo>
                  <a:lnTo>
                    <a:pt x="156" y="32"/>
                  </a:lnTo>
                  <a:lnTo>
                    <a:pt x="156" y="44"/>
                  </a:lnTo>
                  <a:lnTo>
                    <a:pt x="150" y="56"/>
                  </a:lnTo>
                  <a:lnTo>
                    <a:pt x="146" y="70"/>
                  </a:lnTo>
                  <a:lnTo>
                    <a:pt x="144" y="86"/>
                  </a:lnTo>
                  <a:lnTo>
                    <a:pt x="142" y="102"/>
                  </a:lnTo>
                  <a:lnTo>
                    <a:pt x="144" y="138"/>
                  </a:lnTo>
                  <a:lnTo>
                    <a:pt x="146" y="174"/>
                  </a:lnTo>
                  <a:lnTo>
                    <a:pt x="138" y="196"/>
                  </a:lnTo>
                  <a:lnTo>
                    <a:pt x="126" y="222"/>
                  </a:lnTo>
                  <a:lnTo>
                    <a:pt x="102" y="270"/>
                  </a:lnTo>
                  <a:lnTo>
                    <a:pt x="96" y="290"/>
                  </a:lnTo>
                  <a:lnTo>
                    <a:pt x="84" y="382"/>
                  </a:lnTo>
                  <a:lnTo>
                    <a:pt x="80" y="386"/>
                  </a:lnTo>
                  <a:lnTo>
                    <a:pt x="76" y="390"/>
                  </a:lnTo>
                  <a:close/>
                </a:path>
              </a:pathLst>
            </a:custGeom>
            <a:pattFill prst="wdDnDiag">
              <a:fgClr>
                <a:srgbClr val="F2F2F2"/>
              </a:fgClr>
              <a:bgClr>
                <a:schemeClr val="bg1"/>
              </a:bgClr>
            </a:pattFill>
            <a:ln w="9525">
              <a:solidFill>
                <a:srgbClr val="009900"/>
              </a:solidFill>
              <a:round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19" name="Freeform 15"/>
            <p:cNvSpPr/>
            <p:nvPr/>
          </p:nvSpPr>
          <p:spPr bwMode="auto">
            <a:xfrm>
              <a:off x="6708775" y="4911725"/>
              <a:ext cx="657225" cy="854075"/>
            </a:xfrm>
            <a:custGeom>
              <a:gdLst>
                <a:gd fmla="*/ 136 w 414" name="T0"/>
                <a:gd fmla="*/ 532 h 538" name="T1"/>
                <a:gd fmla="*/ 122 w 414" name="T2"/>
                <a:gd fmla="*/ 508 h 538" name="T3"/>
                <a:gd fmla="*/ 116 w 414" name="T4"/>
                <a:gd fmla="*/ 498 h 538" name="T5"/>
                <a:gd fmla="*/ 58 w 414" name="T6"/>
                <a:gd fmla="*/ 426 h 538" name="T7"/>
                <a:gd fmla="*/ 12 w 414" name="T8"/>
                <a:gd fmla="*/ 420 h 538" name="T9"/>
                <a:gd fmla="*/ 0 w 414" name="T10"/>
                <a:gd fmla="*/ 402 h 538" name="T11"/>
                <a:gd fmla="*/ 6 w 414" name="T12"/>
                <a:gd fmla="*/ 360 h 538" name="T13"/>
                <a:gd fmla="*/ 10 w 414" name="T14"/>
                <a:gd fmla="*/ 332 h 538" name="T15"/>
                <a:gd fmla="*/ 8 w 414" name="T16"/>
                <a:gd fmla="*/ 306 h 538" name="T17"/>
                <a:gd fmla="*/ 44 w 414" name="T18"/>
                <a:gd fmla="*/ 246 h 538" name="T19"/>
                <a:gd fmla="*/ 42 w 414" name="T20"/>
                <a:gd fmla="*/ 200 h 538" name="T21"/>
                <a:gd fmla="*/ 46 w 414" name="T22"/>
                <a:gd fmla="*/ 190 h 538" name="T23"/>
                <a:gd fmla="*/ 74 w 414" name="T24"/>
                <a:gd fmla="*/ 174 h 538" name="T25"/>
                <a:gd fmla="*/ 102 w 414" name="T26"/>
                <a:gd fmla="*/ 134 h 538" name="T27"/>
                <a:gd fmla="*/ 102 w 414" name="T28"/>
                <a:gd fmla="*/ 116 h 538" name="T29"/>
                <a:gd fmla="*/ 92 w 414" name="T30"/>
                <a:gd fmla="*/ 88 h 538" name="T31"/>
                <a:gd fmla="*/ 104 w 414" name="T32"/>
                <a:gd fmla="*/ 72 h 538" name="T33"/>
                <a:gd fmla="*/ 132 w 414" name="T34"/>
                <a:gd fmla="*/ 58 h 538" name="T35"/>
                <a:gd fmla="*/ 172 w 414" name="T36"/>
                <a:gd fmla="*/ 48 h 538" name="T37"/>
                <a:gd fmla="*/ 190 w 414" name="T38"/>
                <a:gd fmla="*/ 28 h 538" name="T39"/>
                <a:gd fmla="*/ 204 w 414" name="T40"/>
                <a:gd fmla="*/ 2 h 538" name="T41"/>
                <a:gd fmla="*/ 224 w 414" name="T42"/>
                <a:gd fmla="*/ 2 h 538" name="T43"/>
                <a:gd fmla="*/ 236 w 414" name="T44"/>
                <a:gd fmla="*/ 16 h 538" name="T45"/>
                <a:gd fmla="*/ 250 w 414" name="T46"/>
                <a:gd fmla="*/ 64 h 538" name="T47"/>
                <a:gd fmla="*/ 280 w 414" name="T48"/>
                <a:gd fmla="*/ 96 h 538" name="T49"/>
                <a:gd fmla="*/ 336 w 414" name="T50"/>
                <a:gd fmla="*/ 100 h 538" name="T51"/>
                <a:gd fmla="*/ 366 w 414" name="T52"/>
                <a:gd fmla="*/ 86 h 538" name="T53"/>
                <a:gd fmla="*/ 404 w 414" name="T54"/>
                <a:gd fmla="*/ 84 h 538" name="T55"/>
                <a:gd fmla="*/ 398 w 414" name="T56"/>
                <a:gd fmla="*/ 104 h 538" name="T57"/>
                <a:gd fmla="*/ 384 w 414" name="T58"/>
                <a:gd fmla="*/ 124 h 538" name="T59"/>
                <a:gd fmla="*/ 362 w 414" name="T60"/>
                <a:gd fmla="*/ 154 h 538" name="T61"/>
                <a:gd fmla="*/ 330 w 414" name="T62"/>
                <a:gd fmla="*/ 162 h 538" name="T63"/>
                <a:gd fmla="*/ 328 w 414" name="T64"/>
                <a:gd fmla="*/ 180 h 538" name="T65"/>
                <a:gd fmla="*/ 348 w 414" name="T66"/>
                <a:gd fmla="*/ 198 h 538" name="T67"/>
                <a:gd fmla="*/ 350 w 414" name="T68"/>
                <a:gd fmla="*/ 222 h 538" name="T69"/>
                <a:gd fmla="*/ 348 w 414" name="T70"/>
                <a:gd fmla="*/ 240 h 538" name="T71"/>
                <a:gd fmla="*/ 340 w 414" name="T72"/>
                <a:gd fmla="*/ 278 h 538" name="T73"/>
                <a:gd fmla="*/ 346 w 414" name="T74"/>
                <a:gd fmla="*/ 296 h 538" name="T75"/>
                <a:gd fmla="*/ 356 w 414" name="T76"/>
                <a:gd fmla="*/ 308 h 538" name="T77"/>
                <a:gd fmla="*/ 350 w 414" name="T78"/>
                <a:gd fmla="*/ 306 h 538" name="T79"/>
                <a:gd fmla="*/ 318 w 414" name="T80"/>
                <a:gd fmla="*/ 312 h 538" name="T81"/>
                <a:gd fmla="*/ 318 w 414" name="T82"/>
                <a:gd fmla="*/ 336 h 538" name="T83"/>
                <a:gd fmla="*/ 296 w 414" name="T84"/>
                <a:gd fmla="*/ 354 h 538" name="T85"/>
                <a:gd fmla="*/ 288 w 414" name="T86"/>
                <a:gd fmla="*/ 384 h 538" name="T87"/>
                <a:gd fmla="*/ 268 w 414" name="T88"/>
                <a:gd fmla="*/ 408 h 538" name="T89"/>
                <a:gd fmla="*/ 228 w 414" name="T90"/>
                <a:gd fmla="*/ 416 h 538" name="T91"/>
                <a:gd fmla="*/ 240 w 414" name="T92"/>
                <a:gd fmla="*/ 440 h 538" name="T93"/>
                <a:gd fmla="*/ 218 w 414" name="T94"/>
                <a:gd fmla="*/ 450 h 538" name="T95"/>
                <a:gd fmla="*/ 184 w 414" name="T96"/>
                <a:gd fmla="*/ 480 h 538" name="T97"/>
                <a:gd fmla="*/ 166 w 414" name="T98"/>
                <a:gd fmla="*/ 514 h 538" name="T99"/>
                <a:gd fmla="*/ 150 w 414" name="T100"/>
                <a:gd fmla="*/ 528 h 538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</a:gdLst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b="b" l="0" r="r" t="0"/>
              <a:pathLst>
                <a:path h="538" w="412">
                  <a:moveTo>
                    <a:pt x="136" y="538"/>
                  </a:moveTo>
                  <a:lnTo>
                    <a:pt x="136" y="538"/>
                  </a:lnTo>
                  <a:lnTo>
                    <a:pt x="136" y="532"/>
                  </a:lnTo>
                  <a:lnTo>
                    <a:pt x="134" y="526"/>
                  </a:lnTo>
                  <a:lnTo>
                    <a:pt x="128" y="516"/>
                  </a:lnTo>
                  <a:lnTo>
                    <a:pt x="122" y="508"/>
                  </a:lnTo>
                  <a:lnTo>
                    <a:pt x="116" y="504"/>
                  </a:lnTo>
                  <a:lnTo>
                    <a:pt x="116" y="498"/>
                  </a:lnTo>
                  <a:lnTo>
                    <a:pt x="58" y="426"/>
                  </a:lnTo>
                  <a:lnTo>
                    <a:pt x="40" y="422"/>
                  </a:lnTo>
                  <a:lnTo>
                    <a:pt x="26" y="420"/>
                  </a:lnTo>
                  <a:lnTo>
                    <a:pt x="12" y="420"/>
                  </a:lnTo>
                  <a:lnTo>
                    <a:pt x="2" y="418"/>
                  </a:lnTo>
                  <a:lnTo>
                    <a:pt x="0" y="402"/>
                  </a:lnTo>
                  <a:lnTo>
                    <a:pt x="0" y="386"/>
                  </a:lnTo>
                  <a:lnTo>
                    <a:pt x="6" y="360"/>
                  </a:lnTo>
                  <a:lnTo>
                    <a:pt x="8" y="352"/>
                  </a:lnTo>
                  <a:lnTo>
                    <a:pt x="10" y="346"/>
                  </a:lnTo>
                  <a:lnTo>
                    <a:pt x="10" y="332"/>
                  </a:lnTo>
                  <a:lnTo>
                    <a:pt x="10" y="318"/>
                  </a:lnTo>
                  <a:lnTo>
                    <a:pt x="8" y="306"/>
                  </a:lnTo>
                  <a:lnTo>
                    <a:pt x="40" y="270"/>
                  </a:lnTo>
                  <a:lnTo>
                    <a:pt x="44" y="246"/>
                  </a:lnTo>
                  <a:lnTo>
                    <a:pt x="42" y="214"/>
                  </a:lnTo>
                  <a:lnTo>
                    <a:pt x="42" y="200"/>
                  </a:lnTo>
                  <a:lnTo>
                    <a:pt x="44" y="194"/>
                  </a:lnTo>
                  <a:lnTo>
                    <a:pt x="46" y="190"/>
                  </a:lnTo>
                  <a:lnTo>
                    <a:pt x="60" y="182"/>
                  </a:lnTo>
                  <a:lnTo>
                    <a:pt x="74" y="174"/>
                  </a:lnTo>
                  <a:lnTo>
                    <a:pt x="94" y="152"/>
                  </a:lnTo>
                  <a:lnTo>
                    <a:pt x="102" y="134"/>
                  </a:lnTo>
                  <a:lnTo>
                    <a:pt x="102" y="116"/>
                  </a:lnTo>
                  <a:lnTo>
                    <a:pt x="96" y="104"/>
                  </a:lnTo>
                  <a:lnTo>
                    <a:pt x="94" y="94"/>
                  </a:lnTo>
                  <a:lnTo>
                    <a:pt x="92" y="88"/>
                  </a:lnTo>
                  <a:lnTo>
                    <a:pt x="94" y="82"/>
                  </a:lnTo>
                  <a:lnTo>
                    <a:pt x="98" y="76"/>
                  </a:lnTo>
                  <a:lnTo>
                    <a:pt x="104" y="72"/>
                  </a:lnTo>
                  <a:lnTo>
                    <a:pt x="120" y="60"/>
                  </a:lnTo>
                  <a:lnTo>
                    <a:pt x="132" y="58"/>
                  </a:lnTo>
                  <a:lnTo>
                    <a:pt x="144" y="56"/>
                  </a:lnTo>
                  <a:lnTo>
                    <a:pt x="158" y="54"/>
                  </a:lnTo>
                  <a:lnTo>
                    <a:pt x="172" y="48"/>
                  </a:lnTo>
                  <a:lnTo>
                    <a:pt x="182" y="40"/>
                  </a:lnTo>
                  <a:lnTo>
                    <a:pt x="190" y="28"/>
                  </a:lnTo>
                  <a:lnTo>
                    <a:pt x="198" y="14"/>
                  </a:lnTo>
                  <a:lnTo>
                    <a:pt x="204" y="2"/>
                  </a:lnTo>
                  <a:lnTo>
                    <a:pt x="210" y="0"/>
                  </a:lnTo>
                  <a:lnTo>
                    <a:pt x="216" y="0"/>
                  </a:lnTo>
                  <a:lnTo>
                    <a:pt x="224" y="2"/>
                  </a:lnTo>
                  <a:lnTo>
                    <a:pt x="232" y="6"/>
                  </a:lnTo>
                  <a:lnTo>
                    <a:pt x="236" y="16"/>
                  </a:lnTo>
                  <a:lnTo>
                    <a:pt x="238" y="28"/>
                  </a:lnTo>
                  <a:lnTo>
                    <a:pt x="246" y="52"/>
                  </a:lnTo>
                  <a:lnTo>
                    <a:pt x="250" y="64"/>
                  </a:lnTo>
                  <a:lnTo>
                    <a:pt x="258" y="76"/>
                  </a:lnTo>
                  <a:lnTo>
                    <a:pt x="266" y="86"/>
                  </a:lnTo>
                  <a:lnTo>
                    <a:pt x="280" y="96"/>
                  </a:lnTo>
                  <a:lnTo>
                    <a:pt x="336" y="100"/>
                  </a:lnTo>
                  <a:lnTo>
                    <a:pt x="342" y="94"/>
                  </a:lnTo>
                  <a:lnTo>
                    <a:pt x="350" y="92"/>
                  </a:lnTo>
                  <a:lnTo>
                    <a:pt x="366" y="86"/>
                  </a:lnTo>
                  <a:lnTo>
                    <a:pt x="386" y="86"/>
                  </a:lnTo>
                  <a:lnTo>
                    <a:pt x="404" y="84"/>
                  </a:lnTo>
                  <a:lnTo>
                    <a:pt x="414" y="90"/>
                  </a:lnTo>
                  <a:lnTo>
                    <a:pt x="398" y="104"/>
                  </a:lnTo>
                  <a:lnTo>
                    <a:pt x="392" y="112"/>
                  </a:lnTo>
                  <a:lnTo>
                    <a:pt x="384" y="124"/>
                  </a:lnTo>
                  <a:lnTo>
                    <a:pt x="382" y="156"/>
                  </a:lnTo>
                  <a:lnTo>
                    <a:pt x="362" y="154"/>
                  </a:lnTo>
                  <a:lnTo>
                    <a:pt x="342" y="154"/>
                  </a:lnTo>
                  <a:lnTo>
                    <a:pt x="336" y="158"/>
                  </a:lnTo>
                  <a:lnTo>
                    <a:pt x="330" y="162"/>
                  </a:lnTo>
                  <a:lnTo>
                    <a:pt x="326" y="168"/>
                  </a:lnTo>
                  <a:lnTo>
                    <a:pt x="328" y="180"/>
                  </a:lnTo>
                  <a:lnTo>
                    <a:pt x="338" y="186"/>
                  </a:lnTo>
                  <a:lnTo>
                    <a:pt x="348" y="198"/>
                  </a:lnTo>
                  <a:lnTo>
                    <a:pt x="364" y="208"/>
                  </a:lnTo>
                  <a:lnTo>
                    <a:pt x="350" y="222"/>
                  </a:lnTo>
                  <a:lnTo>
                    <a:pt x="350" y="230"/>
                  </a:lnTo>
                  <a:lnTo>
                    <a:pt x="348" y="240"/>
                  </a:lnTo>
                  <a:lnTo>
                    <a:pt x="342" y="258"/>
                  </a:lnTo>
                  <a:lnTo>
                    <a:pt x="342" y="268"/>
                  </a:lnTo>
                  <a:lnTo>
                    <a:pt x="340" y="278"/>
                  </a:lnTo>
                  <a:lnTo>
                    <a:pt x="342" y="286"/>
                  </a:lnTo>
                  <a:lnTo>
                    <a:pt x="346" y="296"/>
                  </a:lnTo>
                  <a:lnTo>
                    <a:pt x="356" y="304"/>
                  </a:lnTo>
                  <a:lnTo>
                    <a:pt x="356" y="308"/>
                  </a:lnTo>
                  <a:lnTo>
                    <a:pt x="350" y="306"/>
                  </a:lnTo>
                  <a:lnTo>
                    <a:pt x="322" y="306"/>
                  </a:lnTo>
                  <a:lnTo>
                    <a:pt x="318" y="312"/>
                  </a:lnTo>
                  <a:lnTo>
                    <a:pt x="318" y="318"/>
                  </a:lnTo>
                  <a:lnTo>
                    <a:pt x="320" y="324"/>
                  </a:lnTo>
                  <a:lnTo>
                    <a:pt x="318" y="336"/>
                  </a:lnTo>
                  <a:lnTo>
                    <a:pt x="304" y="346"/>
                  </a:lnTo>
                  <a:lnTo>
                    <a:pt x="296" y="354"/>
                  </a:lnTo>
                  <a:lnTo>
                    <a:pt x="292" y="364"/>
                  </a:lnTo>
                  <a:lnTo>
                    <a:pt x="288" y="384"/>
                  </a:lnTo>
                  <a:lnTo>
                    <a:pt x="278" y="396"/>
                  </a:lnTo>
                  <a:lnTo>
                    <a:pt x="268" y="408"/>
                  </a:lnTo>
                  <a:lnTo>
                    <a:pt x="232" y="410"/>
                  </a:lnTo>
                  <a:lnTo>
                    <a:pt x="228" y="416"/>
                  </a:lnTo>
                  <a:lnTo>
                    <a:pt x="228" y="422"/>
                  </a:lnTo>
                  <a:lnTo>
                    <a:pt x="230" y="430"/>
                  </a:lnTo>
                  <a:lnTo>
                    <a:pt x="240" y="440"/>
                  </a:lnTo>
                  <a:lnTo>
                    <a:pt x="228" y="444"/>
                  </a:lnTo>
                  <a:lnTo>
                    <a:pt x="218" y="450"/>
                  </a:lnTo>
                  <a:lnTo>
                    <a:pt x="208" y="456"/>
                  </a:lnTo>
                  <a:lnTo>
                    <a:pt x="200" y="464"/>
                  </a:lnTo>
                  <a:lnTo>
                    <a:pt x="184" y="480"/>
                  </a:lnTo>
                  <a:lnTo>
                    <a:pt x="168" y="500"/>
                  </a:lnTo>
                  <a:lnTo>
                    <a:pt x="166" y="514"/>
                  </a:lnTo>
                  <a:lnTo>
                    <a:pt x="158" y="522"/>
                  </a:lnTo>
                  <a:lnTo>
                    <a:pt x="150" y="528"/>
                  </a:lnTo>
                  <a:lnTo>
                    <a:pt x="136" y="538"/>
                  </a:lnTo>
                  <a:close/>
                </a:path>
              </a:pathLst>
            </a:custGeom>
            <a:pattFill prst="wdDnDiag">
              <a:fgClr>
                <a:srgbClr val="F2F2F2"/>
              </a:fgClr>
              <a:bgClr>
                <a:schemeClr val="bg1"/>
              </a:bgClr>
            </a:pattFill>
            <a:ln w="9525">
              <a:solidFill>
                <a:srgbClr val="009900"/>
              </a:solidFill>
              <a:round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20" name="Freeform 16"/>
            <p:cNvSpPr/>
            <p:nvPr/>
          </p:nvSpPr>
          <p:spPr bwMode="auto">
            <a:xfrm>
              <a:off x="4689475" y="4829175"/>
              <a:ext cx="962025" cy="844550"/>
            </a:xfrm>
            <a:custGeom>
              <a:gdLst>
                <a:gd fmla="*/ 210 w 606" name="T0"/>
                <a:gd fmla="*/ 516 h 532" name="T1"/>
                <a:gd fmla="*/ 172 w 606" name="T2"/>
                <a:gd fmla="*/ 494 h 532" name="T3"/>
                <a:gd fmla="*/ 126 w 606" name="T4"/>
                <a:gd fmla="*/ 498 h 532" name="T5"/>
                <a:gd fmla="*/ 96 w 606" name="T6"/>
                <a:gd fmla="*/ 530 h 532" name="T7"/>
                <a:gd fmla="*/ 104 w 606" name="T8"/>
                <a:gd fmla="*/ 494 h 532" name="T9"/>
                <a:gd fmla="*/ 62 w 606" name="T10"/>
                <a:gd fmla="*/ 432 h 532" name="T11"/>
                <a:gd fmla="*/ 84 w 606" name="T12"/>
                <a:gd fmla="*/ 356 h 532" name="T13"/>
                <a:gd fmla="*/ 88 w 606" name="T14"/>
                <a:gd fmla="*/ 336 h 532" name="T15"/>
                <a:gd fmla="*/ 70 w 606" name="T16"/>
                <a:gd fmla="*/ 304 h 532" name="T17"/>
                <a:gd fmla="*/ 20 w 606" name="T18"/>
                <a:gd fmla="*/ 314 h 532" name="T19"/>
                <a:gd fmla="*/ 6 w 606" name="T20"/>
                <a:gd fmla="*/ 302 h 532" name="T21"/>
                <a:gd fmla="*/ 0 w 606" name="T22"/>
                <a:gd fmla="*/ 278 h 532" name="T23"/>
                <a:gd fmla="*/ 10 w 606" name="T24"/>
                <a:gd fmla="*/ 240 h 532" name="T25"/>
                <a:gd fmla="*/ 60 w 606" name="T26"/>
                <a:gd fmla="*/ 218 h 532" name="T27"/>
                <a:gd fmla="*/ 90 w 606" name="T28"/>
                <a:gd fmla="*/ 226 h 532" name="T29"/>
                <a:gd fmla="*/ 134 w 606" name="T30"/>
                <a:gd fmla="*/ 234 h 532" name="T31"/>
                <a:gd fmla="*/ 158 w 606" name="T32"/>
                <a:gd fmla="*/ 214 h 532" name="T33"/>
                <a:gd fmla="*/ 174 w 606" name="T34"/>
                <a:gd fmla="*/ 194 h 532" name="T35"/>
                <a:gd fmla="*/ 252 w 606" name="T36"/>
                <a:gd fmla="*/ 204 h 532" name="T37"/>
                <a:gd fmla="*/ 264 w 606" name="T38"/>
                <a:gd fmla="*/ 182 h 532" name="T39"/>
                <a:gd fmla="*/ 266 w 606" name="T40"/>
                <a:gd fmla="*/ 146 h 532" name="T41"/>
                <a:gd fmla="*/ 196 w 606" name="T42"/>
                <a:gd fmla="*/ 108 h 532" name="T43"/>
                <a:gd fmla="*/ 192 w 606" name="T44"/>
                <a:gd fmla="*/ 88 h 532" name="T45"/>
                <a:gd fmla="*/ 216 w 606" name="T46"/>
                <a:gd fmla="*/ 78 h 532" name="T47"/>
                <a:gd fmla="*/ 278 w 606" name="T48"/>
                <a:gd fmla="*/ 102 h 532" name="T49"/>
                <a:gd fmla="*/ 326 w 606" name="T50"/>
                <a:gd fmla="*/ 88 h 532" name="T51"/>
                <a:gd fmla="*/ 378 w 606" name="T52"/>
                <a:gd fmla="*/ 44 h 532" name="T53"/>
                <a:gd fmla="*/ 390 w 606" name="T54"/>
                <a:gd fmla="*/ 14 h 532" name="T55"/>
                <a:gd fmla="*/ 414 w 606" name="T56"/>
                <a:gd fmla="*/ 0 h 532" name="T57"/>
                <a:gd fmla="*/ 444 w 606" name="T58"/>
                <a:gd fmla="*/ 10 h 532" name="T59"/>
                <a:gd fmla="*/ 468 w 606" name="T60"/>
                <a:gd fmla="*/ 66 h 532" name="T61"/>
                <a:gd fmla="*/ 526 w 606" name="T62"/>
                <a:gd fmla="*/ 130 h 532" name="T63"/>
                <a:gd fmla="*/ 562 w 606" name="T64"/>
                <a:gd fmla="*/ 154 h 532" name="T65"/>
                <a:gd fmla="*/ 564 w 606" name="T66"/>
                <a:gd fmla="*/ 196 h 532" name="T67"/>
                <a:gd fmla="*/ 534 w 606" name="T68"/>
                <a:gd fmla="*/ 216 h 532" name="T69"/>
                <a:gd fmla="*/ 506 w 606" name="T70"/>
                <a:gd fmla="*/ 246 h 532" name="T71"/>
                <a:gd fmla="*/ 532 w 606" name="T72"/>
                <a:gd fmla="*/ 258 h 532" name="T73"/>
                <a:gd fmla="*/ 568 w 606" name="T74"/>
                <a:gd fmla="*/ 326 h 532" name="T75"/>
                <a:gd fmla="*/ 592 w 606" name="T76"/>
                <a:gd fmla="*/ 356 h 532" name="T77"/>
                <a:gd fmla="*/ 590 w 606" name="T78"/>
                <a:gd fmla="*/ 380 h 532" name="T79"/>
                <a:gd fmla="*/ 546 w 606" name="T80"/>
                <a:gd fmla="*/ 408 h 532" name="T81"/>
                <a:gd fmla="*/ 482 w 606" name="T82"/>
                <a:gd fmla="*/ 460 h 532" name="T83"/>
                <a:gd fmla="*/ 434 w 606" name="T84"/>
                <a:gd fmla="*/ 472 h 532" name="T85"/>
                <a:gd fmla="*/ 392 w 606" name="T86"/>
                <a:gd fmla="*/ 456 h 532" name="T87"/>
                <a:gd fmla="*/ 358 w 606" name="T88"/>
                <a:gd fmla="*/ 436 h 532" name="T89"/>
                <a:gd fmla="*/ 332 w 606" name="T90"/>
                <a:gd fmla="*/ 442 h 532" name="T91"/>
                <a:gd fmla="*/ 302 w 606" name="T92"/>
                <a:gd fmla="*/ 492 h 532" name="T93"/>
                <a:gd fmla="*/ 266 w 606" name="T94"/>
                <a:gd fmla="*/ 528 h 532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</a:gdLst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b="b" l="0" r="r" t="0"/>
              <a:pathLst>
                <a:path h="532" w="606">
                  <a:moveTo>
                    <a:pt x="240" y="532"/>
                  </a:moveTo>
                  <a:lnTo>
                    <a:pt x="240" y="532"/>
                  </a:lnTo>
                  <a:lnTo>
                    <a:pt x="222" y="524"/>
                  </a:lnTo>
                  <a:lnTo>
                    <a:pt x="210" y="516"/>
                  </a:lnTo>
                  <a:lnTo>
                    <a:pt x="202" y="508"/>
                  </a:lnTo>
                  <a:lnTo>
                    <a:pt x="194" y="502"/>
                  </a:lnTo>
                  <a:lnTo>
                    <a:pt x="172" y="494"/>
                  </a:lnTo>
                  <a:lnTo>
                    <a:pt x="152" y="494"/>
                  </a:lnTo>
                  <a:lnTo>
                    <a:pt x="138" y="494"/>
                  </a:lnTo>
                  <a:lnTo>
                    <a:pt x="126" y="498"/>
                  </a:lnTo>
                  <a:lnTo>
                    <a:pt x="112" y="508"/>
                  </a:lnTo>
                  <a:lnTo>
                    <a:pt x="96" y="530"/>
                  </a:lnTo>
                  <a:lnTo>
                    <a:pt x="96" y="518"/>
                  </a:lnTo>
                  <a:lnTo>
                    <a:pt x="98" y="508"/>
                  </a:lnTo>
                  <a:lnTo>
                    <a:pt x="104" y="494"/>
                  </a:lnTo>
                  <a:lnTo>
                    <a:pt x="106" y="452"/>
                  </a:lnTo>
                  <a:lnTo>
                    <a:pt x="62" y="432"/>
                  </a:lnTo>
                  <a:lnTo>
                    <a:pt x="64" y="420"/>
                  </a:lnTo>
                  <a:lnTo>
                    <a:pt x="68" y="410"/>
                  </a:lnTo>
                  <a:lnTo>
                    <a:pt x="84" y="356"/>
                  </a:lnTo>
                  <a:lnTo>
                    <a:pt x="88" y="352"/>
                  </a:lnTo>
                  <a:lnTo>
                    <a:pt x="88" y="346"/>
                  </a:lnTo>
                  <a:lnTo>
                    <a:pt x="88" y="336"/>
                  </a:lnTo>
                  <a:lnTo>
                    <a:pt x="84" y="320"/>
                  </a:lnTo>
                  <a:lnTo>
                    <a:pt x="70" y="304"/>
                  </a:lnTo>
                  <a:lnTo>
                    <a:pt x="58" y="306"/>
                  </a:lnTo>
                  <a:lnTo>
                    <a:pt x="46" y="308"/>
                  </a:lnTo>
                  <a:lnTo>
                    <a:pt x="20" y="314"/>
                  </a:lnTo>
                  <a:lnTo>
                    <a:pt x="14" y="314"/>
                  </a:lnTo>
                  <a:lnTo>
                    <a:pt x="10" y="310"/>
                  </a:lnTo>
                  <a:lnTo>
                    <a:pt x="8" y="308"/>
                  </a:lnTo>
                  <a:lnTo>
                    <a:pt x="6" y="302"/>
                  </a:lnTo>
                  <a:lnTo>
                    <a:pt x="6" y="294"/>
                  </a:lnTo>
                  <a:lnTo>
                    <a:pt x="6" y="290"/>
                  </a:lnTo>
                  <a:lnTo>
                    <a:pt x="0" y="278"/>
                  </a:lnTo>
                  <a:lnTo>
                    <a:pt x="2" y="262"/>
                  </a:lnTo>
                  <a:lnTo>
                    <a:pt x="4" y="250"/>
                  </a:lnTo>
                  <a:lnTo>
                    <a:pt x="10" y="240"/>
                  </a:lnTo>
                  <a:lnTo>
                    <a:pt x="16" y="234"/>
                  </a:lnTo>
                  <a:lnTo>
                    <a:pt x="24" y="228"/>
                  </a:lnTo>
                  <a:lnTo>
                    <a:pt x="34" y="224"/>
                  </a:lnTo>
                  <a:lnTo>
                    <a:pt x="60" y="218"/>
                  </a:lnTo>
                  <a:lnTo>
                    <a:pt x="74" y="218"/>
                  </a:lnTo>
                  <a:lnTo>
                    <a:pt x="90" y="226"/>
                  </a:lnTo>
                  <a:lnTo>
                    <a:pt x="106" y="232"/>
                  </a:lnTo>
                  <a:lnTo>
                    <a:pt x="114" y="234"/>
                  </a:lnTo>
                  <a:lnTo>
                    <a:pt x="124" y="236"/>
                  </a:lnTo>
                  <a:lnTo>
                    <a:pt x="134" y="234"/>
                  </a:lnTo>
                  <a:lnTo>
                    <a:pt x="144" y="230"/>
                  </a:lnTo>
                  <a:lnTo>
                    <a:pt x="158" y="214"/>
                  </a:lnTo>
                  <a:lnTo>
                    <a:pt x="164" y="196"/>
                  </a:lnTo>
                  <a:lnTo>
                    <a:pt x="174" y="194"/>
                  </a:lnTo>
                  <a:lnTo>
                    <a:pt x="178" y="198"/>
                  </a:lnTo>
                  <a:lnTo>
                    <a:pt x="186" y="200"/>
                  </a:lnTo>
                  <a:lnTo>
                    <a:pt x="206" y="202"/>
                  </a:lnTo>
                  <a:lnTo>
                    <a:pt x="252" y="204"/>
                  </a:lnTo>
                  <a:lnTo>
                    <a:pt x="258" y="196"/>
                  </a:lnTo>
                  <a:lnTo>
                    <a:pt x="262" y="190"/>
                  </a:lnTo>
                  <a:lnTo>
                    <a:pt x="264" y="182"/>
                  </a:lnTo>
                  <a:lnTo>
                    <a:pt x="266" y="174"/>
                  </a:lnTo>
                  <a:lnTo>
                    <a:pt x="266" y="160"/>
                  </a:lnTo>
                  <a:lnTo>
                    <a:pt x="266" y="146"/>
                  </a:lnTo>
                  <a:lnTo>
                    <a:pt x="256" y="136"/>
                  </a:lnTo>
                  <a:lnTo>
                    <a:pt x="248" y="130"/>
                  </a:lnTo>
                  <a:lnTo>
                    <a:pt x="230" y="120"/>
                  </a:lnTo>
                  <a:lnTo>
                    <a:pt x="196" y="108"/>
                  </a:lnTo>
                  <a:lnTo>
                    <a:pt x="194" y="100"/>
                  </a:lnTo>
                  <a:lnTo>
                    <a:pt x="192" y="94"/>
                  </a:lnTo>
                  <a:lnTo>
                    <a:pt x="192" y="88"/>
                  </a:lnTo>
                  <a:lnTo>
                    <a:pt x="194" y="84"/>
                  </a:lnTo>
                  <a:lnTo>
                    <a:pt x="198" y="82"/>
                  </a:lnTo>
                  <a:lnTo>
                    <a:pt x="202" y="80"/>
                  </a:lnTo>
                  <a:lnTo>
                    <a:pt x="216" y="78"/>
                  </a:lnTo>
                  <a:lnTo>
                    <a:pt x="238" y="94"/>
                  </a:lnTo>
                  <a:lnTo>
                    <a:pt x="278" y="102"/>
                  </a:lnTo>
                  <a:lnTo>
                    <a:pt x="294" y="100"/>
                  </a:lnTo>
                  <a:lnTo>
                    <a:pt x="310" y="96"/>
                  </a:lnTo>
                  <a:lnTo>
                    <a:pt x="326" y="88"/>
                  </a:lnTo>
                  <a:lnTo>
                    <a:pt x="342" y="80"/>
                  </a:lnTo>
                  <a:lnTo>
                    <a:pt x="356" y="68"/>
                  </a:lnTo>
                  <a:lnTo>
                    <a:pt x="368" y="56"/>
                  </a:lnTo>
                  <a:lnTo>
                    <a:pt x="378" y="44"/>
                  </a:lnTo>
                  <a:lnTo>
                    <a:pt x="386" y="30"/>
                  </a:lnTo>
                  <a:lnTo>
                    <a:pt x="388" y="22"/>
                  </a:lnTo>
                  <a:lnTo>
                    <a:pt x="390" y="14"/>
                  </a:lnTo>
                  <a:lnTo>
                    <a:pt x="394" y="8"/>
                  </a:lnTo>
                  <a:lnTo>
                    <a:pt x="400" y="4"/>
                  </a:lnTo>
                  <a:lnTo>
                    <a:pt x="406" y="2"/>
                  </a:lnTo>
                  <a:lnTo>
                    <a:pt x="414" y="0"/>
                  </a:lnTo>
                  <a:lnTo>
                    <a:pt x="432" y="0"/>
                  </a:lnTo>
                  <a:lnTo>
                    <a:pt x="438" y="4"/>
                  </a:lnTo>
                  <a:lnTo>
                    <a:pt x="444" y="10"/>
                  </a:lnTo>
                  <a:lnTo>
                    <a:pt x="450" y="16"/>
                  </a:lnTo>
                  <a:lnTo>
                    <a:pt x="456" y="24"/>
                  </a:lnTo>
                  <a:lnTo>
                    <a:pt x="464" y="44"/>
                  </a:lnTo>
                  <a:lnTo>
                    <a:pt x="468" y="66"/>
                  </a:lnTo>
                  <a:lnTo>
                    <a:pt x="494" y="98"/>
                  </a:lnTo>
                  <a:lnTo>
                    <a:pt x="508" y="114"/>
                  </a:lnTo>
                  <a:lnTo>
                    <a:pt x="526" y="130"/>
                  </a:lnTo>
                  <a:lnTo>
                    <a:pt x="558" y="142"/>
                  </a:lnTo>
                  <a:lnTo>
                    <a:pt x="562" y="154"/>
                  </a:lnTo>
                  <a:lnTo>
                    <a:pt x="566" y="170"/>
                  </a:lnTo>
                  <a:lnTo>
                    <a:pt x="566" y="178"/>
                  </a:lnTo>
                  <a:lnTo>
                    <a:pt x="566" y="188"/>
                  </a:lnTo>
                  <a:lnTo>
                    <a:pt x="564" y="196"/>
                  </a:lnTo>
                  <a:lnTo>
                    <a:pt x="558" y="204"/>
                  </a:lnTo>
                  <a:lnTo>
                    <a:pt x="546" y="210"/>
                  </a:lnTo>
                  <a:lnTo>
                    <a:pt x="534" y="216"/>
                  </a:lnTo>
                  <a:lnTo>
                    <a:pt x="516" y="222"/>
                  </a:lnTo>
                  <a:lnTo>
                    <a:pt x="510" y="228"/>
                  </a:lnTo>
                  <a:lnTo>
                    <a:pt x="506" y="234"/>
                  </a:lnTo>
                  <a:lnTo>
                    <a:pt x="506" y="246"/>
                  </a:lnTo>
                  <a:lnTo>
                    <a:pt x="506" y="262"/>
                  </a:lnTo>
                  <a:lnTo>
                    <a:pt x="518" y="262"/>
                  </a:lnTo>
                  <a:lnTo>
                    <a:pt x="532" y="258"/>
                  </a:lnTo>
                  <a:lnTo>
                    <a:pt x="572" y="256"/>
                  </a:lnTo>
                  <a:lnTo>
                    <a:pt x="568" y="326"/>
                  </a:lnTo>
                  <a:lnTo>
                    <a:pt x="572" y="334"/>
                  </a:lnTo>
                  <a:lnTo>
                    <a:pt x="576" y="340"/>
                  </a:lnTo>
                  <a:lnTo>
                    <a:pt x="592" y="356"/>
                  </a:lnTo>
                  <a:lnTo>
                    <a:pt x="606" y="378"/>
                  </a:lnTo>
                  <a:lnTo>
                    <a:pt x="590" y="380"/>
                  </a:lnTo>
                  <a:lnTo>
                    <a:pt x="576" y="384"/>
                  </a:lnTo>
                  <a:lnTo>
                    <a:pt x="554" y="398"/>
                  </a:lnTo>
                  <a:lnTo>
                    <a:pt x="546" y="408"/>
                  </a:lnTo>
                  <a:lnTo>
                    <a:pt x="538" y="416"/>
                  </a:lnTo>
                  <a:lnTo>
                    <a:pt x="520" y="430"/>
                  </a:lnTo>
                  <a:lnTo>
                    <a:pt x="500" y="444"/>
                  </a:lnTo>
                  <a:lnTo>
                    <a:pt x="482" y="460"/>
                  </a:lnTo>
                  <a:lnTo>
                    <a:pt x="466" y="464"/>
                  </a:lnTo>
                  <a:lnTo>
                    <a:pt x="450" y="470"/>
                  </a:lnTo>
                  <a:lnTo>
                    <a:pt x="434" y="472"/>
                  </a:lnTo>
                  <a:lnTo>
                    <a:pt x="420" y="472"/>
                  </a:lnTo>
                  <a:lnTo>
                    <a:pt x="392" y="456"/>
                  </a:lnTo>
                  <a:lnTo>
                    <a:pt x="376" y="440"/>
                  </a:lnTo>
                  <a:lnTo>
                    <a:pt x="372" y="438"/>
                  </a:lnTo>
                  <a:lnTo>
                    <a:pt x="368" y="436"/>
                  </a:lnTo>
                  <a:lnTo>
                    <a:pt x="358" y="436"/>
                  </a:lnTo>
                  <a:lnTo>
                    <a:pt x="342" y="436"/>
                  </a:lnTo>
                  <a:lnTo>
                    <a:pt x="336" y="438"/>
                  </a:lnTo>
                  <a:lnTo>
                    <a:pt x="332" y="442"/>
                  </a:lnTo>
                  <a:lnTo>
                    <a:pt x="330" y="464"/>
                  </a:lnTo>
                  <a:lnTo>
                    <a:pt x="302" y="492"/>
                  </a:lnTo>
                  <a:lnTo>
                    <a:pt x="290" y="506"/>
                  </a:lnTo>
                  <a:lnTo>
                    <a:pt x="278" y="522"/>
                  </a:lnTo>
                  <a:lnTo>
                    <a:pt x="266" y="528"/>
                  </a:lnTo>
                  <a:lnTo>
                    <a:pt x="256" y="530"/>
                  </a:lnTo>
                  <a:lnTo>
                    <a:pt x="240" y="532"/>
                  </a:lnTo>
                  <a:close/>
                </a:path>
              </a:pathLst>
            </a:custGeom>
            <a:pattFill prst="wdDnDiag">
              <a:fgClr>
                <a:srgbClr val="F2F2F2"/>
              </a:fgClr>
              <a:bgClr>
                <a:schemeClr val="bg1"/>
              </a:bgClr>
            </a:pattFill>
            <a:ln w="9525">
              <a:solidFill>
                <a:srgbClr val="009900"/>
              </a:solidFill>
              <a:round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21" name="Freeform 17"/>
            <p:cNvSpPr/>
            <p:nvPr/>
          </p:nvSpPr>
          <p:spPr bwMode="auto">
            <a:xfrm>
              <a:off x="5508625" y="4654550"/>
              <a:ext cx="854075" cy="1012825"/>
            </a:xfrm>
            <a:custGeom>
              <a:gdLst>
                <a:gd fmla="*/ 324 w 538" name="T0"/>
                <a:gd fmla="*/ 632 h 638" name="T1"/>
                <a:gd fmla="*/ 306 w 538" name="T2"/>
                <a:gd fmla="*/ 628 h 638" name="T3"/>
                <a:gd fmla="*/ 282 w 538" name="T4"/>
                <a:gd fmla="*/ 636 h 638" name="T5"/>
                <a:gd fmla="*/ 272 w 538" name="T6"/>
                <a:gd fmla="*/ 608 h 638" name="T7"/>
                <a:gd fmla="*/ 258 w 538" name="T8"/>
                <a:gd fmla="*/ 594 h 638" name="T9"/>
                <a:gd fmla="*/ 234 w 538" name="T10"/>
                <a:gd fmla="*/ 594 h 638" name="T11"/>
                <a:gd fmla="*/ 234 w 538" name="T12"/>
                <a:gd fmla="*/ 580 h 638" name="T13"/>
                <a:gd fmla="*/ 268 w 538" name="T14"/>
                <a:gd fmla="*/ 508 h 638" name="T15"/>
                <a:gd fmla="*/ 240 w 538" name="T16"/>
                <a:gd fmla="*/ 472 h 638" name="T17"/>
                <a:gd fmla="*/ 226 w 538" name="T18"/>
                <a:gd fmla="*/ 452 h 638" name="T19"/>
                <a:gd fmla="*/ 204 w 538" name="T20"/>
                <a:gd fmla="*/ 448 h 638" name="T21"/>
                <a:gd fmla="*/ 172 w 538" name="T22"/>
                <a:gd fmla="*/ 456 h 638" name="T23"/>
                <a:gd fmla="*/ 132 w 538" name="T24"/>
                <a:gd fmla="*/ 486 h 638" name="T25"/>
                <a:gd fmla="*/ 98 w 538" name="T26"/>
                <a:gd fmla="*/ 488 h 638" name="T27"/>
                <a:gd fmla="*/ 86 w 538" name="T28"/>
                <a:gd fmla="*/ 458 h 638" name="T29"/>
                <a:gd fmla="*/ 68 w 538" name="T30"/>
                <a:gd fmla="*/ 442 h 638" name="T31"/>
                <a:gd fmla="*/ 64 w 538" name="T32"/>
                <a:gd fmla="*/ 354 h 638" name="T33"/>
                <a:gd fmla="*/ 14 w 538" name="T34"/>
                <a:gd fmla="*/ 358 h 638" name="T35"/>
                <a:gd fmla="*/ 0 w 538" name="T36"/>
                <a:gd fmla="*/ 352 h 638" name="T37"/>
                <a:gd fmla="*/ 8 w 538" name="T38"/>
                <a:gd fmla="*/ 340 h 638" name="T39"/>
                <a:gd fmla="*/ 32 w 538" name="T40"/>
                <a:gd fmla="*/ 334 h 638" name="T41"/>
                <a:gd fmla="*/ 54 w 538" name="T42"/>
                <a:gd fmla="*/ 312 h 638" name="T43"/>
                <a:gd fmla="*/ 62 w 538" name="T44"/>
                <a:gd fmla="*/ 284 h 638" name="T45"/>
                <a:gd fmla="*/ 46 w 538" name="T46"/>
                <a:gd fmla="*/ 154 h 638" name="T47"/>
                <a:gd fmla="*/ 40 w 538" name="T48"/>
                <a:gd fmla="*/ 130 h 638" name="T49"/>
                <a:gd fmla="*/ 64 w 538" name="T50"/>
                <a:gd fmla="*/ 108 h 638" name="T51"/>
                <a:gd fmla="*/ 80 w 538" name="T52"/>
                <a:gd fmla="*/ 78 h 638" name="T53"/>
                <a:gd fmla="*/ 114 w 538" name="T54"/>
                <a:gd fmla="*/ 56 h 638" name="T55"/>
                <a:gd fmla="*/ 142 w 538" name="T56"/>
                <a:gd fmla="*/ 58 h 638" name="T57"/>
                <a:gd fmla="*/ 158 w 538" name="T58"/>
                <a:gd fmla="*/ 54 h 638" name="T59"/>
                <a:gd fmla="*/ 168 w 538" name="T60"/>
                <a:gd fmla="*/ 42 h 638" name="T61"/>
                <a:gd fmla="*/ 158 w 538" name="T62"/>
                <a:gd fmla="*/ 14 h 638" name="T63"/>
                <a:gd fmla="*/ 156 w 538" name="T64"/>
                <a:gd fmla="*/ 4 h 638" name="T65"/>
                <a:gd fmla="*/ 174 w 538" name="T66"/>
                <a:gd fmla="*/ 2 h 638" name="T67"/>
                <a:gd fmla="*/ 210 w 538" name="T68"/>
                <a:gd fmla="*/ 12 h 638" name="T69"/>
                <a:gd fmla="*/ 274 w 538" name="T70"/>
                <a:gd fmla="*/ 34 h 638" name="T71"/>
                <a:gd fmla="*/ 312 w 538" name="T72"/>
                <a:gd fmla="*/ 56 h 638" name="T73"/>
                <a:gd fmla="*/ 372 w 538" name="T74"/>
                <a:gd fmla="*/ 68 h 638" name="T75"/>
                <a:gd fmla="*/ 392 w 538" name="T76"/>
                <a:gd fmla="*/ 44 h 638" name="T77"/>
                <a:gd fmla="*/ 420 w 538" name="T78"/>
                <a:gd fmla="*/ 60 h 638" name="T79"/>
                <a:gd fmla="*/ 450 w 538" name="T80"/>
                <a:gd fmla="*/ 82 h 638" name="T81"/>
                <a:gd fmla="*/ 482 w 538" name="T82"/>
                <a:gd fmla="*/ 100 h 638" name="T83"/>
                <a:gd fmla="*/ 514 w 538" name="T84"/>
                <a:gd fmla="*/ 134 h 638" name="T85"/>
                <a:gd fmla="*/ 522 w 538" name="T86"/>
                <a:gd fmla="*/ 180 h 638" name="T87"/>
                <a:gd fmla="*/ 516 w 538" name="T88"/>
                <a:gd fmla="*/ 214 h 638" name="T89"/>
                <a:gd fmla="*/ 486 w 538" name="T90"/>
                <a:gd fmla="*/ 248 h 638" name="T91"/>
                <a:gd fmla="*/ 480 w 538" name="T92"/>
                <a:gd fmla="*/ 286 h 638" name="T93"/>
                <a:gd fmla="*/ 494 w 538" name="T94"/>
                <a:gd fmla="*/ 320 h 638" name="T95"/>
                <a:gd fmla="*/ 502 w 538" name="T96"/>
                <a:gd fmla="*/ 344 h 638" name="T97"/>
                <a:gd fmla="*/ 522 w 538" name="T98"/>
                <a:gd fmla="*/ 414 h 638" name="T99"/>
                <a:gd fmla="*/ 532 w 538" name="T100"/>
                <a:gd fmla="*/ 440 h 638" name="T101"/>
                <a:gd fmla="*/ 528 w 538" name="T102"/>
                <a:gd fmla="*/ 472 h 638" name="T103"/>
                <a:gd fmla="*/ 538 w 538" name="T104"/>
                <a:gd fmla="*/ 536 h 638" name="T105"/>
                <a:gd fmla="*/ 426 w 538" name="T106"/>
                <a:gd fmla="*/ 540 h 638" name="T107"/>
                <a:gd fmla="*/ 428 w 538" name="T108"/>
                <a:gd fmla="*/ 558 h 638" name="T109"/>
                <a:gd fmla="*/ 446 w 538" name="T110"/>
                <a:gd fmla="*/ 580 h 638" name="T111"/>
                <a:gd fmla="*/ 436 w 538" name="T112"/>
                <a:gd fmla="*/ 598 h 638" name="T113"/>
                <a:gd fmla="*/ 402 w 538" name="T114"/>
                <a:gd fmla="*/ 568 h 638" name="T115"/>
                <a:gd fmla="*/ 368 w 538" name="T116"/>
                <a:gd fmla="*/ 566 h 638" name="T117"/>
                <a:gd fmla="*/ 348 w 538" name="T118"/>
                <a:gd fmla="*/ 604 h 638" name="T119"/>
                <a:gd fmla="*/ 336 w 538" name="T120"/>
                <a:gd fmla="*/ 634 h 638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60000 65536" name="T165"/>
                <a:gd fmla="*/ 0 60000 65536" name="T166"/>
                <a:gd fmla="*/ 0 60000 65536" name="T167"/>
                <a:gd fmla="*/ 0 60000 65536" name="T168"/>
                <a:gd fmla="*/ 0 60000 65536" name="T169"/>
                <a:gd fmla="*/ 0 60000 65536" name="T170"/>
                <a:gd fmla="*/ 0 60000 65536" name="T171"/>
                <a:gd fmla="*/ 0 60000 65536" name="T172"/>
                <a:gd fmla="*/ 0 60000 65536" name="T173"/>
                <a:gd fmla="*/ 0 60000 65536" name="T174"/>
                <a:gd fmla="*/ 0 60000 65536" name="T175"/>
                <a:gd fmla="*/ 0 60000 65536" name="T176"/>
                <a:gd fmla="*/ 0 60000 65536" name="T177"/>
                <a:gd fmla="*/ 0 60000 65536" name="T178"/>
                <a:gd fmla="*/ 0 60000 65536" name="T179"/>
                <a:gd fmla="*/ 0 60000 65536" name="T180"/>
                <a:gd fmla="*/ 0 60000 65536" name="T181"/>
                <a:gd fmla="*/ 0 60000 65536" name="T182"/>
              </a:gdLst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b="b" l="0" r="r" t="0"/>
              <a:pathLst>
                <a:path h="638" w="538">
                  <a:moveTo>
                    <a:pt x="332" y="638"/>
                  </a:moveTo>
                  <a:lnTo>
                    <a:pt x="332" y="638"/>
                  </a:lnTo>
                  <a:lnTo>
                    <a:pt x="324" y="632"/>
                  </a:lnTo>
                  <a:lnTo>
                    <a:pt x="318" y="630"/>
                  </a:lnTo>
                  <a:lnTo>
                    <a:pt x="312" y="628"/>
                  </a:lnTo>
                  <a:lnTo>
                    <a:pt x="306" y="628"/>
                  </a:lnTo>
                  <a:lnTo>
                    <a:pt x="294" y="632"/>
                  </a:lnTo>
                  <a:lnTo>
                    <a:pt x="282" y="636"/>
                  </a:lnTo>
                  <a:lnTo>
                    <a:pt x="274" y="620"/>
                  </a:lnTo>
                  <a:lnTo>
                    <a:pt x="272" y="608"/>
                  </a:lnTo>
                  <a:lnTo>
                    <a:pt x="270" y="600"/>
                  </a:lnTo>
                  <a:lnTo>
                    <a:pt x="264" y="596"/>
                  </a:lnTo>
                  <a:lnTo>
                    <a:pt x="258" y="594"/>
                  </a:lnTo>
                  <a:lnTo>
                    <a:pt x="252" y="592"/>
                  </a:lnTo>
                  <a:lnTo>
                    <a:pt x="246" y="592"/>
                  </a:lnTo>
                  <a:lnTo>
                    <a:pt x="234" y="594"/>
                  </a:lnTo>
                  <a:lnTo>
                    <a:pt x="234" y="580"/>
                  </a:lnTo>
                  <a:lnTo>
                    <a:pt x="254" y="542"/>
                  </a:lnTo>
                  <a:lnTo>
                    <a:pt x="264" y="524"/>
                  </a:lnTo>
                  <a:lnTo>
                    <a:pt x="268" y="508"/>
                  </a:lnTo>
                  <a:lnTo>
                    <a:pt x="246" y="484"/>
                  </a:lnTo>
                  <a:lnTo>
                    <a:pt x="240" y="472"/>
                  </a:lnTo>
                  <a:lnTo>
                    <a:pt x="236" y="462"/>
                  </a:lnTo>
                  <a:lnTo>
                    <a:pt x="226" y="452"/>
                  </a:lnTo>
                  <a:lnTo>
                    <a:pt x="218" y="448"/>
                  </a:lnTo>
                  <a:lnTo>
                    <a:pt x="212" y="448"/>
                  </a:lnTo>
                  <a:lnTo>
                    <a:pt x="204" y="448"/>
                  </a:lnTo>
                  <a:lnTo>
                    <a:pt x="172" y="456"/>
                  </a:lnTo>
                  <a:lnTo>
                    <a:pt x="162" y="466"/>
                  </a:lnTo>
                  <a:lnTo>
                    <a:pt x="152" y="472"/>
                  </a:lnTo>
                  <a:lnTo>
                    <a:pt x="132" y="486"/>
                  </a:lnTo>
                  <a:lnTo>
                    <a:pt x="98" y="488"/>
                  </a:lnTo>
                  <a:lnTo>
                    <a:pt x="96" y="478"/>
                  </a:lnTo>
                  <a:lnTo>
                    <a:pt x="94" y="470"/>
                  </a:lnTo>
                  <a:lnTo>
                    <a:pt x="86" y="458"/>
                  </a:lnTo>
                  <a:lnTo>
                    <a:pt x="76" y="448"/>
                  </a:lnTo>
                  <a:lnTo>
                    <a:pt x="68" y="442"/>
                  </a:lnTo>
                  <a:lnTo>
                    <a:pt x="64" y="432"/>
                  </a:lnTo>
                  <a:lnTo>
                    <a:pt x="64" y="354"/>
                  </a:lnTo>
                  <a:lnTo>
                    <a:pt x="28" y="356"/>
                  </a:lnTo>
                  <a:lnTo>
                    <a:pt x="14" y="358"/>
                  </a:lnTo>
                  <a:lnTo>
                    <a:pt x="0" y="362"/>
                  </a:lnTo>
                  <a:lnTo>
                    <a:pt x="0" y="352"/>
                  </a:lnTo>
                  <a:lnTo>
                    <a:pt x="2" y="346"/>
                  </a:lnTo>
                  <a:lnTo>
                    <a:pt x="4" y="344"/>
                  </a:lnTo>
                  <a:lnTo>
                    <a:pt x="8" y="340"/>
                  </a:lnTo>
                  <a:lnTo>
                    <a:pt x="18" y="338"/>
                  </a:lnTo>
                  <a:lnTo>
                    <a:pt x="32" y="334"/>
                  </a:lnTo>
                  <a:lnTo>
                    <a:pt x="38" y="330"/>
                  </a:lnTo>
                  <a:lnTo>
                    <a:pt x="44" y="326"/>
                  </a:lnTo>
                  <a:lnTo>
                    <a:pt x="54" y="312"/>
                  </a:lnTo>
                  <a:lnTo>
                    <a:pt x="60" y="298"/>
                  </a:lnTo>
                  <a:lnTo>
                    <a:pt x="62" y="284"/>
                  </a:lnTo>
                  <a:lnTo>
                    <a:pt x="48" y="224"/>
                  </a:lnTo>
                  <a:lnTo>
                    <a:pt x="46" y="154"/>
                  </a:lnTo>
                  <a:lnTo>
                    <a:pt x="40" y="130"/>
                  </a:lnTo>
                  <a:lnTo>
                    <a:pt x="46" y="126"/>
                  </a:lnTo>
                  <a:lnTo>
                    <a:pt x="54" y="120"/>
                  </a:lnTo>
                  <a:lnTo>
                    <a:pt x="64" y="108"/>
                  </a:lnTo>
                  <a:lnTo>
                    <a:pt x="72" y="94"/>
                  </a:lnTo>
                  <a:lnTo>
                    <a:pt x="80" y="78"/>
                  </a:lnTo>
                  <a:lnTo>
                    <a:pt x="94" y="68"/>
                  </a:lnTo>
                  <a:lnTo>
                    <a:pt x="108" y="60"/>
                  </a:lnTo>
                  <a:lnTo>
                    <a:pt x="114" y="56"/>
                  </a:lnTo>
                  <a:lnTo>
                    <a:pt x="122" y="56"/>
                  </a:lnTo>
                  <a:lnTo>
                    <a:pt x="132" y="56"/>
                  </a:lnTo>
                  <a:lnTo>
                    <a:pt x="142" y="58"/>
                  </a:lnTo>
                  <a:lnTo>
                    <a:pt x="150" y="58"/>
                  </a:lnTo>
                  <a:lnTo>
                    <a:pt x="158" y="54"/>
                  </a:lnTo>
                  <a:lnTo>
                    <a:pt x="164" y="50"/>
                  </a:lnTo>
                  <a:lnTo>
                    <a:pt x="168" y="42"/>
                  </a:lnTo>
                  <a:lnTo>
                    <a:pt x="166" y="30"/>
                  </a:lnTo>
                  <a:lnTo>
                    <a:pt x="164" y="20"/>
                  </a:lnTo>
                  <a:lnTo>
                    <a:pt x="158" y="14"/>
                  </a:lnTo>
                  <a:lnTo>
                    <a:pt x="152" y="10"/>
                  </a:lnTo>
                  <a:lnTo>
                    <a:pt x="156" y="4"/>
                  </a:lnTo>
                  <a:lnTo>
                    <a:pt x="160" y="2"/>
                  </a:lnTo>
                  <a:lnTo>
                    <a:pt x="166" y="0"/>
                  </a:lnTo>
                  <a:lnTo>
                    <a:pt x="174" y="2"/>
                  </a:lnTo>
                  <a:lnTo>
                    <a:pt x="192" y="6"/>
                  </a:lnTo>
                  <a:lnTo>
                    <a:pt x="210" y="12"/>
                  </a:lnTo>
                  <a:lnTo>
                    <a:pt x="238" y="16"/>
                  </a:lnTo>
                  <a:lnTo>
                    <a:pt x="274" y="34"/>
                  </a:lnTo>
                  <a:lnTo>
                    <a:pt x="292" y="44"/>
                  </a:lnTo>
                  <a:lnTo>
                    <a:pt x="312" y="56"/>
                  </a:lnTo>
                  <a:lnTo>
                    <a:pt x="342" y="68"/>
                  </a:lnTo>
                  <a:lnTo>
                    <a:pt x="372" y="68"/>
                  </a:lnTo>
                  <a:lnTo>
                    <a:pt x="392" y="44"/>
                  </a:lnTo>
                  <a:lnTo>
                    <a:pt x="400" y="46"/>
                  </a:lnTo>
                  <a:lnTo>
                    <a:pt x="410" y="52"/>
                  </a:lnTo>
                  <a:lnTo>
                    <a:pt x="420" y="60"/>
                  </a:lnTo>
                  <a:lnTo>
                    <a:pt x="430" y="72"/>
                  </a:lnTo>
                  <a:lnTo>
                    <a:pt x="450" y="82"/>
                  </a:lnTo>
                  <a:lnTo>
                    <a:pt x="466" y="90"/>
                  </a:lnTo>
                  <a:lnTo>
                    <a:pt x="482" y="100"/>
                  </a:lnTo>
                  <a:lnTo>
                    <a:pt x="500" y="116"/>
                  </a:lnTo>
                  <a:lnTo>
                    <a:pt x="514" y="134"/>
                  </a:lnTo>
                  <a:lnTo>
                    <a:pt x="520" y="152"/>
                  </a:lnTo>
                  <a:lnTo>
                    <a:pt x="522" y="170"/>
                  </a:lnTo>
                  <a:lnTo>
                    <a:pt x="522" y="180"/>
                  </a:lnTo>
                  <a:lnTo>
                    <a:pt x="522" y="190"/>
                  </a:lnTo>
                  <a:lnTo>
                    <a:pt x="520" y="202"/>
                  </a:lnTo>
                  <a:lnTo>
                    <a:pt x="516" y="214"/>
                  </a:lnTo>
                  <a:lnTo>
                    <a:pt x="494" y="238"/>
                  </a:lnTo>
                  <a:lnTo>
                    <a:pt x="486" y="248"/>
                  </a:lnTo>
                  <a:lnTo>
                    <a:pt x="482" y="260"/>
                  </a:lnTo>
                  <a:lnTo>
                    <a:pt x="480" y="272"/>
                  </a:lnTo>
                  <a:lnTo>
                    <a:pt x="480" y="286"/>
                  </a:lnTo>
                  <a:lnTo>
                    <a:pt x="486" y="302"/>
                  </a:lnTo>
                  <a:lnTo>
                    <a:pt x="494" y="320"/>
                  </a:lnTo>
                  <a:lnTo>
                    <a:pt x="500" y="340"/>
                  </a:lnTo>
                  <a:lnTo>
                    <a:pt x="502" y="344"/>
                  </a:lnTo>
                  <a:lnTo>
                    <a:pt x="506" y="352"/>
                  </a:lnTo>
                  <a:lnTo>
                    <a:pt x="512" y="372"/>
                  </a:lnTo>
                  <a:lnTo>
                    <a:pt x="522" y="414"/>
                  </a:lnTo>
                  <a:lnTo>
                    <a:pt x="530" y="428"/>
                  </a:lnTo>
                  <a:lnTo>
                    <a:pt x="532" y="440"/>
                  </a:lnTo>
                  <a:lnTo>
                    <a:pt x="532" y="454"/>
                  </a:lnTo>
                  <a:lnTo>
                    <a:pt x="528" y="472"/>
                  </a:lnTo>
                  <a:lnTo>
                    <a:pt x="528" y="500"/>
                  </a:lnTo>
                  <a:lnTo>
                    <a:pt x="532" y="518"/>
                  </a:lnTo>
                  <a:lnTo>
                    <a:pt x="538" y="536"/>
                  </a:lnTo>
                  <a:lnTo>
                    <a:pt x="426" y="540"/>
                  </a:lnTo>
                  <a:lnTo>
                    <a:pt x="424" y="544"/>
                  </a:lnTo>
                  <a:lnTo>
                    <a:pt x="424" y="548"/>
                  </a:lnTo>
                  <a:lnTo>
                    <a:pt x="428" y="558"/>
                  </a:lnTo>
                  <a:lnTo>
                    <a:pt x="438" y="570"/>
                  </a:lnTo>
                  <a:lnTo>
                    <a:pt x="446" y="580"/>
                  </a:lnTo>
                  <a:lnTo>
                    <a:pt x="442" y="598"/>
                  </a:lnTo>
                  <a:lnTo>
                    <a:pt x="436" y="598"/>
                  </a:lnTo>
                  <a:lnTo>
                    <a:pt x="428" y="594"/>
                  </a:lnTo>
                  <a:lnTo>
                    <a:pt x="416" y="584"/>
                  </a:lnTo>
                  <a:lnTo>
                    <a:pt x="402" y="568"/>
                  </a:lnTo>
                  <a:lnTo>
                    <a:pt x="368" y="566"/>
                  </a:lnTo>
                  <a:lnTo>
                    <a:pt x="350" y="594"/>
                  </a:lnTo>
                  <a:lnTo>
                    <a:pt x="348" y="604"/>
                  </a:lnTo>
                  <a:lnTo>
                    <a:pt x="346" y="616"/>
                  </a:lnTo>
                  <a:lnTo>
                    <a:pt x="340" y="628"/>
                  </a:lnTo>
                  <a:lnTo>
                    <a:pt x="336" y="634"/>
                  </a:lnTo>
                  <a:lnTo>
                    <a:pt x="332" y="638"/>
                  </a:lnTo>
                  <a:close/>
                </a:path>
              </a:pathLst>
            </a:custGeom>
            <a:pattFill prst="wdDnDiag">
              <a:fgClr>
                <a:srgbClr val="F2F2F2"/>
              </a:fgClr>
              <a:bgClr>
                <a:schemeClr val="bg1"/>
              </a:bgClr>
            </a:pattFill>
            <a:ln w="9525">
              <a:solidFill>
                <a:srgbClr val="009900"/>
              </a:solidFill>
              <a:round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22" name="Freeform 18"/>
            <p:cNvSpPr/>
            <p:nvPr/>
          </p:nvSpPr>
          <p:spPr bwMode="auto">
            <a:xfrm>
              <a:off x="6286500" y="4597400"/>
              <a:ext cx="739775" cy="1057275"/>
            </a:xfrm>
            <a:custGeom>
              <a:gdLst>
                <a:gd fmla="*/ 112 w 466" name="T0"/>
                <a:gd fmla="*/ 660 h 666" name="T1"/>
                <a:gd fmla="*/ 94 w 466" name="T2"/>
                <a:gd fmla="*/ 656 h 666" name="T3"/>
                <a:gd fmla="*/ 134 w 466" name="T4"/>
                <a:gd fmla="*/ 598 h 666" name="T5"/>
                <a:gd fmla="*/ 128 w 466" name="T6"/>
                <a:gd fmla="*/ 566 h 666" name="T7"/>
                <a:gd fmla="*/ 104 w 466" name="T8"/>
                <a:gd fmla="*/ 568 h 666" name="T9"/>
                <a:gd fmla="*/ 88 w 466" name="T10"/>
                <a:gd fmla="*/ 576 h 666" name="T11"/>
                <a:gd fmla="*/ 48 w 466" name="T12"/>
                <a:gd fmla="*/ 536 h 666" name="T13"/>
                <a:gd fmla="*/ 52 w 466" name="T14"/>
                <a:gd fmla="*/ 494 h 666" name="T15"/>
                <a:gd fmla="*/ 52 w 466" name="T16"/>
                <a:gd fmla="*/ 456 h 666" name="T17"/>
                <a:gd fmla="*/ 42 w 466" name="T18"/>
                <a:gd fmla="*/ 446 h 666" name="T19"/>
                <a:gd fmla="*/ 30 w 466" name="T20"/>
                <a:gd fmla="*/ 398 h 666" name="T21"/>
                <a:gd fmla="*/ 16 w 466" name="T22"/>
                <a:gd fmla="*/ 356 h 666" name="T23"/>
                <a:gd fmla="*/ 2 w 466" name="T24"/>
                <a:gd fmla="*/ 316 h 666" name="T25"/>
                <a:gd fmla="*/ 6 w 466" name="T26"/>
                <a:gd fmla="*/ 292 h 666" name="T27"/>
                <a:gd fmla="*/ 16 w 466" name="T28"/>
                <a:gd fmla="*/ 280 h 666" name="T29"/>
                <a:gd fmla="*/ 42 w 466" name="T30"/>
                <a:gd fmla="*/ 240 h 666" name="T31"/>
                <a:gd fmla="*/ 42 w 466" name="T32"/>
                <a:gd fmla="*/ 188 h 666" name="T33"/>
                <a:gd fmla="*/ 22 w 466" name="T34"/>
                <a:gd fmla="*/ 146 h 666" name="T35"/>
                <a:gd fmla="*/ 46 w 466" name="T36"/>
                <a:gd fmla="*/ 126 h 666" name="T37"/>
                <a:gd fmla="*/ 78 w 466" name="T38"/>
                <a:gd fmla="*/ 116 h 666" name="T39"/>
                <a:gd fmla="*/ 88 w 466" name="T40"/>
                <a:gd fmla="*/ 114 h 666" name="T41"/>
                <a:gd fmla="*/ 102 w 466" name="T42"/>
                <a:gd fmla="*/ 98 h 666" name="T43"/>
                <a:gd fmla="*/ 160 w 466" name="T44"/>
                <a:gd fmla="*/ 60 h 666" name="T45"/>
                <a:gd fmla="*/ 176 w 466" name="T46"/>
                <a:gd fmla="*/ 46 h 666" name="T47"/>
                <a:gd fmla="*/ 226 w 466" name="T48"/>
                <a:gd fmla="*/ 32 h 666" name="T49"/>
                <a:gd fmla="*/ 250 w 466" name="T50"/>
                <a:gd fmla="*/ 22 h 666" name="T51"/>
                <a:gd fmla="*/ 260 w 466" name="T52"/>
                <a:gd fmla="*/ 2 h 666" name="T53"/>
                <a:gd fmla="*/ 284 w 466" name="T54"/>
                <a:gd fmla="*/ 0 h 666" name="T55"/>
                <a:gd fmla="*/ 292 w 466" name="T56"/>
                <a:gd fmla="*/ 52 h 666" name="T57"/>
                <a:gd fmla="*/ 314 w 466" name="T58"/>
                <a:gd fmla="*/ 56 h 666" name="T59"/>
                <a:gd fmla="*/ 326 w 466" name="T60"/>
                <a:gd fmla="*/ 34 h 666" name="T61"/>
                <a:gd fmla="*/ 334 w 466" name="T62"/>
                <a:gd fmla="*/ 14 h 666" name="T63"/>
                <a:gd fmla="*/ 344 w 466" name="T64"/>
                <a:gd fmla="*/ 36 h 666" name="T65"/>
                <a:gd fmla="*/ 362 w 466" name="T66"/>
                <a:gd fmla="*/ 50 h 666" name="T67"/>
                <a:gd fmla="*/ 384 w 466" name="T68"/>
                <a:gd fmla="*/ 54 h 666" name="T69"/>
                <a:gd fmla="*/ 424 w 466" name="T70"/>
                <a:gd fmla="*/ 42 h 666" name="T71"/>
                <a:gd fmla="*/ 442 w 466" name="T72"/>
                <a:gd fmla="*/ 42 h 666" name="T73"/>
                <a:gd fmla="*/ 422 w 466" name="T74"/>
                <a:gd fmla="*/ 66 h 666" name="T75"/>
                <a:gd fmla="*/ 414 w 466" name="T76"/>
                <a:gd fmla="*/ 88 h 666" name="T77"/>
                <a:gd fmla="*/ 428 w 466" name="T78"/>
                <a:gd fmla="*/ 112 h 666" name="T79"/>
                <a:gd fmla="*/ 466 w 466" name="T80"/>
                <a:gd fmla="*/ 168 h 666" name="T81"/>
                <a:gd fmla="*/ 464 w 466" name="T82"/>
                <a:gd fmla="*/ 192 h 666" name="T83"/>
                <a:gd fmla="*/ 450 w 466" name="T84"/>
                <a:gd fmla="*/ 218 h 666" name="T85"/>
                <a:gd fmla="*/ 430 w 466" name="T86"/>
                <a:gd fmla="*/ 236 h 666" name="T87"/>
                <a:gd fmla="*/ 396 w 466" name="T88"/>
                <a:gd fmla="*/ 244 h 666" name="T89"/>
                <a:gd fmla="*/ 376 w 466" name="T90"/>
                <a:gd fmla="*/ 250 h 666" name="T91"/>
                <a:gd fmla="*/ 348 w 466" name="T92"/>
                <a:gd fmla="*/ 276 h 666" name="T93"/>
                <a:gd fmla="*/ 348 w 466" name="T94"/>
                <a:gd fmla="*/ 304 h 666" name="T95"/>
                <a:gd fmla="*/ 354 w 466" name="T96"/>
                <a:gd fmla="*/ 332 h 666" name="T97"/>
                <a:gd fmla="*/ 328 w 466" name="T98"/>
                <a:gd fmla="*/ 366 h 666" name="T99"/>
                <a:gd fmla="*/ 302 w 466" name="T100"/>
                <a:gd fmla="*/ 386 h 666" name="T101"/>
                <a:gd fmla="*/ 296 w 466" name="T102"/>
                <a:gd fmla="*/ 408 h 666" name="T103"/>
                <a:gd fmla="*/ 292 w 466" name="T104"/>
                <a:gd fmla="*/ 468 h 666" name="T105"/>
                <a:gd fmla="*/ 270 w 466" name="T106"/>
                <a:gd fmla="*/ 490 h 666" name="T107"/>
                <a:gd fmla="*/ 264 w 466" name="T108"/>
                <a:gd fmla="*/ 522 h 666" name="T109"/>
                <a:gd fmla="*/ 266 w 466" name="T110"/>
                <a:gd fmla="*/ 546 h 666" name="T111"/>
                <a:gd fmla="*/ 254 w 466" name="T112"/>
                <a:gd fmla="*/ 596 h 666" name="T113"/>
                <a:gd fmla="*/ 260 w 466" name="T114"/>
                <a:gd fmla="*/ 630 h 666" name="T115"/>
                <a:gd fmla="*/ 224 w 466" name="T116"/>
                <a:gd fmla="*/ 650 h 666" name="T117"/>
                <a:gd fmla="*/ 196 w 466" name="T118"/>
                <a:gd fmla="*/ 636 h 666" name="T119"/>
                <a:gd fmla="*/ 168 w 466" name="T120"/>
                <a:gd fmla="*/ 646 h 666" name="T121"/>
                <a:gd fmla="*/ 134 w 466" name="T122"/>
                <a:gd fmla="*/ 660 h 66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60000 65536" name="T165"/>
                <a:gd fmla="*/ 0 60000 65536" name="T166"/>
                <a:gd fmla="*/ 0 60000 65536" name="T167"/>
                <a:gd fmla="*/ 0 60000 65536" name="T168"/>
                <a:gd fmla="*/ 0 60000 65536" name="T169"/>
                <a:gd fmla="*/ 0 60000 65536" name="T170"/>
                <a:gd fmla="*/ 0 60000 65536" name="T171"/>
                <a:gd fmla="*/ 0 60000 65536" name="T172"/>
                <a:gd fmla="*/ 0 60000 65536" name="T173"/>
                <a:gd fmla="*/ 0 60000 65536" name="T174"/>
                <a:gd fmla="*/ 0 60000 65536" name="T175"/>
                <a:gd fmla="*/ 0 60000 65536" name="T176"/>
                <a:gd fmla="*/ 0 60000 65536" name="T177"/>
                <a:gd fmla="*/ 0 60000 65536" name="T178"/>
                <a:gd fmla="*/ 0 60000 65536" name="T179"/>
                <a:gd fmla="*/ 0 60000 65536" name="T180"/>
                <a:gd fmla="*/ 0 60000 65536" name="T181"/>
                <a:gd fmla="*/ 0 60000 65536" name="T182"/>
                <a:gd fmla="*/ 0 60000 65536" name="T183"/>
                <a:gd fmla="*/ 0 60000 65536" name="T184"/>
                <a:gd fmla="*/ 0 60000 65536" name="T185"/>
              </a:gdLst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b="b" l="0" r="r" t="0"/>
              <a:pathLst>
                <a:path h="666" w="466">
                  <a:moveTo>
                    <a:pt x="118" y="666"/>
                  </a:moveTo>
                  <a:lnTo>
                    <a:pt x="118" y="666"/>
                  </a:lnTo>
                  <a:lnTo>
                    <a:pt x="112" y="660"/>
                  </a:lnTo>
                  <a:lnTo>
                    <a:pt x="106" y="658"/>
                  </a:lnTo>
                  <a:lnTo>
                    <a:pt x="94" y="656"/>
                  </a:lnTo>
                  <a:lnTo>
                    <a:pt x="94" y="650"/>
                  </a:lnTo>
                  <a:lnTo>
                    <a:pt x="134" y="598"/>
                  </a:lnTo>
                  <a:lnTo>
                    <a:pt x="132" y="578"/>
                  </a:lnTo>
                  <a:lnTo>
                    <a:pt x="128" y="566"/>
                  </a:lnTo>
                  <a:lnTo>
                    <a:pt x="114" y="566"/>
                  </a:lnTo>
                  <a:lnTo>
                    <a:pt x="104" y="568"/>
                  </a:lnTo>
                  <a:lnTo>
                    <a:pt x="96" y="572"/>
                  </a:lnTo>
                  <a:lnTo>
                    <a:pt x="88" y="576"/>
                  </a:lnTo>
                  <a:lnTo>
                    <a:pt x="60" y="576"/>
                  </a:lnTo>
                  <a:lnTo>
                    <a:pt x="48" y="536"/>
                  </a:lnTo>
                  <a:lnTo>
                    <a:pt x="50" y="514"/>
                  </a:lnTo>
                  <a:lnTo>
                    <a:pt x="52" y="494"/>
                  </a:lnTo>
                  <a:lnTo>
                    <a:pt x="54" y="474"/>
                  </a:lnTo>
                  <a:lnTo>
                    <a:pt x="52" y="466"/>
                  </a:lnTo>
                  <a:lnTo>
                    <a:pt x="52" y="456"/>
                  </a:lnTo>
                  <a:lnTo>
                    <a:pt x="42" y="446"/>
                  </a:lnTo>
                  <a:lnTo>
                    <a:pt x="40" y="434"/>
                  </a:lnTo>
                  <a:lnTo>
                    <a:pt x="38" y="422"/>
                  </a:lnTo>
                  <a:lnTo>
                    <a:pt x="30" y="398"/>
                  </a:lnTo>
                  <a:lnTo>
                    <a:pt x="22" y="376"/>
                  </a:lnTo>
                  <a:lnTo>
                    <a:pt x="16" y="356"/>
                  </a:lnTo>
                  <a:lnTo>
                    <a:pt x="6" y="334"/>
                  </a:lnTo>
                  <a:lnTo>
                    <a:pt x="4" y="326"/>
                  </a:lnTo>
                  <a:lnTo>
                    <a:pt x="2" y="316"/>
                  </a:lnTo>
                  <a:lnTo>
                    <a:pt x="0" y="308"/>
                  </a:lnTo>
                  <a:lnTo>
                    <a:pt x="2" y="300"/>
                  </a:lnTo>
                  <a:lnTo>
                    <a:pt x="6" y="292"/>
                  </a:lnTo>
                  <a:lnTo>
                    <a:pt x="12" y="282"/>
                  </a:lnTo>
                  <a:lnTo>
                    <a:pt x="16" y="280"/>
                  </a:lnTo>
                  <a:lnTo>
                    <a:pt x="20" y="276"/>
                  </a:lnTo>
                  <a:lnTo>
                    <a:pt x="30" y="264"/>
                  </a:lnTo>
                  <a:lnTo>
                    <a:pt x="42" y="240"/>
                  </a:lnTo>
                  <a:lnTo>
                    <a:pt x="42" y="188"/>
                  </a:lnTo>
                  <a:lnTo>
                    <a:pt x="30" y="156"/>
                  </a:lnTo>
                  <a:lnTo>
                    <a:pt x="22" y="146"/>
                  </a:lnTo>
                  <a:lnTo>
                    <a:pt x="46" y="126"/>
                  </a:lnTo>
                  <a:lnTo>
                    <a:pt x="62" y="122"/>
                  </a:lnTo>
                  <a:lnTo>
                    <a:pt x="74" y="118"/>
                  </a:lnTo>
                  <a:lnTo>
                    <a:pt x="78" y="116"/>
                  </a:lnTo>
                  <a:lnTo>
                    <a:pt x="80" y="114"/>
                  </a:lnTo>
                  <a:lnTo>
                    <a:pt x="88" y="114"/>
                  </a:lnTo>
                  <a:lnTo>
                    <a:pt x="94" y="106"/>
                  </a:lnTo>
                  <a:lnTo>
                    <a:pt x="102" y="98"/>
                  </a:lnTo>
                  <a:lnTo>
                    <a:pt x="122" y="84"/>
                  </a:lnTo>
                  <a:lnTo>
                    <a:pt x="142" y="72"/>
                  </a:lnTo>
                  <a:lnTo>
                    <a:pt x="160" y="60"/>
                  </a:lnTo>
                  <a:lnTo>
                    <a:pt x="168" y="52"/>
                  </a:lnTo>
                  <a:lnTo>
                    <a:pt x="176" y="46"/>
                  </a:lnTo>
                  <a:lnTo>
                    <a:pt x="188" y="42"/>
                  </a:lnTo>
                  <a:lnTo>
                    <a:pt x="200" y="38"/>
                  </a:lnTo>
                  <a:lnTo>
                    <a:pt x="226" y="32"/>
                  </a:lnTo>
                  <a:lnTo>
                    <a:pt x="238" y="28"/>
                  </a:lnTo>
                  <a:lnTo>
                    <a:pt x="250" y="22"/>
                  </a:lnTo>
                  <a:lnTo>
                    <a:pt x="256" y="8"/>
                  </a:lnTo>
                  <a:lnTo>
                    <a:pt x="258" y="4"/>
                  </a:lnTo>
                  <a:lnTo>
                    <a:pt x="260" y="2"/>
                  </a:lnTo>
                  <a:lnTo>
                    <a:pt x="270" y="0"/>
                  </a:lnTo>
                  <a:lnTo>
                    <a:pt x="284" y="0"/>
                  </a:lnTo>
                  <a:lnTo>
                    <a:pt x="286" y="48"/>
                  </a:lnTo>
                  <a:lnTo>
                    <a:pt x="292" y="52"/>
                  </a:lnTo>
                  <a:lnTo>
                    <a:pt x="298" y="54"/>
                  </a:lnTo>
                  <a:lnTo>
                    <a:pt x="314" y="56"/>
                  </a:lnTo>
                  <a:lnTo>
                    <a:pt x="320" y="50"/>
                  </a:lnTo>
                  <a:lnTo>
                    <a:pt x="322" y="44"/>
                  </a:lnTo>
                  <a:lnTo>
                    <a:pt x="326" y="34"/>
                  </a:lnTo>
                  <a:lnTo>
                    <a:pt x="330" y="22"/>
                  </a:lnTo>
                  <a:lnTo>
                    <a:pt x="332" y="18"/>
                  </a:lnTo>
                  <a:lnTo>
                    <a:pt x="334" y="14"/>
                  </a:lnTo>
                  <a:lnTo>
                    <a:pt x="338" y="24"/>
                  </a:lnTo>
                  <a:lnTo>
                    <a:pt x="344" y="36"/>
                  </a:lnTo>
                  <a:lnTo>
                    <a:pt x="350" y="42"/>
                  </a:lnTo>
                  <a:lnTo>
                    <a:pt x="356" y="46"/>
                  </a:lnTo>
                  <a:lnTo>
                    <a:pt x="362" y="50"/>
                  </a:lnTo>
                  <a:lnTo>
                    <a:pt x="370" y="54"/>
                  </a:lnTo>
                  <a:lnTo>
                    <a:pt x="384" y="54"/>
                  </a:lnTo>
                  <a:lnTo>
                    <a:pt x="396" y="52"/>
                  </a:lnTo>
                  <a:lnTo>
                    <a:pt x="410" y="48"/>
                  </a:lnTo>
                  <a:lnTo>
                    <a:pt x="424" y="42"/>
                  </a:lnTo>
                  <a:lnTo>
                    <a:pt x="442" y="42"/>
                  </a:lnTo>
                  <a:lnTo>
                    <a:pt x="438" y="48"/>
                  </a:lnTo>
                  <a:lnTo>
                    <a:pt x="432" y="54"/>
                  </a:lnTo>
                  <a:lnTo>
                    <a:pt x="422" y="66"/>
                  </a:lnTo>
                  <a:lnTo>
                    <a:pt x="418" y="74"/>
                  </a:lnTo>
                  <a:lnTo>
                    <a:pt x="414" y="80"/>
                  </a:lnTo>
                  <a:lnTo>
                    <a:pt x="414" y="88"/>
                  </a:lnTo>
                  <a:lnTo>
                    <a:pt x="414" y="96"/>
                  </a:lnTo>
                  <a:lnTo>
                    <a:pt x="428" y="112"/>
                  </a:lnTo>
                  <a:lnTo>
                    <a:pt x="440" y="128"/>
                  </a:lnTo>
                  <a:lnTo>
                    <a:pt x="452" y="146"/>
                  </a:lnTo>
                  <a:lnTo>
                    <a:pt x="466" y="168"/>
                  </a:lnTo>
                  <a:lnTo>
                    <a:pt x="464" y="192"/>
                  </a:lnTo>
                  <a:lnTo>
                    <a:pt x="460" y="196"/>
                  </a:lnTo>
                  <a:lnTo>
                    <a:pt x="456" y="202"/>
                  </a:lnTo>
                  <a:lnTo>
                    <a:pt x="450" y="218"/>
                  </a:lnTo>
                  <a:lnTo>
                    <a:pt x="440" y="228"/>
                  </a:lnTo>
                  <a:lnTo>
                    <a:pt x="430" y="236"/>
                  </a:lnTo>
                  <a:lnTo>
                    <a:pt x="422" y="240"/>
                  </a:lnTo>
                  <a:lnTo>
                    <a:pt x="414" y="242"/>
                  </a:lnTo>
                  <a:lnTo>
                    <a:pt x="396" y="244"/>
                  </a:lnTo>
                  <a:lnTo>
                    <a:pt x="386" y="246"/>
                  </a:lnTo>
                  <a:lnTo>
                    <a:pt x="376" y="250"/>
                  </a:lnTo>
                  <a:lnTo>
                    <a:pt x="360" y="262"/>
                  </a:lnTo>
                  <a:lnTo>
                    <a:pt x="352" y="272"/>
                  </a:lnTo>
                  <a:lnTo>
                    <a:pt x="348" y="276"/>
                  </a:lnTo>
                  <a:lnTo>
                    <a:pt x="348" y="282"/>
                  </a:lnTo>
                  <a:lnTo>
                    <a:pt x="348" y="304"/>
                  </a:lnTo>
                  <a:lnTo>
                    <a:pt x="354" y="312"/>
                  </a:lnTo>
                  <a:lnTo>
                    <a:pt x="356" y="322"/>
                  </a:lnTo>
                  <a:lnTo>
                    <a:pt x="354" y="332"/>
                  </a:lnTo>
                  <a:lnTo>
                    <a:pt x="350" y="344"/>
                  </a:lnTo>
                  <a:lnTo>
                    <a:pt x="328" y="366"/>
                  </a:lnTo>
                  <a:lnTo>
                    <a:pt x="308" y="382"/>
                  </a:lnTo>
                  <a:lnTo>
                    <a:pt x="302" y="386"/>
                  </a:lnTo>
                  <a:lnTo>
                    <a:pt x="298" y="392"/>
                  </a:lnTo>
                  <a:lnTo>
                    <a:pt x="296" y="400"/>
                  </a:lnTo>
                  <a:lnTo>
                    <a:pt x="296" y="408"/>
                  </a:lnTo>
                  <a:lnTo>
                    <a:pt x="300" y="440"/>
                  </a:lnTo>
                  <a:lnTo>
                    <a:pt x="292" y="468"/>
                  </a:lnTo>
                  <a:lnTo>
                    <a:pt x="278" y="480"/>
                  </a:lnTo>
                  <a:lnTo>
                    <a:pt x="270" y="490"/>
                  </a:lnTo>
                  <a:lnTo>
                    <a:pt x="266" y="496"/>
                  </a:lnTo>
                  <a:lnTo>
                    <a:pt x="264" y="502"/>
                  </a:lnTo>
                  <a:lnTo>
                    <a:pt x="264" y="522"/>
                  </a:lnTo>
                  <a:lnTo>
                    <a:pt x="266" y="546"/>
                  </a:lnTo>
                  <a:lnTo>
                    <a:pt x="262" y="560"/>
                  </a:lnTo>
                  <a:lnTo>
                    <a:pt x="256" y="576"/>
                  </a:lnTo>
                  <a:lnTo>
                    <a:pt x="254" y="596"/>
                  </a:lnTo>
                  <a:lnTo>
                    <a:pt x="254" y="614"/>
                  </a:lnTo>
                  <a:lnTo>
                    <a:pt x="260" y="630"/>
                  </a:lnTo>
                  <a:lnTo>
                    <a:pt x="224" y="650"/>
                  </a:lnTo>
                  <a:lnTo>
                    <a:pt x="216" y="642"/>
                  </a:lnTo>
                  <a:lnTo>
                    <a:pt x="206" y="638"/>
                  </a:lnTo>
                  <a:lnTo>
                    <a:pt x="196" y="636"/>
                  </a:lnTo>
                  <a:lnTo>
                    <a:pt x="188" y="638"/>
                  </a:lnTo>
                  <a:lnTo>
                    <a:pt x="178" y="642"/>
                  </a:lnTo>
                  <a:lnTo>
                    <a:pt x="168" y="646"/>
                  </a:lnTo>
                  <a:lnTo>
                    <a:pt x="148" y="654"/>
                  </a:lnTo>
                  <a:lnTo>
                    <a:pt x="134" y="660"/>
                  </a:lnTo>
                  <a:lnTo>
                    <a:pt x="118" y="666"/>
                  </a:lnTo>
                  <a:close/>
                </a:path>
              </a:pathLst>
            </a:custGeom>
            <a:pattFill prst="wdDnDiag">
              <a:fgClr>
                <a:srgbClr val="F2F2F2"/>
              </a:fgClr>
              <a:bgClr>
                <a:schemeClr val="bg1"/>
              </a:bgClr>
            </a:pattFill>
            <a:ln w="9525">
              <a:solidFill>
                <a:srgbClr val="009900"/>
              </a:solidFill>
              <a:round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23" name="Freeform 19"/>
            <p:cNvSpPr/>
            <p:nvPr/>
          </p:nvSpPr>
          <p:spPr bwMode="auto">
            <a:xfrm>
              <a:off x="3746500" y="3927475"/>
              <a:ext cx="1543050" cy="1517650"/>
            </a:xfrm>
            <a:custGeom>
              <a:gdLst>
                <a:gd fmla="*/ 392 w 972" name="T0"/>
                <a:gd fmla="*/ 934 h 956" name="T1"/>
                <a:gd fmla="*/ 354 w 972" name="T2"/>
                <a:gd fmla="*/ 888 h 956" name="T3"/>
                <a:gd fmla="*/ 366 w 972" name="T4"/>
                <a:gd fmla="*/ 840 h 956" name="T5"/>
                <a:gd fmla="*/ 324 w 972" name="T6"/>
                <a:gd fmla="*/ 780 h 956" name="T7"/>
                <a:gd fmla="*/ 290 w 972" name="T8"/>
                <a:gd fmla="*/ 722 h 956" name="T9"/>
                <a:gd fmla="*/ 248 w 972" name="T10"/>
                <a:gd fmla="*/ 712 h 956" name="T11"/>
                <a:gd fmla="*/ 192 w 972" name="T12"/>
                <a:gd fmla="*/ 608 h 956" name="T13"/>
                <a:gd fmla="*/ 160 w 972" name="T14"/>
                <a:gd fmla="*/ 662 h 956" name="T15"/>
                <a:gd fmla="*/ 140 w 972" name="T16"/>
                <a:gd fmla="*/ 634 h 956" name="T17"/>
                <a:gd fmla="*/ 138 w 972" name="T18"/>
                <a:gd fmla="*/ 590 h 956" name="T19"/>
                <a:gd fmla="*/ 130 w 972" name="T20"/>
                <a:gd fmla="*/ 500 h 956" name="T21"/>
                <a:gd fmla="*/ 150 w 972" name="T22"/>
                <a:gd fmla="*/ 442 h 956" name="T23"/>
                <a:gd fmla="*/ 110 w 972" name="T24"/>
                <a:gd fmla="*/ 312 h 956" name="T25"/>
                <a:gd fmla="*/ 50 w 972" name="T26"/>
                <a:gd fmla="*/ 222 h 956" name="T27"/>
                <a:gd fmla="*/ 6 w 972" name="T28"/>
                <a:gd fmla="*/ 178 h 956" name="T29"/>
                <a:gd fmla="*/ 2 w 972" name="T30"/>
                <a:gd fmla="*/ 134 h 956" name="T31"/>
                <a:gd fmla="*/ 26 w 972" name="T32"/>
                <a:gd fmla="*/ 80 h 956" name="T33"/>
                <a:gd fmla="*/ 74 w 972" name="T34"/>
                <a:gd fmla="*/ 24 h 956" name="T35"/>
                <a:gd fmla="*/ 112 w 972" name="T36"/>
                <a:gd fmla="*/ 64 h 956" name="T37"/>
                <a:gd fmla="*/ 166 w 972" name="T38"/>
                <a:gd fmla="*/ 152 h 956" name="T39"/>
                <a:gd fmla="*/ 200 w 972" name="T40"/>
                <a:gd fmla="*/ 172 h 956" name="T41"/>
                <a:gd fmla="*/ 236 w 972" name="T42"/>
                <a:gd fmla="*/ 158 h 956" name="T43"/>
                <a:gd fmla="*/ 250 w 972" name="T44"/>
                <a:gd fmla="*/ 170 h 956" name="T45"/>
                <a:gd fmla="*/ 290 w 972" name="T46"/>
                <a:gd fmla="*/ 188 h 956" name="T47"/>
                <a:gd fmla="*/ 374 w 972" name="T48"/>
                <a:gd fmla="*/ 166 h 956" name="T49"/>
                <a:gd fmla="*/ 378 w 972" name="T50"/>
                <a:gd fmla="*/ 128 h 956" name="T51"/>
                <a:gd fmla="*/ 370 w 972" name="T52"/>
                <a:gd fmla="*/ 66 h 956" name="T53"/>
                <a:gd fmla="*/ 412 w 972" name="T54"/>
                <a:gd fmla="*/ 100 h 956" name="T55"/>
                <a:gd fmla="*/ 468 w 972" name="T56"/>
                <a:gd fmla="*/ 100 h 956" name="T57"/>
                <a:gd fmla="*/ 472 w 972" name="T58"/>
                <a:gd fmla="*/ 30 h 956" name="T59"/>
                <a:gd fmla="*/ 516 w 972" name="T60"/>
                <a:gd fmla="*/ 0 h 956" name="T61"/>
                <a:gd fmla="*/ 562 w 972" name="T62"/>
                <a:gd fmla="*/ 50 h 956" name="T63"/>
                <a:gd fmla="*/ 628 w 972" name="T64"/>
                <a:gd fmla="*/ 98 h 956" name="T65"/>
                <a:gd fmla="*/ 656 w 972" name="T66"/>
                <a:gd fmla="*/ 150 h 956" name="T67"/>
                <a:gd fmla="*/ 764 w 972" name="T68"/>
                <a:gd fmla="*/ 184 h 956" name="T69"/>
                <a:gd fmla="*/ 812 w 972" name="T70"/>
                <a:gd fmla="*/ 168 h 956" name="T71"/>
                <a:gd fmla="*/ 932 w 972" name="T72"/>
                <a:gd fmla="*/ 208 h 956" name="T73"/>
                <a:gd fmla="*/ 972 w 972" name="T74"/>
                <a:gd fmla="*/ 278 h 956" name="T75"/>
                <a:gd fmla="*/ 908 w 972" name="T76"/>
                <a:gd fmla="*/ 388 h 956" name="T77"/>
                <a:gd fmla="*/ 840 w 972" name="T78"/>
                <a:gd fmla="*/ 418 h 956" name="T79"/>
                <a:gd fmla="*/ 788 w 972" name="T80"/>
                <a:gd fmla="*/ 376 h 956" name="T81"/>
                <a:gd fmla="*/ 764 w 972" name="T82"/>
                <a:gd fmla="*/ 422 h 956" name="T83"/>
                <a:gd fmla="*/ 772 w 972" name="T84"/>
                <a:gd fmla="*/ 478 h 956" name="T85"/>
                <a:gd fmla="*/ 784 w 972" name="T86"/>
                <a:gd fmla="*/ 564 h 956" name="T87"/>
                <a:gd fmla="*/ 810 w 972" name="T88"/>
                <a:gd fmla="*/ 602 h 956" name="T89"/>
                <a:gd fmla="*/ 780 w 972" name="T90"/>
                <a:gd fmla="*/ 646 h 956" name="T91"/>
                <a:gd fmla="*/ 788 w 972" name="T92"/>
                <a:gd fmla="*/ 686 h 956" name="T93"/>
                <a:gd fmla="*/ 848 w 972" name="T94"/>
                <a:gd fmla="*/ 740 h 956" name="T95"/>
                <a:gd fmla="*/ 796 w 972" name="T96"/>
                <a:gd fmla="*/ 758 h 956" name="T97"/>
                <a:gd fmla="*/ 756 w 972" name="T98"/>
                <a:gd fmla="*/ 712 h 956" name="T99"/>
                <a:gd fmla="*/ 716 w 972" name="T100"/>
                <a:gd fmla="*/ 718 h 956" name="T101"/>
                <a:gd fmla="*/ 662 w 972" name="T102"/>
                <a:gd fmla="*/ 706 h 956" name="T103"/>
                <a:gd fmla="*/ 630 w 972" name="T104"/>
                <a:gd fmla="*/ 636 h 956" name="T105"/>
                <a:gd fmla="*/ 578 w 972" name="T106"/>
                <a:gd fmla="*/ 648 h 956" name="T107"/>
                <a:gd fmla="*/ 550 w 972" name="T108"/>
                <a:gd fmla="*/ 682 h 956" name="T109"/>
                <a:gd fmla="*/ 558 w 972" name="T110"/>
                <a:gd fmla="*/ 726 h 956" name="T111"/>
                <a:gd fmla="*/ 558 w 972" name="T112"/>
                <a:gd fmla="*/ 766 h 956" name="T113"/>
                <a:gd fmla="*/ 500 w 972" name="T114"/>
                <a:gd fmla="*/ 810 h 956" name="T115"/>
                <a:gd fmla="*/ 522 w 972" name="T116"/>
                <a:gd fmla="*/ 870 h 956" name="T117"/>
                <a:gd fmla="*/ 522 w 972" name="T118"/>
                <a:gd fmla="*/ 918 h 95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60000 65536" name="T165"/>
                <a:gd fmla="*/ 0 60000 65536" name="T166"/>
                <a:gd fmla="*/ 0 60000 65536" name="T167"/>
                <a:gd fmla="*/ 0 60000 65536" name="T168"/>
                <a:gd fmla="*/ 0 60000 65536" name="T169"/>
                <a:gd fmla="*/ 0 60000 65536" name="T170"/>
                <a:gd fmla="*/ 0 60000 65536" name="T171"/>
                <a:gd fmla="*/ 0 60000 65536" name="T172"/>
                <a:gd fmla="*/ 0 60000 65536" name="T173"/>
                <a:gd fmla="*/ 0 60000 65536" name="T174"/>
                <a:gd fmla="*/ 0 60000 65536" name="T175"/>
                <a:gd fmla="*/ 0 60000 65536" name="T176"/>
                <a:gd fmla="*/ 0 60000 65536" name="T177"/>
                <a:gd fmla="*/ 0 60000 65536" name="T178"/>
                <a:gd fmla="*/ 0 60000 65536" name="T179"/>
              </a:gdLst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b="b" l="0" r="r" t="0"/>
              <a:pathLst>
                <a:path h="956" w="972">
                  <a:moveTo>
                    <a:pt x="432" y="956"/>
                  </a:moveTo>
                  <a:lnTo>
                    <a:pt x="432" y="956"/>
                  </a:lnTo>
                  <a:lnTo>
                    <a:pt x="422" y="952"/>
                  </a:lnTo>
                  <a:lnTo>
                    <a:pt x="406" y="942"/>
                  </a:lnTo>
                  <a:lnTo>
                    <a:pt x="392" y="934"/>
                  </a:lnTo>
                  <a:lnTo>
                    <a:pt x="380" y="928"/>
                  </a:lnTo>
                  <a:lnTo>
                    <a:pt x="368" y="920"/>
                  </a:lnTo>
                  <a:lnTo>
                    <a:pt x="354" y="904"/>
                  </a:lnTo>
                  <a:lnTo>
                    <a:pt x="354" y="888"/>
                  </a:lnTo>
                  <a:lnTo>
                    <a:pt x="362" y="878"/>
                  </a:lnTo>
                  <a:lnTo>
                    <a:pt x="368" y="866"/>
                  </a:lnTo>
                  <a:lnTo>
                    <a:pt x="370" y="858"/>
                  </a:lnTo>
                  <a:lnTo>
                    <a:pt x="368" y="848"/>
                  </a:lnTo>
                  <a:lnTo>
                    <a:pt x="366" y="840"/>
                  </a:lnTo>
                  <a:lnTo>
                    <a:pt x="362" y="832"/>
                  </a:lnTo>
                  <a:lnTo>
                    <a:pt x="350" y="816"/>
                  </a:lnTo>
                  <a:lnTo>
                    <a:pt x="342" y="808"/>
                  </a:lnTo>
                  <a:lnTo>
                    <a:pt x="336" y="798"/>
                  </a:lnTo>
                  <a:lnTo>
                    <a:pt x="324" y="780"/>
                  </a:lnTo>
                  <a:lnTo>
                    <a:pt x="316" y="764"/>
                  </a:lnTo>
                  <a:lnTo>
                    <a:pt x="306" y="750"/>
                  </a:lnTo>
                  <a:lnTo>
                    <a:pt x="298" y="730"/>
                  </a:lnTo>
                  <a:lnTo>
                    <a:pt x="294" y="726"/>
                  </a:lnTo>
                  <a:lnTo>
                    <a:pt x="290" y="722"/>
                  </a:lnTo>
                  <a:lnTo>
                    <a:pt x="286" y="720"/>
                  </a:lnTo>
                  <a:lnTo>
                    <a:pt x="282" y="720"/>
                  </a:lnTo>
                  <a:lnTo>
                    <a:pt x="266" y="720"/>
                  </a:lnTo>
                  <a:lnTo>
                    <a:pt x="248" y="712"/>
                  </a:lnTo>
                  <a:lnTo>
                    <a:pt x="224" y="678"/>
                  </a:lnTo>
                  <a:lnTo>
                    <a:pt x="206" y="626"/>
                  </a:lnTo>
                  <a:lnTo>
                    <a:pt x="192" y="608"/>
                  </a:lnTo>
                  <a:lnTo>
                    <a:pt x="178" y="608"/>
                  </a:lnTo>
                  <a:lnTo>
                    <a:pt x="170" y="614"/>
                  </a:lnTo>
                  <a:lnTo>
                    <a:pt x="164" y="620"/>
                  </a:lnTo>
                  <a:lnTo>
                    <a:pt x="162" y="630"/>
                  </a:lnTo>
                  <a:lnTo>
                    <a:pt x="162" y="652"/>
                  </a:lnTo>
                  <a:lnTo>
                    <a:pt x="160" y="662"/>
                  </a:lnTo>
                  <a:lnTo>
                    <a:pt x="156" y="674"/>
                  </a:lnTo>
                  <a:lnTo>
                    <a:pt x="148" y="670"/>
                  </a:lnTo>
                  <a:lnTo>
                    <a:pt x="146" y="652"/>
                  </a:lnTo>
                  <a:lnTo>
                    <a:pt x="140" y="634"/>
                  </a:lnTo>
                  <a:lnTo>
                    <a:pt x="134" y="620"/>
                  </a:lnTo>
                  <a:lnTo>
                    <a:pt x="130" y="606"/>
                  </a:lnTo>
                  <a:lnTo>
                    <a:pt x="134" y="602"/>
                  </a:lnTo>
                  <a:lnTo>
                    <a:pt x="136" y="598"/>
                  </a:lnTo>
                  <a:lnTo>
                    <a:pt x="138" y="590"/>
                  </a:lnTo>
                  <a:lnTo>
                    <a:pt x="138" y="576"/>
                  </a:lnTo>
                  <a:lnTo>
                    <a:pt x="142" y="538"/>
                  </a:lnTo>
                  <a:lnTo>
                    <a:pt x="134" y="518"/>
                  </a:lnTo>
                  <a:lnTo>
                    <a:pt x="130" y="500"/>
                  </a:lnTo>
                  <a:lnTo>
                    <a:pt x="128" y="482"/>
                  </a:lnTo>
                  <a:lnTo>
                    <a:pt x="130" y="466"/>
                  </a:lnTo>
                  <a:lnTo>
                    <a:pt x="140" y="454"/>
                  </a:lnTo>
                  <a:lnTo>
                    <a:pt x="150" y="442"/>
                  </a:lnTo>
                  <a:lnTo>
                    <a:pt x="146" y="396"/>
                  </a:lnTo>
                  <a:lnTo>
                    <a:pt x="124" y="364"/>
                  </a:lnTo>
                  <a:lnTo>
                    <a:pt x="114" y="326"/>
                  </a:lnTo>
                  <a:lnTo>
                    <a:pt x="110" y="312"/>
                  </a:lnTo>
                  <a:lnTo>
                    <a:pt x="104" y="300"/>
                  </a:lnTo>
                  <a:lnTo>
                    <a:pt x="84" y="276"/>
                  </a:lnTo>
                  <a:lnTo>
                    <a:pt x="68" y="254"/>
                  </a:lnTo>
                  <a:lnTo>
                    <a:pt x="54" y="232"/>
                  </a:lnTo>
                  <a:lnTo>
                    <a:pt x="50" y="222"/>
                  </a:lnTo>
                  <a:lnTo>
                    <a:pt x="48" y="212"/>
                  </a:lnTo>
                  <a:lnTo>
                    <a:pt x="12" y="188"/>
                  </a:lnTo>
                  <a:lnTo>
                    <a:pt x="6" y="178"/>
                  </a:lnTo>
                  <a:lnTo>
                    <a:pt x="0" y="178"/>
                  </a:lnTo>
                  <a:lnTo>
                    <a:pt x="0" y="154"/>
                  </a:lnTo>
                  <a:lnTo>
                    <a:pt x="0" y="142"/>
                  </a:lnTo>
                  <a:lnTo>
                    <a:pt x="2" y="134"/>
                  </a:lnTo>
                  <a:lnTo>
                    <a:pt x="10" y="130"/>
                  </a:lnTo>
                  <a:lnTo>
                    <a:pt x="16" y="124"/>
                  </a:lnTo>
                  <a:lnTo>
                    <a:pt x="20" y="118"/>
                  </a:lnTo>
                  <a:lnTo>
                    <a:pt x="22" y="110"/>
                  </a:lnTo>
                  <a:lnTo>
                    <a:pt x="24" y="96"/>
                  </a:lnTo>
                  <a:lnTo>
                    <a:pt x="26" y="80"/>
                  </a:lnTo>
                  <a:lnTo>
                    <a:pt x="0" y="50"/>
                  </a:lnTo>
                  <a:lnTo>
                    <a:pt x="0" y="28"/>
                  </a:lnTo>
                  <a:lnTo>
                    <a:pt x="74" y="24"/>
                  </a:lnTo>
                  <a:lnTo>
                    <a:pt x="82" y="28"/>
                  </a:lnTo>
                  <a:lnTo>
                    <a:pt x="92" y="38"/>
                  </a:lnTo>
                  <a:lnTo>
                    <a:pt x="102" y="50"/>
                  </a:lnTo>
                  <a:lnTo>
                    <a:pt x="112" y="64"/>
                  </a:lnTo>
                  <a:lnTo>
                    <a:pt x="112" y="76"/>
                  </a:lnTo>
                  <a:lnTo>
                    <a:pt x="116" y="88"/>
                  </a:lnTo>
                  <a:lnTo>
                    <a:pt x="122" y="98"/>
                  </a:lnTo>
                  <a:lnTo>
                    <a:pt x="128" y="110"/>
                  </a:lnTo>
                  <a:lnTo>
                    <a:pt x="146" y="132"/>
                  </a:lnTo>
                  <a:lnTo>
                    <a:pt x="166" y="152"/>
                  </a:lnTo>
                  <a:lnTo>
                    <a:pt x="174" y="152"/>
                  </a:lnTo>
                  <a:lnTo>
                    <a:pt x="182" y="154"/>
                  </a:lnTo>
                  <a:lnTo>
                    <a:pt x="186" y="156"/>
                  </a:lnTo>
                  <a:lnTo>
                    <a:pt x="190" y="158"/>
                  </a:lnTo>
                  <a:lnTo>
                    <a:pt x="200" y="172"/>
                  </a:lnTo>
                  <a:lnTo>
                    <a:pt x="208" y="170"/>
                  </a:lnTo>
                  <a:lnTo>
                    <a:pt x="216" y="170"/>
                  </a:lnTo>
                  <a:lnTo>
                    <a:pt x="224" y="166"/>
                  </a:lnTo>
                  <a:lnTo>
                    <a:pt x="236" y="158"/>
                  </a:lnTo>
                  <a:lnTo>
                    <a:pt x="242" y="158"/>
                  </a:lnTo>
                  <a:lnTo>
                    <a:pt x="248" y="162"/>
                  </a:lnTo>
                  <a:lnTo>
                    <a:pt x="248" y="166"/>
                  </a:lnTo>
                  <a:lnTo>
                    <a:pt x="250" y="170"/>
                  </a:lnTo>
                  <a:lnTo>
                    <a:pt x="254" y="172"/>
                  </a:lnTo>
                  <a:lnTo>
                    <a:pt x="258" y="174"/>
                  </a:lnTo>
                  <a:lnTo>
                    <a:pt x="270" y="176"/>
                  </a:lnTo>
                  <a:lnTo>
                    <a:pt x="282" y="178"/>
                  </a:lnTo>
                  <a:lnTo>
                    <a:pt x="290" y="188"/>
                  </a:lnTo>
                  <a:lnTo>
                    <a:pt x="310" y="188"/>
                  </a:lnTo>
                  <a:lnTo>
                    <a:pt x="328" y="174"/>
                  </a:lnTo>
                  <a:lnTo>
                    <a:pt x="374" y="166"/>
                  </a:lnTo>
                  <a:lnTo>
                    <a:pt x="378" y="160"/>
                  </a:lnTo>
                  <a:lnTo>
                    <a:pt x="382" y="154"/>
                  </a:lnTo>
                  <a:lnTo>
                    <a:pt x="382" y="142"/>
                  </a:lnTo>
                  <a:lnTo>
                    <a:pt x="378" y="128"/>
                  </a:lnTo>
                  <a:lnTo>
                    <a:pt x="372" y="104"/>
                  </a:lnTo>
                  <a:lnTo>
                    <a:pt x="368" y="92"/>
                  </a:lnTo>
                  <a:lnTo>
                    <a:pt x="366" y="80"/>
                  </a:lnTo>
                  <a:lnTo>
                    <a:pt x="368" y="72"/>
                  </a:lnTo>
                  <a:lnTo>
                    <a:pt x="370" y="66"/>
                  </a:lnTo>
                  <a:lnTo>
                    <a:pt x="376" y="70"/>
                  </a:lnTo>
                  <a:lnTo>
                    <a:pt x="384" y="78"/>
                  </a:lnTo>
                  <a:lnTo>
                    <a:pt x="392" y="84"/>
                  </a:lnTo>
                  <a:lnTo>
                    <a:pt x="406" y="92"/>
                  </a:lnTo>
                  <a:lnTo>
                    <a:pt x="412" y="100"/>
                  </a:lnTo>
                  <a:lnTo>
                    <a:pt x="424" y="104"/>
                  </a:lnTo>
                  <a:lnTo>
                    <a:pt x="438" y="104"/>
                  </a:lnTo>
                  <a:lnTo>
                    <a:pt x="452" y="104"/>
                  </a:lnTo>
                  <a:lnTo>
                    <a:pt x="468" y="100"/>
                  </a:lnTo>
                  <a:lnTo>
                    <a:pt x="484" y="84"/>
                  </a:lnTo>
                  <a:lnTo>
                    <a:pt x="482" y="64"/>
                  </a:lnTo>
                  <a:lnTo>
                    <a:pt x="478" y="50"/>
                  </a:lnTo>
                  <a:lnTo>
                    <a:pt x="474" y="40"/>
                  </a:lnTo>
                  <a:lnTo>
                    <a:pt x="472" y="30"/>
                  </a:lnTo>
                  <a:lnTo>
                    <a:pt x="482" y="18"/>
                  </a:lnTo>
                  <a:lnTo>
                    <a:pt x="494" y="8"/>
                  </a:lnTo>
                  <a:lnTo>
                    <a:pt x="502" y="2"/>
                  </a:lnTo>
                  <a:lnTo>
                    <a:pt x="508" y="0"/>
                  </a:lnTo>
                  <a:lnTo>
                    <a:pt x="516" y="0"/>
                  </a:lnTo>
                  <a:lnTo>
                    <a:pt x="526" y="4"/>
                  </a:lnTo>
                  <a:lnTo>
                    <a:pt x="530" y="16"/>
                  </a:lnTo>
                  <a:lnTo>
                    <a:pt x="536" y="26"/>
                  </a:lnTo>
                  <a:lnTo>
                    <a:pt x="546" y="36"/>
                  </a:lnTo>
                  <a:lnTo>
                    <a:pt x="562" y="50"/>
                  </a:lnTo>
                  <a:lnTo>
                    <a:pt x="588" y="60"/>
                  </a:lnTo>
                  <a:lnTo>
                    <a:pt x="598" y="72"/>
                  </a:lnTo>
                  <a:lnTo>
                    <a:pt x="612" y="84"/>
                  </a:lnTo>
                  <a:lnTo>
                    <a:pt x="628" y="98"/>
                  </a:lnTo>
                  <a:lnTo>
                    <a:pt x="636" y="106"/>
                  </a:lnTo>
                  <a:lnTo>
                    <a:pt x="642" y="118"/>
                  </a:lnTo>
                  <a:lnTo>
                    <a:pt x="650" y="138"/>
                  </a:lnTo>
                  <a:lnTo>
                    <a:pt x="656" y="150"/>
                  </a:lnTo>
                  <a:lnTo>
                    <a:pt x="666" y="164"/>
                  </a:lnTo>
                  <a:lnTo>
                    <a:pt x="678" y="176"/>
                  </a:lnTo>
                  <a:lnTo>
                    <a:pt x="686" y="182"/>
                  </a:lnTo>
                  <a:lnTo>
                    <a:pt x="694" y="184"/>
                  </a:lnTo>
                  <a:lnTo>
                    <a:pt x="764" y="184"/>
                  </a:lnTo>
                  <a:lnTo>
                    <a:pt x="774" y="178"/>
                  </a:lnTo>
                  <a:lnTo>
                    <a:pt x="786" y="172"/>
                  </a:lnTo>
                  <a:lnTo>
                    <a:pt x="798" y="168"/>
                  </a:lnTo>
                  <a:lnTo>
                    <a:pt x="812" y="168"/>
                  </a:lnTo>
                  <a:lnTo>
                    <a:pt x="858" y="184"/>
                  </a:lnTo>
                  <a:lnTo>
                    <a:pt x="900" y="184"/>
                  </a:lnTo>
                  <a:lnTo>
                    <a:pt x="920" y="202"/>
                  </a:lnTo>
                  <a:lnTo>
                    <a:pt x="932" y="208"/>
                  </a:lnTo>
                  <a:lnTo>
                    <a:pt x="952" y="210"/>
                  </a:lnTo>
                  <a:lnTo>
                    <a:pt x="972" y="228"/>
                  </a:lnTo>
                  <a:lnTo>
                    <a:pt x="972" y="278"/>
                  </a:lnTo>
                  <a:lnTo>
                    <a:pt x="958" y="296"/>
                  </a:lnTo>
                  <a:lnTo>
                    <a:pt x="946" y="316"/>
                  </a:lnTo>
                  <a:lnTo>
                    <a:pt x="938" y="336"/>
                  </a:lnTo>
                  <a:lnTo>
                    <a:pt x="930" y="358"/>
                  </a:lnTo>
                  <a:lnTo>
                    <a:pt x="908" y="388"/>
                  </a:lnTo>
                  <a:lnTo>
                    <a:pt x="880" y="418"/>
                  </a:lnTo>
                  <a:lnTo>
                    <a:pt x="866" y="422"/>
                  </a:lnTo>
                  <a:lnTo>
                    <a:pt x="856" y="422"/>
                  </a:lnTo>
                  <a:lnTo>
                    <a:pt x="846" y="420"/>
                  </a:lnTo>
                  <a:lnTo>
                    <a:pt x="840" y="418"/>
                  </a:lnTo>
                  <a:lnTo>
                    <a:pt x="828" y="406"/>
                  </a:lnTo>
                  <a:lnTo>
                    <a:pt x="812" y="394"/>
                  </a:lnTo>
                  <a:lnTo>
                    <a:pt x="806" y="388"/>
                  </a:lnTo>
                  <a:lnTo>
                    <a:pt x="800" y="382"/>
                  </a:lnTo>
                  <a:lnTo>
                    <a:pt x="788" y="376"/>
                  </a:lnTo>
                  <a:lnTo>
                    <a:pt x="778" y="374"/>
                  </a:lnTo>
                  <a:lnTo>
                    <a:pt x="768" y="374"/>
                  </a:lnTo>
                  <a:lnTo>
                    <a:pt x="764" y="382"/>
                  </a:lnTo>
                  <a:lnTo>
                    <a:pt x="764" y="422"/>
                  </a:lnTo>
                  <a:lnTo>
                    <a:pt x="768" y="434"/>
                  </a:lnTo>
                  <a:lnTo>
                    <a:pt x="772" y="446"/>
                  </a:lnTo>
                  <a:lnTo>
                    <a:pt x="772" y="460"/>
                  </a:lnTo>
                  <a:lnTo>
                    <a:pt x="772" y="478"/>
                  </a:lnTo>
                  <a:lnTo>
                    <a:pt x="770" y="492"/>
                  </a:lnTo>
                  <a:lnTo>
                    <a:pt x="766" y="510"/>
                  </a:lnTo>
                  <a:lnTo>
                    <a:pt x="766" y="528"/>
                  </a:lnTo>
                  <a:lnTo>
                    <a:pt x="768" y="548"/>
                  </a:lnTo>
                  <a:lnTo>
                    <a:pt x="784" y="564"/>
                  </a:lnTo>
                  <a:lnTo>
                    <a:pt x="790" y="568"/>
                  </a:lnTo>
                  <a:lnTo>
                    <a:pt x="796" y="574"/>
                  </a:lnTo>
                  <a:lnTo>
                    <a:pt x="802" y="582"/>
                  </a:lnTo>
                  <a:lnTo>
                    <a:pt x="808" y="592"/>
                  </a:lnTo>
                  <a:lnTo>
                    <a:pt x="810" y="602"/>
                  </a:lnTo>
                  <a:lnTo>
                    <a:pt x="810" y="612"/>
                  </a:lnTo>
                  <a:lnTo>
                    <a:pt x="808" y="622"/>
                  </a:lnTo>
                  <a:lnTo>
                    <a:pt x="800" y="632"/>
                  </a:lnTo>
                  <a:lnTo>
                    <a:pt x="786" y="640"/>
                  </a:lnTo>
                  <a:lnTo>
                    <a:pt x="780" y="646"/>
                  </a:lnTo>
                  <a:lnTo>
                    <a:pt x="778" y="650"/>
                  </a:lnTo>
                  <a:lnTo>
                    <a:pt x="776" y="656"/>
                  </a:lnTo>
                  <a:lnTo>
                    <a:pt x="776" y="674"/>
                  </a:lnTo>
                  <a:lnTo>
                    <a:pt x="782" y="680"/>
                  </a:lnTo>
                  <a:lnTo>
                    <a:pt x="788" y="686"/>
                  </a:lnTo>
                  <a:lnTo>
                    <a:pt x="806" y="694"/>
                  </a:lnTo>
                  <a:lnTo>
                    <a:pt x="828" y="702"/>
                  </a:lnTo>
                  <a:lnTo>
                    <a:pt x="840" y="710"/>
                  </a:lnTo>
                  <a:lnTo>
                    <a:pt x="850" y="718"/>
                  </a:lnTo>
                  <a:lnTo>
                    <a:pt x="848" y="740"/>
                  </a:lnTo>
                  <a:lnTo>
                    <a:pt x="846" y="752"/>
                  </a:lnTo>
                  <a:lnTo>
                    <a:pt x="842" y="756"/>
                  </a:lnTo>
                  <a:lnTo>
                    <a:pt x="840" y="762"/>
                  </a:lnTo>
                  <a:lnTo>
                    <a:pt x="818" y="760"/>
                  </a:lnTo>
                  <a:lnTo>
                    <a:pt x="796" y="758"/>
                  </a:lnTo>
                  <a:lnTo>
                    <a:pt x="778" y="754"/>
                  </a:lnTo>
                  <a:lnTo>
                    <a:pt x="764" y="748"/>
                  </a:lnTo>
                  <a:lnTo>
                    <a:pt x="762" y="734"/>
                  </a:lnTo>
                  <a:lnTo>
                    <a:pt x="760" y="722"/>
                  </a:lnTo>
                  <a:lnTo>
                    <a:pt x="756" y="712"/>
                  </a:lnTo>
                  <a:lnTo>
                    <a:pt x="752" y="702"/>
                  </a:lnTo>
                  <a:lnTo>
                    <a:pt x="744" y="704"/>
                  </a:lnTo>
                  <a:lnTo>
                    <a:pt x="736" y="704"/>
                  </a:lnTo>
                  <a:lnTo>
                    <a:pt x="726" y="710"/>
                  </a:lnTo>
                  <a:lnTo>
                    <a:pt x="716" y="718"/>
                  </a:lnTo>
                  <a:lnTo>
                    <a:pt x="706" y="724"/>
                  </a:lnTo>
                  <a:lnTo>
                    <a:pt x="680" y="724"/>
                  </a:lnTo>
                  <a:lnTo>
                    <a:pt x="670" y="716"/>
                  </a:lnTo>
                  <a:lnTo>
                    <a:pt x="662" y="706"/>
                  </a:lnTo>
                  <a:lnTo>
                    <a:pt x="656" y="698"/>
                  </a:lnTo>
                  <a:lnTo>
                    <a:pt x="652" y="688"/>
                  </a:lnTo>
                  <a:lnTo>
                    <a:pt x="646" y="668"/>
                  </a:lnTo>
                  <a:lnTo>
                    <a:pt x="642" y="652"/>
                  </a:lnTo>
                  <a:lnTo>
                    <a:pt x="630" y="636"/>
                  </a:lnTo>
                  <a:lnTo>
                    <a:pt x="604" y="636"/>
                  </a:lnTo>
                  <a:lnTo>
                    <a:pt x="594" y="636"/>
                  </a:lnTo>
                  <a:lnTo>
                    <a:pt x="588" y="638"/>
                  </a:lnTo>
                  <a:lnTo>
                    <a:pt x="582" y="642"/>
                  </a:lnTo>
                  <a:lnTo>
                    <a:pt x="578" y="648"/>
                  </a:lnTo>
                  <a:lnTo>
                    <a:pt x="574" y="658"/>
                  </a:lnTo>
                  <a:lnTo>
                    <a:pt x="572" y="670"/>
                  </a:lnTo>
                  <a:lnTo>
                    <a:pt x="564" y="676"/>
                  </a:lnTo>
                  <a:lnTo>
                    <a:pt x="556" y="680"/>
                  </a:lnTo>
                  <a:lnTo>
                    <a:pt x="550" y="682"/>
                  </a:lnTo>
                  <a:lnTo>
                    <a:pt x="542" y="686"/>
                  </a:lnTo>
                  <a:lnTo>
                    <a:pt x="542" y="704"/>
                  </a:lnTo>
                  <a:lnTo>
                    <a:pt x="550" y="712"/>
                  </a:lnTo>
                  <a:lnTo>
                    <a:pt x="558" y="726"/>
                  </a:lnTo>
                  <a:lnTo>
                    <a:pt x="562" y="732"/>
                  </a:lnTo>
                  <a:lnTo>
                    <a:pt x="564" y="740"/>
                  </a:lnTo>
                  <a:lnTo>
                    <a:pt x="564" y="748"/>
                  </a:lnTo>
                  <a:lnTo>
                    <a:pt x="562" y="758"/>
                  </a:lnTo>
                  <a:lnTo>
                    <a:pt x="558" y="766"/>
                  </a:lnTo>
                  <a:lnTo>
                    <a:pt x="552" y="772"/>
                  </a:lnTo>
                  <a:lnTo>
                    <a:pt x="536" y="782"/>
                  </a:lnTo>
                  <a:lnTo>
                    <a:pt x="508" y="800"/>
                  </a:lnTo>
                  <a:lnTo>
                    <a:pt x="500" y="810"/>
                  </a:lnTo>
                  <a:lnTo>
                    <a:pt x="500" y="850"/>
                  </a:lnTo>
                  <a:lnTo>
                    <a:pt x="504" y="856"/>
                  </a:lnTo>
                  <a:lnTo>
                    <a:pt x="508" y="860"/>
                  </a:lnTo>
                  <a:lnTo>
                    <a:pt x="518" y="866"/>
                  </a:lnTo>
                  <a:lnTo>
                    <a:pt x="522" y="870"/>
                  </a:lnTo>
                  <a:lnTo>
                    <a:pt x="526" y="878"/>
                  </a:lnTo>
                  <a:lnTo>
                    <a:pt x="528" y="888"/>
                  </a:lnTo>
                  <a:lnTo>
                    <a:pt x="530" y="902"/>
                  </a:lnTo>
                  <a:lnTo>
                    <a:pt x="522" y="918"/>
                  </a:lnTo>
                  <a:lnTo>
                    <a:pt x="510" y="924"/>
                  </a:lnTo>
                  <a:lnTo>
                    <a:pt x="498" y="930"/>
                  </a:lnTo>
                  <a:lnTo>
                    <a:pt x="432" y="956"/>
                  </a:lnTo>
                  <a:close/>
                </a:path>
              </a:pathLst>
            </a:custGeom>
            <a:pattFill prst="wdDnDiag">
              <a:fgClr>
                <a:srgbClr val="F2F2F2"/>
              </a:fgClr>
              <a:bgClr>
                <a:schemeClr val="bg1"/>
              </a:bgClr>
            </a:pattFill>
            <a:ln w="9525">
              <a:solidFill>
                <a:srgbClr val="009900"/>
              </a:solidFill>
              <a:round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24" name="Freeform 20"/>
            <p:cNvSpPr/>
            <p:nvPr/>
          </p:nvSpPr>
          <p:spPr bwMode="auto">
            <a:xfrm>
              <a:off x="873125" y="3270250"/>
              <a:ext cx="3095625" cy="1895475"/>
            </a:xfrm>
            <a:custGeom>
              <a:gdLst>
                <a:gd fmla="*/ 1244 w 1950" name="T0"/>
                <a:gd fmla="*/ 1192 h 1194" name="T1"/>
                <a:gd fmla="*/ 1218 w 1950" name="T2"/>
                <a:gd fmla="*/ 1156 h 1194" name="T3"/>
                <a:gd fmla="*/ 1200 w 1950" name="T4"/>
                <a:gd fmla="*/ 1100 h 1194" name="T5"/>
                <a:gd fmla="*/ 1152 w 1950" name="T6"/>
                <a:gd fmla="*/ 1058 h 1194" name="T7"/>
                <a:gd fmla="*/ 1050 w 1950" name="T8"/>
                <a:gd fmla="*/ 1000 h 1194" name="T9"/>
                <a:gd fmla="*/ 970 w 1950" name="T10"/>
                <a:gd fmla="*/ 1022 h 1194" name="T11"/>
                <a:gd fmla="*/ 928 w 1950" name="T12"/>
                <a:gd fmla="*/ 1096 h 1194" name="T13"/>
                <a:gd fmla="*/ 898 w 1950" name="T14"/>
                <a:gd fmla="*/ 1042 h 1194" name="T15"/>
                <a:gd fmla="*/ 872 w 1950" name="T16"/>
                <a:gd fmla="*/ 992 h 1194" name="T17"/>
                <a:gd fmla="*/ 754 w 1950" name="T18"/>
                <a:gd fmla="*/ 1010 h 1194" name="T19"/>
                <a:gd fmla="*/ 634 w 1950" name="T20"/>
                <a:gd fmla="*/ 966 h 1194" name="T21"/>
                <a:gd fmla="*/ 580 w 1950" name="T22"/>
                <a:gd fmla="*/ 900 h 1194" name="T23"/>
                <a:gd fmla="*/ 492 w 1950" name="T24"/>
                <a:gd fmla="*/ 842 h 1194" name="T25"/>
                <a:gd fmla="*/ 468 w 1950" name="T26"/>
                <a:gd fmla="*/ 764 h 1194" name="T27"/>
                <a:gd fmla="*/ 390 w 1950" name="T28"/>
                <a:gd fmla="*/ 726 h 1194" name="T29"/>
                <a:gd fmla="*/ 284 w 1950" name="T30"/>
                <a:gd fmla="*/ 610 h 1194" name="T31"/>
                <a:gd fmla="*/ 182 w 1950" name="T32"/>
                <a:gd fmla="*/ 630 h 1194" name="T33"/>
                <a:gd fmla="*/ 142 w 1950" name="T34"/>
                <a:gd fmla="*/ 552 h 1194" name="T35"/>
                <a:gd fmla="*/ 12 w 1950" name="T36"/>
                <a:gd fmla="*/ 454 h 1194" name="T37"/>
                <a:gd fmla="*/ 8 w 1950" name="T38"/>
                <a:gd fmla="*/ 412 h 1194" name="T39"/>
                <a:gd fmla="*/ 16 w 1950" name="T40"/>
                <a:gd fmla="*/ 290 h 1194" name="T41"/>
                <a:gd fmla="*/ 54 w 1950" name="T42"/>
                <a:gd fmla="*/ 300 h 1194" name="T43"/>
                <a:gd fmla="*/ 104 w 1950" name="T44"/>
                <a:gd fmla="*/ 280 h 1194" name="T45"/>
                <a:gd fmla="*/ 78 w 1950" name="T46"/>
                <a:gd fmla="*/ 126 h 1194" name="T47"/>
                <a:gd fmla="*/ 146 w 1950" name="T48"/>
                <a:gd fmla="*/ 98 h 1194" name="T49"/>
                <a:gd fmla="*/ 216 w 1950" name="T50"/>
                <a:gd fmla="*/ 72 h 1194" name="T51"/>
                <a:gd fmla="*/ 304 w 1950" name="T52"/>
                <a:gd fmla="*/ 6 h 1194" name="T53"/>
                <a:gd fmla="*/ 386 w 1950" name="T54"/>
                <a:gd fmla="*/ 48 h 1194" name="T55"/>
                <a:gd fmla="*/ 470 w 1950" name="T56"/>
                <a:gd fmla="*/ 10 h 1194" name="T57"/>
                <a:gd fmla="*/ 510 w 1950" name="T58"/>
                <a:gd fmla="*/ 56 h 1194" name="T59"/>
                <a:gd fmla="*/ 622 w 1950" name="T60"/>
                <a:gd fmla="*/ 72 h 1194" name="T61"/>
                <a:gd fmla="*/ 710 w 1950" name="T62"/>
                <a:gd fmla="*/ 56 h 1194" name="T63"/>
                <a:gd fmla="*/ 804 w 1950" name="T64"/>
                <a:gd fmla="*/ 44 h 1194" name="T65"/>
                <a:gd fmla="*/ 898 w 1950" name="T66"/>
                <a:gd fmla="*/ 30 h 1194" name="T67"/>
                <a:gd fmla="*/ 1046 w 1950" name="T68"/>
                <a:gd fmla="*/ 38 h 1194" name="T69"/>
                <a:gd fmla="*/ 1106 w 1950" name="T70"/>
                <a:gd fmla="*/ 114 h 1194" name="T71"/>
                <a:gd fmla="*/ 1092 w 1950" name="T72"/>
                <a:gd fmla="*/ 220 h 1194" name="T73"/>
                <a:gd fmla="*/ 1118 w 1950" name="T74"/>
                <a:gd fmla="*/ 378 h 1194" name="T75"/>
                <a:gd fmla="*/ 1192 w 1950" name="T76"/>
                <a:gd fmla="*/ 440 h 1194" name="T77"/>
                <a:gd fmla="*/ 1308 w 1950" name="T78"/>
                <a:gd fmla="*/ 502 h 1194" name="T79"/>
                <a:gd fmla="*/ 1406 w 1950" name="T80"/>
                <a:gd fmla="*/ 546 h 1194" name="T81"/>
                <a:gd fmla="*/ 1586 w 1950" name="T82"/>
                <a:gd fmla="*/ 576 h 1194" name="T83"/>
                <a:gd fmla="*/ 1666 w 1950" name="T84"/>
                <a:gd fmla="*/ 682 h 1194" name="T85"/>
                <a:gd fmla="*/ 1706 w 1950" name="T86"/>
                <a:gd fmla="*/ 676 h 1194" name="T87"/>
                <a:gd fmla="*/ 1794 w 1950" name="T88"/>
                <a:gd fmla="*/ 616 h 1194" name="T89"/>
                <a:gd fmla="*/ 1848 w 1950" name="T90"/>
                <a:gd fmla="*/ 632 h 1194" name="T91"/>
                <a:gd fmla="*/ 1926 w 1950" name="T92"/>
                <a:gd fmla="*/ 788 h 1194" name="T93"/>
                <a:gd fmla="*/ 1930 w 1950" name="T94"/>
                <a:gd fmla="*/ 878 h 1194" name="T95"/>
                <a:gd fmla="*/ 1940 w 1950" name="T96"/>
                <a:gd fmla="*/ 976 h 1194" name="T97"/>
                <a:gd fmla="*/ 1930 w 1950" name="T98"/>
                <a:gd fmla="*/ 1002 h 1194" name="T99"/>
                <a:gd fmla="*/ 1872 w 1950" name="T100"/>
                <a:gd fmla="*/ 1006 h 1194" name="T101"/>
                <a:gd fmla="*/ 1866 w 1950" name="T102"/>
                <a:gd fmla="*/ 1096 h 1194" name="T103"/>
                <a:gd fmla="*/ 1772 w 1950" name="T104"/>
                <a:gd fmla="*/ 1052 h 1194" name="T105"/>
                <a:gd fmla="*/ 1744 w 1950" name="T106"/>
                <a:gd fmla="*/ 1124 h 1194" name="T107"/>
                <a:gd fmla="*/ 1696 w 1950" name="T108"/>
                <a:gd fmla="*/ 1086 h 1194" name="T109"/>
                <a:gd fmla="*/ 1594 w 1950" name="T110"/>
                <a:gd fmla="*/ 1048 h 1194" name="T111"/>
                <a:gd fmla="*/ 1498 w 1950" name="T112"/>
                <a:gd fmla="*/ 1102 h 1194" name="T113"/>
                <a:gd fmla="*/ 1430 w 1950" name="T114"/>
                <a:gd fmla="*/ 1144 h 1194" name="T115"/>
                <a:gd fmla="*/ 1342 w 1950" name="T116"/>
                <a:gd fmla="*/ 1194 h 1194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60000 65536" name="T165"/>
                <a:gd fmla="*/ 0 60000 65536" name="T166"/>
                <a:gd fmla="*/ 0 60000 65536" name="T167"/>
                <a:gd fmla="*/ 0 60000 65536" name="T168"/>
                <a:gd fmla="*/ 0 60000 65536" name="T169"/>
                <a:gd fmla="*/ 0 60000 65536" name="T170"/>
                <a:gd fmla="*/ 0 60000 65536" name="T171"/>
                <a:gd fmla="*/ 0 60000 65536" name="T172"/>
                <a:gd fmla="*/ 0 60000 65536" name="T173"/>
                <a:gd fmla="*/ 0 60000 65536" name="T174"/>
                <a:gd fmla="*/ 0 60000 65536" name="T175"/>
                <a:gd fmla="*/ 0 60000 65536" name="T176"/>
              </a:gdLst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b="b" l="0" r="r" t="0"/>
              <a:pathLst>
                <a:path h="1194" w="1950">
                  <a:moveTo>
                    <a:pt x="1342" y="1194"/>
                  </a:moveTo>
                  <a:lnTo>
                    <a:pt x="1342" y="1194"/>
                  </a:lnTo>
                  <a:lnTo>
                    <a:pt x="1336" y="1192"/>
                  </a:lnTo>
                  <a:lnTo>
                    <a:pt x="1324" y="1188"/>
                  </a:lnTo>
                  <a:lnTo>
                    <a:pt x="1298" y="1186"/>
                  </a:lnTo>
                  <a:lnTo>
                    <a:pt x="1258" y="1186"/>
                  </a:lnTo>
                  <a:lnTo>
                    <a:pt x="1244" y="1192"/>
                  </a:lnTo>
                  <a:lnTo>
                    <a:pt x="1226" y="1188"/>
                  </a:lnTo>
                  <a:lnTo>
                    <a:pt x="1216" y="1184"/>
                  </a:lnTo>
                  <a:lnTo>
                    <a:pt x="1212" y="1182"/>
                  </a:lnTo>
                  <a:lnTo>
                    <a:pt x="1210" y="1180"/>
                  </a:lnTo>
                  <a:lnTo>
                    <a:pt x="1210" y="1172"/>
                  </a:lnTo>
                  <a:lnTo>
                    <a:pt x="1214" y="1164"/>
                  </a:lnTo>
                  <a:lnTo>
                    <a:pt x="1218" y="1156"/>
                  </a:lnTo>
                  <a:lnTo>
                    <a:pt x="1224" y="1146"/>
                  </a:lnTo>
                  <a:lnTo>
                    <a:pt x="1228" y="1136"/>
                  </a:lnTo>
                  <a:lnTo>
                    <a:pt x="1228" y="1114"/>
                  </a:lnTo>
                  <a:lnTo>
                    <a:pt x="1216" y="1108"/>
                  </a:lnTo>
                  <a:lnTo>
                    <a:pt x="1206" y="1104"/>
                  </a:lnTo>
                  <a:lnTo>
                    <a:pt x="1200" y="1100"/>
                  </a:lnTo>
                  <a:lnTo>
                    <a:pt x="1194" y="1094"/>
                  </a:lnTo>
                  <a:lnTo>
                    <a:pt x="1192" y="1088"/>
                  </a:lnTo>
                  <a:lnTo>
                    <a:pt x="1190" y="1082"/>
                  </a:lnTo>
                  <a:lnTo>
                    <a:pt x="1186" y="1068"/>
                  </a:lnTo>
                  <a:lnTo>
                    <a:pt x="1180" y="1058"/>
                  </a:lnTo>
                  <a:lnTo>
                    <a:pt x="1152" y="1058"/>
                  </a:lnTo>
                  <a:lnTo>
                    <a:pt x="1128" y="1052"/>
                  </a:lnTo>
                  <a:lnTo>
                    <a:pt x="1112" y="1028"/>
                  </a:lnTo>
                  <a:lnTo>
                    <a:pt x="1092" y="1022"/>
                  </a:lnTo>
                  <a:lnTo>
                    <a:pt x="1074" y="1014"/>
                  </a:lnTo>
                  <a:lnTo>
                    <a:pt x="1060" y="1006"/>
                  </a:lnTo>
                  <a:lnTo>
                    <a:pt x="1050" y="1000"/>
                  </a:lnTo>
                  <a:lnTo>
                    <a:pt x="1038" y="994"/>
                  </a:lnTo>
                  <a:lnTo>
                    <a:pt x="1002" y="994"/>
                  </a:lnTo>
                  <a:lnTo>
                    <a:pt x="992" y="1002"/>
                  </a:lnTo>
                  <a:lnTo>
                    <a:pt x="982" y="1012"/>
                  </a:lnTo>
                  <a:lnTo>
                    <a:pt x="970" y="1022"/>
                  </a:lnTo>
                  <a:lnTo>
                    <a:pt x="956" y="1028"/>
                  </a:lnTo>
                  <a:lnTo>
                    <a:pt x="944" y="1040"/>
                  </a:lnTo>
                  <a:lnTo>
                    <a:pt x="936" y="1056"/>
                  </a:lnTo>
                  <a:lnTo>
                    <a:pt x="932" y="1076"/>
                  </a:lnTo>
                  <a:lnTo>
                    <a:pt x="928" y="1096"/>
                  </a:lnTo>
                  <a:lnTo>
                    <a:pt x="912" y="1092"/>
                  </a:lnTo>
                  <a:lnTo>
                    <a:pt x="906" y="1090"/>
                  </a:lnTo>
                  <a:lnTo>
                    <a:pt x="902" y="1086"/>
                  </a:lnTo>
                  <a:lnTo>
                    <a:pt x="896" y="1076"/>
                  </a:lnTo>
                  <a:lnTo>
                    <a:pt x="894" y="1066"/>
                  </a:lnTo>
                  <a:lnTo>
                    <a:pt x="894" y="1054"/>
                  </a:lnTo>
                  <a:lnTo>
                    <a:pt x="898" y="1042"/>
                  </a:lnTo>
                  <a:lnTo>
                    <a:pt x="902" y="1030"/>
                  </a:lnTo>
                  <a:lnTo>
                    <a:pt x="908" y="1020"/>
                  </a:lnTo>
                  <a:lnTo>
                    <a:pt x="908" y="1004"/>
                  </a:lnTo>
                  <a:lnTo>
                    <a:pt x="894" y="996"/>
                  </a:lnTo>
                  <a:lnTo>
                    <a:pt x="886" y="992"/>
                  </a:lnTo>
                  <a:lnTo>
                    <a:pt x="872" y="992"/>
                  </a:lnTo>
                  <a:lnTo>
                    <a:pt x="822" y="1002"/>
                  </a:lnTo>
                  <a:lnTo>
                    <a:pt x="802" y="1008"/>
                  </a:lnTo>
                  <a:lnTo>
                    <a:pt x="782" y="1018"/>
                  </a:lnTo>
                  <a:lnTo>
                    <a:pt x="772" y="1016"/>
                  </a:lnTo>
                  <a:lnTo>
                    <a:pt x="762" y="1014"/>
                  </a:lnTo>
                  <a:lnTo>
                    <a:pt x="754" y="1010"/>
                  </a:lnTo>
                  <a:lnTo>
                    <a:pt x="748" y="1006"/>
                  </a:lnTo>
                  <a:lnTo>
                    <a:pt x="736" y="994"/>
                  </a:lnTo>
                  <a:lnTo>
                    <a:pt x="728" y="982"/>
                  </a:lnTo>
                  <a:lnTo>
                    <a:pt x="714" y="966"/>
                  </a:lnTo>
                  <a:lnTo>
                    <a:pt x="634" y="966"/>
                  </a:lnTo>
                  <a:lnTo>
                    <a:pt x="626" y="960"/>
                  </a:lnTo>
                  <a:lnTo>
                    <a:pt x="620" y="954"/>
                  </a:lnTo>
                  <a:lnTo>
                    <a:pt x="612" y="938"/>
                  </a:lnTo>
                  <a:lnTo>
                    <a:pt x="606" y="922"/>
                  </a:lnTo>
                  <a:lnTo>
                    <a:pt x="600" y="908"/>
                  </a:lnTo>
                  <a:lnTo>
                    <a:pt x="584" y="904"/>
                  </a:lnTo>
                  <a:lnTo>
                    <a:pt x="580" y="900"/>
                  </a:lnTo>
                  <a:lnTo>
                    <a:pt x="576" y="894"/>
                  </a:lnTo>
                  <a:lnTo>
                    <a:pt x="554" y="878"/>
                  </a:lnTo>
                  <a:lnTo>
                    <a:pt x="514" y="864"/>
                  </a:lnTo>
                  <a:lnTo>
                    <a:pt x="500" y="852"/>
                  </a:lnTo>
                  <a:lnTo>
                    <a:pt x="492" y="842"/>
                  </a:lnTo>
                  <a:lnTo>
                    <a:pt x="486" y="832"/>
                  </a:lnTo>
                  <a:lnTo>
                    <a:pt x="482" y="824"/>
                  </a:lnTo>
                  <a:lnTo>
                    <a:pt x="480" y="816"/>
                  </a:lnTo>
                  <a:lnTo>
                    <a:pt x="480" y="808"/>
                  </a:lnTo>
                  <a:lnTo>
                    <a:pt x="478" y="784"/>
                  </a:lnTo>
                  <a:lnTo>
                    <a:pt x="468" y="764"/>
                  </a:lnTo>
                  <a:lnTo>
                    <a:pt x="424" y="766"/>
                  </a:lnTo>
                  <a:lnTo>
                    <a:pt x="406" y="758"/>
                  </a:lnTo>
                  <a:lnTo>
                    <a:pt x="400" y="754"/>
                  </a:lnTo>
                  <a:lnTo>
                    <a:pt x="396" y="750"/>
                  </a:lnTo>
                  <a:lnTo>
                    <a:pt x="392" y="740"/>
                  </a:lnTo>
                  <a:lnTo>
                    <a:pt x="390" y="726"/>
                  </a:lnTo>
                  <a:lnTo>
                    <a:pt x="380" y="716"/>
                  </a:lnTo>
                  <a:lnTo>
                    <a:pt x="372" y="710"/>
                  </a:lnTo>
                  <a:lnTo>
                    <a:pt x="358" y="700"/>
                  </a:lnTo>
                  <a:lnTo>
                    <a:pt x="318" y="666"/>
                  </a:lnTo>
                  <a:lnTo>
                    <a:pt x="284" y="610"/>
                  </a:lnTo>
                  <a:lnTo>
                    <a:pt x="260" y="610"/>
                  </a:lnTo>
                  <a:lnTo>
                    <a:pt x="252" y="612"/>
                  </a:lnTo>
                  <a:lnTo>
                    <a:pt x="242" y="616"/>
                  </a:lnTo>
                  <a:lnTo>
                    <a:pt x="230" y="622"/>
                  </a:lnTo>
                  <a:lnTo>
                    <a:pt x="218" y="630"/>
                  </a:lnTo>
                  <a:lnTo>
                    <a:pt x="182" y="630"/>
                  </a:lnTo>
                  <a:lnTo>
                    <a:pt x="170" y="620"/>
                  </a:lnTo>
                  <a:lnTo>
                    <a:pt x="162" y="612"/>
                  </a:lnTo>
                  <a:lnTo>
                    <a:pt x="156" y="602"/>
                  </a:lnTo>
                  <a:lnTo>
                    <a:pt x="150" y="592"/>
                  </a:lnTo>
                  <a:lnTo>
                    <a:pt x="144" y="572"/>
                  </a:lnTo>
                  <a:lnTo>
                    <a:pt x="142" y="552"/>
                  </a:lnTo>
                  <a:lnTo>
                    <a:pt x="112" y="506"/>
                  </a:lnTo>
                  <a:lnTo>
                    <a:pt x="100" y="494"/>
                  </a:lnTo>
                  <a:lnTo>
                    <a:pt x="88" y="486"/>
                  </a:lnTo>
                  <a:lnTo>
                    <a:pt x="74" y="478"/>
                  </a:lnTo>
                  <a:lnTo>
                    <a:pt x="62" y="472"/>
                  </a:lnTo>
                  <a:lnTo>
                    <a:pt x="36" y="462"/>
                  </a:lnTo>
                  <a:lnTo>
                    <a:pt x="12" y="454"/>
                  </a:lnTo>
                  <a:lnTo>
                    <a:pt x="4" y="448"/>
                  </a:lnTo>
                  <a:lnTo>
                    <a:pt x="0" y="442"/>
                  </a:lnTo>
                  <a:lnTo>
                    <a:pt x="0" y="436"/>
                  </a:lnTo>
                  <a:lnTo>
                    <a:pt x="0" y="430"/>
                  </a:lnTo>
                  <a:lnTo>
                    <a:pt x="2" y="420"/>
                  </a:lnTo>
                  <a:lnTo>
                    <a:pt x="8" y="412"/>
                  </a:lnTo>
                  <a:lnTo>
                    <a:pt x="14" y="406"/>
                  </a:lnTo>
                  <a:lnTo>
                    <a:pt x="18" y="400"/>
                  </a:lnTo>
                  <a:lnTo>
                    <a:pt x="22" y="388"/>
                  </a:lnTo>
                  <a:lnTo>
                    <a:pt x="26" y="316"/>
                  </a:lnTo>
                  <a:lnTo>
                    <a:pt x="18" y="296"/>
                  </a:lnTo>
                  <a:lnTo>
                    <a:pt x="16" y="290"/>
                  </a:lnTo>
                  <a:lnTo>
                    <a:pt x="14" y="286"/>
                  </a:lnTo>
                  <a:lnTo>
                    <a:pt x="16" y="284"/>
                  </a:lnTo>
                  <a:lnTo>
                    <a:pt x="20" y="282"/>
                  </a:lnTo>
                  <a:lnTo>
                    <a:pt x="36" y="280"/>
                  </a:lnTo>
                  <a:lnTo>
                    <a:pt x="48" y="288"/>
                  </a:lnTo>
                  <a:lnTo>
                    <a:pt x="54" y="300"/>
                  </a:lnTo>
                  <a:lnTo>
                    <a:pt x="58" y="308"/>
                  </a:lnTo>
                  <a:lnTo>
                    <a:pt x="64" y="314"/>
                  </a:lnTo>
                  <a:lnTo>
                    <a:pt x="70" y="318"/>
                  </a:lnTo>
                  <a:lnTo>
                    <a:pt x="78" y="320"/>
                  </a:lnTo>
                  <a:lnTo>
                    <a:pt x="86" y="316"/>
                  </a:lnTo>
                  <a:lnTo>
                    <a:pt x="94" y="308"/>
                  </a:lnTo>
                  <a:lnTo>
                    <a:pt x="104" y="280"/>
                  </a:lnTo>
                  <a:lnTo>
                    <a:pt x="98" y="216"/>
                  </a:lnTo>
                  <a:lnTo>
                    <a:pt x="80" y="166"/>
                  </a:lnTo>
                  <a:lnTo>
                    <a:pt x="76" y="144"/>
                  </a:lnTo>
                  <a:lnTo>
                    <a:pt x="76" y="134"/>
                  </a:lnTo>
                  <a:lnTo>
                    <a:pt x="78" y="126"/>
                  </a:lnTo>
                  <a:lnTo>
                    <a:pt x="80" y="118"/>
                  </a:lnTo>
                  <a:lnTo>
                    <a:pt x="84" y="112"/>
                  </a:lnTo>
                  <a:lnTo>
                    <a:pt x="90" y="104"/>
                  </a:lnTo>
                  <a:lnTo>
                    <a:pt x="98" y="98"/>
                  </a:lnTo>
                  <a:lnTo>
                    <a:pt x="108" y="82"/>
                  </a:lnTo>
                  <a:lnTo>
                    <a:pt x="146" y="98"/>
                  </a:lnTo>
                  <a:lnTo>
                    <a:pt x="182" y="98"/>
                  </a:lnTo>
                  <a:lnTo>
                    <a:pt x="190" y="92"/>
                  </a:lnTo>
                  <a:lnTo>
                    <a:pt x="198" y="86"/>
                  </a:lnTo>
                  <a:lnTo>
                    <a:pt x="206" y="80"/>
                  </a:lnTo>
                  <a:lnTo>
                    <a:pt x="216" y="72"/>
                  </a:lnTo>
                  <a:lnTo>
                    <a:pt x="226" y="48"/>
                  </a:lnTo>
                  <a:lnTo>
                    <a:pt x="238" y="30"/>
                  </a:lnTo>
                  <a:lnTo>
                    <a:pt x="244" y="22"/>
                  </a:lnTo>
                  <a:lnTo>
                    <a:pt x="254" y="14"/>
                  </a:lnTo>
                  <a:lnTo>
                    <a:pt x="276" y="0"/>
                  </a:lnTo>
                  <a:lnTo>
                    <a:pt x="286" y="0"/>
                  </a:lnTo>
                  <a:lnTo>
                    <a:pt x="304" y="6"/>
                  </a:lnTo>
                  <a:lnTo>
                    <a:pt x="350" y="34"/>
                  </a:lnTo>
                  <a:lnTo>
                    <a:pt x="352" y="42"/>
                  </a:lnTo>
                  <a:lnTo>
                    <a:pt x="356" y="48"/>
                  </a:lnTo>
                  <a:lnTo>
                    <a:pt x="362" y="50"/>
                  </a:lnTo>
                  <a:lnTo>
                    <a:pt x="368" y="50"/>
                  </a:lnTo>
                  <a:lnTo>
                    <a:pt x="386" y="48"/>
                  </a:lnTo>
                  <a:lnTo>
                    <a:pt x="402" y="42"/>
                  </a:lnTo>
                  <a:lnTo>
                    <a:pt x="438" y="36"/>
                  </a:lnTo>
                  <a:lnTo>
                    <a:pt x="454" y="20"/>
                  </a:lnTo>
                  <a:lnTo>
                    <a:pt x="458" y="14"/>
                  </a:lnTo>
                  <a:lnTo>
                    <a:pt x="464" y="10"/>
                  </a:lnTo>
                  <a:lnTo>
                    <a:pt x="470" y="10"/>
                  </a:lnTo>
                  <a:lnTo>
                    <a:pt x="476" y="10"/>
                  </a:lnTo>
                  <a:lnTo>
                    <a:pt x="486" y="14"/>
                  </a:lnTo>
                  <a:lnTo>
                    <a:pt x="496" y="22"/>
                  </a:lnTo>
                  <a:lnTo>
                    <a:pt x="498" y="38"/>
                  </a:lnTo>
                  <a:lnTo>
                    <a:pt x="498" y="44"/>
                  </a:lnTo>
                  <a:lnTo>
                    <a:pt x="500" y="48"/>
                  </a:lnTo>
                  <a:lnTo>
                    <a:pt x="510" y="56"/>
                  </a:lnTo>
                  <a:lnTo>
                    <a:pt x="528" y="68"/>
                  </a:lnTo>
                  <a:lnTo>
                    <a:pt x="564" y="82"/>
                  </a:lnTo>
                  <a:lnTo>
                    <a:pt x="594" y="82"/>
                  </a:lnTo>
                  <a:lnTo>
                    <a:pt x="608" y="76"/>
                  </a:lnTo>
                  <a:lnTo>
                    <a:pt x="622" y="72"/>
                  </a:lnTo>
                  <a:lnTo>
                    <a:pt x="638" y="68"/>
                  </a:lnTo>
                  <a:lnTo>
                    <a:pt x="658" y="66"/>
                  </a:lnTo>
                  <a:lnTo>
                    <a:pt x="678" y="56"/>
                  </a:lnTo>
                  <a:lnTo>
                    <a:pt x="686" y="54"/>
                  </a:lnTo>
                  <a:lnTo>
                    <a:pt x="694" y="54"/>
                  </a:lnTo>
                  <a:lnTo>
                    <a:pt x="700" y="54"/>
                  </a:lnTo>
                  <a:lnTo>
                    <a:pt x="710" y="56"/>
                  </a:lnTo>
                  <a:lnTo>
                    <a:pt x="734" y="68"/>
                  </a:lnTo>
                  <a:lnTo>
                    <a:pt x="776" y="68"/>
                  </a:lnTo>
                  <a:lnTo>
                    <a:pt x="784" y="60"/>
                  </a:lnTo>
                  <a:lnTo>
                    <a:pt x="788" y="54"/>
                  </a:lnTo>
                  <a:lnTo>
                    <a:pt x="794" y="48"/>
                  </a:lnTo>
                  <a:lnTo>
                    <a:pt x="804" y="44"/>
                  </a:lnTo>
                  <a:lnTo>
                    <a:pt x="824" y="28"/>
                  </a:lnTo>
                  <a:lnTo>
                    <a:pt x="834" y="22"/>
                  </a:lnTo>
                  <a:lnTo>
                    <a:pt x="844" y="18"/>
                  </a:lnTo>
                  <a:lnTo>
                    <a:pt x="854" y="18"/>
                  </a:lnTo>
                  <a:lnTo>
                    <a:pt x="866" y="18"/>
                  </a:lnTo>
                  <a:lnTo>
                    <a:pt x="882" y="24"/>
                  </a:lnTo>
                  <a:lnTo>
                    <a:pt x="898" y="30"/>
                  </a:lnTo>
                  <a:lnTo>
                    <a:pt x="926" y="30"/>
                  </a:lnTo>
                  <a:lnTo>
                    <a:pt x="956" y="26"/>
                  </a:lnTo>
                  <a:lnTo>
                    <a:pt x="986" y="24"/>
                  </a:lnTo>
                  <a:lnTo>
                    <a:pt x="1018" y="24"/>
                  </a:lnTo>
                  <a:lnTo>
                    <a:pt x="1046" y="38"/>
                  </a:lnTo>
                  <a:lnTo>
                    <a:pt x="1060" y="52"/>
                  </a:lnTo>
                  <a:lnTo>
                    <a:pt x="1072" y="60"/>
                  </a:lnTo>
                  <a:lnTo>
                    <a:pt x="1086" y="66"/>
                  </a:lnTo>
                  <a:lnTo>
                    <a:pt x="1088" y="90"/>
                  </a:lnTo>
                  <a:lnTo>
                    <a:pt x="1096" y="100"/>
                  </a:lnTo>
                  <a:lnTo>
                    <a:pt x="1106" y="114"/>
                  </a:lnTo>
                  <a:lnTo>
                    <a:pt x="1110" y="122"/>
                  </a:lnTo>
                  <a:lnTo>
                    <a:pt x="1112" y="130"/>
                  </a:lnTo>
                  <a:lnTo>
                    <a:pt x="1112" y="140"/>
                  </a:lnTo>
                  <a:lnTo>
                    <a:pt x="1110" y="152"/>
                  </a:lnTo>
                  <a:lnTo>
                    <a:pt x="1092" y="182"/>
                  </a:lnTo>
                  <a:lnTo>
                    <a:pt x="1092" y="220"/>
                  </a:lnTo>
                  <a:lnTo>
                    <a:pt x="1094" y="246"/>
                  </a:lnTo>
                  <a:lnTo>
                    <a:pt x="1096" y="270"/>
                  </a:lnTo>
                  <a:lnTo>
                    <a:pt x="1096" y="294"/>
                  </a:lnTo>
                  <a:lnTo>
                    <a:pt x="1100" y="320"/>
                  </a:lnTo>
                  <a:lnTo>
                    <a:pt x="1104" y="344"/>
                  </a:lnTo>
                  <a:lnTo>
                    <a:pt x="1112" y="368"/>
                  </a:lnTo>
                  <a:lnTo>
                    <a:pt x="1118" y="378"/>
                  </a:lnTo>
                  <a:lnTo>
                    <a:pt x="1126" y="390"/>
                  </a:lnTo>
                  <a:lnTo>
                    <a:pt x="1134" y="402"/>
                  </a:lnTo>
                  <a:lnTo>
                    <a:pt x="1144" y="412"/>
                  </a:lnTo>
                  <a:lnTo>
                    <a:pt x="1166" y="426"/>
                  </a:lnTo>
                  <a:lnTo>
                    <a:pt x="1178" y="432"/>
                  </a:lnTo>
                  <a:lnTo>
                    <a:pt x="1192" y="440"/>
                  </a:lnTo>
                  <a:lnTo>
                    <a:pt x="1236" y="446"/>
                  </a:lnTo>
                  <a:lnTo>
                    <a:pt x="1244" y="460"/>
                  </a:lnTo>
                  <a:lnTo>
                    <a:pt x="1254" y="472"/>
                  </a:lnTo>
                  <a:lnTo>
                    <a:pt x="1266" y="482"/>
                  </a:lnTo>
                  <a:lnTo>
                    <a:pt x="1278" y="490"/>
                  </a:lnTo>
                  <a:lnTo>
                    <a:pt x="1292" y="496"/>
                  </a:lnTo>
                  <a:lnTo>
                    <a:pt x="1308" y="502"/>
                  </a:lnTo>
                  <a:lnTo>
                    <a:pt x="1324" y="506"/>
                  </a:lnTo>
                  <a:lnTo>
                    <a:pt x="1344" y="510"/>
                  </a:lnTo>
                  <a:lnTo>
                    <a:pt x="1360" y="522"/>
                  </a:lnTo>
                  <a:lnTo>
                    <a:pt x="1376" y="534"/>
                  </a:lnTo>
                  <a:lnTo>
                    <a:pt x="1384" y="538"/>
                  </a:lnTo>
                  <a:lnTo>
                    <a:pt x="1394" y="542"/>
                  </a:lnTo>
                  <a:lnTo>
                    <a:pt x="1406" y="546"/>
                  </a:lnTo>
                  <a:lnTo>
                    <a:pt x="1420" y="548"/>
                  </a:lnTo>
                  <a:lnTo>
                    <a:pt x="1528" y="546"/>
                  </a:lnTo>
                  <a:lnTo>
                    <a:pt x="1552" y="554"/>
                  </a:lnTo>
                  <a:lnTo>
                    <a:pt x="1586" y="576"/>
                  </a:lnTo>
                  <a:lnTo>
                    <a:pt x="1606" y="622"/>
                  </a:lnTo>
                  <a:lnTo>
                    <a:pt x="1610" y="640"/>
                  </a:lnTo>
                  <a:lnTo>
                    <a:pt x="1616" y="652"/>
                  </a:lnTo>
                  <a:lnTo>
                    <a:pt x="1626" y="664"/>
                  </a:lnTo>
                  <a:lnTo>
                    <a:pt x="1644" y="682"/>
                  </a:lnTo>
                  <a:lnTo>
                    <a:pt x="1666" y="682"/>
                  </a:lnTo>
                  <a:lnTo>
                    <a:pt x="1678" y="664"/>
                  </a:lnTo>
                  <a:lnTo>
                    <a:pt x="1696" y="662"/>
                  </a:lnTo>
                  <a:lnTo>
                    <a:pt x="1698" y="666"/>
                  </a:lnTo>
                  <a:lnTo>
                    <a:pt x="1698" y="670"/>
                  </a:lnTo>
                  <a:lnTo>
                    <a:pt x="1706" y="676"/>
                  </a:lnTo>
                  <a:lnTo>
                    <a:pt x="1716" y="680"/>
                  </a:lnTo>
                  <a:lnTo>
                    <a:pt x="1728" y="682"/>
                  </a:lnTo>
                  <a:lnTo>
                    <a:pt x="1764" y="660"/>
                  </a:lnTo>
                  <a:lnTo>
                    <a:pt x="1774" y="646"/>
                  </a:lnTo>
                  <a:lnTo>
                    <a:pt x="1784" y="632"/>
                  </a:lnTo>
                  <a:lnTo>
                    <a:pt x="1794" y="616"/>
                  </a:lnTo>
                  <a:lnTo>
                    <a:pt x="1804" y="604"/>
                  </a:lnTo>
                  <a:lnTo>
                    <a:pt x="1808" y="602"/>
                  </a:lnTo>
                  <a:lnTo>
                    <a:pt x="1814" y="610"/>
                  </a:lnTo>
                  <a:lnTo>
                    <a:pt x="1824" y="616"/>
                  </a:lnTo>
                  <a:lnTo>
                    <a:pt x="1848" y="632"/>
                  </a:lnTo>
                  <a:lnTo>
                    <a:pt x="1850" y="642"/>
                  </a:lnTo>
                  <a:lnTo>
                    <a:pt x="1856" y="654"/>
                  </a:lnTo>
                  <a:lnTo>
                    <a:pt x="1868" y="676"/>
                  </a:lnTo>
                  <a:lnTo>
                    <a:pt x="1886" y="698"/>
                  </a:lnTo>
                  <a:lnTo>
                    <a:pt x="1906" y="722"/>
                  </a:lnTo>
                  <a:lnTo>
                    <a:pt x="1926" y="788"/>
                  </a:lnTo>
                  <a:lnTo>
                    <a:pt x="1934" y="800"/>
                  </a:lnTo>
                  <a:lnTo>
                    <a:pt x="1942" y="814"/>
                  </a:lnTo>
                  <a:lnTo>
                    <a:pt x="1948" y="830"/>
                  </a:lnTo>
                  <a:lnTo>
                    <a:pt x="1950" y="840"/>
                  </a:lnTo>
                  <a:lnTo>
                    <a:pt x="1950" y="850"/>
                  </a:lnTo>
                  <a:lnTo>
                    <a:pt x="1938" y="866"/>
                  </a:lnTo>
                  <a:lnTo>
                    <a:pt x="1930" y="878"/>
                  </a:lnTo>
                  <a:lnTo>
                    <a:pt x="1928" y="892"/>
                  </a:lnTo>
                  <a:lnTo>
                    <a:pt x="1928" y="918"/>
                  </a:lnTo>
                  <a:lnTo>
                    <a:pt x="1932" y="932"/>
                  </a:lnTo>
                  <a:lnTo>
                    <a:pt x="1938" y="948"/>
                  </a:lnTo>
                  <a:lnTo>
                    <a:pt x="1940" y="958"/>
                  </a:lnTo>
                  <a:lnTo>
                    <a:pt x="1942" y="966"/>
                  </a:lnTo>
                  <a:lnTo>
                    <a:pt x="1940" y="976"/>
                  </a:lnTo>
                  <a:lnTo>
                    <a:pt x="1938" y="986"/>
                  </a:lnTo>
                  <a:lnTo>
                    <a:pt x="1938" y="1008"/>
                  </a:lnTo>
                  <a:lnTo>
                    <a:pt x="1932" y="1008"/>
                  </a:lnTo>
                  <a:lnTo>
                    <a:pt x="1932" y="1004"/>
                  </a:lnTo>
                  <a:lnTo>
                    <a:pt x="1930" y="1002"/>
                  </a:lnTo>
                  <a:lnTo>
                    <a:pt x="1924" y="996"/>
                  </a:lnTo>
                  <a:lnTo>
                    <a:pt x="1918" y="992"/>
                  </a:lnTo>
                  <a:lnTo>
                    <a:pt x="1912" y="988"/>
                  </a:lnTo>
                  <a:lnTo>
                    <a:pt x="1896" y="990"/>
                  </a:lnTo>
                  <a:lnTo>
                    <a:pt x="1886" y="994"/>
                  </a:lnTo>
                  <a:lnTo>
                    <a:pt x="1880" y="998"/>
                  </a:lnTo>
                  <a:lnTo>
                    <a:pt x="1872" y="1006"/>
                  </a:lnTo>
                  <a:lnTo>
                    <a:pt x="1872" y="1018"/>
                  </a:lnTo>
                  <a:lnTo>
                    <a:pt x="1876" y="1032"/>
                  </a:lnTo>
                  <a:lnTo>
                    <a:pt x="1882" y="1066"/>
                  </a:lnTo>
                  <a:lnTo>
                    <a:pt x="1880" y="1092"/>
                  </a:lnTo>
                  <a:lnTo>
                    <a:pt x="1866" y="1096"/>
                  </a:lnTo>
                  <a:lnTo>
                    <a:pt x="1842" y="1096"/>
                  </a:lnTo>
                  <a:lnTo>
                    <a:pt x="1810" y="1054"/>
                  </a:lnTo>
                  <a:lnTo>
                    <a:pt x="1796" y="1050"/>
                  </a:lnTo>
                  <a:lnTo>
                    <a:pt x="1782" y="1048"/>
                  </a:lnTo>
                  <a:lnTo>
                    <a:pt x="1772" y="1052"/>
                  </a:lnTo>
                  <a:lnTo>
                    <a:pt x="1762" y="1058"/>
                  </a:lnTo>
                  <a:lnTo>
                    <a:pt x="1756" y="1068"/>
                  </a:lnTo>
                  <a:lnTo>
                    <a:pt x="1752" y="1078"/>
                  </a:lnTo>
                  <a:lnTo>
                    <a:pt x="1752" y="1092"/>
                  </a:lnTo>
                  <a:lnTo>
                    <a:pt x="1754" y="1108"/>
                  </a:lnTo>
                  <a:lnTo>
                    <a:pt x="1748" y="1116"/>
                  </a:lnTo>
                  <a:lnTo>
                    <a:pt x="1744" y="1124"/>
                  </a:lnTo>
                  <a:lnTo>
                    <a:pt x="1730" y="1122"/>
                  </a:lnTo>
                  <a:lnTo>
                    <a:pt x="1718" y="1118"/>
                  </a:lnTo>
                  <a:lnTo>
                    <a:pt x="1706" y="1112"/>
                  </a:lnTo>
                  <a:lnTo>
                    <a:pt x="1700" y="1108"/>
                  </a:lnTo>
                  <a:lnTo>
                    <a:pt x="1696" y="1086"/>
                  </a:lnTo>
                  <a:lnTo>
                    <a:pt x="1678" y="1076"/>
                  </a:lnTo>
                  <a:lnTo>
                    <a:pt x="1660" y="1070"/>
                  </a:lnTo>
                  <a:lnTo>
                    <a:pt x="1632" y="1060"/>
                  </a:lnTo>
                  <a:lnTo>
                    <a:pt x="1620" y="1046"/>
                  </a:lnTo>
                  <a:lnTo>
                    <a:pt x="1600" y="1046"/>
                  </a:lnTo>
                  <a:lnTo>
                    <a:pt x="1594" y="1048"/>
                  </a:lnTo>
                  <a:lnTo>
                    <a:pt x="1588" y="1050"/>
                  </a:lnTo>
                  <a:lnTo>
                    <a:pt x="1580" y="1058"/>
                  </a:lnTo>
                  <a:lnTo>
                    <a:pt x="1566" y="1070"/>
                  </a:lnTo>
                  <a:lnTo>
                    <a:pt x="1522" y="1094"/>
                  </a:lnTo>
                  <a:lnTo>
                    <a:pt x="1504" y="1100"/>
                  </a:lnTo>
                  <a:lnTo>
                    <a:pt x="1498" y="1102"/>
                  </a:lnTo>
                  <a:lnTo>
                    <a:pt x="1492" y="1106"/>
                  </a:lnTo>
                  <a:lnTo>
                    <a:pt x="1486" y="1116"/>
                  </a:lnTo>
                  <a:lnTo>
                    <a:pt x="1474" y="1132"/>
                  </a:lnTo>
                  <a:lnTo>
                    <a:pt x="1450" y="1134"/>
                  </a:lnTo>
                  <a:lnTo>
                    <a:pt x="1442" y="1138"/>
                  </a:lnTo>
                  <a:lnTo>
                    <a:pt x="1436" y="1140"/>
                  </a:lnTo>
                  <a:lnTo>
                    <a:pt x="1430" y="1144"/>
                  </a:lnTo>
                  <a:lnTo>
                    <a:pt x="1424" y="1150"/>
                  </a:lnTo>
                  <a:lnTo>
                    <a:pt x="1410" y="1170"/>
                  </a:lnTo>
                  <a:lnTo>
                    <a:pt x="1400" y="1178"/>
                  </a:lnTo>
                  <a:lnTo>
                    <a:pt x="1382" y="1182"/>
                  </a:lnTo>
                  <a:lnTo>
                    <a:pt x="1368" y="1186"/>
                  </a:lnTo>
                  <a:lnTo>
                    <a:pt x="1342" y="1194"/>
                  </a:lnTo>
                  <a:close/>
                </a:path>
              </a:pathLst>
            </a:custGeom>
            <a:pattFill prst="wdDnDiag">
              <a:fgClr>
                <a:srgbClr val="F2F2F2"/>
              </a:fgClr>
              <a:bgClr>
                <a:schemeClr val="bg1"/>
              </a:bgClr>
            </a:pattFill>
            <a:ln w="9525">
              <a:solidFill>
                <a:srgbClr val="009900"/>
              </a:solidFill>
              <a:round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25" name="Freeform 21"/>
            <p:cNvSpPr/>
            <p:nvPr/>
          </p:nvSpPr>
          <p:spPr bwMode="auto">
            <a:xfrm>
              <a:off x="6962775" y="4486275"/>
              <a:ext cx="577850" cy="571500"/>
            </a:xfrm>
            <a:custGeom>
              <a:gdLst>
                <a:gd fmla="*/ 138 w 364" name="T0"/>
                <a:gd fmla="*/ 356 h 360" name="T1"/>
                <a:gd fmla="*/ 108 w 364" name="T2"/>
                <a:gd fmla="*/ 340 h 360" name="T3"/>
                <a:gd fmla="*/ 86 w 364" name="T4"/>
                <a:gd fmla="*/ 274 h 360" name="T5"/>
                <a:gd fmla="*/ 48 w 364" name="T6"/>
                <a:gd fmla="*/ 256 h 360" name="T7"/>
                <a:gd fmla="*/ 46 w 364" name="T8"/>
                <a:gd fmla="*/ 226 h 360" name="T9"/>
                <a:gd fmla="*/ 24 w 364" name="T10"/>
                <a:gd fmla="*/ 188 h 360" name="T11"/>
                <a:gd fmla="*/ 0 w 364" name="T12"/>
                <a:gd fmla="*/ 162 h 360" name="T13"/>
                <a:gd fmla="*/ 10 w 364" name="T14"/>
                <a:gd fmla="*/ 140 h 360" name="T15"/>
                <a:gd fmla="*/ 26 w 364" name="T16"/>
                <a:gd fmla="*/ 122 h 360" name="T17"/>
                <a:gd fmla="*/ 32 w 364" name="T18"/>
                <a:gd fmla="*/ 104 h 360" name="T19"/>
                <a:gd fmla="*/ 58 w 364" name="T20"/>
                <a:gd fmla="*/ 88 h 360" name="T21"/>
                <a:gd fmla="*/ 70 w 364" name="T22"/>
                <a:gd fmla="*/ 68 h 360" name="T23"/>
                <a:gd fmla="*/ 72 w 364" name="T24"/>
                <a:gd fmla="*/ 16 h 360" name="T25"/>
                <a:gd fmla="*/ 90 w 364" name="T26"/>
                <a:gd fmla="*/ 8 h 360" name="T27"/>
                <a:gd fmla="*/ 106 w 364" name="T28"/>
                <a:gd fmla="*/ 6 h 360" name="T29"/>
                <a:gd fmla="*/ 140 w 364" name="T30"/>
                <a:gd fmla="*/ 10 h 360" name="T31"/>
                <a:gd fmla="*/ 152 w 364" name="T32"/>
                <a:gd fmla="*/ 2 h 360" name="T33"/>
                <a:gd fmla="*/ 186 w 364" name="T34"/>
                <a:gd fmla="*/ 4 h 360" name="T35"/>
                <a:gd fmla="*/ 212 w 364" name="T36"/>
                <a:gd fmla="*/ 16 h 360" name="T37"/>
                <a:gd fmla="*/ 238 w 364" name="T38"/>
                <a:gd fmla="*/ 26 h 360" name="T39"/>
                <a:gd fmla="*/ 254 w 364" name="T40"/>
                <a:gd fmla="*/ 22 h 360" name="T41"/>
                <a:gd fmla="*/ 280 w 364" name="T42"/>
                <a:gd fmla="*/ 2 h 360" name="T43"/>
                <a:gd fmla="*/ 300 w 364" name="T44"/>
                <a:gd fmla="*/ 8 h 360" name="T45"/>
                <a:gd fmla="*/ 324 w 364" name="T46"/>
                <a:gd fmla="*/ 18 h 360" name="T47"/>
                <a:gd fmla="*/ 360 w 364" name="T48"/>
                <a:gd fmla="*/ 28 h 360" name="T49"/>
                <a:gd fmla="*/ 324 w 364" name="T50"/>
                <a:gd fmla="*/ 58 h 360" name="T51"/>
                <a:gd fmla="*/ 316 w 364" name="T52"/>
                <a:gd fmla="*/ 76 h 360" name="T53"/>
                <a:gd fmla="*/ 320 w 364" name="T54"/>
                <a:gd fmla="*/ 84 h 360" name="T55"/>
                <a:gd fmla="*/ 362 w 364" name="T56"/>
                <a:gd fmla="*/ 72 h 360" name="T57"/>
                <a:gd fmla="*/ 364 w 364" name="T58"/>
                <a:gd fmla="*/ 90 h 360" name="T59"/>
                <a:gd fmla="*/ 346 w 364" name="T60"/>
                <a:gd fmla="*/ 100 h 360" name="T61"/>
                <a:gd fmla="*/ 322 w 364" name="T62"/>
                <a:gd fmla="*/ 112 h 360" name="T63"/>
                <a:gd fmla="*/ 344 w 364" name="T64"/>
                <a:gd fmla="*/ 142 h 360" name="T65"/>
                <a:gd fmla="*/ 340 w 364" name="T66"/>
                <a:gd fmla="*/ 196 h 360" name="T67"/>
                <a:gd fmla="*/ 344 w 364" name="T68"/>
                <a:gd fmla="*/ 214 h 360" name="T69"/>
                <a:gd fmla="*/ 338 w 364" name="T70"/>
                <a:gd fmla="*/ 238 h 360" name="T71"/>
                <a:gd fmla="*/ 330 w 364" name="T72"/>
                <a:gd fmla="*/ 240 h 360" name="T73"/>
                <a:gd fmla="*/ 324 w 364" name="T74"/>
                <a:gd fmla="*/ 224 h 360" name="T75"/>
                <a:gd fmla="*/ 304 w 364" name="T76"/>
                <a:gd fmla="*/ 232 h 360" name="T77"/>
                <a:gd fmla="*/ 270 w 364" name="T78"/>
                <a:gd fmla="*/ 268 h 360" name="T79"/>
                <a:gd fmla="*/ 262 w 364" name="T80"/>
                <a:gd fmla="*/ 286 h 360" name="T81"/>
                <a:gd fmla="*/ 260 w 364" name="T82"/>
                <a:gd fmla="*/ 344 h 360" name="T83"/>
                <a:gd fmla="*/ 222 w 364" name="T84"/>
                <a:gd fmla="*/ 344 h 360" name="T85"/>
                <a:gd fmla="*/ 158 w 364" name="T86"/>
                <a:gd fmla="*/ 360 h 360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</a:gdLst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b="b" l="0" r="r" t="0"/>
              <a:pathLst>
                <a:path h="360" w="364">
                  <a:moveTo>
                    <a:pt x="158" y="360"/>
                  </a:moveTo>
                  <a:lnTo>
                    <a:pt x="158" y="360"/>
                  </a:lnTo>
                  <a:lnTo>
                    <a:pt x="138" y="356"/>
                  </a:lnTo>
                  <a:lnTo>
                    <a:pt x="126" y="352"/>
                  </a:lnTo>
                  <a:lnTo>
                    <a:pt x="116" y="346"/>
                  </a:lnTo>
                  <a:lnTo>
                    <a:pt x="108" y="340"/>
                  </a:lnTo>
                  <a:lnTo>
                    <a:pt x="86" y="274"/>
                  </a:lnTo>
                  <a:lnTo>
                    <a:pt x="66" y="258"/>
                  </a:lnTo>
                  <a:lnTo>
                    <a:pt x="48" y="256"/>
                  </a:lnTo>
                  <a:lnTo>
                    <a:pt x="50" y="240"/>
                  </a:lnTo>
                  <a:lnTo>
                    <a:pt x="46" y="226"/>
                  </a:lnTo>
                  <a:lnTo>
                    <a:pt x="40" y="212"/>
                  </a:lnTo>
                  <a:lnTo>
                    <a:pt x="34" y="200"/>
                  </a:lnTo>
                  <a:lnTo>
                    <a:pt x="24" y="188"/>
                  </a:lnTo>
                  <a:lnTo>
                    <a:pt x="14" y="178"/>
                  </a:lnTo>
                  <a:lnTo>
                    <a:pt x="0" y="162"/>
                  </a:lnTo>
                  <a:lnTo>
                    <a:pt x="0" y="156"/>
                  </a:lnTo>
                  <a:lnTo>
                    <a:pt x="2" y="150"/>
                  </a:lnTo>
                  <a:lnTo>
                    <a:pt x="10" y="140"/>
                  </a:lnTo>
                  <a:lnTo>
                    <a:pt x="18" y="130"/>
                  </a:lnTo>
                  <a:lnTo>
                    <a:pt x="26" y="122"/>
                  </a:lnTo>
                  <a:lnTo>
                    <a:pt x="26" y="114"/>
                  </a:lnTo>
                  <a:lnTo>
                    <a:pt x="28" y="110"/>
                  </a:lnTo>
                  <a:lnTo>
                    <a:pt x="32" y="104"/>
                  </a:lnTo>
                  <a:lnTo>
                    <a:pt x="36" y="102"/>
                  </a:lnTo>
                  <a:lnTo>
                    <a:pt x="48" y="94"/>
                  </a:lnTo>
                  <a:lnTo>
                    <a:pt x="58" y="88"/>
                  </a:lnTo>
                  <a:lnTo>
                    <a:pt x="70" y="68"/>
                  </a:lnTo>
                  <a:lnTo>
                    <a:pt x="70" y="38"/>
                  </a:lnTo>
                  <a:lnTo>
                    <a:pt x="70" y="24"/>
                  </a:lnTo>
                  <a:lnTo>
                    <a:pt x="72" y="16"/>
                  </a:lnTo>
                  <a:lnTo>
                    <a:pt x="80" y="14"/>
                  </a:lnTo>
                  <a:lnTo>
                    <a:pt x="90" y="8"/>
                  </a:lnTo>
                  <a:lnTo>
                    <a:pt x="94" y="6"/>
                  </a:lnTo>
                  <a:lnTo>
                    <a:pt x="100" y="6"/>
                  </a:lnTo>
                  <a:lnTo>
                    <a:pt x="106" y="6"/>
                  </a:lnTo>
                  <a:lnTo>
                    <a:pt x="112" y="10"/>
                  </a:lnTo>
                  <a:lnTo>
                    <a:pt x="140" y="10"/>
                  </a:lnTo>
                  <a:lnTo>
                    <a:pt x="146" y="6"/>
                  </a:lnTo>
                  <a:lnTo>
                    <a:pt x="152" y="2"/>
                  </a:lnTo>
                  <a:lnTo>
                    <a:pt x="160" y="0"/>
                  </a:lnTo>
                  <a:lnTo>
                    <a:pt x="168" y="0"/>
                  </a:lnTo>
                  <a:lnTo>
                    <a:pt x="186" y="4"/>
                  </a:lnTo>
                  <a:lnTo>
                    <a:pt x="202" y="8"/>
                  </a:lnTo>
                  <a:lnTo>
                    <a:pt x="212" y="16"/>
                  </a:lnTo>
                  <a:lnTo>
                    <a:pt x="224" y="22"/>
                  </a:lnTo>
                  <a:lnTo>
                    <a:pt x="230" y="24"/>
                  </a:lnTo>
                  <a:lnTo>
                    <a:pt x="238" y="26"/>
                  </a:lnTo>
                  <a:lnTo>
                    <a:pt x="246" y="24"/>
                  </a:lnTo>
                  <a:lnTo>
                    <a:pt x="254" y="22"/>
                  </a:lnTo>
                  <a:lnTo>
                    <a:pt x="264" y="14"/>
                  </a:lnTo>
                  <a:lnTo>
                    <a:pt x="274" y="4"/>
                  </a:lnTo>
                  <a:lnTo>
                    <a:pt x="280" y="2"/>
                  </a:lnTo>
                  <a:lnTo>
                    <a:pt x="286" y="0"/>
                  </a:lnTo>
                  <a:lnTo>
                    <a:pt x="292" y="2"/>
                  </a:lnTo>
                  <a:lnTo>
                    <a:pt x="300" y="8"/>
                  </a:lnTo>
                  <a:lnTo>
                    <a:pt x="324" y="18"/>
                  </a:lnTo>
                  <a:lnTo>
                    <a:pt x="364" y="22"/>
                  </a:lnTo>
                  <a:lnTo>
                    <a:pt x="360" y="28"/>
                  </a:lnTo>
                  <a:lnTo>
                    <a:pt x="352" y="34"/>
                  </a:lnTo>
                  <a:lnTo>
                    <a:pt x="332" y="48"/>
                  </a:lnTo>
                  <a:lnTo>
                    <a:pt x="324" y="58"/>
                  </a:lnTo>
                  <a:lnTo>
                    <a:pt x="318" y="66"/>
                  </a:lnTo>
                  <a:lnTo>
                    <a:pt x="316" y="72"/>
                  </a:lnTo>
                  <a:lnTo>
                    <a:pt x="316" y="76"/>
                  </a:lnTo>
                  <a:lnTo>
                    <a:pt x="316" y="80"/>
                  </a:lnTo>
                  <a:lnTo>
                    <a:pt x="320" y="84"/>
                  </a:lnTo>
                  <a:lnTo>
                    <a:pt x="350" y="84"/>
                  </a:lnTo>
                  <a:lnTo>
                    <a:pt x="362" y="72"/>
                  </a:lnTo>
                  <a:lnTo>
                    <a:pt x="364" y="82"/>
                  </a:lnTo>
                  <a:lnTo>
                    <a:pt x="364" y="90"/>
                  </a:lnTo>
                  <a:lnTo>
                    <a:pt x="360" y="96"/>
                  </a:lnTo>
                  <a:lnTo>
                    <a:pt x="346" y="100"/>
                  </a:lnTo>
                  <a:lnTo>
                    <a:pt x="338" y="104"/>
                  </a:lnTo>
                  <a:lnTo>
                    <a:pt x="322" y="112"/>
                  </a:lnTo>
                  <a:lnTo>
                    <a:pt x="324" y="132"/>
                  </a:lnTo>
                  <a:lnTo>
                    <a:pt x="344" y="142"/>
                  </a:lnTo>
                  <a:lnTo>
                    <a:pt x="340" y="166"/>
                  </a:lnTo>
                  <a:lnTo>
                    <a:pt x="340" y="196"/>
                  </a:lnTo>
                  <a:lnTo>
                    <a:pt x="342" y="204"/>
                  </a:lnTo>
                  <a:lnTo>
                    <a:pt x="344" y="214"/>
                  </a:lnTo>
                  <a:lnTo>
                    <a:pt x="342" y="228"/>
                  </a:lnTo>
                  <a:lnTo>
                    <a:pt x="340" y="232"/>
                  </a:lnTo>
                  <a:lnTo>
                    <a:pt x="338" y="238"/>
                  </a:lnTo>
                  <a:lnTo>
                    <a:pt x="330" y="240"/>
                  </a:lnTo>
                  <a:lnTo>
                    <a:pt x="328" y="226"/>
                  </a:lnTo>
                  <a:lnTo>
                    <a:pt x="324" y="224"/>
                  </a:lnTo>
                  <a:lnTo>
                    <a:pt x="320" y="224"/>
                  </a:lnTo>
                  <a:lnTo>
                    <a:pt x="312" y="226"/>
                  </a:lnTo>
                  <a:lnTo>
                    <a:pt x="304" y="232"/>
                  </a:lnTo>
                  <a:lnTo>
                    <a:pt x="296" y="240"/>
                  </a:lnTo>
                  <a:lnTo>
                    <a:pt x="280" y="256"/>
                  </a:lnTo>
                  <a:lnTo>
                    <a:pt x="270" y="268"/>
                  </a:lnTo>
                  <a:lnTo>
                    <a:pt x="266" y="278"/>
                  </a:lnTo>
                  <a:lnTo>
                    <a:pt x="262" y="286"/>
                  </a:lnTo>
                  <a:lnTo>
                    <a:pt x="260" y="344"/>
                  </a:lnTo>
                  <a:lnTo>
                    <a:pt x="250" y="342"/>
                  </a:lnTo>
                  <a:lnTo>
                    <a:pt x="222" y="344"/>
                  </a:lnTo>
                  <a:lnTo>
                    <a:pt x="200" y="346"/>
                  </a:lnTo>
                  <a:lnTo>
                    <a:pt x="180" y="352"/>
                  </a:lnTo>
                  <a:lnTo>
                    <a:pt x="158" y="360"/>
                  </a:lnTo>
                  <a:close/>
                </a:path>
              </a:pathLst>
            </a:custGeom>
            <a:pattFill prst="wdDnDiag">
              <a:fgClr>
                <a:srgbClr val="F2F2F2"/>
              </a:fgClr>
              <a:bgClr>
                <a:schemeClr val="bg1"/>
              </a:bgClr>
            </a:pattFill>
            <a:ln w="9525">
              <a:solidFill>
                <a:srgbClr val="009900"/>
              </a:solidFill>
              <a:round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26" name="Freeform 22"/>
            <p:cNvSpPr/>
            <p:nvPr/>
          </p:nvSpPr>
          <p:spPr bwMode="auto">
            <a:xfrm>
              <a:off x="4975225" y="4273550"/>
              <a:ext cx="733425" cy="762000"/>
            </a:xfrm>
            <a:custGeom>
              <a:gdLst>
                <a:gd fmla="*/ 360 w 462" name="T0"/>
                <a:gd fmla="*/ 474 h 480" name="T1"/>
                <a:gd fmla="*/ 328 w 462" name="T2"/>
                <a:gd fmla="*/ 448 h 480" name="T3"/>
                <a:gd fmla="*/ 300 w 462" name="T4"/>
                <a:gd fmla="*/ 412 h 480" name="T5"/>
                <a:gd fmla="*/ 282 w 462" name="T6"/>
                <a:gd fmla="*/ 362 h 480" name="T7"/>
                <a:gd fmla="*/ 252 w 462" name="T8"/>
                <a:gd fmla="*/ 340 h 480" name="T9"/>
                <a:gd fmla="*/ 230 w 462" name="T10"/>
                <a:gd fmla="*/ 340 h 480" name="T11"/>
                <a:gd fmla="*/ 214 w 462" name="T12"/>
                <a:gd fmla="*/ 346 h 480" name="T13"/>
                <a:gd fmla="*/ 196 w 462" name="T14"/>
                <a:gd fmla="*/ 376 h 480" name="T15"/>
                <a:gd fmla="*/ 176 w 462" name="T16"/>
                <a:gd fmla="*/ 402 h 480" name="T17"/>
                <a:gd fmla="*/ 152 w 462" name="T18"/>
                <a:gd fmla="*/ 428 h 480" name="T19"/>
                <a:gd fmla="*/ 144 w 462" name="T20"/>
                <a:gd fmla="*/ 430 h 480" name="T21"/>
                <a:gd fmla="*/ 118 w 462" name="T22"/>
                <a:gd fmla="*/ 442 h 480" name="T23"/>
                <a:gd fmla="*/ 72 w 462" name="T24"/>
                <a:gd fmla="*/ 434 h 480" name="T25"/>
                <a:gd fmla="*/ 38 w 462" name="T26"/>
                <a:gd fmla="*/ 416 h 480" name="T27"/>
                <a:gd fmla="*/ 46 w 462" name="T28"/>
                <a:gd fmla="*/ 386 h 480" name="T29"/>
                <a:gd fmla="*/ 42 w 462" name="T30"/>
                <a:gd fmla="*/ 360 h 480" name="T31"/>
                <a:gd fmla="*/ 2 w 462" name="T32"/>
                <a:gd fmla="*/ 312 h 480" name="T33"/>
                <a:gd fmla="*/ 10 w 462" name="T34"/>
                <a:gd fmla="*/ 228 h 480" name="T35"/>
                <a:gd fmla="*/ 0 w 462" name="T36"/>
                <a:gd fmla="*/ 168 h 480" name="T37"/>
                <a:gd fmla="*/ 4 w 462" name="T38"/>
                <a:gd fmla="*/ 166 h 480" name="T39"/>
                <a:gd fmla="*/ 64 w 462" name="T40"/>
                <a:gd fmla="*/ 212 h 480" name="T41"/>
                <a:gd fmla="*/ 82 w 462" name="T42"/>
                <a:gd fmla="*/ 216 h 480" name="T43"/>
                <a:gd fmla="*/ 110 w 462" name="T44"/>
                <a:gd fmla="*/ 208 h 480" name="T45"/>
                <a:gd fmla="*/ 148 w 462" name="T46"/>
                <a:gd fmla="*/ 172 h 480" name="T47"/>
                <a:gd fmla="*/ 176 w 462" name="T48"/>
                <a:gd fmla="*/ 116 h 480" name="T49"/>
                <a:gd fmla="*/ 210 w 462" name="T50"/>
                <a:gd fmla="*/ 62 h 480" name="T51"/>
                <a:gd fmla="*/ 232 w 462" name="T52"/>
                <a:gd fmla="*/ 4 h 480" name="T53"/>
                <a:gd fmla="*/ 272 w 462" name="T54"/>
                <a:gd fmla="*/ 0 h 480" name="T55"/>
                <a:gd fmla="*/ 306 w 462" name="T56"/>
                <a:gd fmla="*/ 10 h 480" name="T57"/>
                <a:gd fmla="*/ 352 w 462" name="T58"/>
                <a:gd fmla="*/ 50 h 480" name="T59"/>
                <a:gd fmla="*/ 394 w 462" name="T60"/>
                <a:gd fmla="*/ 60 h 480" name="T61"/>
                <a:gd fmla="*/ 444 w 462" name="T62"/>
                <a:gd fmla="*/ 98 h 480" name="T63"/>
                <a:gd fmla="*/ 462 w 462" name="T64"/>
                <a:gd fmla="*/ 134 h 480" name="T65"/>
                <a:gd fmla="*/ 430 w 462" name="T66"/>
                <a:gd fmla="*/ 158 h 480" name="T67"/>
                <a:gd fmla="*/ 402 w 462" name="T68"/>
                <a:gd fmla="*/ 182 h 480" name="T69"/>
                <a:gd fmla="*/ 336 w 462" name="T70"/>
                <a:gd fmla="*/ 188 h 480" name="T71"/>
                <a:gd fmla="*/ 292 w 462" name="T72"/>
                <a:gd fmla="*/ 192 h 480" name="T73"/>
                <a:gd fmla="*/ 284 w 462" name="T74"/>
                <a:gd fmla="*/ 218 h 480" name="T75"/>
                <a:gd fmla="*/ 288 w 462" name="T76"/>
                <a:gd fmla="*/ 236 h 480" name="T77"/>
                <a:gd fmla="*/ 284 w 462" name="T78"/>
                <a:gd fmla="*/ 276 h 480" name="T79"/>
                <a:gd fmla="*/ 304 w 462" name="T80"/>
                <a:gd fmla="*/ 296 h 480" name="T81"/>
                <a:gd fmla="*/ 362 w 462" name="T82"/>
                <a:gd fmla="*/ 364 h 480" name="T83"/>
                <a:gd fmla="*/ 372 w 462" name="T84"/>
                <a:gd fmla="*/ 400 h 480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</a:gdLst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b="b" l="0" r="r" t="0"/>
              <a:pathLst>
                <a:path h="480" w="462">
                  <a:moveTo>
                    <a:pt x="372" y="480"/>
                  </a:moveTo>
                  <a:lnTo>
                    <a:pt x="372" y="480"/>
                  </a:lnTo>
                  <a:lnTo>
                    <a:pt x="360" y="474"/>
                  </a:lnTo>
                  <a:lnTo>
                    <a:pt x="348" y="466"/>
                  </a:lnTo>
                  <a:lnTo>
                    <a:pt x="338" y="458"/>
                  </a:lnTo>
                  <a:lnTo>
                    <a:pt x="328" y="448"/>
                  </a:lnTo>
                  <a:lnTo>
                    <a:pt x="312" y="430"/>
                  </a:lnTo>
                  <a:lnTo>
                    <a:pt x="300" y="412"/>
                  </a:lnTo>
                  <a:lnTo>
                    <a:pt x="296" y="394"/>
                  </a:lnTo>
                  <a:lnTo>
                    <a:pt x="290" y="376"/>
                  </a:lnTo>
                  <a:lnTo>
                    <a:pt x="282" y="362"/>
                  </a:lnTo>
                  <a:lnTo>
                    <a:pt x="272" y="350"/>
                  </a:lnTo>
                  <a:lnTo>
                    <a:pt x="258" y="342"/>
                  </a:lnTo>
                  <a:lnTo>
                    <a:pt x="252" y="340"/>
                  </a:lnTo>
                  <a:lnTo>
                    <a:pt x="246" y="338"/>
                  </a:lnTo>
                  <a:lnTo>
                    <a:pt x="238" y="338"/>
                  </a:lnTo>
                  <a:lnTo>
                    <a:pt x="230" y="340"/>
                  </a:lnTo>
                  <a:lnTo>
                    <a:pt x="222" y="342"/>
                  </a:lnTo>
                  <a:lnTo>
                    <a:pt x="214" y="346"/>
                  </a:lnTo>
                  <a:lnTo>
                    <a:pt x="202" y="358"/>
                  </a:lnTo>
                  <a:lnTo>
                    <a:pt x="198" y="364"/>
                  </a:lnTo>
                  <a:lnTo>
                    <a:pt x="196" y="376"/>
                  </a:lnTo>
                  <a:lnTo>
                    <a:pt x="188" y="390"/>
                  </a:lnTo>
                  <a:lnTo>
                    <a:pt x="176" y="402"/>
                  </a:lnTo>
                  <a:lnTo>
                    <a:pt x="152" y="424"/>
                  </a:lnTo>
                  <a:lnTo>
                    <a:pt x="152" y="428"/>
                  </a:lnTo>
                  <a:lnTo>
                    <a:pt x="146" y="428"/>
                  </a:lnTo>
                  <a:lnTo>
                    <a:pt x="144" y="430"/>
                  </a:lnTo>
                  <a:lnTo>
                    <a:pt x="140" y="434"/>
                  </a:lnTo>
                  <a:lnTo>
                    <a:pt x="118" y="442"/>
                  </a:lnTo>
                  <a:lnTo>
                    <a:pt x="94" y="440"/>
                  </a:lnTo>
                  <a:lnTo>
                    <a:pt x="72" y="434"/>
                  </a:lnTo>
                  <a:lnTo>
                    <a:pt x="54" y="426"/>
                  </a:lnTo>
                  <a:lnTo>
                    <a:pt x="46" y="422"/>
                  </a:lnTo>
                  <a:lnTo>
                    <a:pt x="38" y="416"/>
                  </a:lnTo>
                  <a:lnTo>
                    <a:pt x="46" y="400"/>
                  </a:lnTo>
                  <a:lnTo>
                    <a:pt x="46" y="386"/>
                  </a:lnTo>
                  <a:lnTo>
                    <a:pt x="44" y="374"/>
                  </a:lnTo>
                  <a:lnTo>
                    <a:pt x="42" y="360"/>
                  </a:lnTo>
                  <a:lnTo>
                    <a:pt x="16" y="336"/>
                  </a:lnTo>
                  <a:lnTo>
                    <a:pt x="8" y="324"/>
                  </a:lnTo>
                  <a:lnTo>
                    <a:pt x="2" y="312"/>
                  </a:lnTo>
                  <a:lnTo>
                    <a:pt x="10" y="228"/>
                  </a:lnTo>
                  <a:lnTo>
                    <a:pt x="2" y="194"/>
                  </a:lnTo>
                  <a:lnTo>
                    <a:pt x="0" y="182"/>
                  </a:lnTo>
                  <a:lnTo>
                    <a:pt x="0" y="168"/>
                  </a:lnTo>
                  <a:lnTo>
                    <a:pt x="4" y="166"/>
                  </a:lnTo>
                  <a:lnTo>
                    <a:pt x="38" y="188"/>
                  </a:lnTo>
                  <a:lnTo>
                    <a:pt x="64" y="212"/>
                  </a:lnTo>
                  <a:lnTo>
                    <a:pt x="74" y="216"/>
                  </a:lnTo>
                  <a:lnTo>
                    <a:pt x="82" y="216"/>
                  </a:lnTo>
                  <a:lnTo>
                    <a:pt x="92" y="216"/>
                  </a:lnTo>
                  <a:lnTo>
                    <a:pt x="102" y="212"/>
                  </a:lnTo>
                  <a:lnTo>
                    <a:pt x="110" y="208"/>
                  </a:lnTo>
                  <a:lnTo>
                    <a:pt x="118" y="204"/>
                  </a:lnTo>
                  <a:lnTo>
                    <a:pt x="134" y="190"/>
                  </a:lnTo>
                  <a:lnTo>
                    <a:pt x="148" y="172"/>
                  </a:lnTo>
                  <a:lnTo>
                    <a:pt x="158" y="154"/>
                  </a:lnTo>
                  <a:lnTo>
                    <a:pt x="168" y="134"/>
                  </a:lnTo>
                  <a:lnTo>
                    <a:pt x="176" y="116"/>
                  </a:lnTo>
                  <a:lnTo>
                    <a:pt x="210" y="62"/>
                  </a:lnTo>
                  <a:lnTo>
                    <a:pt x="210" y="16"/>
                  </a:lnTo>
                  <a:lnTo>
                    <a:pt x="232" y="4"/>
                  </a:lnTo>
                  <a:lnTo>
                    <a:pt x="252" y="2"/>
                  </a:lnTo>
                  <a:lnTo>
                    <a:pt x="272" y="0"/>
                  </a:lnTo>
                  <a:lnTo>
                    <a:pt x="284" y="2"/>
                  </a:lnTo>
                  <a:lnTo>
                    <a:pt x="294" y="4"/>
                  </a:lnTo>
                  <a:lnTo>
                    <a:pt x="306" y="10"/>
                  </a:lnTo>
                  <a:lnTo>
                    <a:pt x="318" y="18"/>
                  </a:lnTo>
                  <a:lnTo>
                    <a:pt x="352" y="50"/>
                  </a:lnTo>
                  <a:lnTo>
                    <a:pt x="394" y="60"/>
                  </a:lnTo>
                  <a:lnTo>
                    <a:pt x="412" y="70"/>
                  </a:lnTo>
                  <a:lnTo>
                    <a:pt x="434" y="88"/>
                  </a:lnTo>
                  <a:lnTo>
                    <a:pt x="444" y="98"/>
                  </a:lnTo>
                  <a:lnTo>
                    <a:pt x="454" y="110"/>
                  </a:lnTo>
                  <a:lnTo>
                    <a:pt x="460" y="122"/>
                  </a:lnTo>
                  <a:lnTo>
                    <a:pt x="462" y="134"/>
                  </a:lnTo>
                  <a:lnTo>
                    <a:pt x="444" y="146"/>
                  </a:lnTo>
                  <a:lnTo>
                    <a:pt x="430" y="158"/>
                  </a:lnTo>
                  <a:lnTo>
                    <a:pt x="416" y="170"/>
                  </a:lnTo>
                  <a:lnTo>
                    <a:pt x="402" y="182"/>
                  </a:lnTo>
                  <a:lnTo>
                    <a:pt x="386" y="186"/>
                  </a:lnTo>
                  <a:lnTo>
                    <a:pt x="368" y="188"/>
                  </a:lnTo>
                  <a:lnTo>
                    <a:pt x="336" y="188"/>
                  </a:lnTo>
                  <a:lnTo>
                    <a:pt x="322" y="186"/>
                  </a:lnTo>
                  <a:lnTo>
                    <a:pt x="306" y="188"/>
                  </a:lnTo>
                  <a:lnTo>
                    <a:pt x="292" y="192"/>
                  </a:lnTo>
                  <a:lnTo>
                    <a:pt x="280" y="198"/>
                  </a:lnTo>
                  <a:lnTo>
                    <a:pt x="284" y="218"/>
                  </a:lnTo>
                  <a:lnTo>
                    <a:pt x="288" y="228"/>
                  </a:lnTo>
                  <a:lnTo>
                    <a:pt x="288" y="236"/>
                  </a:lnTo>
                  <a:lnTo>
                    <a:pt x="284" y="256"/>
                  </a:lnTo>
                  <a:lnTo>
                    <a:pt x="282" y="266"/>
                  </a:lnTo>
                  <a:lnTo>
                    <a:pt x="284" y="276"/>
                  </a:lnTo>
                  <a:lnTo>
                    <a:pt x="290" y="286"/>
                  </a:lnTo>
                  <a:lnTo>
                    <a:pt x="304" y="296"/>
                  </a:lnTo>
                  <a:lnTo>
                    <a:pt x="334" y="324"/>
                  </a:lnTo>
                  <a:lnTo>
                    <a:pt x="362" y="364"/>
                  </a:lnTo>
                  <a:lnTo>
                    <a:pt x="372" y="400"/>
                  </a:lnTo>
                  <a:lnTo>
                    <a:pt x="372" y="480"/>
                  </a:lnTo>
                  <a:close/>
                </a:path>
              </a:pathLst>
            </a:custGeom>
            <a:pattFill prst="wdDnDiag">
              <a:fgClr>
                <a:srgbClr val="F2F2F2"/>
              </a:fgClr>
              <a:bgClr>
                <a:schemeClr val="bg1"/>
              </a:bgClr>
            </a:pattFill>
            <a:ln w="9525">
              <a:solidFill>
                <a:srgbClr val="009900"/>
              </a:solidFill>
              <a:round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27" name="Freeform 23"/>
            <p:cNvSpPr/>
            <p:nvPr/>
          </p:nvSpPr>
          <p:spPr bwMode="auto">
            <a:xfrm>
              <a:off x="5438775" y="4105275"/>
              <a:ext cx="1196975" cy="739775"/>
            </a:xfrm>
            <a:custGeom>
              <a:gdLst>
                <a:gd fmla="*/ 72 w 754" name="T0"/>
                <a:gd fmla="*/ 452 h 466" name="T1"/>
                <a:gd fmla="*/ 4 w 754" name="T2"/>
                <a:gd fmla="*/ 380 h 466" name="T3"/>
                <a:gd fmla="*/ 2 w 754" name="T4"/>
                <a:gd fmla="*/ 362 h 466" name="T5"/>
                <a:gd fmla="*/ 6 w 754" name="T6"/>
                <a:gd fmla="*/ 348 h 466" name="T7"/>
                <a:gd fmla="*/ 0 w 754" name="T8"/>
                <a:gd fmla="*/ 310 h 466" name="T9"/>
                <a:gd fmla="*/ 18 w 754" name="T10"/>
                <a:gd fmla="*/ 304 h 466" name="T11"/>
                <a:gd fmla="*/ 96 w 754" name="T12"/>
                <a:gd fmla="*/ 304 h 466" name="T13"/>
                <a:gd fmla="*/ 138 w 754" name="T14"/>
                <a:gd fmla="*/ 276 h 466" name="T15"/>
                <a:gd fmla="*/ 178 w 754" name="T16"/>
                <a:gd fmla="*/ 244 h 466" name="T17"/>
                <a:gd fmla="*/ 180 w 754" name="T18"/>
                <a:gd fmla="*/ 226 h 466" name="T19"/>
                <a:gd fmla="*/ 126 w 754" name="T20"/>
                <a:gd fmla="*/ 166 h 466" name="T21"/>
                <a:gd fmla="*/ 100 w 754" name="T22"/>
                <a:gd fmla="*/ 144 h 466" name="T23"/>
                <a:gd fmla="*/ 98 w 754" name="T24"/>
                <a:gd fmla="*/ 96 h 466" name="T25"/>
                <a:gd fmla="*/ 136 w 754" name="T26"/>
                <a:gd fmla="*/ 66 h 466" name="T27"/>
                <a:gd fmla="*/ 146 w 754" name="T28"/>
                <a:gd fmla="*/ 54 h 466" name="T29"/>
                <a:gd fmla="*/ 140 w 754" name="T30"/>
                <a:gd fmla="*/ 30 h 466" name="T31"/>
                <a:gd fmla="*/ 118 w 754" name="T32"/>
                <a:gd fmla="*/ 10 h 466" name="T33"/>
                <a:gd fmla="*/ 108 w 754" name="T34"/>
                <a:gd fmla="*/ 0 h 466" name="T35"/>
                <a:gd fmla="*/ 234 w 754" name="T36"/>
                <a:gd fmla="*/ 6 h 466" name="T37"/>
                <a:gd fmla="*/ 246 w 754" name="T38"/>
                <a:gd fmla="*/ 22 h 466" name="T39"/>
                <a:gd fmla="*/ 276 w 754" name="T40"/>
                <a:gd fmla="*/ 46 h 466" name="T41"/>
                <a:gd fmla="*/ 314 w 754" name="T42"/>
                <a:gd fmla="*/ 62 h 466" name="T43"/>
                <a:gd fmla="*/ 338 w 754" name="T44"/>
                <a:gd fmla="*/ 72 h 466" name="T45"/>
                <a:gd fmla="*/ 494 w 754" name="T46"/>
                <a:gd fmla="*/ 100 h 466" name="T47"/>
                <a:gd fmla="*/ 504 w 754" name="T48"/>
                <a:gd fmla="*/ 116 h 466" name="T49"/>
                <a:gd fmla="*/ 524 w 754" name="T50"/>
                <a:gd fmla="*/ 136 h 466" name="T51"/>
                <a:gd fmla="*/ 618 w 754" name="T52"/>
                <a:gd fmla="*/ 158 h 466" name="T53"/>
                <a:gd fmla="*/ 626 w 754" name="T54"/>
                <a:gd fmla="*/ 160 h 466" name="T55"/>
                <a:gd fmla="*/ 660 w 754" name="T56"/>
                <a:gd fmla="*/ 164 h 466" name="T57"/>
                <a:gd fmla="*/ 670 w 754" name="T58"/>
                <a:gd fmla="*/ 174 h 466" name="T59"/>
                <a:gd fmla="*/ 684 w 754" name="T60"/>
                <a:gd fmla="*/ 192 h 466" name="T61"/>
                <a:gd fmla="*/ 702 w 754" name="T62"/>
                <a:gd fmla="*/ 196 h 466" name="T63"/>
                <a:gd fmla="*/ 718 w 754" name="T64"/>
                <a:gd fmla="*/ 208 h 466" name="T65"/>
                <a:gd fmla="*/ 708 w 754" name="T66"/>
                <a:gd fmla="*/ 228 h 466" name="T67"/>
                <a:gd fmla="*/ 702 w 754" name="T68"/>
                <a:gd fmla="*/ 250 h 466" name="T69"/>
                <a:gd fmla="*/ 724 w 754" name="T70"/>
                <a:gd fmla="*/ 274 h 466" name="T71"/>
                <a:gd fmla="*/ 732 w 754" name="T72"/>
                <a:gd fmla="*/ 298 h 466" name="T73"/>
                <a:gd fmla="*/ 740 w 754" name="T74"/>
                <a:gd fmla="*/ 320 h 466" name="T75"/>
                <a:gd fmla="*/ 754 w 754" name="T76"/>
                <a:gd fmla="*/ 330 h 466" name="T77"/>
                <a:gd fmla="*/ 734 w 754" name="T78"/>
                <a:gd fmla="*/ 338 h 466" name="T79"/>
                <a:gd fmla="*/ 692 w 754" name="T80"/>
                <a:gd fmla="*/ 354 h 466" name="T81"/>
                <a:gd fmla="*/ 640 w 754" name="T82"/>
                <a:gd fmla="*/ 392 h 466" name="T83"/>
                <a:gd fmla="*/ 616 w 754" name="T84"/>
                <a:gd fmla="*/ 414 h 466" name="T85"/>
                <a:gd fmla="*/ 582 w 754" name="T86"/>
                <a:gd fmla="*/ 424 h 466" name="T87"/>
                <a:gd fmla="*/ 562 w 754" name="T88"/>
                <a:gd fmla="*/ 434 h 466" name="T89"/>
                <a:gd fmla="*/ 544 w 754" name="T90"/>
                <a:gd fmla="*/ 448 h 466" name="T91"/>
                <a:gd fmla="*/ 512 w 754" name="T92"/>
                <a:gd fmla="*/ 422 h 466" name="T93"/>
                <a:gd fmla="*/ 482 w 754" name="T94"/>
                <a:gd fmla="*/ 408 h 466" name="T95"/>
                <a:gd fmla="*/ 450 w 754" name="T96"/>
                <a:gd fmla="*/ 380 h 466" name="T97"/>
                <a:gd fmla="*/ 426 w 754" name="T98"/>
                <a:gd fmla="*/ 384 h 466" name="T99"/>
                <a:gd fmla="*/ 410 w 754" name="T100"/>
                <a:gd fmla="*/ 404 h 466" name="T101"/>
                <a:gd fmla="*/ 358 w 754" name="T102"/>
                <a:gd fmla="*/ 392 h 466" name="T103"/>
                <a:gd fmla="*/ 286 w 754" name="T104"/>
                <a:gd fmla="*/ 352 h 466" name="T105"/>
                <a:gd fmla="*/ 252 w 754" name="T106"/>
                <a:gd fmla="*/ 346 h 466" name="T107"/>
                <a:gd fmla="*/ 200 w 754" name="T108"/>
                <a:gd fmla="*/ 338 h 466" name="T109"/>
                <a:gd fmla="*/ 184 w 754" name="T110"/>
                <a:gd fmla="*/ 350 h 466" name="T111"/>
                <a:gd fmla="*/ 202 w 754" name="T112"/>
                <a:gd fmla="*/ 380 h 466" name="T113"/>
                <a:gd fmla="*/ 196 w 754" name="T114"/>
                <a:gd fmla="*/ 392 h 466" name="T115"/>
                <a:gd fmla="*/ 164 w 754" name="T116"/>
                <a:gd fmla="*/ 390 h 466" name="T117"/>
                <a:gd fmla="*/ 128 w 754" name="T118"/>
                <a:gd fmla="*/ 406 h 466" name="T119"/>
                <a:gd fmla="*/ 96 w 754" name="T120"/>
                <a:gd fmla="*/ 454 h 466" name="T121"/>
                <a:gd fmla="*/ 80 w 754" name="T122"/>
                <a:gd fmla="*/ 466 h 46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60000 65536" name="T165"/>
                <a:gd fmla="*/ 0 60000 65536" name="T166"/>
                <a:gd fmla="*/ 0 60000 65536" name="T167"/>
                <a:gd fmla="*/ 0 60000 65536" name="T168"/>
                <a:gd fmla="*/ 0 60000 65536" name="T169"/>
                <a:gd fmla="*/ 0 60000 65536" name="T170"/>
                <a:gd fmla="*/ 0 60000 65536" name="T171"/>
                <a:gd fmla="*/ 0 60000 65536" name="T172"/>
                <a:gd fmla="*/ 0 60000 65536" name="T173"/>
                <a:gd fmla="*/ 0 60000 65536" name="T174"/>
                <a:gd fmla="*/ 0 60000 65536" name="T175"/>
                <a:gd fmla="*/ 0 60000 65536" name="T176"/>
                <a:gd fmla="*/ 0 60000 65536" name="T177"/>
                <a:gd fmla="*/ 0 60000 65536" name="T178"/>
                <a:gd fmla="*/ 0 60000 65536" name="T179"/>
                <a:gd fmla="*/ 0 60000 65536" name="T180"/>
                <a:gd fmla="*/ 0 60000 65536" name="T181"/>
                <a:gd fmla="*/ 0 60000 65536" name="T182"/>
                <a:gd fmla="*/ 0 60000 65536" name="T183"/>
                <a:gd fmla="*/ 0 60000 65536" name="T184"/>
                <a:gd fmla="*/ 0 60000 65536" name="T185"/>
              </a:gdLst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b="b" l="0" r="r" t="0"/>
              <a:pathLst>
                <a:path h="466" w="754">
                  <a:moveTo>
                    <a:pt x="80" y="466"/>
                  </a:moveTo>
                  <a:lnTo>
                    <a:pt x="80" y="466"/>
                  </a:lnTo>
                  <a:lnTo>
                    <a:pt x="72" y="452"/>
                  </a:lnTo>
                  <a:lnTo>
                    <a:pt x="64" y="440"/>
                  </a:lnTo>
                  <a:lnTo>
                    <a:pt x="44" y="418"/>
                  </a:lnTo>
                  <a:lnTo>
                    <a:pt x="4" y="380"/>
                  </a:lnTo>
                  <a:lnTo>
                    <a:pt x="2" y="368"/>
                  </a:lnTo>
                  <a:lnTo>
                    <a:pt x="2" y="362"/>
                  </a:lnTo>
                  <a:lnTo>
                    <a:pt x="4" y="356"/>
                  </a:lnTo>
                  <a:lnTo>
                    <a:pt x="6" y="348"/>
                  </a:lnTo>
                  <a:lnTo>
                    <a:pt x="8" y="328"/>
                  </a:lnTo>
                  <a:lnTo>
                    <a:pt x="0" y="310"/>
                  </a:lnTo>
                  <a:lnTo>
                    <a:pt x="6" y="306"/>
                  </a:lnTo>
                  <a:lnTo>
                    <a:pt x="18" y="304"/>
                  </a:lnTo>
                  <a:lnTo>
                    <a:pt x="44" y="302"/>
                  </a:lnTo>
                  <a:lnTo>
                    <a:pt x="96" y="304"/>
                  </a:lnTo>
                  <a:lnTo>
                    <a:pt x="112" y="298"/>
                  </a:lnTo>
                  <a:lnTo>
                    <a:pt x="126" y="288"/>
                  </a:lnTo>
                  <a:lnTo>
                    <a:pt x="138" y="276"/>
                  </a:lnTo>
                  <a:lnTo>
                    <a:pt x="152" y="264"/>
                  </a:lnTo>
                  <a:lnTo>
                    <a:pt x="178" y="244"/>
                  </a:lnTo>
                  <a:lnTo>
                    <a:pt x="180" y="226"/>
                  </a:lnTo>
                  <a:lnTo>
                    <a:pt x="162" y="200"/>
                  </a:lnTo>
                  <a:lnTo>
                    <a:pt x="144" y="182"/>
                  </a:lnTo>
                  <a:lnTo>
                    <a:pt x="126" y="166"/>
                  </a:lnTo>
                  <a:lnTo>
                    <a:pt x="106" y="156"/>
                  </a:lnTo>
                  <a:lnTo>
                    <a:pt x="100" y="144"/>
                  </a:lnTo>
                  <a:lnTo>
                    <a:pt x="98" y="96"/>
                  </a:lnTo>
                  <a:lnTo>
                    <a:pt x="114" y="80"/>
                  </a:lnTo>
                  <a:lnTo>
                    <a:pt x="124" y="72"/>
                  </a:lnTo>
                  <a:lnTo>
                    <a:pt x="136" y="66"/>
                  </a:lnTo>
                  <a:lnTo>
                    <a:pt x="142" y="60"/>
                  </a:lnTo>
                  <a:lnTo>
                    <a:pt x="146" y="54"/>
                  </a:lnTo>
                  <a:lnTo>
                    <a:pt x="146" y="48"/>
                  </a:lnTo>
                  <a:lnTo>
                    <a:pt x="146" y="42"/>
                  </a:lnTo>
                  <a:lnTo>
                    <a:pt x="140" y="30"/>
                  </a:lnTo>
                  <a:lnTo>
                    <a:pt x="134" y="22"/>
                  </a:lnTo>
                  <a:lnTo>
                    <a:pt x="118" y="10"/>
                  </a:lnTo>
                  <a:lnTo>
                    <a:pt x="112" y="6"/>
                  </a:lnTo>
                  <a:lnTo>
                    <a:pt x="108" y="0"/>
                  </a:lnTo>
                  <a:lnTo>
                    <a:pt x="196" y="0"/>
                  </a:lnTo>
                  <a:lnTo>
                    <a:pt x="234" y="6"/>
                  </a:lnTo>
                  <a:lnTo>
                    <a:pt x="238" y="14"/>
                  </a:lnTo>
                  <a:lnTo>
                    <a:pt x="246" y="22"/>
                  </a:lnTo>
                  <a:lnTo>
                    <a:pt x="254" y="30"/>
                  </a:lnTo>
                  <a:lnTo>
                    <a:pt x="264" y="38"/>
                  </a:lnTo>
                  <a:lnTo>
                    <a:pt x="276" y="46"/>
                  </a:lnTo>
                  <a:lnTo>
                    <a:pt x="288" y="52"/>
                  </a:lnTo>
                  <a:lnTo>
                    <a:pt x="300" y="58"/>
                  </a:lnTo>
                  <a:lnTo>
                    <a:pt x="314" y="62"/>
                  </a:lnTo>
                  <a:lnTo>
                    <a:pt x="338" y="72"/>
                  </a:lnTo>
                  <a:lnTo>
                    <a:pt x="456" y="74"/>
                  </a:lnTo>
                  <a:lnTo>
                    <a:pt x="494" y="100"/>
                  </a:lnTo>
                  <a:lnTo>
                    <a:pt x="498" y="108"/>
                  </a:lnTo>
                  <a:lnTo>
                    <a:pt x="504" y="116"/>
                  </a:lnTo>
                  <a:lnTo>
                    <a:pt x="512" y="126"/>
                  </a:lnTo>
                  <a:lnTo>
                    <a:pt x="524" y="136"/>
                  </a:lnTo>
                  <a:lnTo>
                    <a:pt x="578" y="140"/>
                  </a:lnTo>
                  <a:lnTo>
                    <a:pt x="618" y="158"/>
                  </a:lnTo>
                  <a:lnTo>
                    <a:pt x="622" y="160"/>
                  </a:lnTo>
                  <a:lnTo>
                    <a:pt x="626" y="160"/>
                  </a:lnTo>
                  <a:lnTo>
                    <a:pt x="638" y="160"/>
                  </a:lnTo>
                  <a:lnTo>
                    <a:pt x="652" y="162"/>
                  </a:lnTo>
                  <a:lnTo>
                    <a:pt x="660" y="164"/>
                  </a:lnTo>
                  <a:lnTo>
                    <a:pt x="668" y="170"/>
                  </a:lnTo>
                  <a:lnTo>
                    <a:pt x="670" y="174"/>
                  </a:lnTo>
                  <a:lnTo>
                    <a:pt x="672" y="180"/>
                  </a:lnTo>
                  <a:lnTo>
                    <a:pt x="676" y="186"/>
                  </a:lnTo>
                  <a:lnTo>
                    <a:pt x="684" y="192"/>
                  </a:lnTo>
                  <a:lnTo>
                    <a:pt x="690" y="194"/>
                  </a:lnTo>
                  <a:lnTo>
                    <a:pt x="702" y="196"/>
                  </a:lnTo>
                  <a:lnTo>
                    <a:pt x="710" y="198"/>
                  </a:lnTo>
                  <a:lnTo>
                    <a:pt x="714" y="202"/>
                  </a:lnTo>
                  <a:lnTo>
                    <a:pt x="718" y="208"/>
                  </a:lnTo>
                  <a:lnTo>
                    <a:pt x="720" y="214"/>
                  </a:lnTo>
                  <a:lnTo>
                    <a:pt x="708" y="228"/>
                  </a:lnTo>
                  <a:lnTo>
                    <a:pt x="706" y="236"/>
                  </a:lnTo>
                  <a:lnTo>
                    <a:pt x="702" y="250"/>
                  </a:lnTo>
                  <a:lnTo>
                    <a:pt x="708" y="256"/>
                  </a:lnTo>
                  <a:lnTo>
                    <a:pt x="716" y="264"/>
                  </a:lnTo>
                  <a:lnTo>
                    <a:pt x="724" y="274"/>
                  </a:lnTo>
                  <a:lnTo>
                    <a:pt x="732" y="290"/>
                  </a:lnTo>
                  <a:lnTo>
                    <a:pt x="732" y="298"/>
                  </a:lnTo>
                  <a:lnTo>
                    <a:pt x="734" y="310"/>
                  </a:lnTo>
                  <a:lnTo>
                    <a:pt x="736" y="316"/>
                  </a:lnTo>
                  <a:lnTo>
                    <a:pt x="740" y="320"/>
                  </a:lnTo>
                  <a:lnTo>
                    <a:pt x="746" y="326"/>
                  </a:lnTo>
                  <a:lnTo>
                    <a:pt x="754" y="330"/>
                  </a:lnTo>
                  <a:lnTo>
                    <a:pt x="754" y="334"/>
                  </a:lnTo>
                  <a:lnTo>
                    <a:pt x="734" y="338"/>
                  </a:lnTo>
                  <a:lnTo>
                    <a:pt x="718" y="342"/>
                  </a:lnTo>
                  <a:lnTo>
                    <a:pt x="704" y="348"/>
                  </a:lnTo>
                  <a:lnTo>
                    <a:pt x="692" y="354"/>
                  </a:lnTo>
                  <a:lnTo>
                    <a:pt x="670" y="372"/>
                  </a:lnTo>
                  <a:lnTo>
                    <a:pt x="640" y="392"/>
                  </a:lnTo>
                  <a:lnTo>
                    <a:pt x="634" y="396"/>
                  </a:lnTo>
                  <a:lnTo>
                    <a:pt x="626" y="400"/>
                  </a:lnTo>
                  <a:lnTo>
                    <a:pt x="616" y="414"/>
                  </a:lnTo>
                  <a:lnTo>
                    <a:pt x="598" y="420"/>
                  </a:lnTo>
                  <a:lnTo>
                    <a:pt x="582" y="424"/>
                  </a:lnTo>
                  <a:lnTo>
                    <a:pt x="576" y="426"/>
                  </a:lnTo>
                  <a:lnTo>
                    <a:pt x="570" y="430"/>
                  </a:lnTo>
                  <a:lnTo>
                    <a:pt x="562" y="434"/>
                  </a:lnTo>
                  <a:lnTo>
                    <a:pt x="556" y="442"/>
                  </a:lnTo>
                  <a:lnTo>
                    <a:pt x="544" y="448"/>
                  </a:lnTo>
                  <a:lnTo>
                    <a:pt x="512" y="422"/>
                  </a:lnTo>
                  <a:lnTo>
                    <a:pt x="500" y="418"/>
                  </a:lnTo>
                  <a:lnTo>
                    <a:pt x="490" y="414"/>
                  </a:lnTo>
                  <a:lnTo>
                    <a:pt x="482" y="408"/>
                  </a:lnTo>
                  <a:lnTo>
                    <a:pt x="474" y="402"/>
                  </a:lnTo>
                  <a:lnTo>
                    <a:pt x="462" y="390"/>
                  </a:lnTo>
                  <a:lnTo>
                    <a:pt x="450" y="380"/>
                  </a:lnTo>
                  <a:lnTo>
                    <a:pt x="434" y="382"/>
                  </a:lnTo>
                  <a:lnTo>
                    <a:pt x="426" y="384"/>
                  </a:lnTo>
                  <a:lnTo>
                    <a:pt x="420" y="392"/>
                  </a:lnTo>
                  <a:lnTo>
                    <a:pt x="410" y="404"/>
                  </a:lnTo>
                  <a:lnTo>
                    <a:pt x="392" y="402"/>
                  </a:lnTo>
                  <a:lnTo>
                    <a:pt x="374" y="398"/>
                  </a:lnTo>
                  <a:lnTo>
                    <a:pt x="358" y="392"/>
                  </a:lnTo>
                  <a:lnTo>
                    <a:pt x="342" y="384"/>
                  </a:lnTo>
                  <a:lnTo>
                    <a:pt x="312" y="366"/>
                  </a:lnTo>
                  <a:lnTo>
                    <a:pt x="286" y="352"/>
                  </a:lnTo>
                  <a:lnTo>
                    <a:pt x="268" y="348"/>
                  </a:lnTo>
                  <a:lnTo>
                    <a:pt x="252" y="346"/>
                  </a:lnTo>
                  <a:lnTo>
                    <a:pt x="228" y="338"/>
                  </a:lnTo>
                  <a:lnTo>
                    <a:pt x="200" y="338"/>
                  </a:lnTo>
                  <a:lnTo>
                    <a:pt x="192" y="342"/>
                  </a:lnTo>
                  <a:lnTo>
                    <a:pt x="186" y="344"/>
                  </a:lnTo>
                  <a:lnTo>
                    <a:pt x="184" y="350"/>
                  </a:lnTo>
                  <a:lnTo>
                    <a:pt x="186" y="358"/>
                  </a:lnTo>
                  <a:lnTo>
                    <a:pt x="192" y="368"/>
                  </a:lnTo>
                  <a:lnTo>
                    <a:pt x="202" y="380"/>
                  </a:lnTo>
                  <a:lnTo>
                    <a:pt x="196" y="392"/>
                  </a:lnTo>
                  <a:lnTo>
                    <a:pt x="182" y="390"/>
                  </a:lnTo>
                  <a:lnTo>
                    <a:pt x="164" y="390"/>
                  </a:lnTo>
                  <a:lnTo>
                    <a:pt x="150" y="394"/>
                  </a:lnTo>
                  <a:lnTo>
                    <a:pt x="138" y="398"/>
                  </a:lnTo>
                  <a:lnTo>
                    <a:pt x="128" y="406"/>
                  </a:lnTo>
                  <a:lnTo>
                    <a:pt x="118" y="414"/>
                  </a:lnTo>
                  <a:lnTo>
                    <a:pt x="112" y="426"/>
                  </a:lnTo>
                  <a:lnTo>
                    <a:pt x="96" y="454"/>
                  </a:lnTo>
                  <a:lnTo>
                    <a:pt x="88" y="460"/>
                  </a:lnTo>
                  <a:lnTo>
                    <a:pt x="80" y="466"/>
                  </a:lnTo>
                  <a:close/>
                </a:path>
              </a:pathLst>
            </a:custGeom>
            <a:pattFill prst="wdDnDiag">
              <a:fgClr>
                <a:srgbClr val="F2F2F2"/>
              </a:fgClr>
              <a:bgClr>
                <a:schemeClr val="bg1"/>
              </a:bgClr>
            </a:pattFill>
            <a:ln w="9525">
              <a:solidFill>
                <a:srgbClr val="009900"/>
              </a:solidFill>
              <a:round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28" name="Freeform 24"/>
            <p:cNvSpPr/>
            <p:nvPr/>
          </p:nvSpPr>
          <p:spPr bwMode="auto">
            <a:xfrm>
              <a:off x="6423025" y="3759200"/>
              <a:ext cx="739775" cy="911225"/>
            </a:xfrm>
            <a:custGeom>
              <a:gdLst>
                <a:gd fmla="*/ 212 w 466" name="T0"/>
                <a:gd fmla="*/ 570 h 574" name="T1"/>
                <a:gd fmla="*/ 202 w 466" name="T2"/>
                <a:gd fmla="*/ 516 h 574" name="T3"/>
                <a:gd fmla="*/ 166 w 466" name="T4"/>
                <a:gd fmla="*/ 522 h 574" name="T5"/>
                <a:gd fmla="*/ 148 w 466" name="T6"/>
                <a:gd fmla="*/ 546 h 574" name="T7"/>
                <a:gd fmla="*/ 140 w 466" name="T8"/>
                <a:gd fmla="*/ 538 h 574" name="T9"/>
                <a:gd fmla="*/ 122 w 466" name="T10"/>
                <a:gd fmla="*/ 520 h 574" name="T11"/>
                <a:gd fmla="*/ 114 w 466" name="T12"/>
                <a:gd fmla="*/ 490 h 574" name="T13"/>
                <a:gd fmla="*/ 102 w 466" name="T14"/>
                <a:gd fmla="*/ 470 h 574" name="T15"/>
                <a:gd fmla="*/ 100 w 466" name="T16"/>
                <a:gd fmla="*/ 446 h 574" name="T17"/>
                <a:gd fmla="*/ 106 w 466" name="T18"/>
                <a:gd fmla="*/ 416 h 574" name="T19"/>
                <a:gd fmla="*/ 68 w 466" name="T20"/>
                <a:gd fmla="*/ 398 h 574" name="T21"/>
                <a:gd fmla="*/ 58 w 466" name="T22"/>
                <a:gd fmla="*/ 380 h 574" name="T23"/>
                <a:gd fmla="*/ 56 w 466" name="T24"/>
                <a:gd fmla="*/ 366 h 574" name="T25"/>
                <a:gd fmla="*/ 86 w 466" name="T26"/>
                <a:gd fmla="*/ 346 h 574" name="T27"/>
                <a:gd fmla="*/ 96 w 466" name="T28"/>
                <a:gd fmla="*/ 284 h 574" name="T29"/>
                <a:gd fmla="*/ 78 w 466" name="T30"/>
                <a:gd fmla="*/ 252 h 574" name="T31"/>
                <a:gd fmla="*/ 48 w 466" name="T32"/>
                <a:gd fmla="*/ 262 h 574" name="T33"/>
                <a:gd fmla="*/ 30 w 466" name="T34"/>
                <a:gd fmla="*/ 252 h 574" name="T35"/>
                <a:gd fmla="*/ 0 w 466" name="T36"/>
                <a:gd fmla="*/ 202 h 574" name="T37"/>
                <a:gd fmla="*/ 10 w 466" name="T38"/>
                <a:gd fmla="*/ 180 h 574" name="T39"/>
                <a:gd fmla="*/ 42 w 466" name="T40"/>
                <a:gd fmla="*/ 148 h 574" name="T41"/>
                <a:gd fmla="*/ 44 w 466" name="T42"/>
                <a:gd fmla="*/ 72 h 574" name="T43"/>
                <a:gd fmla="*/ 58 w 466" name="T44"/>
                <a:gd fmla="*/ 74 h 574" name="T45"/>
                <a:gd fmla="*/ 76 w 466" name="T46"/>
                <a:gd fmla="*/ 110 h 574" name="T47"/>
                <a:gd fmla="*/ 110 w 466" name="T48"/>
                <a:gd fmla="*/ 120 h 574" name="T49"/>
                <a:gd fmla="*/ 126 w 466" name="T50"/>
                <a:gd fmla="*/ 80 h 574" name="T51"/>
                <a:gd fmla="*/ 134 w 466" name="T52"/>
                <a:gd fmla="*/ 54 h 574" name="T53"/>
                <a:gd fmla="*/ 102 w 466" name="T54"/>
                <a:gd fmla="*/ 6 h 574" name="T55"/>
                <a:gd fmla="*/ 118 w 466" name="T56"/>
                <a:gd fmla="*/ 0 h 574" name="T57"/>
                <a:gd fmla="*/ 150 w 466" name="T58"/>
                <a:gd fmla="*/ 40 h 574" name="T59"/>
                <a:gd fmla="*/ 176 w 466" name="T60"/>
                <a:gd fmla="*/ 80 h 574" name="T61"/>
                <a:gd fmla="*/ 264 w 466" name="T62"/>
                <a:gd fmla="*/ 106 h 574" name="T63"/>
                <a:gd fmla="*/ 294 w 466" name="T64"/>
                <a:gd fmla="*/ 174 h 574" name="T65"/>
                <a:gd fmla="*/ 318 w 466" name="T66"/>
                <a:gd fmla="*/ 202 h 574" name="T67"/>
                <a:gd fmla="*/ 358 w 466" name="T68"/>
                <a:gd fmla="*/ 194 h 574" name="T69"/>
                <a:gd fmla="*/ 362 w 466" name="T70"/>
                <a:gd fmla="*/ 180 h 574" name="T71"/>
                <a:gd fmla="*/ 388 w 466" name="T72"/>
                <a:gd fmla="*/ 194 h 574" name="T73"/>
                <a:gd fmla="*/ 382 w 466" name="T74"/>
                <a:gd fmla="*/ 224 h 574" name="T75"/>
                <a:gd fmla="*/ 338 w 466" name="T76"/>
                <a:gd fmla="*/ 250 h 574" name="T77"/>
                <a:gd fmla="*/ 330 w 466" name="T78"/>
                <a:gd fmla="*/ 280 h 574" name="T79"/>
                <a:gd fmla="*/ 326 w 466" name="T80"/>
                <a:gd fmla="*/ 302 h 574" name="T81"/>
                <a:gd fmla="*/ 380 w 466" name="T82"/>
                <a:gd fmla="*/ 346 h 574" name="T83"/>
                <a:gd fmla="*/ 392 w 466" name="T84"/>
                <a:gd fmla="*/ 360 h 574" name="T85"/>
                <a:gd fmla="*/ 456 w 466" name="T86"/>
                <a:gd fmla="*/ 378 h 574" name="T87"/>
                <a:gd fmla="*/ 466 w 466" name="T88"/>
                <a:gd fmla="*/ 402 h 574" name="T89"/>
                <a:gd fmla="*/ 426 w 466" name="T90"/>
                <a:gd fmla="*/ 420 h 574" name="T91"/>
                <a:gd fmla="*/ 416 w 466" name="T92"/>
                <a:gd fmla="*/ 440 h 574" name="T93"/>
                <a:gd fmla="*/ 420 w 466" name="T94"/>
                <a:gd fmla="*/ 460 h 574" name="T95"/>
                <a:gd fmla="*/ 400 w 466" name="T96"/>
                <a:gd fmla="*/ 522 h 574" name="T97"/>
                <a:gd fmla="*/ 378 w 466" name="T98"/>
                <a:gd fmla="*/ 546 h 574" name="T99"/>
                <a:gd fmla="*/ 330 w 466" name="T100"/>
                <a:gd fmla="*/ 560 h 574" name="T101"/>
                <a:gd fmla="*/ 278 w 466" name="T102"/>
                <a:gd fmla="*/ 566 h 574" name="T103"/>
                <a:gd fmla="*/ 256 w 466" name="T104"/>
                <a:gd fmla="*/ 536 h 574" name="T105"/>
                <a:gd fmla="*/ 238 w 466" name="T106"/>
                <a:gd fmla="*/ 532 h 574" name="T107"/>
                <a:gd fmla="*/ 226 w 466" name="T108"/>
                <a:gd fmla="*/ 574 h 574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</a:gdLst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b="b" l="0" r="r" t="0"/>
              <a:pathLst>
                <a:path h="574" w="466">
                  <a:moveTo>
                    <a:pt x="216" y="574"/>
                  </a:moveTo>
                  <a:lnTo>
                    <a:pt x="216" y="574"/>
                  </a:lnTo>
                  <a:lnTo>
                    <a:pt x="212" y="570"/>
                  </a:lnTo>
                  <a:lnTo>
                    <a:pt x="212" y="524"/>
                  </a:lnTo>
                  <a:lnTo>
                    <a:pt x="202" y="516"/>
                  </a:lnTo>
                  <a:lnTo>
                    <a:pt x="182" y="516"/>
                  </a:lnTo>
                  <a:lnTo>
                    <a:pt x="176" y="518"/>
                  </a:lnTo>
                  <a:lnTo>
                    <a:pt x="170" y="520"/>
                  </a:lnTo>
                  <a:lnTo>
                    <a:pt x="166" y="522"/>
                  </a:lnTo>
                  <a:lnTo>
                    <a:pt x="162" y="528"/>
                  </a:lnTo>
                  <a:lnTo>
                    <a:pt x="154" y="542"/>
                  </a:lnTo>
                  <a:lnTo>
                    <a:pt x="148" y="546"/>
                  </a:lnTo>
                  <a:lnTo>
                    <a:pt x="144" y="548"/>
                  </a:lnTo>
                  <a:lnTo>
                    <a:pt x="142" y="542"/>
                  </a:lnTo>
                  <a:lnTo>
                    <a:pt x="140" y="538"/>
                  </a:lnTo>
                  <a:lnTo>
                    <a:pt x="130" y="532"/>
                  </a:lnTo>
                  <a:lnTo>
                    <a:pt x="122" y="520"/>
                  </a:lnTo>
                  <a:lnTo>
                    <a:pt x="122" y="510"/>
                  </a:lnTo>
                  <a:lnTo>
                    <a:pt x="120" y="502"/>
                  </a:lnTo>
                  <a:lnTo>
                    <a:pt x="118" y="494"/>
                  </a:lnTo>
                  <a:lnTo>
                    <a:pt x="114" y="490"/>
                  </a:lnTo>
                  <a:lnTo>
                    <a:pt x="108" y="480"/>
                  </a:lnTo>
                  <a:lnTo>
                    <a:pt x="104" y="476"/>
                  </a:lnTo>
                  <a:lnTo>
                    <a:pt x="102" y="470"/>
                  </a:lnTo>
                  <a:lnTo>
                    <a:pt x="94" y="462"/>
                  </a:lnTo>
                  <a:lnTo>
                    <a:pt x="94" y="452"/>
                  </a:lnTo>
                  <a:lnTo>
                    <a:pt x="100" y="446"/>
                  </a:lnTo>
                  <a:lnTo>
                    <a:pt x="112" y="436"/>
                  </a:lnTo>
                  <a:lnTo>
                    <a:pt x="110" y="424"/>
                  </a:lnTo>
                  <a:lnTo>
                    <a:pt x="106" y="416"/>
                  </a:lnTo>
                  <a:lnTo>
                    <a:pt x="100" y="410"/>
                  </a:lnTo>
                  <a:lnTo>
                    <a:pt x="92" y="406"/>
                  </a:lnTo>
                  <a:lnTo>
                    <a:pt x="74" y="400"/>
                  </a:lnTo>
                  <a:lnTo>
                    <a:pt x="68" y="398"/>
                  </a:lnTo>
                  <a:lnTo>
                    <a:pt x="60" y="394"/>
                  </a:lnTo>
                  <a:lnTo>
                    <a:pt x="58" y="380"/>
                  </a:lnTo>
                  <a:lnTo>
                    <a:pt x="54" y="376"/>
                  </a:lnTo>
                  <a:lnTo>
                    <a:pt x="54" y="370"/>
                  </a:lnTo>
                  <a:lnTo>
                    <a:pt x="56" y="366"/>
                  </a:lnTo>
                  <a:lnTo>
                    <a:pt x="64" y="356"/>
                  </a:lnTo>
                  <a:lnTo>
                    <a:pt x="74" y="350"/>
                  </a:lnTo>
                  <a:lnTo>
                    <a:pt x="86" y="346"/>
                  </a:lnTo>
                  <a:lnTo>
                    <a:pt x="102" y="326"/>
                  </a:lnTo>
                  <a:lnTo>
                    <a:pt x="100" y="304"/>
                  </a:lnTo>
                  <a:lnTo>
                    <a:pt x="96" y="284"/>
                  </a:lnTo>
                  <a:lnTo>
                    <a:pt x="88" y="266"/>
                  </a:lnTo>
                  <a:lnTo>
                    <a:pt x="84" y="260"/>
                  </a:lnTo>
                  <a:lnTo>
                    <a:pt x="78" y="252"/>
                  </a:lnTo>
                  <a:lnTo>
                    <a:pt x="56" y="252"/>
                  </a:lnTo>
                  <a:lnTo>
                    <a:pt x="48" y="262"/>
                  </a:lnTo>
                  <a:lnTo>
                    <a:pt x="40" y="264"/>
                  </a:lnTo>
                  <a:lnTo>
                    <a:pt x="34" y="258"/>
                  </a:lnTo>
                  <a:lnTo>
                    <a:pt x="30" y="252"/>
                  </a:lnTo>
                  <a:lnTo>
                    <a:pt x="24" y="238"/>
                  </a:lnTo>
                  <a:lnTo>
                    <a:pt x="20" y="216"/>
                  </a:lnTo>
                  <a:lnTo>
                    <a:pt x="0" y="202"/>
                  </a:lnTo>
                  <a:lnTo>
                    <a:pt x="2" y="194"/>
                  </a:lnTo>
                  <a:lnTo>
                    <a:pt x="6" y="186"/>
                  </a:lnTo>
                  <a:lnTo>
                    <a:pt x="10" y="180"/>
                  </a:lnTo>
                  <a:lnTo>
                    <a:pt x="16" y="172"/>
                  </a:lnTo>
                  <a:lnTo>
                    <a:pt x="30" y="160"/>
                  </a:lnTo>
                  <a:lnTo>
                    <a:pt x="42" y="148"/>
                  </a:lnTo>
                  <a:lnTo>
                    <a:pt x="46" y="128"/>
                  </a:lnTo>
                  <a:lnTo>
                    <a:pt x="46" y="108"/>
                  </a:lnTo>
                  <a:lnTo>
                    <a:pt x="44" y="72"/>
                  </a:lnTo>
                  <a:lnTo>
                    <a:pt x="48" y="70"/>
                  </a:lnTo>
                  <a:lnTo>
                    <a:pt x="58" y="74"/>
                  </a:lnTo>
                  <a:lnTo>
                    <a:pt x="60" y="82"/>
                  </a:lnTo>
                  <a:lnTo>
                    <a:pt x="66" y="96"/>
                  </a:lnTo>
                  <a:lnTo>
                    <a:pt x="72" y="104"/>
                  </a:lnTo>
                  <a:lnTo>
                    <a:pt x="76" y="110"/>
                  </a:lnTo>
                  <a:lnTo>
                    <a:pt x="82" y="116"/>
                  </a:lnTo>
                  <a:lnTo>
                    <a:pt x="90" y="120"/>
                  </a:lnTo>
                  <a:lnTo>
                    <a:pt x="110" y="120"/>
                  </a:lnTo>
                  <a:lnTo>
                    <a:pt x="118" y="104"/>
                  </a:lnTo>
                  <a:lnTo>
                    <a:pt x="122" y="92"/>
                  </a:lnTo>
                  <a:lnTo>
                    <a:pt x="126" y="80"/>
                  </a:lnTo>
                  <a:lnTo>
                    <a:pt x="132" y="66"/>
                  </a:lnTo>
                  <a:lnTo>
                    <a:pt x="134" y="54"/>
                  </a:lnTo>
                  <a:lnTo>
                    <a:pt x="96" y="18"/>
                  </a:lnTo>
                  <a:lnTo>
                    <a:pt x="98" y="10"/>
                  </a:lnTo>
                  <a:lnTo>
                    <a:pt x="102" y="6"/>
                  </a:lnTo>
                  <a:lnTo>
                    <a:pt x="106" y="4"/>
                  </a:lnTo>
                  <a:lnTo>
                    <a:pt x="112" y="0"/>
                  </a:lnTo>
                  <a:lnTo>
                    <a:pt x="118" y="0"/>
                  </a:lnTo>
                  <a:lnTo>
                    <a:pt x="128" y="12"/>
                  </a:lnTo>
                  <a:lnTo>
                    <a:pt x="140" y="24"/>
                  </a:lnTo>
                  <a:lnTo>
                    <a:pt x="150" y="40"/>
                  </a:lnTo>
                  <a:lnTo>
                    <a:pt x="160" y="60"/>
                  </a:lnTo>
                  <a:lnTo>
                    <a:pt x="176" y="80"/>
                  </a:lnTo>
                  <a:lnTo>
                    <a:pt x="248" y="94"/>
                  </a:lnTo>
                  <a:lnTo>
                    <a:pt x="264" y="106"/>
                  </a:lnTo>
                  <a:lnTo>
                    <a:pt x="272" y="126"/>
                  </a:lnTo>
                  <a:lnTo>
                    <a:pt x="280" y="150"/>
                  </a:lnTo>
                  <a:lnTo>
                    <a:pt x="286" y="162"/>
                  </a:lnTo>
                  <a:lnTo>
                    <a:pt x="294" y="174"/>
                  </a:lnTo>
                  <a:lnTo>
                    <a:pt x="302" y="184"/>
                  </a:lnTo>
                  <a:lnTo>
                    <a:pt x="314" y="194"/>
                  </a:lnTo>
                  <a:lnTo>
                    <a:pt x="318" y="202"/>
                  </a:lnTo>
                  <a:lnTo>
                    <a:pt x="336" y="200"/>
                  </a:lnTo>
                  <a:lnTo>
                    <a:pt x="348" y="198"/>
                  </a:lnTo>
                  <a:lnTo>
                    <a:pt x="358" y="194"/>
                  </a:lnTo>
                  <a:lnTo>
                    <a:pt x="360" y="182"/>
                  </a:lnTo>
                  <a:lnTo>
                    <a:pt x="360" y="180"/>
                  </a:lnTo>
                  <a:lnTo>
                    <a:pt x="362" y="180"/>
                  </a:lnTo>
                  <a:lnTo>
                    <a:pt x="366" y="180"/>
                  </a:lnTo>
                  <a:lnTo>
                    <a:pt x="380" y="180"/>
                  </a:lnTo>
                  <a:lnTo>
                    <a:pt x="388" y="194"/>
                  </a:lnTo>
                  <a:lnTo>
                    <a:pt x="392" y="206"/>
                  </a:lnTo>
                  <a:lnTo>
                    <a:pt x="394" y="220"/>
                  </a:lnTo>
                  <a:lnTo>
                    <a:pt x="382" y="224"/>
                  </a:lnTo>
                  <a:lnTo>
                    <a:pt x="370" y="226"/>
                  </a:lnTo>
                  <a:lnTo>
                    <a:pt x="348" y="226"/>
                  </a:lnTo>
                  <a:lnTo>
                    <a:pt x="338" y="250"/>
                  </a:lnTo>
                  <a:lnTo>
                    <a:pt x="334" y="274"/>
                  </a:lnTo>
                  <a:lnTo>
                    <a:pt x="330" y="280"/>
                  </a:lnTo>
                  <a:lnTo>
                    <a:pt x="326" y="284"/>
                  </a:lnTo>
                  <a:lnTo>
                    <a:pt x="326" y="292"/>
                  </a:lnTo>
                  <a:lnTo>
                    <a:pt x="326" y="302"/>
                  </a:lnTo>
                  <a:lnTo>
                    <a:pt x="368" y="342"/>
                  </a:lnTo>
                  <a:lnTo>
                    <a:pt x="372" y="344"/>
                  </a:lnTo>
                  <a:lnTo>
                    <a:pt x="380" y="346"/>
                  </a:lnTo>
                  <a:lnTo>
                    <a:pt x="388" y="350"/>
                  </a:lnTo>
                  <a:lnTo>
                    <a:pt x="390" y="354"/>
                  </a:lnTo>
                  <a:lnTo>
                    <a:pt x="392" y="360"/>
                  </a:lnTo>
                  <a:lnTo>
                    <a:pt x="408" y="374"/>
                  </a:lnTo>
                  <a:lnTo>
                    <a:pt x="456" y="378"/>
                  </a:lnTo>
                  <a:lnTo>
                    <a:pt x="466" y="386"/>
                  </a:lnTo>
                  <a:lnTo>
                    <a:pt x="466" y="402"/>
                  </a:lnTo>
                  <a:lnTo>
                    <a:pt x="458" y="408"/>
                  </a:lnTo>
                  <a:lnTo>
                    <a:pt x="450" y="412"/>
                  </a:lnTo>
                  <a:lnTo>
                    <a:pt x="434" y="416"/>
                  </a:lnTo>
                  <a:lnTo>
                    <a:pt x="426" y="420"/>
                  </a:lnTo>
                  <a:lnTo>
                    <a:pt x="422" y="424"/>
                  </a:lnTo>
                  <a:lnTo>
                    <a:pt x="418" y="430"/>
                  </a:lnTo>
                  <a:lnTo>
                    <a:pt x="416" y="440"/>
                  </a:lnTo>
                  <a:lnTo>
                    <a:pt x="420" y="450"/>
                  </a:lnTo>
                  <a:lnTo>
                    <a:pt x="420" y="456"/>
                  </a:lnTo>
                  <a:lnTo>
                    <a:pt x="420" y="460"/>
                  </a:lnTo>
                  <a:lnTo>
                    <a:pt x="408" y="466"/>
                  </a:lnTo>
                  <a:lnTo>
                    <a:pt x="400" y="472"/>
                  </a:lnTo>
                  <a:lnTo>
                    <a:pt x="400" y="522"/>
                  </a:lnTo>
                  <a:lnTo>
                    <a:pt x="392" y="532"/>
                  </a:lnTo>
                  <a:lnTo>
                    <a:pt x="384" y="540"/>
                  </a:lnTo>
                  <a:lnTo>
                    <a:pt x="378" y="546"/>
                  </a:lnTo>
                  <a:lnTo>
                    <a:pt x="368" y="550"/>
                  </a:lnTo>
                  <a:lnTo>
                    <a:pt x="352" y="556"/>
                  </a:lnTo>
                  <a:lnTo>
                    <a:pt x="330" y="560"/>
                  </a:lnTo>
                  <a:lnTo>
                    <a:pt x="316" y="566"/>
                  </a:lnTo>
                  <a:lnTo>
                    <a:pt x="302" y="570"/>
                  </a:lnTo>
                  <a:lnTo>
                    <a:pt x="290" y="570"/>
                  </a:lnTo>
                  <a:lnTo>
                    <a:pt x="278" y="566"/>
                  </a:lnTo>
                  <a:lnTo>
                    <a:pt x="268" y="556"/>
                  </a:lnTo>
                  <a:lnTo>
                    <a:pt x="260" y="546"/>
                  </a:lnTo>
                  <a:lnTo>
                    <a:pt x="256" y="536"/>
                  </a:lnTo>
                  <a:lnTo>
                    <a:pt x="250" y="530"/>
                  </a:lnTo>
                  <a:lnTo>
                    <a:pt x="242" y="530"/>
                  </a:lnTo>
                  <a:lnTo>
                    <a:pt x="238" y="532"/>
                  </a:lnTo>
                  <a:lnTo>
                    <a:pt x="234" y="542"/>
                  </a:lnTo>
                  <a:lnTo>
                    <a:pt x="226" y="574"/>
                  </a:lnTo>
                  <a:lnTo>
                    <a:pt x="216" y="574"/>
                  </a:lnTo>
                  <a:close/>
                </a:path>
              </a:pathLst>
            </a:custGeom>
            <a:pattFill prst="wdDnDiag">
              <a:fgClr>
                <a:srgbClr val="F2F2F2"/>
              </a:fgClr>
              <a:bgClr>
                <a:schemeClr val="bg1"/>
              </a:bgClr>
            </a:pattFill>
            <a:ln w="9525">
              <a:solidFill>
                <a:srgbClr val="009900"/>
              </a:solidFill>
              <a:round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29" name="Freeform 25"/>
            <p:cNvSpPr/>
            <p:nvPr/>
          </p:nvSpPr>
          <p:spPr bwMode="auto">
            <a:xfrm>
              <a:off x="6619875" y="3635375"/>
              <a:ext cx="863600" cy="854075"/>
            </a:xfrm>
            <a:custGeom>
              <a:gdLst>
                <a:gd fmla="*/ 322 w 544" name="T0"/>
                <a:gd fmla="*/ 532 h 538" name="T1"/>
                <a:gd fmla="*/ 308 w 544" name="T2"/>
                <a:gd fmla="*/ 518 h 538" name="T3"/>
                <a:gd fmla="*/ 308 w 544" name="T4"/>
                <a:gd fmla="*/ 508 h 538" name="T5"/>
                <a:gd fmla="*/ 354 w 544" name="T6"/>
                <a:gd fmla="*/ 484 h 538" name="T7"/>
                <a:gd fmla="*/ 342 w 544" name="T8"/>
                <a:gd fmla="*/ 450 h 538" name="T9"/>
                <a:gd fmla="*/ 298 w 544" name="T10"/>
                <a:gd fmla="*/ 444 h 538" name="T11"/>
                <a:gd fmla="*/ 272 w 544" name="T12"/>
                <a:gd fmla="*/ 420 h 538" name="T13"/>
                <a:gd fmla="*/ 240 w 544" name="T14"/>
                <a:gd fmla="*/ 400 h 538" name="T15"/>
                <a:gd fmla="*/ 216 w 544" name="T16"/>
                <a:gd fmla="*/ 380 h 538" name="T17"/>
                <a:gd fmla="*/ 216 w 544" name="T18"/>
                <a:gd fmla="*/ 364 h 538" name="T19"/>
                <a:gd fmla="*/ 224 w 544" name="T20"/>
                <a:gd fmla="*/ 334 h 538" name="T21"/>
                <a:gd fmla="*/ 254 w 544" name="T22"/>
                <a:gd fmla="*/ 314 h 538" name="T23"/>
                <a:gd fmla="*/ 280 w 544" name="T24"/>
                <a:gd fmla="*/ 304 h 538" name="T25"/>
                <a:gd fmla="*/ 264 w 544" name="T26"/>
                <a:gd fmla="*/ 250 h 538" name="T27"/>
                <a:gd fmla="*/ 228 w 544" name="T28"/>
                <a:gd fmla="*/ 252 h 538" name="T29"/>
                <a:gd fmla="*/ 202 w 544" name="T30"/>
                <a:gd fmla="*/ 272 h 538" name="T31"/>
                <a:gd fmla="*/ 186 w 544" name="T32"/>
                <a:gd fmla="*/ 256 h 538" name="T33"/>
                <a:gd fmla="*/ 152 w 544" name="T34"/>
                <a:gd fmla="*/ 186 h 538" name="T35"/>
                <a:gd fmla="*/ 116 w 544" name="T36"/>
                <a:gd fmla="*/ 158 h 538" name="T37"/>
                <a:gd fmla="*/ 58 w 544" name="T38"/>
                <a:gd fmla="*/ 146 h 538" name="T39"/>
                <a:gd fmla="*/ 26 w 544" name="T40"/>
                <a:gd fmla="*/ 98 h 538" name="T41"/>
                <a:gd fmla="*/ 0 w 544" name="T42"/>
                <a:gd fmla="*/ 56 h 538" name="T43"/>
                <a:gd fmla="*/ 10 w 544" name="T44"/>
                <a:gd fmla="*/ 36 h 538" name="T45"/>
                <a:gd fmla="*/ 30 w 544" name="T46"/>
                <a:gd fmla="*/ 52 h 538" name="T47"/>
                <a:gd fmla="*/ 36 w 544" name="T48"/>
                <a:gd fmla="*/ 60 h 538" name="T49"/>
                <a:gd fmla="*/ 60 w 544" name="T50"/>
                <a:gd fmla="*/ 90 h 538" name="T51"/>
                <a:gd fmla="*/ 112 w 544" name="T52"/>
                <a:gd fmla="*/ 98 h 538" name="T53"/>
                <a:gd fmla="*/ 140 w 544" name="T54"/>
                <a:gd fmla="*/ 68 h 538" name="T55"/>
                <a:gd fmla="*/ 160 w 544" name="T56"/>
                <a:gd fmla="*/ 76 h 538" name="T57"/>
                <a:gd fmla="*/ 200 w 544" name="T58"/>
                <a:gd fmla="*/ 50 h 538" name="T59"/>
                <a:gd fmla="*/ 212 w 544" name="T60"/>
                <a:gd fmla="*/ 10 h 538" name="T61"/>
                <a:gd fmla="*/ 236 w 544" name="T62"/>
                <a:gd fmla="*/ 0 h 538" name="T63"/>
                <a:gd fmla="*/ 268 w 544" name="T64"/>
                <a:gd fmla="*/ 52 h 538" name="T65"/>
                <a:gd fmla="*/ 338 w 544" name="T66"/>
                <a:gd fmla="*/ 88 h 538" name="T67"/>
                <a:gd fmla="*/ 412 w 544" name="T68"/>
                <a:gd fmla="*/ 218 h 538" name="T69"/>
                <a:gd fmla="*/ 424 w 544" name="T70"/>
                <a:gd fmla="*/ 258 h 538" name="T71"/>
                <a:gd fmla="*/ 500 w 544" name="T72"/>
                <a:gd fmla="*/ 312 h 538" name="T73"/>
                <a:gd fmla="*/ 526 w 544" name="T74"/>
                <a:gd fmla="*/ 336 h 538" name="T75"/>
                <a:gd fmla="*/ 470 w 544" name="T76"/>
                <a:gd fmla="*/ 340 h 538" name="T77"/>
                <a:gd fmla="*/ 504 w 544" name="T78"/>
                <a:gd fmla="*/ 374 h 538" name="T79"/>
                <a:gd fmla="*/ 498 w 544" name="T80"/>
                <a:gd fmla="*/ 392 h 538" name="T81"/>
                <a:gd fmla="*/ 540 w 544" name="T82"/>
                <a:gd fmla="*/ 420 h 538" name="T83"/>
                <a:gd fmla="*/ 540 w 544" name="T84"/>
                <a:gd fmla="*/ 440 h 538" name="T85"/>
                <a:gd fmla="*/ 502 w 544" name="T86"/>
                <a:gd fmla="*/ 468 h 538" name="T87"/>
                <a:gd fmla="*/ 498 w 544" name="T88"/>
                <a:gd fmla="*/ 474 h 538" name="T89"/>
                <a:gd fmla="*/ 452 w 544" name="T90"/>
                <a:gd fmla="*/ 514 h 538" name="T91"/>
                <a:gd fmla="*/ 416 w 544" name="T92"/>
                <a:gd fmla="*/ 530 h 538" name="T93"/>
                <a:gd fmla="*/ 342 w 544" name="T94"/>
                <a:gd fmla="*/ 538 h 538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</a:gdLst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b="b" l="0" r="r" t="0"/>
              <a:pathLst>
                <a:path h="538" w="544">
                  <a:moveTo>
                    <a:pt x="342" y="538"/>
                  </a:moveTo>
                  <a:lnTo>
                    <a:pt x="342" y="538"/>
                  </a:lnTo>
                  <a:lnTo>
                    <a:pt x="330" y="534"/>
                  </a:lnTo>
                  <a:lnTo>
                    <a:pt x="322" y="532"/>
                  </a:lnTo>
                  <a:lnTo>
                    <a:pt x="308" y="532"/>
                  </a:lnTo>
                  <a:lnTo>
                    <a:pt x="308" y="518"/>
                  </a:lnTo>
                  <a:lnTo>
                    <a:pt x="304" y="516"/>
                  </a:lnTo>
                  <a:lnTo>
                    <a:pt x="304" y="514"/>
                  </a:lnTo>
                  <a:lnTo>
                    <a:pt x="304" y="512"/>
                  </a:lnTo>
                  <a:lnTo>
                    <a:pt x="308" y="508"/>
                  </a:lnTo>
                  <a:lnTo>
                    <a:pt x="316" y="506"/>
                  </a:lnTo>
                  <a:lnTo>
                    <a:pt x="344" y="496"/>
                  </a:lnTo>
                  <a:lnTo>
                    <a:pt x="354" y="484"/>
                  </a:lnTo>
                  <a:lnTo>
                    <a:pt x="352" y="468"/>
                  </a:lnTo>
                  <a:lnTo>
                    <a:pt x="348" y="458"/>
                  </a:lnTo>
                  <a:lnTo>
                    <a:pt x="342" y="450"/>
                  </a:lnTo>
                  <a:lnTo>
                    <a:pt x="336" y="446"/>
                  </a:lnTo>
                  <a:lnTo>
                    <a:pt x="326" y="444"/>
                  </a:lnTo>
                  <a:lnTo>
                    <a:pt x="318" y="444"/>
                  </a:lnTo>
                  <a:lnTo>
                    <a:pt x="298" y="444"/>
                  </a:lnTo>
                  <a:lnTo>
                    <a:pt x="286" y="438"/>
                  </a:lnTo>
                  <a:lnTo>
                    <a:pt x="280" y="432"/>
                  </a:lnTo>
                  <a:lnTo>
                    <a:pt x="272" y="420"/>
                  </a:lnTo>
                  <a:lnTo>
                    <a:pt x="258" y="414"/>
                  </a:lnTo>
                  <a:lnTo>
                    <a:pt x="248" y="408"/>
                  </a:lnTo>
                  <a:lnTo>
                    <a:pt x="240" y="400"/>
                  </a:lnTo>
                  <a:lnTo>
                    <a:pt x="234" y="394"/>
                  </a:lnTo>
                  <a:lnTo>
                    <a:pt x="222" y="386"/>
                  </a:lnTo>
                  <a:lnTo>
                    <a:pt x="216" y="380"/>
                  </a:lnTo>
                  <a:lnTo>
                    <a:pt x="214" y="374"/>
                  </a:lnTo>
                  <a:lnTo>
                    <a:pt x="210" y="368"/>
                  </a:lnTo>
                  <a:lnTo>
                    <a:pt x="216" y="364"/>
                  </a:lnTo>
                  <a:lnTo>
                    <a:pt x="220" y="360"/>
                  </a:lnTo>
                  <a:lnTo>
                    <a:pt x="222" y="350"/>
                  </a:lnTo>
                  <a:lnTo>
                    <a:pt x="224" y="334"/>
                  </a:lnTo>
                  <a:lnTo>
                    <a:pt x="230" y="314"/>
                  </a:lnTo>
                  <a:lnTo>
                    <a:pt x="242" y="314"/>
                  </a:lnTo>
                  <a:lnTo>
                    <a:pt x="254" y="314"/>
                  </a:lnTo>
                  <a:lnTo>
                    <a:pt x="266" y="312"/>
                  </a:lnTo>
                  <a:lnTo>
                    <a:pt x="274" y="308"/>
                  </a:lnTo>
                  <a:lnTo>
                    <a:pt x="280" y="304"/>
                  </a:lnTo>
                  <a:lnTo>
                    <a:pt x="278" y="286"/>
                  </a:lnTo>
                  <a:lnTo>
                    <a:pt x="276" y="268"/>
                  </a:lnTo>
                  <a:lnTo>
                    <a:pt x="268" y="256"/>
                  </a:lnTo>
                  <a:lnTo>
                    <a:pt x="264" y="250"/>
                  </a:lnTo>
                  <a:lnTo>
                    <a:pt x="260" y="246"/>
                  </a:lnTo>
                  <a:lnTo>
                    <a:pt x="240" y="248"/>
                  </a:lnTo>
                  <a:lnTo>
                    <a:pt x="228" y="252"/>
                  </a:lnTo>
                  <a:lnTo>
                    <a:pt x="224" y="268"/>
                  </a:lnTo>
                  <a:lnTo>
                    <a:pt x="202" y="272"/>
                  </a:lnTo>
                  <a:lnTo>
                    <a:pt x="198" y="264"/>
                  </a:lnTo>
                  <a:lnTo>
                    <a:pt x="194" y="260"/>
                  </a:lnTo>
                  <a:lnTo>
                    <a:pt x="186" y="256"/>
                  </a:lnTo>
                  <a:lnTo>
                    <a:pt x="172" y="230"/>
                  </a:lnTo>
                  <a:lnTo>
                    <a:pt x="162" y="206"/>
                  </a:lnTo>
                  <a:lnTo>
                    <a:pt x="152" y="186"/>
                  </a:lnTo>
                  <a:lnTo>
                    <a:pt x="140" y="168"/>
                  </a:lnTo>
                  <a:lnTo>
                    <a:pt x="128" y="162"/>
                  </a:lnTo>
                  <a:lnTo>
                    <a:pt x="116" y="158"/>
                  </a:lnTo>
                  <a:lnTo>
                    <a:pt x="96" y="158"/>
                  </a:lnTo>
                  <a:lnTo>
                    <a:pt x="58" y="146"/>
                  </a:lnTo>
                  <a:lnTo>
                    <a:pt x="50" y="136"/>
                  </a:lnTo>
                  <a:lnTo>
                    <a:pt x="40" y="116"/>
                  </a:lnTo>
                  <a:lnTo>
                    <a:pt x="26" y="98"/>
                  </a:lnTo>
                  <a:lnTo>
                    <a:pt x="12" y="80"/>
                  </a:lnTo>
                  <a:lnTo>
                    <a:pt x="0" y="70"/>
                  </a:lnTo>
                  <a:lnTo>
                    <a:pt x="0" y="56"/>
                  </a:lnTo>
                  <a:lnTo>
                    <a:pt x="0" y="42"/>
                  </a:lnTo>
                  <a:lnTo>
                    <a:pt x="0" y="38"/>
                  </a:lnTo>
                  <a:lnTo>
                    <a:pt x="4" y="36"/>
                  </a:lnTo>
                  <a:lnTo>
                    <a:pt x="10" y="36"/>
                  </a:lnTo>
                  <a:lnTo>
                    <a:pt x="18" y="40"/>
                  </a:lnTo>
                  <a:lnTo>
                    <a:pt x="22" y="48"/>
                  </a:lnTo>
                  <a:lnTo>
                    <a:pt x="30" y="52"/>
                  </a:lnTo>
                  <a:lnTo>
                    <a:pt x="30" y="56"/>
                  </a:lnTo>
                  <a:lnTo>
                    <a:pt x="36" y="60"/>
                  </a:lnTo>
                  <a:lnTo>
                    <a:pt x="44" y="68"/>
                  </a:lnTo>
                  <a:lnTo>
                    <a:pt x="50" y="76"/>
                  </a:lnTo>
                  <a:lnTo>
                    <a:pt x="60" y="90"/>
                  </a:lnTo>
                  <a:lnTo>
                    <a:pt x="68" y="92"/>
                  </a:lnTo>
                  <a:lnTo>
                    <a:pt x="80" y="96"/>
                  </a:lnTo>
                  <a:lnTo>
                    <a:pt x="112" y="98"/>
                  </a:lnTo>
                  <a:lnTo>
                    <a:pt x="118" y="94"/>
                  </a:lnTo>
                  <a:lnTo>
                    <a:pt x="124" y="88"/>
                  </a:lnTo>
                  <a:lnTo>
                    <a:pt x="134" y="74"/>
                  </a:lnTo>
                  <a:lnTo>
                    <a:pt x="140" y="68"/>
                  </a:lnTo>
                  <a:lnTo>
                    <a:pt x="146" y="66"/>
                  </a:lnTo>
                  <a:lnTo>
                    <a:pt x="150" y="66"/>
                  </a:lnTo>
                  <a:lnTo>
                    <a:pt x="154" y="68"/>
                  </a:lnTo>
                  <a:lnTo>
                    <a:pt x="160" y="76"/>
                  </a:lnTo>
                  <a:lnTo>
                    <a:pt x="178" y="78"/>
                  </a:lnTo>
                  <a:lnTo>
                    <a:pt x="200" y="50"/>
                  </a:lnTo>
                  <a:lnTo>
                    <a:pt x="202" y="32"/>
                  </a:lnTo>
                  <a:lnTo>
                    <a:pt x="208" y="16"/>
                  </a:lnTo>
                  <a:lnTo>
                    <a:pt x="212" y="10"/>
                  </a:lnTo>
                  <a:lnTo>
                    <a:pt x="218" y="4"/>
                  </a:lnTo>
                  <a:lnTo>
                    <a:pt x="226" y="2"/>
                  </a:lnTo>
                  <a:lnTo>
                    <a:pt x="236" y="0"/>
                  </a:lnTo>
                  <a:lnTo>
                    <a:pt x="236" y="26"/>
                  </a:lnTo>
                  <a:lnTo>
                    <a:pt x="268" y="52"/>
                  </a:lnTo>
                  <a:lnTo>
                    <a:pt x="284" y="58"/>
                  </a:lnTo>
                  <a:lnTo>
                    <a:pt x="300" y="68"/>
                  </a:lnTo>
                  <a:lnTo>
                    <a:pt x="318" y="78"/>
                  </a:lnTo>
                  <a:lnTo>
                    <a:pt x="338" y="88"/>
                  </a:lnTo>
                  <a:lnTo>
                    <a:pt x="372" y="150"/>
                  </a:lnTo>
                  <a:lnTo>
                    <a:pt x="390" y="184"/>
                  </a:lnTo>
                  <a:lnTo>
                    <a:pt x="412" y="218"/>
                  </a:lnTo>
                  <a:lnTo>
                    <a:pt x="414" y="230"/>
                  </a:lnTo>
                  <a:lnTo>
                    <a:pt x="418" y="244"/>
                  </a:lnTo>
                  <a:lnTo>
                    <a:pt x="424" y="258"/>
                  </a:lnTo>
                  <a:lnTo>
                    <a:pt x="432" y="274"/>
                  </a:lnTo>
                  <a:lnTo>
                    <a:pt x="478" y="298"/>
                  </a:lnTo>
                  <a:lnTo>
                    <a:pt x="500" y="312"/>
                  </a:lnTo>
                  <a:lnTo>
                    <a:pt x="526" y="330"/>
                  </a:lnTo>
                  <a:lnTo>
                    <a:pt x="526" y="336"/>
                  </a:lnTo>
                  <a:lnTo>
                    <a:pt x="522" y="340"/>
                  </a:lnTo>
                  <a:lnTo>
                    <a:pt x="514" y="340"/>
                  </a:lnTo>
                  <a:lnTo>
                    <a:pt x="496" y="342"/>
                  </a:lnTo>
                  <a:lnTo>
                    <a:pt x="470" y="340"/>
                  </a:lnTo>
                  <a:lnTo>
                    <a:pt x="470" y="362"/>
                  </a:lnTo>
                  <a:lnTo>
                    <a:pt x="504" y="374"/>
                  </a:lnTo>
                  <a:lnTo>
                    <a:pt x="500" y="380"/>
                  </a:lnTo>
                  <a:lnTo>
                    <a:pt x="498" y="386"/>
                  </a:lnTo>
                  <a:lnTo>
                    <a:pt x="498" y="392"/>
                  </a:lnTo>
                  <a:lnTo>
                    <a:pt x="500" y="400"/>
                  </a:lnTo>
                  <a:lnTo>
                    <a:pt x="540" y="420"/>
                  </a:lnTo>
                  <a:lnTo>
                    <a:pt x="544" y="426"/>
                  </a:lnTo>
                  <a:lnTo>
                    <a:pt x="542" y="434"/>
                  </a:lnTo>
                  <a:lnTo>
                    <a:pt x="540" y="440"/>
                  </a:lnTo>
                  <a:lnTo>
                    <a:pt x="536" y="446"/>
                  </a:lnTo>
                  <a:lnTo>
                    <a:pt x="530" y="450"/>
                  </a:lnTo>
                  <a:lnTo>
                    <a:pt x="516" y="460"/>
                  </a:lnTo>
                  <a:lnTo>
                    <a:pt x="502" y="468"/>
                  </a:lnTo>
                  <a:lnTo>
                    <a:pt x="502" y="472"/>
                  </a:lnTo>
                  <a:lnTo>
                    <a:pt x="498" y="474"/>
                  </a:lnTo>
                  <a:lnTo>
                    <a:pt x="492" y="478"/>
                  </a:lnTo>
                  <a:lnTo>
                    <a:pt x="478" y="490"/>
                  </a:lnTo>
                  <a:lnTo>
                    <a:pt x="452" y="514"/>
                  </a:lnTo>
                  <a:lnTo>
                    <a:pt x="418" y="526"/>
                  </a:lnTo>
                  <a:lnTo>
                    <a:pt x="416" y="530"/>
                  </a:lnTo>
                  <a:lnTo>
                    <a:pt x="366" y="528"/>
                  </a:lnTo>
                  <a:lnTo>
                    <a:pt x="354" y="532"/>
                  </a:lnTo>
                  <a:lnTo>
                    <a:pt x="342" y="538"/>
                  </a:lnTo>
                  <a:close/>
                </a:path>
              </a:pathLst>
            </a:custGeom>
            <a:pattFill prst="wdDnDiag">
              <a:fgClr>
                <a:srgbClr val="F2F2F2"/>
              </a:fgClr>
              <a:bgClr>
                <a:schemeClr val="bg1"/>
              </a:bgClr>
            </a:pattFill>
            <a:ln w="9525">
              <a:solidFill>
                <a:srgbClr val="009900"/>
              </a:solidFill>
              <a:round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30" name="Freeform 26"/>
            <p:cNvSpPr/>
            <p:nvPr/>
          </p:nvSpPr>
          <p:spPr bwMode="auto">
            <a:xfrm>
              <a:off x="5727700" y="3489325"/>
              <a:ext cx="889000" cy="860425"/>
            </a:xfrm>
            <a:custGeom>
              <a:gdLst>
                <a:gd fmla="*/ 434 w 560" name="T0"/>
                <a:gd fmla="*/ 536 h 542" name="T1"/>
                <a:gd fmla="*/ 400 w 560" name="T2"/>
                <a:gd fmla="*/ 518 h 542" name="T3"/>
                <a:gd fmla="*/ 346 w 560" name="T4"/>
                <a:gd fmla="*/ 512 h 542" name="T5"/>
                <a:gd fmla="*/ 316 w 560" name="T6"/>
                <a:gd fmla="*/ 476 h 542" name="T7"/>
                <a:gd fmla="*/ 282 w 560" name="T8"/>
                <a:gd fmla="*/ 454 h 542" name="T9"/>
                <a:gd fmla="*/ 116 w 560" name="T10"/>
                <a:gd fmla="*/ 434 h 542" name="T11"/>
                <a:gd fmla="*/ 84 w 560" name="T12"/>
                <a:gd fmla="*/ 412 h 542" name="T13"/>
                <a:gd fmla="*/ 68 w 560" name="T14"/>
                <a:gd fmla="*/ 398 h 542" name="T15"/>
                <a:gd fmla="*/ 58 w 560" name="T16"/>
                <a:gd fmla="*/ 370 h 542" name="T17"/>
                <a:gd fmla="*/ 18 w 560" name="T18"/>
                <a:gd fmla="*/ 292 h 542" name="T19"/>
                <a:gd fmla="*/ 2 w 560" name="T20"/>
                <a:gd fmla="*/ 246 h 542" name="T21"/>
                <a:gd fmla="*/ 14 w 560" name="T22"/>
                <a:gd fmla="*/ 206 h 542" name="T23"/>
                <a:gd fmla="*/ 50 w 560" name="T24"/>
                <a:gd fmla="*/ 182 h 542" name="T25"/>
                <a:gd fmla="*/ 68 w 560" name="T26"/>
                <a:gd fmla="*/ 172 h 542" name="T27"/>
                <a:gd fmla="*/ 104 w 560" name="T28"/>
                <a:gd fmla="*/ 164 h 542" name="T29"/>
                <a:gd fmla="*/ 138 w 560" name="T30"/>
                <a:gd fmla="*/ 144 h 542" name="T31"/>
                <a:gd fmla="*/ 208 w 560" name="T32"/>
                <a:gd fmla="*/ 128 h 542" name="T33"/>
                <a:gd fmla="*/ 234 w 560" name="T34"/>
                <a:gd fmla="*/ 106 h 542" name="T35"/>
                <a:gd fmla="*/ 266 w 560" name="T36"/>
                <a:gd fmla="*/ 74 h 542" name="T37"/>
                <a:gd fmla="*/ 280 w 560" name="T38"/>
                <a:gd fmla="*/ 44 h 542" name="T39"/>
                <a:gd fmla="*/ 284 w 560" name="T40"/>
                <a:gd fmla="*/ 0 h 542" name="T41"/>
                <a:gd fmla="*/ 414 w 560" name="T42"/>
                <a:gd fmla="*/ 12 h 542" name="T43"/>
                <a:gd fmla="*/ 428 w 560" name="T44"/>
                <a:gd fmla="*/ 32 h 542" name="T45"/>
                <a:gd fmla="*/ 444 w 560" name="T46"/>
                <a:gd fmla="*/ 58 h 542" name="T47"/>
                <a:gd fmla="*/ 438 w 560" name="T48"/>
                <a:gd fmla="*/ 82 h 542" name="T49"/>
                <a:gd fmla="*/ 418 w 560" name="T50"/>
                <a:gd fmla="*/ 96 h 542" name="T51"/>
                <a:gd fmla="*/ 408 w 560" name="T52"/>
                <a:gd fmla="*/ 118 h 542" name="T53"/>
                <a:gd fmla="*/ 396 w 560" name="T54"/>
                <a:gd fmla="*/ 122 h 542" name="T55"/>
                <a:gd fmla="*/ 432 w 560" name="T56"/>
                <a:gd fmla="*/ 156 h 542" name="T57"/>
                <a:gd fmla="*/ 434 w 560" name="T58"/>
                <a:gd fmla="*/ 162 h 542" name="T59"/>
                <a:gd fmla="*/ 466 w 560" name="T60"/>
                <a:gd fmla="*/ 186 h 542" name="T61"/>
                <a:gd fmla="*/ 498 w 560" name="T62"/>
                <a:gd fmla="*/ 192 h 542" name="T63"/>
                <a:gd fmla="*/ 516 w 560" name="T64"/>
                <a:gd fmla="*/ 188 h 542" name="T65"/>
                <a:gd fmla="*/ 532 w 560" name="T66"/>
                <a:gd fmla="*/ 204 h 542" name="T67"/>
                <a:gd fmla="*/ 558 w 560" name="T68"/>
                <a:gd fmla="*/ 234 h 542" name="T69"/>
                <a:gd fmla="*/ 554 w 560" name="T70"/>
                <a:gd fmla="*/ 244 h 542" name="T71"/>
                <a:gd fmla="*/ 544 w 560" name="T72"/>
                <a:gd fmla="*/ 282 h 542" name="T73"/>
                <a:gd fmla="*/ 528 w 560" name="T74"/>
                <a:gd fmla="*/ 276 h 542" name="T75"/>
                <a:gd fmla="*/ 500 w 560" name="T76"/>
                <a:gd fmla="*/ 234 h 542" name="T77"/>
                <a:gd fmla="*/ 472 w 560" name="T78"/>
                <a:gd fmla="*/ 232 h 542" name="T79"/>
                <a:gd fmla="*/ 474 w 560" name="T80"/>
                <a:gd fmla="*/ 302 h 542" name="T81"/>
                <a:gd fmla="*/ 442 w 560" name="T82"/>
                <a:gd fmla="*/ 344 h 542" name="T83"/>
                <a:gd fmla="*/ 428 w 560" name="T84"/>
                <a:gd fmla="*/ 376 h 542" name="T85"/>
                <a:gd fmla="*/ 450 w 560" name="T86"/>
                <a:gd fmla="*/ 392 h 542" name="T87"/>
                <a:gd fmla="*/ 460 w 560" name="T88"/>
                <a:gd fmla="*/ 430 h 542" name="T89"/>
                <a:gd fmla="*/ 474 w 560" name="T90"/>
                <a:gd fmla="*/ 444 h 542" name="T91"/>
                <a:gd fmla="*/ 486 w 560" name="T92"/>
                <a:gd fmla="*/ 446 h 542" name="T93"/>
                <a:gd fmla="*/ 504 w 560" name="T94"/>
                <a:gd fmla="*/ 434 h 542" name="T95"/>
                <a:gd fmla="*/ 520 w 560" name="T96"/>
                <a:gd fmla="*/ 448 h 542" name="T97"/>
                <a:gd fmla="*/ 530 w 560" name="T98"/>
                <a:gd fmla="*/ 484 h 542" name="T99"/>
                <a:gd fmla="*/ 526 w 560" name="T100"/>
                <a:gd fmla="*/ 502 h 542" name="T101"/>
                <a:gd fmla="*/ 492 w 560" name="T102"/>
                <a:gd fmla="*/ 522 h 542" name="T103"/>
                <a:gd fmla="*/ 478 w 560" name="T104"/>
                <a:gd fmla="*/ 542 h 542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</a:gdLst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b="b" l="0" r="r" t="0"/>
              <a:pathLst>
                <a:path h="542" w="560">
                  <a:moveTo>
                    <a:pt x="478" y="542"/>
                  </a:moveTo>
                  <a:lnTo>
                    <a:pt x="478" y="542"/>
                  </a:lnTo>
                  <a:lnTo>
                    <a:pt x="434" y="536"/>
                  </a:lnTo>
                  <a:lnTo>
                    <a:pt x="400" y="518"/>
                  </a:lnTo>
                  <a:lnTo>
                    <a:pt x="376" y="518"/>
                  </a:lnTo>
                  <a:lnTo>
                    <a:pt x="360" y="516"/>
                  </a:lnTo>
                  <a:lnTo>
                    <a:pt x="346" y="512"/>
                  </a:lnTo>
                  <a:lnTo>
                    <a:pt x="334" y="502"/>
                  </a:lnTo>
                  <a:lnTo>
                    <a:pt x="316" y="476"/>
                  </a:lnTo>
                  <a:lnTo>
                    <a:pt x="282" y="454"/>
                  </a:lnTo>
                  <a:lnTo>
                    <a:pt x="162" y="452"/>
                  </a:lnTo>
                  <a:lnTo>
                    <a:pt x="116" y="434"/>
                  </a:lnTo>
                  <a:lnTo>
                    <a:pt x="96" y="424"/>
                  </a:lnTo>
                  <a:lnTo>
                    <a:pt x="90" y="418"/>
                  </a:lnTo>
                  <a:lnTo>
                    <a:pt x="84" y="412"/>
                  </a:lnTo>
                  <a:lnTo>
                    <a:pt x="74" y="406"/>
                  </a:lnTo>
                  <a:lnTo>
                    <a:pt x="68" y="398"/>
                  </a:lnTo>
                  <a:lnTo>
                    <a:pt x="60" y="386"/>
                  </a:lnTo>
                  <a:lnTo>
                    <a:pt x="58" y="370"/>
                  </a:lnTo>
                  <a:lnTo>
                    <a:pt x="54" y="356"/>
                  </a:lnTo>
                  <a:lnTo>
                    <a:pt x="42" y="332"/>
                  </a:lnTo>
                  <a:lnTo>
                    <a:pt x="18" y="292"/>
                  </a:lnTo>
                  <a:lnTo>
                    <a:pt x="2" y="246"/>
                  </a:lnTo>
                  <a:lnTo>
                    <a:pt x="0" y="208"/>
                  </a:lnTo>
                  <a:lnTo>
                    <a:pt x="14" y="206"/>
                  </a:lnTo>
                  <a:lnTo>
                    <a:pt x="26" y="198"/>
                  </a:lnTo>
                  <a:lnTo>
                    <a:pt x="40" y="190"/>
                  </a:lnTo>
                  <a:lnTo>
                    <a:pt x="50" y="182"/>
                  </a:lnTo>
                  <a:lnTo>
                    <a:pt x="58" y="176"/>
                  </a:lnTo>
                  <a:lnTo>
                    <a:pt x="68" y="172"/>
                  </a:lnTo>
                  <a:lnTo>
                    <a:pt x="86" y="170"/>
                  </a:lnTo>
                  <a:lnTo>
                    <a:pt x="104" y="164"/>
                  </a:lnTo>
                  <a:lnTo>
                    <a:pt x="120" y="156"/>
                  </a:lnTo>
                  <a:lnTo>
                    <a:pt x="138" y="144"/>
                  </a:lnTo>
                  <a:lnTo>
                    <a:pt x="154" y="142"/>
                  </a:lnTo>
                  <a:lnTo>
                    <a:pt x="172" y="138"/>
                  </a:lnTo>
                  <a:lnTo>
                    <a:pt x="208" y="128"/>
                  </a:lnTo>
                  <a:lnTo>
                    <a:pt x="222" y="118"/>
                  </a:lnTo>
                  <a:lnTo>
                    <a:pt x="234" y="106"/>
                  </a:lnTo>
                  <a:lnTo>
                    <a:pt x="258" y="82"/>
                  </a:lnTo>
                  <a:lnTo>
                    <a:pt x="266" y="74"/>
                  </a:lnTo>
                  <a:lnTo>
                    <a:pt x="274" y="64"/>
                  </a:lnTo>
                  <a:lnTo>
                    <a:pt x="278" y="54"/>
                  </a:lnTo>
                  <a:lnTo>
                    <a:pt x="280" y="44"/>
                  </a:lnTo>
                  <a:lnTo>
                    <a:pt x="284" y="20"/>
                  </a:lnTo>
                  <a:lnTo>
                    <a:pt x="284" y="0"/>
                  </a:lnTo>
                  <a:lnTo>
                    <a:pt x="338" y="12"/>
                  </a:lnTo>
                  <a:lnTo>
                    <a:pt x="414" y="12"/>
                  </a:lnTo>
                  <a:lnTo>
                    <a:pt x="428" y="32"/>
                  </a:lnTo>
                  <a:lnTo>
                    <a:pt x="436" y="38"/>
                  </a:lnTo>
                  <a:lnTo>
                    <a:pt x="442" y="50"/>
                  </a:lnTo>
                  <a:lnTo>
                    <a:pt x="444" y="58"/>
                  </a:lnTo>
                  <a:lnTo>
                    <a:pt x="444" y="66"/>
                  </a:lnTo>
                  <a:lnTo>
                    <a:pt x="442" y="74"/>
                  </a:lnTo>
                  <a:lnTo>
                    <a:pt x="438" y="82"/>
                  </a:lnTo>
                  <a:lnTo>
                    <a:pt x="426" y="88"/>
                  </a:lnTo>
                  <a:lnTo>
                    <a:pt x="418" y="96"/>
                  </a:lnTo>
                  <a:lnTo>
                    <a:pt x="412" y="104"/>
                  </a:lnTo>
                  <a:lnTo>
                    <a:pt x="408" y="118"/>
                  </a:lnTo>
                  <a:lnTo>
                    <a:pt x="402" y="120"/>
                  </a:lnTo>
                  <a:lnTo>
                    <a:pt x="396" y="122"/>
                  </a:lnTo>
                  <a:lnTo>
                    <a:pt x="396" y="130"/>
                  </a:lnTo>
                  <a:lnTo>
                    <a:pt x="432" y="156"/>
                  </a:lnTo>
                  <a:lnTo>
                    <a:pt x="434" y="162"/>
                  </a:lnTo>
                  <a:lnTo>
                    <a:pt x="448" y="174"/>
                  </a:lnTo>
                  <a:lnTo>
                    <a:pt x="456" y="180"/>
                  </a:lnTo>
                  <a:lnTo>
                    <a:pt x="466" y="186"/>
                  </a:lnTo>
                  <a:lnTo>
                    <a:pt x="476" y="192"/>
                  </a:lnTo>
                  <a:lnTo>
                    <a:pt x="488" y="194"/>
                  </a:lnTo>
                  <a:lnTo>
                    <a:pt x="498" y="192"/>
                  </a:lnTo>
                  <a:lnTo>
                    <a:pt x="510" y="186"/>
                  </a:lnTo>
                  <a:lnTo>
                    <a:pt x="516" y="188"/>
                  </a:lnTo>
                  <a:lnTo>
                    <a:pt x="520" y="192"/>
                  </a:lnTo>
                  <a:lnTo>
                    <a:pt x="532" y="204"/>
                  </a:lnTo>
                  <a:lnTo>
                    <a:pt x="560" y="226"/>
                  </a:lnTo>
                  <a:lnTo>
                    <a:pt x="558" y="234"/>
                  </a:lnTo>
                  <a:lnTo>
                    <a:pt x="556" y="240"/>
                  </a:lnTo>
                  <a:lnTo>
                    <a:pt x="554" y="244"/>
                  </a:lnTo>
                  <a:lnTo>
                    <a:pt x="550" y="256"/>
                  </a:lnTo>
                  <a:lnTo>
                    <a:pt x="548" y="270"/>
                  </a:lnTo>
                  <a:lnTo>
                    <a:pt x="544" y="282"/>
                  </a:lnTo>
                  <a:lnTo>
                    <a:pt x="528" y="276"/>
                  </a:lnTo>
                  <a:lnTo>
                    <a:pt x="514" y="256"/>
                  </a:lnTo>
                  <a:lnTo>
                    <a:pt x="504" y="240"/>
                  </a:lnTo>
                  <a:lnTo>
                    <a:pt x="500" y="234"/>
                  </a:lnTo>
                  <a:lnTo>
                    <a:pt x="492" y="232"/>
                  </a:lnTo>
                  <a:lnTo>
                    <a:pt x="484" y="230"/>
                  </a:lnTo>
                  <a:lnTo>
                    <a:pt x="472" y="232"/>
                  </a:lnTo>
                  <a:lnTo>
                    <a:pt x="474" y="302"/>
                  </a:lnTo>
                  <a:lnTo>
                    <a:pt x="466" y="316"/>
                  </a:lnTo>
                  <a:lnTo>
                    <a:pt x="454" y="330"/>
                  </a:lnTo>
                  <a:lnTo>
                    <a:pt x="442" y="344"/>
                  </a:lnTo>
                  <a:lnTo>
                    <a:pt x="428" y="354"/>
                  </a:lnTo>
                  <a:lnTo>
                    <a:pt x="428" y="376"/>
                  </a:lnTo>
                  <a:lnTo>
                    <a:pt x="436" y="384"/>
                  </a:lnTo>
                  <a:lnTo>
                    <a:pt x="450" y="392"/>
                  </a:lnTo>
                  <a:lnTo>
                    <a:pt x="460" y="430"/>
                  </a:lnTo>
                  <a:lnTo>
                    <a:pt x="462" y="434"/>
                  </a:lnTo>
                  <a:lnTo>
                    <a:pt x="466" y="438"/>
                  </a:lnTo>
                  <a:lnTo>
                    <a:pt x="474" y="444"/>
                  </a:lnTo>
                  <a:lnTo>
                    <a:pt x="480" y="446"/>
                  </a:lnTo>
                  <a:lnTo>
                    <a:pt x="486" y="446"/>
                  </a:lnTo>
                  <a:lnTo>
                    <a:pt x="492" y="440"/>
                  </a:lnTo>
                  <a:lnTo>
                    <a:pt x="498" y="436"/>
                  </a:lnTo>
                  <a:lnTo>
                    <a:pt x="504" y="434"/>
                  </a:lnTo>
                  <a:lnTo>
                    <a:pt x="514" y="436"/>
                  </a:lnTo>
                  <a:lnTo>
                    <a:pt x="520" y="448"/>
                  </a:lnTo>
                  <a:lnTo>
                    <a:pt x="526" y="464"/>
                  </a:lnTo>
                  <a:lnTo>
                    <a:pt x="528" y="474"/>
                  </a:lnTo>
                  <a:lnTo>
                    <a:pt x="530" y="484"/>
                  </a:lnTo>
                  <a:lnTo>
                    <a:pt x="530" y="492"/>
                  </a:lnTo>
                  <a:lnTo>
                    <a:pt x="526" y="502"/>
                  </a:lnTo>
                  <a:lnTo>
                    <a:pt x="516" y="504"/>
                  </a:lnTo>
                  <a:lnTo>
                    <a:pt x="506" y="510"/>
                  </a:lnTo>
                  <a:lnTo>
                    <a:pt x="492" y="522"/>
                  </a:lnTo>
                  <a:lnTo>
                    <a:pt x="478" y="542"/>
                  </a:lnTo>
                  <a:close/>
                </a:path>
              </a:pathLst>
            </a:custGeom>
            <a:pattFill prst="wdDnDiag">
              <a:fgClr>
                <a:srgbClr val="F2F2F2"/>
              </a:fgClr>
              <a:bgClr>
                <a:schemeClr val="bg1"/>
              </a:bgClr>
            </a:pattFill>
            <a:ln w="9525">
              <a:solidFill>
                <a:srgbClr val="009900"/>
              </a:solidFill>
              <a:round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31" name="Freeform 27"/>
            <p:cNvSpPr/>
            <p:nvPr/>
          </p:nvSpPr>
          <p:spPr bwMode="auto">
            <a:xfrm>
              <a:off x="5026025" y="2933700"/>
              <a:ext cx="777875" cy="1409700"/>
            </a:xfrm>
            <a:custGeom>
              <a:gdLst>
                <a:gd fmla="*/ 320 w 490" name="T0"/>
                <a:gd fmla="*/ 878 h 888" name="T1"/>
                <a:gd fmla="*/ 252 w 490" name="T2"/>
                <a:gd fmla="*/ 834 h 888" name="T3"/>
                <a:gd fmla="*/ 196 w 490" name="T4"/>
                <a:gd fmla="*/ 838 h 888" name="T5"/>
                <a:gd fmla="*/ 170 w 490" name="T6"/>
                <a:gd fmla="*/ 842 h 888" name="T7"/>
                <a:gd fmla="*/ 136 w 490" name="T8"/>
                <a:gd fmla="*/ 824 h 888" name="T9"/>
                <a:gd fmla="*/ 106 w 490" name="T10"/>
                <a:gd fmla="*/ 804 h 888" name="T11"/>
                <a:gd fmla="*/ 56 w 490" name="T12"/>
                <a:gd fmla="*/ 800 h 888" name="T13"/>
                <a:gd fmla="*/ 12 w 490" name="T14"/>
                <a:gd fmla="*/ 776 h 888" name="T15"/>
                <a:gd fmla="*/ 20 w 490" name="T16"/>
                <a:gd fmla="*/ 744 h 888" name="T17"/>
                <a:gd fmla="*/ 8 w 490" name="T18"/>
                <a:gd fmla="*/ 726 h 888" name="T19"/>
                <a:gd fmla="*/ 0 w 490" name="T20"/>
                <a:gd fmla="*/ 706 h 888" name="T21"/>
                <a:gd fmla="*/ 62 w 490" name="T22"/>
                <a:gd fmla="*/ 696 h 888" name="T23"/>
                <a:gd fmla="*/ 66 w 490" name="T24"/>
                <a:gd fmla="*/ 648 h 888" name="T25"/>
                <a:gd fmla="*/ 52 w 490" name="T26"/>
                <a:gd fmla="*/ 602 h 888" name="T27"/>
                <a:gd fmla="*/ 56 w 490" name="T28"/>
                <a:gd fmla="*/ 536 h 888" name="T29"/>
                <a:gd fmla="*/ 104 w 490" name="T30"/>
                <a:gd fmla="*/ 530 h 888" name="T31"/>
                <a:gd fmla="*/ 168 w 490" name="T32"/>
                <a:gd fmla="*/ 548 h 888" name="T33"/>
                <a:gd fmla="*/ 172 w 490" name="T34"/>
                <a:gd fmla="*/ 504 h 888" name="T35"/>
                <a:gd fmla="*/ 190 w 490" name="T36"/>
                <a:gd fmla="*/ 494 h 888" name="T37"/>
                <a:gd fmla="*/ 214 w 490" name="T38"/>
                <a:gd fmla="*/ 500 h 888" name="T39"/>
                <a:gd fmla="*/ 248 w 490" name="T40"/>
                <a:gd fmla="*/ 478 h 888" name="T41"/>
                <a:gd fmla="*/ 246 w 490" name="T42"/>
                <a:gd fmla="*/ 416 h 888" name="T43"/>
                <a:gd fmla="*/ 256 w 490" name="T44"/>
                <a:gd fmla="*/ 384 h 888" name="T45"/>
                <a:gd fmla="*/ 240 w 490" name="T46"/>
                <a:gd fmla="*/ 362 h 888" name="T47"/>
                <a:gd fmla="*/ 196 w 490" name="T48"/>
                <a:gd fmla="*/ 334 h 888" name="T49"/>
                <a:gd fmla="*/ 152 w 490" name="T50"/>
                <a:gd fmla="*/ 318 h 888" name="T51"/>
                <a:gd fmla="*/ 126 w 490" name="T52"/>
                <a:gd fmla="*/ 296 h 888" name="T53"/>
                <a:gd fmla="*/ 130 w 490" name="T54"/>
                <a:gd fmla="*/ 244 h 888" name="T55"/>
                <a:gd fmla="*/ 148 w 490" name="T56"/>
                <a:gd fmla="*/ 222 h 888" name="T57"/>
                <a:gd fmla="*/ 184 w 490" name="T58"/>
                <a:gd fmla="*/ 226 h 888" name="T59"/>
                <a:gd fmla="*/ 270 w 490" name="T60"/>
                <a:gd fmla="*/ 220 h 888" name="T61"/>
                <a:gd fmla="*/ 278 w 490" name="T62"/>
                <a:gd fmla="*/ 162 h 888" name="T63"/>
                <a:gd fmla="*/ 280 w 490" name="T64"/>
                <a:gd fmla="*/ 130 h 888" name="T65"/>
                <a:gd fmla="*/ 304 w 490" name="T66"/>
                <a:gd fmla="*/ 104 h 888" name="T67"/>
                <a:gd fmla="*/ 364 w 490" name="T68"/>
                <a:gd fmla="*/ 38 h 888" name="T69"/>
                <a:gd fmla="*/ 404 w 490" name="T70"/>
                <a:gd fmla="*/ 28 h 888" name="T71"/>
                <a:gd fmla="*/ 416 w 490" name="T72"/>
                <a:gd fmla="*/ 22 h 888" name="T73"/>
                <a:gd fmla="*/ 440 w 490" name="T74"/>
                <a:gd fmla="*/ 2 h 888" name="T75"/>
                <a:gd fmla="*/ 462 w 490" name="T76"/>
                <a:gd fmla="*/ 20 h 888" name="T77"/>
                <a:gd fmla="*/ 452 w 490" name="T78"/>
                <a:gd fmla="*/ 52 h 888" name="T79"/>
                <a:gd fmla="*/ 438 w 490" name="T80"/>
                <a:gd fmla="*/ 108 h 888" name="T81"/>
                <a:gd fmla="*/ 422 w 490" name="T82"/>
                <a:gd fmla="*/ 138 h 888" name="T83"/>
                <a:gd fmla="*/ 430 w 490" name="T84"/>
                <a:gd fmla="*/ 228 h 888" name="T85"/>
                <a:gd fmla="*/ 408 w 490" name="T86"/>
                <a:gd fmla="*/ 284 h 888" name="T87"/>
                <a:gd fmla="*/ 398 w 490" name="T88"/>
                <a:gd fmla="*/ 384 h 888" name="T89"/>
                <a:gd fmla="*/ 418 w 490" name="T90"/>
                <a:gd fmla="*/ 454 h 888" name="T91"/>
                <a:gd fmla="*/ 412 w 490" name="T92"/>
                <a:gd fmla="*/ 526 h 888" name="T93"/>
                <a:gd fmla="*/ 428 w 490" name="T94"/>
                <a:gd fmla="*/ 556 h 888" name="T95"/>
                <a:gd fmla="*/ 432 w 490" name="T96"/>
                <a:gd fmla="*/ 600 h 888" name="T97"/>
                <a:gd fmla="*/ 476 w 490" name="T98"/>
                <a:gd fmla="*/ 690 h 888" name="T99"/>
                <a:gd fmla="*/ 462 w 490" name="T100"/>
                <a:gd fmla="*/ 726 h 888" name="T101"/>
                <a:gd fmla="*/ 362 w 490" name="T102"/>
                <a:gd fmla="*/ 728 h 888" name="T103"/>
                <a:gd fmla="*/ 354 w 490" name="T104"/>
                <a:gd fmla="*/ 744 h 888" name="T105"/>
                <a:gd fmla="*/ 398 w 490" name="T106"/>
                <a:gd fmla="*/ 792 h 888" name="T107"/>
                <a:gd fmla="*/ 350 w 490" name="T108"/>
                <a:gd fmla="*/ 828 h 888" name="T109"/>
                <a:gd fmla="*/ 344 w 490" name="T110"/>
                <a:gd fmla="*/ 888 h 888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60000 65536" name="T165"/>
                <a:gd fmla="*/ 0 60000 65536" name="T166"/>
                <a:gd fmla="*/ 0 60000 65536" name="T167"/>
              </a:gdLst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b="b" l="0" r="r" t="0"/>
              <a:pathLst>
                <a:path h="886" w="490">
                  <a:moveTo>
                    <a:pt x="344" y="888"/>
                  </a:moveTo>
                  <a:lnTo>
                    <a:pt x="344" y="888"/>
                  </a:lnTo>
                  <a:lnTo>
                    <a:pt x="330" y="884"/>
                  </a:lnTo>
                  <a:lnTo>
                    <a:pt x="320" y="878"/>
                  </a:lnTo>
                  <a:lnTo>
                    <a:pt x="304" y="866"/>
                  </a:lnTo>
                  <a:lnTo>
                    <a:pt x="278" y="842"/>
                  </a:lnTo>
                  <a:lnTo>
                    <a:pt x="252" y="834"/>
                  </a:lnTo>
                  <a:lnTo>
                    <a:pt x="232" y="834"/>
                  </a:lnTo>
                  <a:lnTo>
                    <a:pt x="214" y="834"/>
                  </a:lnTo>
                  <a:lnTo>
                    <a:pt x="196" y="838"/>
                  </a:lnTo>
                  <a:lnTo>
                    <a:pt x="188" y="840"/>
                  </a:lnTo>
                  <a:lnTo>
                    <a:pt x="180" y="844"/>
                  </a:lnTo>
                  <a:lnTo>
                    <a:pt x="170" y="842"/>
                  </a:lnTo>
                  <a:lnTo>
                    <a:pt x="160" y="836"/>
                  </a:lnTo>
                  <a:lnTo>
                    <a:pt x="146" y="826"/>
                  </a:lnTo>
                  <a:lnTo>
                    <a:pt x="136" y="824"/>
                  </a:lnTo>
                  <a:lnTo>
                    <a:pt x="128" y="822"/>
                  </a:lnTo>
                  <a:lnTo>
                    <a:pt x="120" y="818"/>
                  </a:lnTo>
                  <a:lnTo>
                    <a:pt x="114" y="814"/>
                  </a:lnTo>
                  <a:lnTo>
                    <a:pt x="106" y="804"/>
                  </a:lnTo>
                  <a:lnTo>
                    <a:pt x="102" y="802"/>
                  </a:lnTo>
                  <a:lnTo>
                    <a:pt x="98" y="800"/>
                  </a:lnTo>
                  <a:lnTo>
                    <a:pt x="56" y="800"/>
                  </a:lnTo>
                  <a:lnTo>
                    <a:pt x="12" y="784"/>
                  </a:lnTo>
                  <a:lnTo>
                    <a:pt x="12" y="776"/>
                  </a:lnTo>
                  <a:lnTo>
                    <a:pt x="14" y="770"/>
                  </a:lnTo>
                  <a:lnTo>
                    <a:pt x="20" y="758"/>
                  </a:lnTo>
                  <a:lnTo>
                    <a:pt x="20" y="744"/>
                  </a:lnTo>
                  <a:lnTo>
                    <a:pt x="18" y="734"/>
                  </a:lnTo>
                  <a:lnTo>
                    <a:pt x="14" y="728"/>
                  </a:lnTo>
                  <a:lnTo>
                    <a:pt x="8" y="726"/>
                  </a:lnTo>
                  <a:lnTo>
                    <a:pt x="2" y="718"/>
                  </a:lnTo>
                  <a:lnTo>
                    <a:pt x="0" y="714"/>
                  </a:lnTo>
                  <a:lnTo>
                    <a:pt x="0" y="708"/>
                  </a:lnTo>
                  <a:lnTo>
                    <a:pt x="0" y="706"/>
                  </a:lnTo>
                  <a:lnTo>
                    <a:pt x="58" y="704"/>
                  </a:lnTo>
                  <a:lnTo>
                    <a:pt x="62" y="696"/>
                  </a:lnTo>
                  <a:lnTo>
                    <a:pt x="66" y="686"/>
                  </a:lnTo>
                  <a:lnTo>
                    <a:pt x="66" y="676"/>
                  </a:lnTo>
                  <a:lnTo>
                    <a:pt x="68" y="666"/>
                  </a:lnTo>
                  <a:lnTo>
                    <a:pt x="66" y="648"/>
                  </a:lnTo>
                  <a:lnTo>
                    <a:pt x="64" y="632"/>
                  </a:lnTo>
                  <a:lnTo>
                    <a:pt x="52" y="602"/>
                  </a:lnTo>
                  <a:lnTo>
                    <a:pt x="46" y="564"/>
                  </a:lnTo>
                  <a:lnTo>
                    <a:pt x="46" y="550"/>
                  </a:lnTo>
                  <a:lnTo>
                    <a:pt x="50" y="542"/>
                  </a:lnTo>
                  <a:lnTo>
                    <a:pt x="56" y="536"/>
                  </a:lnTo>
                  <a:lnTo>
                    <a:pt x="68" y="532"/>
                  </a:lnTo>
                  <a:lnTo>
                    <a:pt x="84" y="530"/>
                  </a:lnTo>
                  <a:lnTo>
                    <a:pt x="104" y="530"/>
                  </a:lnTo>
                  <a:lnTo>
                    <a:pt x="150" y="552"/>
                  </a:lnTo>
                  <a:lnTo>
                    <a:pt x="162" y="550"/>
                  </a:lnTo>
                  <a:lnTo>
                    <a:pt x="168" y="548"/>
                  </a:lnTo>
                  <a:lnTo>
                    <a:pt x="172" y="546"/>
                  </a:lnTo>
                  <a:lnTo>
                    <a:pt x="172" y="504"/>
                  </a:lnTo>
                  <a:lnTo>
                    <a:pt x="174" y="500"/>
                  </a:lnTo>
                  <a:lnTo>
                    <a:pt x="178" y="496"/>
                  </a:lnTo>
                  <a:lnTo>
                    <a:pt x="182" y="494"/>
                  </a:lnTo>
                  <a:lnTo>
                    <a:pt x="190" y="494"/>
                  </a:lnTo>
                  <a:lnTo>
                    <a:pt x="204" y="494"/>
                  </a:lnTo>
                  <a:lnTo>
                    <a:pt x="210" y="496"/>
                  </a:lnTo>
                  <a:lnTo>
                    <a:pt x="214" y="500"/>
                  </a:lnTo>
                  <a:lnTo>
                    <a:pt x="242" y="500"/>
                  </a:lnTo>
                  <a:lnTo>
                    <a:pt x="246" y="490"/>
                  </a:lnTo>
                  <a:lnTo>
                    <a:pt x="248" y="478"/>
                  </a:lnTo>
                  <a:lnTo>
                    <a:pt x="250" y="454"/>
                  </a:lnTo>
                  <a:lnTo>
                    <a:pt x="250" y="432"/>
                  </a:lnTo>
                  <a:lnTo>
                    <a:pt x="248" y="424"/>
                  </a:lnTo>
                  <a:lnTo>
                    <a:pt x="246" y="416"/>
                  </a:lnTo>
                  <a:lnTo>
                    <a:pt x="248" y="404"/>
                  </a:lnTo>
                  <a:lnTo>
                    <a:pt x="250" y="396"/>
                  </a:lnTo>
                  <a:lnTo>
                    <a:pt x="256" y="384"/>
                  </a:lnTo>
                  <a:lnTo>
                    <a:pt x="256" y="364"/>
                  </a:lnTo>
                  <a:lnTo>
                    <a:pt x="240" y="362"/>
                  </a:lnTo>
                  <a:lnTo>
                    <a:pt x="224" y="352"/>
                  </a:lnTo>
                  <a:lnTo>
                    <a:pt x="210" y="342"/>
                  </a:lnTo>
                  <a:lnTo>
                    <a:pt x="196" y="334"/>
                  </a:lnTo>
                  <a:lnTo>
                    <a:pt x="188" y="328"/>
                  </a:lnTo>
                  <a:lnTo>
                    <a:pt x="170" y="324"/>
                  </a:lnTo>
                  <a:lnTo>
                    <a:pt x="152" y="318"/>
                  </a:lnTo>
                  <a:lnTo>
                    <a:pt x="136" y="312"/>
                  </a:lnTo>
                  <a:lnTo>
                    <a:pt x="126" y="306"/>
                  </a:lnTo>
                  <a:lnTo>
                    <a:pt x="126" y="296"/>
                  </a:lnTo>
                  <a:lnTo>
                    <a:pt x="128" y="290"/>
                  </a:lnTo>
                  <a:lnTo>
                    <a:pt x="136" y="280"/>
                  </a:lnTo>
                  <a:lnTo>
                    <a:pt x="130" y="244"/>
                  </a:lnTo>
                  <a:lnTo>
                    <a:pt x="134" y="242"/>
                  </a:lnTo>
                  <a:lnTo>
                    <a:pt x="140" y="236"/>
                  </a:lnTo>
                  <a:lnTo>
                    <a:pt x="148" y="222"/>
                  </a:lnTo>
                  <a:lnTo>
                    <a:pt x="162" y="222"/>
                  </a:lnTo>
                  <a:lnTo>
                    <a:pt x="172" y="222"/>
                  </a:lnTo>
                  <a:lnTo>
                    <a:pt x="184" y="226"/>
                  </a:lnTo>
                  <a:lnTo>
                    <a:pt x="264" y="230"/>
                  </a:lnTo>
                  <a:lnTo>
                    <a:pt x="270" y="220"/>
                  </a:lnTo>
                  <a:lnTo>
                    <a:pt x="276" y="210"/>
                  </a:lnTo>
                  <a:lnTo>
                    <a:pt x="278" y="198"/>
                  </a:lnTo>
                  <a:lnTo>
                    <a:pt x="280" y="186"/>
                  </a:lnTo>
                  <a:lnTo>
                    <a:pt x="278" y="162"/>
                  </a:lnTo>
                  <a:lnTo>
                    <a:pt x="278" y="144"/>
                  </a:lnTo>
                  <a:lnTo>
                    <a:pt x="278" y="136"/>
                  </a:lnTo>
                  <a:lnTo>
                    <a:pt x="280" y="130"/>
                  </a:lnTo>
                  <a:lnTo>
                    <a:pt x="282" y="124"/>
                  </a:lnTo>
                  <a:lnTo>
                    <a:pt x="286" y="120"/>
                  </a:lnTo>
                  <a:lnTo>
                    <a:pt x="294" y="114"/>
                  </a:lnTo>
                  <a:lnTo>
                    <a:pt x="304" y="104"/>
                  </a:lnTo>
                  <a:lnTo>
                    <a:pt x="334" y="60"/>
                  </a:lnTo>
                  <a:lnTo>
                    <a:pt x="364" y="38"/>
                  </a:lnTo>
                  <a:lnTo>
                    <a:pt x="382" y="12"/>
                  </a:lnTo>
                  <a:lnTo>
                    <a:pt x="404" y="28"/>
                  </a:lnTo>
                  <a:lnTo>
                    <a:pt x="410" y="28"/>
                  </a:lnTo>
                  <a:lnTo>
                    <a:pt x="416" y="22"/>
                  </a:lnTo>
                  <a:lnTo>
                    <a:pt x="422" y="16"/>
                  </a:lnTo>
                  <a:lnTo>
                    <a:pt x="430" y="0"/>
                  </a:lnTo>
                  <a:lnTo>
                    <a:pt x="440" y="2"/>
                  </a:lnTo>
                  <a:lnTo>
                    <a:pt x="450" y="4"/>
                  </a:lnTo>
                  <a:lnTo>
                    <a:pt x="456" y="8"/>
                  </a:lnTo>
                  <a:lnTo>
                    <a:pt x="460" y="12"/>
                  </a:lnTo>
                  <a:lnTo>
                    <a:pt x="462" y="20"/>
                  </a:lnTo>
                  <a:lnTo>
                    <a:pt x="464" y="28"/>
                  </a:lnTo>
                  <a:lnTo>
                    <a:pt x="452" y="52"/>
                  </a:lnTo>
                  <a:lnTo>
                    <a:pt x="450" y="72"/>
                  </a:lnTo>
                  <a:lnTo>
                    <a:pt x="446" y="90"/>
                  </a:lnTo>
                  <a:lnTo>
                    <a:pt x="444" y="100"/>
                  </a:lnTo>
                  <a:lnTo>
                    <a:pt x="438" y="108"/>
                  </a:lnTo>
                  <a:lnTo>
                    <a:pt x="432" y="118"/>
                  </a:lnTo>
                  <a:lnTo>
                    <a:pt x="424" y="126"/>
                  </a:lnTo>
                  <a:lnTo>
                    <a:pt x="422" y="138"/>
                  </a:lnTo>
                  <a:lnTo>
                    <a:pt x="420" y="150"/>
                  </a:lnTo>
                  <a:lnTo>
                    <a:pt x="422" y="174"/>
                  </a:lnTo>
                  <a:lnTo>
                    <a:pt x="430" y="228"/>
                  </a:lnTo>
                  <a:lnTo>
                    <a:pt x="430" y="238"/>
                  </a:lnTo>
                  <a:lnTo>
                    <a:pt x="428" y="246"/>
                  </a:lnTo>
                  <a:lnTo>
                    <a:pt x="420" y="266"/>
                  </a:lnTo>
                  <a:lnTo>
                    <a:pt x="408" y="284"/>
                  </a:lnTo>
                  <a:lnTo>
                    <a:pt x="398" y="300"/>
                  </a:lnTo>
                  <a:lnTo>
                    <a:pt x="398" y="384"/>
                  </a:lnTo>
                  <a:lnTo>
                    <a:pt x="412" y="416"/>
                  </a:lnTo>
                  <a:lnTo>
                    <a:pt x="416" y="434"/>
                  </a:lnTo>
                  <a:lnTo>
                    <a:pt x="418" y="454"/>
                  </a:lnTo>
                  <a:lnTo>
                    <a:pt x="414" y="472"/>
                  </a:lnTo>
                  <a:lnTo>
                    <a:pt x="410" y="492"/>
                  </a:lnTo>
                  <a:lnTo>
                    <a:pt x="410" y="514"/>
                  </a:lnTo>
                  <a:lnTo>
                    <a:pt x="412" y="526"/>
                  </a:lnTo>
                  <a:lnTo>
                    <a:pt x="414" y="538"/>
                  </a:lnTo>
                  <a:lnTo>
                    <a:pt x="422" y="548"/>
                  </a:lnTo>
                  <a:lnTo>
                    <a:pt x="428" y="556"/>
                  </a:lnTo>
                  <a:lnTo>
                    <a:pt x="434" y="568"/>
                  </a:lnTo>
                  <a:lnTo>
                    <a:pt x="432" y="600"/>
                  </a:lnTo>
                  <a:lnTo>
                    <a:pt x="456" y="660"/>
                  </a:lnTo>
                  <a:lnTo>
                    <a:pt x="466" y="674"/>
                  </a:lnTo>
                  <a:lnTo>
                    <a:pt x="476" y="690"/>
                  </a:lnTo>
                  <a:lnTo>
                    <a:pt x="484" y="710"/>
                  </a:lnTo>
                  <a:lnTo>
                    <a:pt x="490" y="732"/>
                  </a:lnTo>
                  <a:lnTo>
                    <a:pt x="462" y="726"/>
                  </a:lnTo>
                  <a:lnTo>
                    <a:pt x="404" y="726"/>
                  </a:lnTo>
                  <a:lnTo>
                    <a:pt x="372" y="728"/>
                  </a:lnTo>
                  <a:lnTo>
                    <a:pt x="362" y="728"/>
                  </a:lnTo>
                  <a:lnTo>
                    <a:pt x="356" y="732"/>
                  </a:lnTo>
                  <a:lnTo>
                    <a:pt x="354" y="744"/>
                  </a:lnTo>
                  <a:lnTo>
                    <a:pt x="394" y="776"/>
                  </a:lnTo>
                  <a:lnTo>
                    <a:pt x="398" y="792"/>
                  </a:lnTo>
                  <a:lnTo>
                    <a:pt x="382" y="798"/>
                  </a:lnTo>
                  <a:lnTo>
                    <a:pt x="370" y="806"/>
                  </a:lnTo>
                  <a:lnTo>
                    <a:pt x="360" y="816"/>
                  </a:lnTo>
                  <a:lnTo>
                    <a:pt x="350" y="828"/>
                  </a:lnTo>
                  <a:lnTo>
                    <a:pt x="350" y="888"/>
                  </a:lnTo>
                  <a:lnTo>
                    <a:pt x="344" y="888"/>
                  </a:lnTo>
                  <a:close/>
                </a:path>
              </a:pathLst>
            </a:custGeom>
            <a:pattFill prst="wdDnDiag">
              <a:fgClr>
                <a:srgbClr val="F2F2F2"/>
              </a:fgClr>
              <a:bgClr>
                <a:schemeClr val="bg1"/>
              </a:bgClr>
            </a:pattFill>
            <a:ln w="9525">
              <a:solidFill>
                <a:srgbClr val="009900"/>
              </a:solidFill>
              <a:round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32" name="Freeform 28"/>
            <p:cNvSpPr/>
            <p:nvPr/>
          </p:nvSpPr>
          <p:spPr bwMode="auto">
            <a:xfrm>
              <a:off x="2622550" y="2911475"/>
              <a:ext cx="1962150" cy="1428750"/>
            </a:xfrm>
            <a:custGeom>
              <a:gdLst>
                <a:gd fmla="*/ 494 w 1236" name="T0"/>
                <a:gd fmla="*/ 798 h 900" name="T1"/>
                <a:gd fmla="*/ 430 w 1236" name="T2"/>
                <a:gd fmla="*/ 762 h 900" name="T3"/>
                <a:gd fmla="*/ 278 w 1236" name="T4"/>
                <a:gd fmla="*/ 748 h 900" name="T5"/>
                <a:gd fmla="*/ 176 w 1236" name="T6"/>
                <a:gd fmla="*/ 704 h 900" name="T7"/>
                <a:gd fmla="*/ 148 w 1236" name="T8"/>
                <a:gd fmla="*/ 670 h 900" name="T9"/>
                <a:gd fmla="*/ 70 w 1236" name="T10"/>
                <a:gd fmla="*/ 640 h 900" name="T11"/>
                <a:gd fmla="*/ 24 w 1236" name="T12"/>
                <a:gd fmla="*/ 596 h 900" name="T13"/>
                <a:gd fmla="*/ 0 w 1236" name="T14"/>
                <a:gd fmla="*/ 412 h 900" name="T15"/>
                <a:gd fmla="*/ 16 w 1236" name="T16"/>
                <a:gd fmla="*/ 340 h 900" name="T17"/>
                <a:gd fmla="*/ 26 w 1236" name="T18"/>
                <a:gd fmla="*/ 328 h 900" name="T19"/>
                <a:gd fmla="*/ 52 w 1236" name="T20"/>
                <a:gd fmla="*/ 314 h 900" name="T21"/>
                <a:gd fmla="*/ 98 w 1236" name="T22"/>
                <a:gd fmla="*/ 336 h 900" name="T23"/>
                <a:gd fmla="*/ 150 w 1236" name="T24"/>
                <a:gd fmla="*/ 336 h 900" name="T25"/>
                <a:gd fmla="*/ 138 w 1236" name="T26"/>
                <a:gd fmla="*/ 274 h 900" name="T27"/>
                <a:gd fmla="*/ 168 w 1236" name="T28"/>
                <a:gd fmla="*/ 236 h 900" name="T29"/>
                <a:gd fmla="*/ 186 w 1236" name="T30"/>
                <a:gd fmla="*/ 192 h 900" name="T31"/>
                <a:gd fmla="*/ 152 w 1236" name="T32"/>
                <a:gd fmla="*/ 150 h 900" name="T33"/>
                <a:gd fmla="*/ 120 w 1236" name="T34"/>
                <a:gd fmla="*/ 120 h 900" name="T35"/>
                <a:gd fmla="*/ 118 w 1236" name="T36"/>
                <a:gd fmla="*/ 92 h 900" name="T37"/>
                <a:gd fmla="*/ 104 w 1236" name="T38"/>
                <a:gd fmla="*/ 58 h 900" name="T39"/>
                <a:gd fmla="*/ 234 w 1236" name="T40"/>
                <a:gd fmla="*/ 42 h 900" name="T41"/>
                <a:gd fmla="*/ 340 w 1236" name="T42"/>
                <a:gd fmla="*/ 4 h 900" name="T43"/>
                <a:gd fmla="*/ 430 w 1236" name="T44"/>
                <a:gd fmla="*/ 8 h 900" name="T45"/>
                <a:gd fmla="*/ 526 w 1236" name="T46"/>
                <a:gd fmla="*/ 22 h 900" name="T47"/>
                <a:gd fmla="*/ 654 w 1236" name="T48"/>
                <a:gd fmla="*/ 114 h 900" name="T49"/>
                <a:gd fmla="*/ 720 w 1236" name="T50"/>
                <a:gd fmla="*/ 110 h 900" name="T51"/>
                <a:gd fmla="*/ 720 w 1236" name="T52"/>
                <a:gd fmla="*/ 56 h 900" name="T53"/>
                <a:gd fmla="*/ 792 w 1236" name="T54"/>
                <a:gd fmla="*/ 72 h 900" name="T55"/>
                <a:gd fmla="*/ 930 w 1236" name="T56"/>
                <a:gd fmla="*/ 128 h 900" name="T57"/>
                <a:gd fmla="*/ 952 w 1236" name="T58"/>
                <a:gd fmla="*/ 142 h 900" name="T59"/>
                <a:gd fmla="*/ 1088 w 1236" name="T60"/>
                <a:gd fmla="*/ 224 h 900" name="T61"/>
                <a:gd fmla="*/ 1174 w 1236" name="T62"/>
                <a:gd fmla="*/ 250 h 900" name="T63"/>
                <a:gd fmla="*/ 1216 w 1236" name="T64"/>
                <a:gd fmla="*/ 368 h 900" name="T65"/>
                <a:gd fmla="*/ 1236 w 1236" name="T66"/>
                <a:gd fmla="*/ 452 h 900" name="T67"/>
                <a:gd fmla="*/ 1184 w 1236" name="T68"/>
                <a:gd fmla="*/ 496 h 900" name="T69"/>
                <a:gd fmla="*/ 1120 w 1236" name="T70"/>
                <a:gd fmla="*/ 584 h 900" name="T71"/>
                <a:gd fmla="*/ 1144 w 1236" name="T72"/>
                <a:gd fmla="*/ 626 h 900" name="T73"/>
                <a:gd fmla="*/ 1086 w 1236" name="T74"/>
                <a:gd fmla="*/ 606 h 900" name="T75"/>
                <a:gd fmla="*/ 1030 w 1236" name="T76"/>
                <a:gd fmla="*/ 642 h 900" name="T77"/>
                <a:gd fmla="*/ 1064 w 1236" name="T78"/>
                <a:gd fmla="*/ 694 h 900" name="T79"/>
                <a:gd fmla="*/ 1076 w 1236" name="T80"/>
                <a:gd fmla="*/ 792 h 900" name="T81"/>
                <a:gd fmla="*/ 1034 w 1236" name="T82"/>
                <a:gd fmla="*/ 804 h 900" name="T83"/>
                <a:gd fmla="*/ 996 w 1236" name="T84"/>
                <a:gd fmla="*/ 806 h 900" name="T85"/>
                <a:gd fmla="*/ 956 w 1236" name="T86"/>
                <a:gd fmla="*/ 788 h 900" name="T87"/>
                <a:gd fmla="*/ 920 w 1236" name="T88"/>
                <a:gd fmla="*/ 800 h 900" name="T89"/>
                <a:gd fmla="*/ 878 w 1236" name="T90"/>
                <a:gd fmla="*/ 780 h 900" name="T91"/>
                <a:gd fmla="*/ 828 w 1236" name="T92"/>
                <a:gd fmla="*/ 698 h 900" name="T93"/>
                <a:gd fmla="*/ 778 w 1236" name="T94"/>
                <a:gd fmla="*/ 654 h 900" name="T95"/>
                <a:gd fmla="*/ 700 w 1236" name="T96"/>
                <a:gd fmla="*/ 662 h 900" name="T97"/>
                <a:gd fmla="*/ 722 w 1236" name="T98"/>
                <a:gd fmla="*/ 746 h 900" name="T99"/>
                <a:gd fmla="*/ 694 w 1236" name="T100"/>
                <a:gd fmla="*/ 796 h 900" name="T101"/>
                <a:gd fmla="*/ 664 w 1236" name="T102"/>
                <a:gd fmla="*/ 862 h 900" name="T103"/>
                <a:gd fmla="*/ 634 w 1236" name="T104"/>
                <a:gd fmla="*/ 886 h 900" name="T105"/>
                <a:gd fmla="*/ 604 w 1236" name="T106"/>
                <a:gd fmla="*/ 884 h 900" name="T107"/>
                <a:gd fmla="*/ 568 w 1236" name="T108"/>
                <a:gd fmla="*/ 880 h 900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</a:gdLst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b="b" l="0" r="r" t="0"/>
              <a:pathLst>
                <a:path h="900" w="1236">
                  <a:moveTo>
                    <a:pt x="552" y="900"/>
                  </a:moveTo>
                  <a:lnTo>
                    <a:pt x="552" y="900"/>
                  </a:lnTo>
                  <a:lnTo>
                    <a:pt x="522" y="874"/>
                  </a:lnTo>
                  <a:lnTo>
                    <a:pt x="510" y="834"/>
                  </a:lnTo>
                  <a:lnTo>
                    <a:pt x="494" y="798"/>
                  </a:lnTo>
                  <a:lnTo>
                    <a:pt x="486" y="790"/>
                  </a:lnTo>
                  <a:lnTo>
                    <a:pt x="478" y="782"/>
                  </a:lnTo>
                  <a:lnTo>
                    <a:pt x="460" y="772"/>
                  </a:lnTo>
                  <a:lnTo>
                    <a:pt x="444" y="766"/>
                  </a:lnTo>
                  <a:lnTo>
                    <a:pt x="430" y="762"/>
                  </a:lnTo>
                  <a:lnTo>
                    <a:pt x="322" y="764"/>
                  </a:lnTo>
                  <a:lnTo>
                    <a:pt x="310" y="762"/>
                  </a:lnTo>
                  <a:lnTo>
                    <a:pt x="298" y="758"/>
                  </a:lnTo>
                  <a:lnTo>
                    <a:pt x="278" y="748"/>
                  </a:lnTo>
                  <a:lnTo>
                    <a:pt x="262" y="736"/>
                  </a:lnTo>
                  <a:lnTo>
                    <a:pt x="248" y="724"/>
                  </a:lnTo>
                  <a:lnTo>
                    <a:pt x="220" y="720"/>
                  </a:lnTo>
                  <a:lnTo>
                    <a:pt x="198" y="712"/>
                  </a:lnTo>
                  <a:lnTo>
                    <a:pt x="176" y="704"/>
                  </a:lnTo>
                  <a:lnTo>
                    <a:pt x="158" y="692"/>
                  </a:lnTo>
                  <a:lnTo>
                    <a:pt x="156" y="686"/>
                  </a:lnTo>
                  <a:lnTo>
                    <a:pt x="154" y="680"/>
                  </a:lnTo>
                  <a:lnTo>
                    <a:pt x="148" y="670"/>
                  </a:lnTo>
                  <a:lnTo>
                    <a:pt x="138" y="662"/>
                  </a:lnTo>
                  <a:lnTo>
                    <a:pt x="118" y="658"/>
                  </a:lnTo>
                  <a:lnTo>
                    <a:pt x="100" y="654"/>
                  </a:lnTo>
                  <a:lnTo>
                    <a:pt x="84" y="648"/>
                  </a:lnTo>
                  <a:lnTo>
                    <a:pt x="70" y="640"/>
                  </a:lnTo>
                  <a:lnTo>
                    <a:pt x="62" y="638"/>
                  </a:lnTo>
                  <a:lnTo>
                    <a:pt x="54" y="634"/>
                  </a:lnTo>
                  <a:lnTo>
                    <a:pt x="42" y="624"/>
                  </a:lnTo>
                  <a:lnTo>
                    <a:pt x="32" y="610"/>
                  </a:lnTo>
                  <a:lnTo>
                    <a:pt x="24" y="596"/>
                  </a:lnTo>
                  <a:lnTo>
                    <a:pt x="18" y="580"/>
                  </a:lnTo>
                  <a:lnTo>
                    <a:pt x="12" y="566"/>
                  </a:lnTo>
                  <a:lnTo>
                    <a:pt x="6" y="542"/>
                  </a:lnTo>
                  <a:lnTo>
                    <a:pt x="0" y="412"/>
                  </a:lnTo>
                  <a:lnTo>
                    <a:pt x="14" y="388"/>
                  </a:lnTo>
                  <a:lnTo>
                    <a:pt x="18" y="376"/>
                  </a:lnTo>
                  <a:lnTo>
                    <a:pt x="22" y="366"/>
                  </a:lnTo>
                  <a:lnTo>
                    <a:pt x="20" y="352"/>
                  </a:lnTo>
                  <a:lnTo>
                    <a:pt x="16" y="340"/>
                  </a:lnTo>
                  <a:lnTo>
                    <a:pt x="12" y="332"/>
                  </a:lnTo>
                  <a:lnTo>
                    <a:pt x="10" y="328"/>
                  </a:lnTo>
                  <a:lnTo>
                    <a:pt x="22" y="326"/>
                  </a:lnTo>
                  <a:lnTo>
                    <a:pt x="26" y="328"/>
                  </a:lnTo>
                  <a:lnTo>
                    <a:pt x="32" y="330"/>
                  </a:lnTo>
                  <a:lnTo>
                    <a:pt x="42" y="330"/>
                  </a:lnTo>
                  <a:lnTo>
                    <a:pt x="50" y="320"/>
                  </a:lnTo>
                  <a:lnTo>
                    <a:pt x="52" y="314"/>
                  </a:lnTo>
                  <a:lnTo>
                    <a:pt x="60" y="312"/>
                  </a:lnTo>
                  <a:lnTo>
                    <a:pt x="66" y="312"/>
                  </a:lnTo>
                  <a:lnTo>
                    <a:pt x="72" y="316"/>
                  </a:lnTo>
                  <a:lnTo>
                    <a:pt x="78" y="320"/>
                  </a:lnTo>
                  <a:lnTo>
                    <a:pt x="90" y="330"/>
                  </a:lnTo>
                  <a:lnTo>
                    <a:pt x="98" y="336"/>
                  </a:lnTo>
                  <a:lnTo>
                    <a:pt x="108" y="342"/>
                  </a:lnTo>
                  <a:lnTo>
                    <a:pt x="128" y="342"/>
                  </a:lnTo>
                  <a:lnTo>
                    <a:pt x="140" y="340"/>
                  </a:lnTo>
                  <a:lnTo>
                    <a:pt x="150" y="336"/>
                  </a:lnTo>
                  <a:lnTo>
                    <a:pt x="158" y="326"/>
                  </a:lnTo>
                  <a:lnTo>
                    <a:pt x="158" y="300"/>
                  </a:lnTo>
                  <a:lnTo>
                    <a:pt x="148" y="286"/>
                  </a:lnTo>
                  <a:lnTo>
                    <a:pt x="138" y="274"/>
                  </a:lnTo>
                  <a:lnTo>
                    <a:pt x="136" y="270"/>
                  </a:lnTo>
                  <a:lnTo>
                    <a:pt x="136" y="264"/>
                  </a:lnTo>
                  <a:lnTo>
                    <a:pt x="136" y="258"/>
                  </a:lnTo>
                  <a:lnTo>
                    <a:pt x="140" y="252"/>
                  </a:lnTo>
                  <a:lnTo>
                    <a:pt x="168" y="236"/>
                  </a:lnTo>
                  <a:lnTo>
                    <a:pt x="180" y="224"/>
                  </a:lnTo>
                  <a:lnTo>
                    <a:pt x="184" y="212"/>
                  </a:lnTo>
                  <a:lnTo>
                    <a:pt x="188" y="200"/>
                  </a:lnTo>
                  <a:lnTo>
                    <a:pt x="186" y="192"/>
                  </a:lnTo>
                  <a:lnTo>
                    <a:pt x="184" y="184"/>
                  </a:lnTo>
                  <a:lnTo>
                    <a:pt x="178" y="178"/>
                  </a:lnTo>
                  <a:lnTo>
                    <a:pt x="172" y="174"/>
                  </a:lnTo>
                  <a:lnTo>
                    <a:pt x="160" y="164"/>
                  </a:lnTo>
                  <a:lnTo>
                    <a:pt x="152" y="150"/>
                  </a:lnTo>
                  <a:lnTo>
                    <a:pt x="142" y="138"/>
                  </a:lnTo>
                  <a:lnTo>
                    <a:pt x="132" y="128"/>
                  </a:lnTo>
                  <a:lnTo>
                    <a:pt x="126" y="126"/>
                  </a:lnTo>
                  <a:lnTo>
                    <a:pt x="122" y="126"/>
                  </a:lnTo>
                  <a:lnTo>
                    <a:pt x="120" y="120"/>
                  </a:lnTo>
                  <a:lnTo>
                    <a:pt x="116" y="114"/>
                  </a:lnTo>
                  <a:lnTo>
                    <a:pt x="114" y="110"/>
                  </a:lnTo>
                  <a:lnTo>
                    <a:pt x="114" y="104"/>
                  </a:lnTo>
                  <a:lnTo>
                    <a:pt x="118" y="98"/>
                  </a:lnTo>
                  <a:lnTo>
                    <a:pt x="118" y="92"/>
                  </a:lnTo>
                  <a:lnTo>
                    <a:pt x="118" y="86"/>
                  </a:lnTo>
                  <a:lnTo>
                    <a:pt x="116" y="80"/>
                  </a:lnTo>
                  <a:lnTo>
                    <a:pt x="110" y="70"/>
                  </a:lnTo>
                  <a:lnTo>
                    <a:pt x="104" y="66"/>
                  </a:lnTo>
                  <a:lnTo>
                    <a:pt x="104" y="58"/>
                  </a:lnTo>
                  <a:lnTo>
                    <a:pt x="120" y="56"/>
                  </a:lnTo>
                  <a:lnTo>
                    <a:pt x="138" y="52"/>
                  </a:lnTo>
                  <a:lnTo>
                    <a:pt x="176" y="50"/>
                  </a:lnTo>
                  <a:lnTo>
                    <a:pt x="214" y="46"/>
                  </a:lnTo>
                  <a:lnTo>
                    <a:pt x="234" y="42"/>
                  </a:lnTo>
                  <a:lnTo>
                    <a:pt x="252" y="38"/>
                  </a:lnTo>
                  <a:lnTo>
                    <a:pt x="280" y="24"/>
                  </a:lnTo>
                  <a:lnTo>
                    <a:pt x="310" y="12"/>
                  </a:lnTo>
                  <a:lnTo>
                    <a:pt x="324" y="6"/>
                  </a:lnTo>
                  <a:lnTo>
                    <a:pt x="340" y="4"/>
                  </a:lnTo>
                  <a:lnTo>
                    <a:pt x="358" y="0"/>
                  </a:lnTo>
                  <a:lnTo>
                    <a:pt x="378" y="0"/>
                  </a:lnTo>
                  <a:lnTo>
                    <a:pt x="400" y="10"/>
                  </a:lnTo>
                  <a:lnTo>
                    <a:pt x="430" y="8"/>
                  </a:lnTo>
                  <a:lnTo>
                    <a:pt x="462" y="10"/>
                  </a:lnTo>
                  <a:lnTo>
                    <a:pt x="478" y="10"/>
                  </a:lnTo>
                  <a:lnTo>
                    <a:pt x="494" y="12"/>
                  </a:lnTo>
                  <a:lnTo>
                    <a:pt x="510" y="16"/>
                  </a:lnTo>
                  <a:lnTo>
                    <a:pt x="526" y="22"/>
                  </a:lnTo>
                  <a:lnTo>
                    <a:pt x="604" y="72"/>
                  </a:lnTo>
                  <a:lnTo>
                    <a:pt x="612" y="84"/>
                  </a:lnTo>
                  <a:lnTo>
                    <a:pt x="638" y="104"/>
                  </a:lnTo>
                  <a:lnTo>
                    <a:pt x="654" y="114"/>
                  </a:lnTo>
                  <a:lnTo>
                    <a:pt x="676" y="122"/>
                  </a:lnTo>
                  <a:lnTo>
                    <a:pt x="706" y="122"/>
                  </a:lnTo>
                  <a:lnTo>
                    <a:pt x="720" y="110"/>
                  </a:lnTo>
                  <a:lnTo>
                    <a:pt x="722" y="94"/>
                  </a:lnTo>
                  <a:lnTo>
                    <a:pt x="720" y="80"/>
                  </a:lnTo>
                  <a:lnTo>
                    <a:pt x="718" y="68"/>
                  </a:lnTo>
                  <a:lnTo>
                    <a:pt x="716" y="58"/>
                  </a:lnTo>
                  <a:lnTo>
                    <a:pt x="720" y="56"/>
                  </a:lnTo>
                  <a:lnTo>
                    <a:pt x="724" y="54"/>
                  </a:lnTo>
                  <a:lnTo>
                    <a:pt x="736" y="52"/>
                  </a:lnTo>
                  <a:lnTo>
                    <a:pt x="762" y="52"/>
                  </a:lnTo>
                  <a:lnTo>
                    <a:pt x="792" y="72"/>
                  </a:lnTo>
                  <a:lnTo>
                    <a:pt x="822" y="80"/>
                  </a:lnTo>
                  <a:lnTo>
                    <a:pt x="858" y="84"/>
                  </a:lnTo>
                  <a:lnTo>
                    <a:pt x="898" y="104"/>
                  </a:lnTo>
                  <a:lnTo>
                    <a:pt x="930" y="128"/>
                  </a:lnTo>
                  <a:lnTo>
                    <a:pt x="930" y="132"/>
                  </a:lnTo>
                  <a:lnTo>
                    <a:pt x="940" y="140"/>
                  </a:lnTo>
                  <a:lnTo>
                    <a:pt x="952" y="142"/>
                  </a:lnTo>
                  <a:lnTo>
                    <a:pt x="964" y="140"/>
                  </a:lnTo>
                  <a:lnTo>
                    <a:pt x="992" y="136"/>
                  </a:lnTo>
                  <a:lnTo>
                    <a:pt x="1032" y="184"/>
                  </a:lnTo>
                  <a:lnTo>
                    <a:pt x="1088" y="224"/>
                  </a:lnTo>
                  <a:lnTo>
                    <a:pt x="1116" y="238"/>
                  </a:lnTo>
                  <a:lnTo>
                    <a:pt x="1166" y="238"/>
                  </a:lnTo>
                  <a:lnTo>
                    <a:pt x="1174" y="250"/>
                  </a:lnTo>
                  <a:lnTo>
                    <a:pt x="1182" y="272"/>
                  </a:lnTo>
                  <a:lnTo>
                    <a:pt x="1188" y="294"/>
                  </a:lnTo>
                  <a:lnTo>
                    <a:pt x="1194" y="316"/>
                  </a:lnTo>
                  <a:lnTo>
                    <a:pt x="1216" y="368"/>
                  </a:lnTo>
                  <a:lnTo>
                    <a:pt x="1220" y="412"/>
                  </a:lnTo>
                  <a:lnTo>
                    <a:pt x="1228" y="422"/>
                  </a:lnTo>
                  <a:lnTo>
                    <a:pt x="1234" y="436"/>
                  </a:lnTo>
                  <a:lnTo>
                    <a:pt x="1236" y="444"/>
                  </a:lnTo>
                  <a:lnTo>
                    <a:pt x="1236" y="452"/>
                  </a:lnTo>
                  <a:lnTo>
                    <a:pt x="1232" y="458"/>
                  </a:lnTo>
                  <a:lnTo>
                    <a:pt x="1226" y="466"/>
                  </a:lnTo>
                  <a:lnTo>
                    <a:pt x="1200" y="482"/>
                  </a:lnTo>
                  <a:lnTo>
                    <a:pt x="1192" y="488"/>
                  </a:lnTo>
                  <a:lnTo>
                    <a:pt x="1184" y="496"/>
                  </a:lnTo>
                  <a:lnTo>
                    <a:pt x="1172" y="514"/>
                  </a:lnTo>
                  <a:lnTo>
                    <a:pt x="1156" y="542"/>
                  </a:lnTo>
                  <a:lnTo>
                    <a:pt x="1120" y="568"/>
                  </a:lnTo>
                  <a:lnTo>
                    <a:pt x="1120" y="584"/>
                  </a:lnTo>
                  <a:lnTo>
                    <a:pt x="1154" y="614"/>
                  </a:lnTo>
                  <a:lnTo>
                    <a:pt x="1152" y="620"/>
                  </a:lnTo>
                  <a:lnTo>
                    <a:pt x="1148" y="624"/>
                  </a:lnTo>
                  <a:lnTo>
                    <a:pt x="1144" y="626"/>
                  </a:lnTo>
                  <a:lnTo>
                    <a:pt x="1138" y="628"/>
                  </a:lnTo>
                  <a:lnTo>
                    <a:pt x="1128" y="628"/>
                  </a:lnTo>
                  <a:lnTo>
                    <a:pt x="1120" y="628"/>
                  </a:lnTo>
                  <a:lnTo>
                    <a:pt x="1086" y="606"/>
                  </a:lnTo>
                  <a:lnTo>
                    <a:pt x="1052" y="604"/>
                  </a:lnTo>
                  <a:lnTo>
                    <a:pt x="1038" y="606"/>
                  </a:lnTo>
                  <a:lnTo>
                    <a:pt x="1030" y="608"/>
                  </a:lnTo>
                  <a:lnTo>
                    <a:pt x="1030" y="632"/>
                  </a:lnTo>
                  <a:lnTo>
                    <a:pt x="1030" y="642"/>
                  </a:lnTo>
                  <a:lnTo>
                    <a:pt x="1032" y="652"/>
                  </a:lnTo>
                  <a:lnTo>
                    <a:pt x="1036" y="662"/>
                  </a:lnTo>
                  <a:lnTo>
                    <a:pt x="1042" y="672"/>
                  </a:lnTo>
                  <a:lnTo>
                    <a:pt x="1052" y="682"/>
                  </a:lnTo>
                  <a:lnTo>
                    <a:pt x="1064" y="694"/>
                  </a:lnTo>
                  <a:lnTo>
                    <a:pt x="1064" y="730"/>
                  </a:lnTo>
                  <a:lnTo>
                    <a:pt x="1080" y="780"/>
                  </a:lnTo>
                  <a:lnTo>
                    <a:pt x="1078" y="788"/>
                  </a:lnTo>
                  <a:lnTo>
                    <a:pt x="1076" y="792"/>
                  </a:lnTo>
                  <a:lnTo>
                    <a:pt x="1074" y="796"/>
                  </a:lnTo>
                  <a:lnTo>
                    <a:pt x="1068" y="798"/>
                  </a:lnTo>
                  <a:lnTo>
                    <a:pt x="1058" y="800"/>
                  </a:lnTo>
                  <a:lnTo>
                    <a:pt x="1046" y="800"/>
                  </a:lnTo>
                  <a:lnTo>
                    <a:pt x="1034" y="804"/>
                  </a:lnTo>
                  <a:lnTo>
                    <a:pt x="1028" y="808"/>
                  </a:lnTo>
                  <a:lnTo>
                    <a:pt x="1014" y="818"/>
                  </a:lnTo>
                  <a:lnTo>
                    <a:pt x="1004" y="818"/>
                  </a:lnTo>
                  <a:lnTo>
                    <a:pt x="996" y="806"/>
                  </a:lnTo>
                  <a:lnTo>
                    <a:pt x="968" y="804"/>
                  </a:lnTo>
                  <a:lnTo>
                    <a:pt x="968" y="798"/>
                  </a:lnTo>
                  <a:lnTo>
                    <a:pt x="964" y="794"/>
                  </a:lnTo>
                  <a:lnTo>
                    <a:pt x="956" y="788"/>
                  </a:lnTo>
                  <a:lnTo>
                    <a:pt x="936" y="786"/>
                  </a:lnTo>
                  <a:lnTo>
                    <a:pt x="934" y="792"/>
                  </a:lnTo>
                  <a:lnTo>
                    <a:pt x="926" y="796"/>
                  </a:lnTo>
                  <a:lnTo>
                    <a:pt x="920" y="800"/>
                  </a:lnTo>
                  <a:lnTo>
                    <a:pt x="914" y="800"/>
                  </a:lnTo>
                  <a:lnTo>
                    <a:pt x="908" y="786"/>
                  </a:lnTo>
                  <a:lnTo>
                    <a:pt x="878" y="780"/>
                  </a:lnTo>
                  <a:lnTo>
                    <a:pt x="836" y="732"/>
                  </a:lnTo>
                  <a:lnTo>
                    <a:pt x="830" y="722"/>
                  </a:lnTo>
                  <a:lnTo>
                    <a:pt x="830" y="710"/>
                  </a:lnTo>
                  <a:lnTo>
                    <a:pt x="828" y="698"/>
                  </a:lnTo>
                  <a:lnTo>
                    <a:pt x="824" y="690"/>
                  </a:lnTo>
                  <a:lnTo>
                    <a:pt x="820" y="682"/>
                  </a:lnTo>
                  <a:lnTo>
                    <a:pt x="808" y="670"/>
                  </a:lnTo>
                  <a:lnTo>
                    <a:pt x="796" y="658"/>
                  </a:lnTo>
                  <a:lnTo>
                    <a:pt x="778" y="654"/>
                  </a:lnTo>
                  <a:lnTo>
                    <a:pt x="758" y="652"/>
                  </a:lnTo>
                  <a:lnTo>
                    <a:pt x="724" y="654"/>
                  </a:lnTo>
                  <a:lnTo>
                    <a:pt x="706" y="656"/>
                  </a:lnTo>
                  <a:lnTo>
                    <a:pt x="702" y="660"/>
                  </a:lnTo>
                  <a:lnTo>
                    <a:pt x="700" y="662"/>
                  </a:lnTo>
                  <a:lnTo>
                    <a:pt x="698" y="674"/>
                  </a:lnTo>
                  <a:lnTo>
                    <a:pt x="698" y="694"/>
                  </a:lnTo>
                  <a:lnTo>
                    <a:pt x="722" y="726"/>
                  </a:lnTo>
                  <a:lnTo>
                    <a:pt x="722" y="746"/>
                  </a:lnTo>
                  <a:lnTo>
                    <a:pt x="712" y="758"/>
                  </a:lnTo>
                  <a:lnTo>
                    <a:pt x="700" y="772"/>
                  </a:lnTo>
                  <a:lnTo>
                    <a:pt x="696" y="778"/>
                  </a:lnTo>
                  <a:lnTo>
                    <a:pt x="694" y="786"/>
                  </a:lnTo>
                  <a:lnTo>
                    <a:pt x="694" y="796"/>
                  </a:lnTo>
                  <a:lnTo>
                    <a:pt x="698" y="804"/>
                  </a:lnTo>
                  <a:lnTo>
                    <a:pt x="698" y="810"/>
                  </a:lnTo>
                  <a:lnTo>
                    <a:pt x="694" y="818"/>
                  </a:lnTo>
                  <a:lnTo>
                    <a:pt x="684" y="834"/>
                  </a:lnTo>
                  <a:lnTo>
                    <a:pt x="664" y="862"/>
                  </a:lnTo>
                  <a:lnTo>
                    <a:pt x="658" y="870"/>
                  </a:lnTo>
                  <a:lnTo>
                    <a:pt x="652" y="878"/>
                  </a:lnTo>
                  <a:lnTo>
                    <a:pt x="644" y="882"/>
                  </a:lnTo>
                  <a:lnTo>
                    <a:pt x="634" y="886"/>
                  </a:lnTo>
                  <a:lnTo>
                    <a:pt x="624" y="898"/>
                  </a:lnTo>
                  <a:lnTo>
                    <a:pt x="618" y="896"/>
                  </a:lnTo>
                  <a:lnTo>
                    <a:pt x="612" y="896"/>
                  </a:lnTo>
                  <a:lnTo>
                    <a:pt x="608" y="890"/>
                  </a:lnTo>
                  <a:lnTo>
                    <a:pt x="604" y="884"/>
                  </a:lnTo>
                  <a:lnTo>
                    <a:pt x="604" y="880"/>
                  </a:lnTo>
                  <a:lnTo>
                    <a:pt x="598" y="878"/>
                  </a:lnTo>
                  <a:lnTo>
                    <a:pt x="594" y="876"/>
                  </a:lnTo>
                  <a:lnTo>
                    <a:pt x="582" y="876"/>
                  </a:lnTo>
                  <a:lnTo>
                    <a:pt x="568" y="880"/>
                  </a:lnTo>
                  <a:lnTo>
                    <a:pt x="560" y="892"/>
                  </a:lnTo>
                  <a:lnTo>
                    <a:pt x="556" y="896"/>
                  </a:lnTo>
                  <a:lnTo>
                    <a:pt x="552" y="900"/>
                  </a:lnTo>
                  <a:close/>
                </a:path>
              </a:pathLst>
            </a:custGeom>
            <a:pattFill prst="wdDnDiag">
              <a:fgClr>
                <a:srgbClr val="F2F2F2"/>
              </a:fgClr>
              <a:bgClr>
                <a:schemeClr val="bg1"/>
              </a:bgClr>
            </a:pattFill>
            <a:ln w="9525">
              <a:solidFill>
                <a:srgbClr val="009900"/>
              </a:solidFill>
              <a:round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33" name="Freeform 29"/>
            <p:cNvSpPr/>
            <p:nvPr/>
          </p:nvSpPr>
          <p:spPr bwMode="auto">
            <a:xfrm>
              <a:off x="5676900" y="2717800"/>
              <a:ext cx="539750" cy="1085850"/>
            </a:xfrm>
            <a:custGeom>
              <a:gdLst>
                <a:gd fmla="*/ 24 w 340" name="T0"/>
                <a:gd fmla="*/ 676 h 684" name="T1"/>
                <a:gd fmla="*/ 10 w 340" name="T2"/>
                <a:gd fmla="*/ 654 h 684" name="T3"/>
                <a:gd fmla="*/ 10 w 340" name="T4"/>
                <a:gd fmla="*/ 624 h 684" name="T5"/>
                <a:gd fmla="*/ 18 w 340" name="T6"/>
                <a:gd fmla="*/ 560 h 684" name="T7"/>
                <a:gd fmla="*/ 0 w 340" name="T8"/>
                <a:gd fmla="*/ 514 h 684" name="T9"/>
                <a:gd fmla="*/ 8 w 340" name="T10"/>
                <a:gd fmla="*/ 426 h 684" name="T11"/>
                <a:gd fmla="*/ 30 w 340" name="T12"/>
                <a:gd fmla="*/ 386 h 684" name="T13"/>
                <a:gd fmla="*/ 24 w 340" name="T14"/>
                <a:gd fmla="*/ 326 h 684" name="T15"/>
                <a:gd fmla="*/ 22 w 340" name="T16"/>
                <a:gd fmla="*/ 282 h 684" name="T17"/>
                <a:gd fmla="*/ 44 w 340" name="T18"/>
                <a:gd fmla="*/ 248 h 684" name="T19"/>
                <a:gd fmla="*/ 50 w 340" name="T20"/>
                <a:gd fmla="*/ 218 h 684" name="T21"/>
                <a:gd fmla="*/ 64 w 340" name="T22"/>
                <a:gd fmla="*/ 170 h 684" name="T23"/>
                <a:gd fmla="*/ 70 w 340" name="T24"/>
                <a:gd fmla="*/ 150 h 684" name="T25"/>
                <a:gd fmla="*/ 94 w 340" name="T26"/>
                <a:gd fmla="*/ 122 h 684" name="T27"/>
                <a:gd fmla="*/ 128 w 340" name="T28"/>
                <a:gd fmla="*/ 82 h 684" name="T29"/>
                <a:gd fmla="*/ 152 w 340" name="T30"/>
                <a:gd fmla="*/ 58 h 684" name="T31"/>
                <a:gd fmla="*/ 170 w 340" name="T32"/>
                <a:gd fmla="*/ 40 h 684" name="T33"/>
                <a:gd fmla="*/ 224 w 340" name="T34"/>
                <a:gd fmla="*/ 40 h 684" name="T35"/>
                <a:gd fmla="*/ 238 w 340" name="T36"/>
                <a:gd fmla="*/ 32 h 684" name="T37"/>
                <a:gd fmla="*/ 270 w 340" name="T38"/>
                <a:gd fmla="*/ 20 h 684" name="T39"/>
                <a:gd fmla="*/ 290 w 340" name="T40"/>
                <a:gd fmla="*/ 0 h 684" name="T41"/>
                <a:gd fmla="*/ 308 w 340" name="T42"/>
                <a:gd fmla="*/ 12 h 684" name="T43"/>
                <a:gd fmla="*/ 290 w 340" name="T44"/>
                <a:gd fmla="*/ 34 h 684" name="T45"/>
                <a:gd fmla="*/ 276 w 340" name="T46"/>
                <a:gd fmla="*/ 54 h 684" name="T47"/>
                <a:gd fmla="*/ 286 w 340" name="T48"/>
                <a:gd fmla="*/ 64 h 684" name="T49"/>
                <a:gd fmla="*/ 310 w 340" name="T50"/>
                <a:gd fmla="*/ 82 h 684" name="T51"/>
                <a:gd fmla="*/ 340 w 340" name="T52"/>
                <a:gd fmla="*/ 124 h 684" name="T53"/>
                <a:gd fmla="*/ 328 w 340" name="T54"/>
                <a:gd fmla="*/ 158 h 684" name="T55"/>
                <a:gd fmla="*/ 290 w 340" name="T56"/>
                <a:gd fmla="*/ 186 h 684" name="T57"/>
                <a:gd fmla="*/ 268 w 340" name="T58"/>
                <a:gd fmla="*/ 228 h 684" name="T59"/>
                <a:gd fmla="*/ 274 w 340" name="T60"/>
                <a:gd fmla="*/ 256 h 684" name="T61"/>
                <a:gd fmla="*/ 300 w 340" name="T62"/>
                <a:gd fmla="*/ 278 h 684" name="T63"/>
                <a:gd fmla="*/ 320 w 340" name="T64"/>
                <a:gd fmla="*/ 312 h 684" name="T65"/>
                <a:gd fmla="*/ 328 w 340" name="T66"/>
                <a:gd fmla="*/ 344 h 684" name="T67"/>
                <a:gd fmla="*/ 316 w 340" name="T68"/>
                <a:gd fmla="*/ 384 h 684" name="T69"/>
                <a:gd fmla="*/ 298 w 340" name="T70"/>
                <a:gd fmla="*/ 412 h 684" name="T71"/>
                <a:gd fmla="*/ 276 w 340" name="T72"/>
                <a:gd fmla="*/ 436 h 684" name="T73"/>
                <a:gd fmla="*/ 298 w 340" name="T74"/>
                <a:gd fmla="*/ 474 h 684" name="T75"/>
                <a:gd fmla="*/ 302 w 340" name="T76"/>
                <a:gd fmla="*/ 506 h 684" name="T77"/>
                <a:gd fmla="*/ 296 w 340" name="T78"/>
                <a:gd fmla="*/ 544 h 684" name="T79"/>
                <a:gd fmla="*/ 236 w 340" name="T80"/>
                <a:gd fmla="*/ 602 h 684" name="T81"/>
                <a:gd fmla="*/ 164 w 340" name="T82"/>
                <a:gd fmla="*/ 620 h 684" name="T83"/>
                <a:gd fmla="*/ 112 w 340" name="T84"/>
                <a:gd fmla="*/ 644 h 684" name="T85"/>
                <a:gd fmla="*/ 66 w 340" name="T86"/>
                <a:gd fmla="*/ 664 h 684" name="T87"/>
                <a:gd fmla="*/ 48 w 340" name="T88"/>
                <a:gd fmla="*/ 678 h 684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</a:gdLst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b="b" l="0" r="r" t="0"/>
              <a:pathLst>
                <a:path h="684" w="340">
                  <a:moveTo>
                    <a:pt x="32" y="684"/>
                  </a:moveTo>
                  <a:lnTo>
                    <a:pt x="32" y="684"/>
                  </a:lnTo>
                  <a:lnTo>
                    <a:pt x="24" y="676"/>
                  </a:lnTo>
                  <a:lnTo>
                    <a:pt x="16" y="668"/>
                  </a:lnTo>
                  <a:lnTo>
                    <a:pt x="12" y="662"/>
                  </a:lnTo>
                  <a:lnTo>
                    <a:pt x="10" y="654"/>
                  </a:lnTo>
                  <a:lnTo>
                    <a:pt x="10" y="638"/>
                  </a:lnTo>
                  <a:lnTo>
                    <a:pt x="10" y="624"/>
                  </a:lnTo>
                  <a:lnTo>
                    <a:pt x="20" y="594"/>
                  </a:lnTo>
                  <a:lnTo>
                    <a:pt x="18" y="560"/>
                  </a:lnTo>
                  <a:lnTo>
                    <a:pt x="0" y="514"/>
                  </a:lnTo>
                  <a:lnTo>
                    <a:pt x="0" y="440"/>
                  </a:lnTo>
                  <a:lnTo>
                    <a:pt x="8" y="426"/>
                  </a:lnTo>
                  <a:lnTo>
                    <a:pt x="16" y="412"/>
                  </a:lnTo>
                  <a:lnTo>
                    <a:pt x="30" y="386"/>
                  </a:lnTo>
                  <a:lnTo>
                    <a:pt x="30" y="358"/>
                  </a:lnTo>
                  <a:lnTo>
                    <a:pt x="24" y="326"/>
                  </a:lnTo>
                  <a:lnTo>
                    <a:pt x="22" y="310"/>
                  </a:lnTo>
                  <a:lnTo>
                    <a:pt x="20" y="296"/>
                  </a:lnTo>
                  <a:lnTo>
                    <a:pt x="22" y="282"/>
                  </a:lnTo>
                  <a:lnTo>
                    <a:pt x="24" y="270"/>
                  </a:lnTo>
                  <a:lnTo>
                    <a:pt x="32" y="258"/>
                  </a:lnTo>
                  <a:lnTo>
                    <a:pt x="44" y="248"/>
                  </a:lnTo>
                  <a:lnTo>
                    <a:pt x="48" y="232"/>
                  </a:lnTo>
                  <a:lnTo>
                    <a:pt x="50" y="218"/>
                  </a:lnTo>
                  <a:lnTo>
                    <a:pt x="52" y="192"/>
                  </a:lnTo>
                  <a:lnTo>
                    <a:pt x="64" y="170"/>
                  </a:lnTo>
                  <a:lnTo>
                    <a:pt x="66" y="158"/>
                  </a:lnTo>
                  <a:lnTo>
                    <a:pt x="70" y="150"/>
                  </a:lnTo>
                  <a:lnTo>
                    <a:pt x="74" y="142"/>
                  </a:lnTo>
                  <a:lnTo>
                    <a:pt x="80" y="134"/>
                  </a:lnTo>
                  <a:lnTo>
                    <a:pt x="94" y="122"/>
                  </a:lnTo>
                  <a:lnTo>
                    <a:pt x="110" y="110"/>
                  </a:lnTo>
                  <a:lnTo>
                    <a:pt x="128" y="82"/>
                  </a:lnTo>
                  <a:lnTo>
                    <a:pt x="140" y="68"/>
                  </a:lnTo>
                  <a:lnTo>
                    <a:pt x="146" y="62"/>
                  </a:lnTo>
                  <a:lnTo>
                    <a:pt x="152" y="58"/>
                  </a:lnTo>
                  <a:lnTo>
                    <a:pt x="170" y="40"/>
                  </a:lnTo>
                  <a:lnTo>
                    <a:pt x="204" y="42"/>
                  </a:lnTo>
                  <a:lnTo>
                    <a:pt x="214" y="42"/>
                  </a:lnTo>
                  <a:lnTo>
                    <a:pt x="224" y="40"/>
                  </a:lnTo>
                  <a:lnTo>
                    <a:pt x="232" y="38"/>
                  </a:lnTo>
                  <a:lnTo>
                    <a:pt x="238" y="32"/>
                  </a:lnTo>
                  <a:lnTo>
                    <a:pt x="250" y="30"/>
                  </a:lnTo>
                  <a:lnTo>
                    <a:pt x="260" y="26"/>
                  </a:lnTo>
                  <a:lnTo>
                    <a:pt x="270" y="20"/>
                  </a:lnTo>
                  <a:lnTo>
                    <a:pt x="282" y="10"/>
                  </a:lnTo>
                  <a:lnTo>
                    <a:pt x="290" y="0"/>
                  </a:lnTo>
                  <a:lnTo>
                    <a:pt x="308" y="12"/>
                  </a:lnTo>
                  <a:lnTo>
                    <a:pt x="306" y="18"/>
                  </a:lnTo>
                  <a:lnTo>
                    <a:pt x="302" y="24"/>
                  </a:lnTo>
                  <a:lnTo>
                    <a:pt x="290" y="34"/>
                  </a:lnTo>
                  <a:lnTo>
                    <a:pt x="284" y="40"/>
                  </a:lnTo>
                  <a:lnTo>
                    <a:pt x="280" y="46"/>
                  </a:lnTo>
                  <a:lnTo>
                    <a:pt x="276" y="54"/>
                  </a:lnTo>
                  <a:lnTo>
                    <a:pt x="278" y="62"/>
                  </a:lnTo>
                  <a:lnTo>
                    <a:pt x="286" y="64"/>
                  </a:lnTo>
                  <a:lnTo>
                    <a:pt x="296" y="68"/>
                  </a:lnTo>
                  <a:lnTo>
                    <a:pt x="302" y="74"/>
                  </a:lnTo>
                  <a:lnTo>
                    <a:pt x="310" y="82"/>
                  </a:lnTo>
                  <a:lnTo>
                    <a:pt x="324" y="100"/>
                  </a:lnTo>
                  <a:lnTo>
                    <a:pt x="340" y="124"/>
                  </a:lnTo>
                  <a:lnTo>
                    <a:pt x="340" y="142"/>
                  </a:lnTo>
                  <a:lnTo>
                    <a:pt x="328" y="158"/>
                  </a:lnTo>
                  <a:lnTo>
                    <a:pt x="318" y="168"/>
                  </a:lnTo>
                  <a:lnTo>
                    <a:pt x="290" y="186"/>
                  </a:lnTo>
                  <a:lnTo>
                    <a:pt x="280" y="202"/>
                  </a:lnTo>
                  <a:lnTo>
                    <a:pt x="272" y="218"/>
                  </a:lnTo>
                  <a:lnTo>
                    <a:pt x="268" y="228"/>
                  </a:lnTo>
                  <a:lnTo>
                    <a:pt x="268" y="238"/>
                  </a:lnTo>
                  <a:lnTo>
                    <a:pt x="268" y="248"/>
                  </a:lnTo>
                  <a:lnTo>
                    <a:pt x="274" y="256"/>
                  </a:lnTo>
                  <a:lnTo>
                    <a:pt x="300" y="278"/>
                  </a:lnTo>
                  <a:lnTo>
                    <a:pt x="308" y="290"/>
                  </a:lnTo>
                  <a:lnTo>
                    <a:pt x="316" y="302"/>
                  </a:lnTo>
                  <a:lnTo>
                    <a:pt x="320" y="312"/>
                  </a:lnTo>
                  <a:lnTo>
                    <a:pt x="324" y="320"/>
                  </a:lnTo>
                  <a:lnTo>
                    <a:pt x="326" y="332"/>
                  </a:lnTo>
                  <a:lnTo>
                    <a:pt x="328" y="344"/>
                  </a:lnTo>
                  <a:lnTo>
                    <a:pt x="322" y="364"/>
                  </a:lnTo>
                  <a:lnTo>
                    <a:pt x="316" y="384"/>
                  </a:lnTo>
                  <a:lnTo>
                    <a:pt x="308" y="398"/>
                  </a:lnTo>
                  <a:lnTo>
                    <a:pt x="298" y="412"/>
                  </a:lnTo>
                  <a:lnTo>
                    <a:pt x="286" y="426"/>
                  </a:lnTo>
                  <a:lnTo>
                    <a:pt x="276" y="436"/>
                  </a:lnTo>
                  <a:lnTo>
                    <a:pt x="274" y="448"/>
                  </a:lnTo>
                  <a:lnTo>
                    <a:pt x="298" y="474"/>
                  </a:lnTo>
                  <a:lnTo>
                    <a:pt x="302" y="488"/>
                  </a:lnTo>
                  <a:lnTo>
                    <a:pt x="302" y="506"/>
                  </a:lnTo>
                  <a:lnTo>
                    <a:pt x="300" y="524"/>
                  </a:lnTo>
                  <a:lnTo>
                    <a:pt x="296" y="544"/>
                  </a:lnTo>
                  <a:lnTo>
                    <a:pt x="282" y="560"/>
                  </a:lnTo>
                  <a:lnTo>
                    <a:pt x="268" y="574"/>
                  </a:lnTo>
                  <a:lnTo>
                    <a:pt x="236" y="602"/>
                  </a:lnTo>
                  <a:lnTo>
                    <a:pt x="164" y="620"/>
                  </a:lnTo>
                  <a:lnTo>
                    <a:pt x="146" y="632"/>
                  </a:lnTo>
                  <a:lnTo>
                    <a:pt x="128" y="640"/>
                  </a:lnTo>
                  <a:lnTo>
                    <a:pt x="112" y="644"/>
                  </a:lnTo>
                  <a:lnTo>
                    <a:pt x="92" y="648"/>
                  </a:lnTo>
                  <a:lnTo>
                    <a:pt x="66" y="664"/>
                  </a:lnTo>
                  <a:lnTo>
                    <a:pt x="56" y="672"/>
                  </a:lnTo>
                  <a:lnTo>
                    <a:pt x="48" y="678"/>
                  </a:lnTo>
                  <a:lnTo>
                    <a:pt x="32" y="684"/>
                  </a:lnTo>
                  <a:close/>
                </a:path>
              </a:pathLst>
            </a:custGeom>
            <a:pattFill prst="wdDnDiag">
              <a:fgClr>
                <a:srgbClr val="F2F2F2"/>
              </a:fgClr>
              <a:bgClr>
                <a:schemeClr val="bg1"/>
              </a:bgClr>
            </a:pattFill>
            <a:ln w="9525">
              <a:solidFill>
                <a:srgbClr val="009900"/>
              </a:solidFill>
              <a:round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34" name="Freeform 30"/>
            <p:cNvSpPr/>
            <p:nvPr/>
          </p:nvSpPr>
          <p:spPr bwMode="auto">
            <a:xfrm>
              <a:off x="6384925" y="3101975"/>
              <a:ext cx="1016000" cy="679450"/>
            </a:xfrm>
            <a:custGeom>
              <a:gdLst>
                <a:gd fmla="*/ 42 w 640" name="T0"/>
                <a:gd fmla="*/ 410 h 428" name="T1"/>
                <a:gd fmla="*/ 0 w 640" name="T2"/>
                <a:gd fmla="*/ 372 h 428" name="T3"/>
                <a:gd fmla="*/ 26 w 640" name="T4"/>
                <a:gd fmla="*/ 338 h 428" name="T5"/>
                <a:gd fmla="*/ 38 w 640" name="T6"/>
                <a:gd fmla="*/ 322 h 428" name="T7"/>
                <a:gd fmla="*/ 26 w 640" name="T8"/>
                <a:gd fmla="*/ 244 h 428" name="T9"/>
                <a:gd fmla="*/ 12 w 640" name="T10"/>
                <a:gd fmla="*/ 208 h 428" name="T11"/>
                <a:gd fmla="*/ 20 w 640" name="T12"/>
                <a:gd fmla="*/ 174 h 428" name="T13"/>
                <a:gd fmla="*/ 42 w 640" name="T14"/>
                <a:gd fmla="*/ 144 h 428" name="T15"/>
                <a:gd fmla="*/ 76 w 640" name="T16"/>
                <a:gd fmla="*/ 106 h 428" name="T17"/>
                <a:gd fmla="*/ 104 w 640" name="T18"/>
                <a:gd fmla="*/ 80 h 428" name="T19"/>
                <a:gd fmla="*/ 150 w 640" name="T20"/>
                <a:gd fmla="*/ 52 h 428" name="T21"/>
                <a:gd fmla="*/ 210 w 640" name="T22"/>
                <a:gd fmla="*/ 38 h 428" name="T23"/>
                <a:gd fmla="*/ 236 w 640" name="T24"/>
                <a:gd fmla="*/ 38 h 428" name="T25"/>
                <a:gd fmla="*/ 268 w 640" name="T26"/>
                <a:gd fmla="*/ 16 h 428" name="T27"/>
                <a:gd fmla="*/ 294 w 640" name="T28"/>
                <a:gd fmla="*/ 12 h 428" name="T29"/>
                <a:gd fmla="*/ 308 w 640" name="T30"/>
                <a:gd fmla="*/ 36 h 428" name="T31"/>
                <a:gd fmla="*/ 308 w 640" name="T32"/>
                <a:gd fmla="*/ 80 h 428" name="T33"/>
                <a:gd fmla="*/ 360 w 640" name="T34"/>
                <a:gd fmla="*/ 108 h 428" name="T35"/>
                <a:gd fmla="*/ 384 w 640" name="T36"/>
                <a:gd fmla="*/ 110 h 428" name="T37"/>
                <a:gd fmla="*/ 432 w 640" name="T38"/>
                <a:gd fmla="*/ 38 h 428" name="T39"/>
                <a:gd fmla="*/ 452 w 640" name="T40"/>
                <a:gd fmla="*/ 24 h 428" name="T41"/>
                <a:gd fmla="*/ 492 w 640" name="T42"/>
                <a:gd fmla="*/ 16 h 428" name="T43"/>
                <a:gd fmla="*/ 536 w 640" name="T44"/>
                <a:gd fmla="*/ 34 h 428" name="T45"/>
                <a:gd fmla="*/ 640 w 640" name="T46"/>
                <a:gd fmla="*/ 36 h 428" name="T47"/>
                <a:gd fmla="*/ 636 w 640" name="T48"/>
                <a:gd fmla="*/ 46 h 428" name="T49"/>
                <a:gd fmla="*/ 632 w 640" name="T50"/>
                <a:gd fmla="*/ 76 h 428" name="T51"/>
                <a:gd fmla="*/ 570 w 640" name="T52"/>
                <a:gd fmla="*/ 96 h 428" name="T53"/>
                <a:gd fmla="*/ 514 w 640" name="T54"/>
                <a:gd fmla="*/ 136 h 428" name="T55"/>
                <a:gd fmla="*/ 500 w 640" name="T56"/>
                <a:gd fmla="*/ 160 h 428" name="T57"/>
                <a:gd fmla="*/ 472 w 640" name="T58"/>
                <a:gd fmla="*/ 178 h 428" name="T59"/>
                <a:gd fmla="*/ 446 w 640" name="T60"/>
                <a:gd fmla="*/ 188 h 428" name="T61"/>
                <a:gd fmla="*/ 438 w 640" name="T62"/>
                <a:gd fmla="*/ 228 h 428" name="T63"/>
                <a:gd fmla="*/ 418 w 640" name="T64"/>
                <a:gd fmla="*/ 252 h 428" name="T65"/>
                <a:gd fmla="*/ 400 w 640" name="T66"/>
                <a:gd fmla="*/ 276 h 428" name="T67"/>
                <a:gd fmla="*/ 390 w 640" name="T68"/>
                <a:gd fmla="*/ 324 h 428" name="T69"/>
                <a:gd fmla="*/ 374 w 640" name="T70"/>
                <a:gd fmla="*/ 326 h 428" name="T71"/>
                <a:gd fmla="*/ 350 w 640" name="T72"/>
                <a:gd fmla="*/ 342 h 428" name="T73"/>
                <a:gd fmla="*/ 338 w 640" name="T74"/>
                <a:gd fmla="*/ 366 h 428" name="T75"/>
                <a:gd fmla="*/ 322 w 640" name="T76"/>
                <a:gd fmla="*/ 400 h 428" name="T77"/>
                <a:gd fmla="*/ 314 w 640" name="T78"/>
                <a:gd fmla="*/ 400 h 428" name="T79"/>
                <a:gd fmla="*/ 304 w 640" name="T80"/>
                <a:gd fmla="*/ 392 h 428" name="T81"/>
                <a:gd fmla="*/ 274 w 640" name="T82"/>
                <a:gd fmla="*/ 404 h 428" name="T83"/>
                <a:gd fmla="*/ 250 w 640" name="T84"/>
                <a:gd fmla="*/ 422 h 428" name="T85"/>
                <a:gd fmla="*/ 214 w 640" name="T86"/>
                <a:gd fmla="*/ 416 h 428" name="T87"/>
                <a:gd fmla="*/ 208 w 640" name="T88"/>
                <a:gd fmla="*/ 404 h 428" name="T89"/>
                <a:gd fmla="*/ 142 w 640" name="T90"/>
                <a:gd fmla="*/ 362 h 428" name="T91"/>
                <a:gd fmla="*/ 138 w 640" name="T92"/>
                <a:gd fmla="*/ 380 h 428" name="T93"/>
                <a:gd fmla="*/ 126 w 640" name="T94"/>
                <a:gd fmla="*/ 406 h 428" name="T95"/>
                <a:gd fmla="*/ 108 w 640" name="T96"/>
                <a:gd fmla="*/ 418 h 428" name="T97"/>
                <a:gd fmla="*/ 86 w 640" name="T98"/>
                <a:gd fmla="*/ 422 h 428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</a:gdLst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b="b" l="0" r="r" t="0"/>
              <a:pathLst>
                <a:path h="428" w="640">
                  <a:moveTo>
                    <a:pt x="70" y="428"/>
                  </a:moveTo>
                  <a:lnTo>
                    <a:pt x="70" y="428"/>
                  </a:lnTo>
                  <a:lnTo>
                    <a:pt x="42" y="410"/>
                  </a:lnTo>
                  <a:lnTo>
                    <a:pt x="0" y="372"/>
                  </a:lnTo>
                  <a:lnTo>
                    <a:pt x="10" y="352"/>
                  </a:lnTo>
                  <a:lnTo>
                    <a:pt x="26" y="338"/>
                  </a:lnTo>
                  <a:lnTo>
                    <a:pt x="32" y="330"/>
                  </a:lnTo>
                  <a:lnTo>
                    <a:pt x="38" y="322"/>
                  </a:lnTo>
                  <a:lnTo>
                    <a:pt x="38" y="288"/>
                  </a:lnTo>
                  <a:lnTo>
                    <a:pt x="26" y="244"/>
                  </a:lnTo>
                  <a:lnTo>
                    <a:pt x="18" y="220"/>
                  </a:lnTo>
                  <a:lnTo>
                    <a:pt x="12" y="208"/>
                  </a:lnTo>
                  <a:lnTo>
                    <a:pt x="12" y="186"/>
                  </a:lnTo>
                  <a:lnTo>
                    <a:pt x="14" y="180"/>
                  </a:lnTo>
                  <a:lnTo>
                    <a:pt x="20" y="174"/>
                  </a:lnTo>
                  <a:lnTo>
                    <a:pt x="30" y="156"/>
                  </a:lnTo>
                  <a:lnTo>
                    <a:pt x="42" y="144"/>
                  </a:lnTo>
                  <a:lnTo>
                    <a:pt x="68" y="118"/>
                  </a:lnTo>
                  <a:lnTo>
                    <a:pt x="76" y="106"/>
                  </a:lnTo>
                  <a:lnTo>
                    <a:pt x="84" y="96"/>
                  </a:lnTo>
                  <a:lnTo>
                    <a:pt x="92" y="88"/>
                  </a:lnTo>
                  <a:lnTo>
                    <a:pt x="104" y="80"/>
                  </a:lnTo>
                  <a:lnTo>
                    <a:pt x="126" y="66"/>
                  </a:lnTo>
                  <a:lnTo>
                    <a:pt x="150" y="52"/>
                  </a:lnTo>
                  <a:lnTo>
                    <a:pt x="202" y="0"/>
                  </a:lnTo>
                  <a:lnTo>
                    <a:pt x="210" y="38"/>
                  </a:lnTo>
                  <a:lnTo>
                    <a:pt x="236" y="38"/>
                  </a:lnTo>
                  <a:lnTo>
                    <a:pt x="248" y="16"/>
                  </a:lnTo>
                  <a:lnTo>
                    <a:pt x="268" y="16"/>
                  </a:lnTo>
                  <a:lnTo>
                    <a:pt x="282" y="16"/>
                  </a:lnTo>
                  <a:lnTo>
                    <a:pt x="294" y="12"/>
                  </a:lnTo>
                  <a:lnTo>
                    <a:pt x="294" y="16"/>
                  </a:lnTo>
                  <a:lnTo>
                    <a:pt x="298" y="22"/>
                  </a:lnTo>
                  <a:lnTo>
                    <a:pt x="308" y="36"/>
                  </a:lnTo>
                  <a:lnTo>
                    <a:pt x="308" y="80"/>
                  </a:lnTo>
                  <a:lnTo>
                    <a:pt x="322" y="90"/>
                  </a:lnTo>
                  <a:lnTo>
                    <a:pt x="340" y="100"/>
                  </a:lnTo>
                  <a:lnTo>
                    <a:pt x="360" y="108"/>
                  </a:lnTo>
                  <a:lnTo>
                    <a:pt x="372" y="110"/>
                  </a:lnTo>
                  <a:lnTo>
                    <a:pt x="384" y="110"/>
                  </a:lnTo>
                  <a:lnTo>
                    <a:pt x="424" y="48"/>
                  </a:lnTo>
                  <a:lnTo>
                    <a:pt x="432" y="38"/>
                  </a:lnTo>
                  <a:lnTo>
                    <a:pt x="440" y="30"/>
                  </a:lnTo>
                  <a:lnTo>
                    <a:pt x="452" y="24"/>
                  </a:lnTo>
                  <a:lnTo>
                    <a:pt x="462" y="18"/>
                  </a:lnTo>
                  <a:lnTo>
                    <a:pt x="476" y="16"/>
                  </a:lnTo>
                  <a:lnTo>
                    <a:pt x="492" y="16"/>
                  </a:lnTo>
                  <a:lnTo>
                    <a:pt x="536" y="34"/>
                  </a:lnTo>
                  <a:lnTo>
                    <a:pt x="632" y="32"/>
                  </a:lnTo>
                  <a:lnTo>
                    <a:pt x="640" y="36"/>
                  </a:lnTo>
                  <a:lnTo>
                    <a:pt x="636" y="40"/>
                  </a:lnTo>
                  <a:lnTo>
                    <a:pt x="636" y="46"/>
                  </a:lnTo>
                  <a:lnTo>
                    <a:pt x="632" y="76"/>
                  </a:lnTo>
                  <a:lnTo>
                    <a:pt x="598" y="80"/>
                  </a:lnTo>
                  <a:lnTo>
                    <a:pt x="570" y="96"/>
                  </a:lnTo>
                  <a:lnTo>
                    <a:pt x="540" y="114"/>
                  </a:lnTo>
                  <a:lnTo>
                    <a:pt x="526" y="124"/>
                  </a:lnTo>
                  <a:lnTo>
                    <a:pt x="514" y="136"/>
                  </a:lnTo>
                  <a:lnTo>
                    <a:pt x="506" y="148"/>
                  </a:lnTo>
                  <a:lnTo>
                    <a:pt x="500" y="160"/>
                  </a:lnTo>
                  <a:lnTo>
                    <a:pt x="478" y="170"/>
                  </a:lnTo>
                  <a:lnTo>
                    <a:pt x="472" y="178"/>
                  </a:lnTo>
                  <a:lnTo>
                    <a:pt x="464" y="182"/>
                  </a:lnTo>
                  <a:lnTo>
                    <a:pt x="446" y="188"/>
                  </a:lnTo>
                  <a:lnTo>
                    <a:pt x="440" y="194"/>
                  </a:lnTo>
                  <a:lnTo>
                    <a:pt x="438" y="228"/>
                  </a:lnTo>
                  <a:lnTo>
                    <a:pt x="430" y="240"/>
                  </a:lnTo>
                  <a:lnTo>
                    <a:pt x="418" y="252"/>
                  </a:lnTo>
                  <a:lnTo>
                    <a:pt x="408" y="264"/>
                  </a:lnTo>
                  <a:lnTo>
                    <a:pt x="400" y="276"/>
                  </a:lnTo>
                  <a:lnTo>
                    <a:pt x="400" y="298"/>
                  </a:lnTo>
                  <a:lnTo>
                    <a:pt x="396" y="312"/>
                  </a:lnTo>
                  <a:lnTo>
                    <a:pt x="390" y="324"/>
                  </a:lnTo>
                  <a:lnTo>
                    <a:pt x="382" y="324"/>
                  </a:lnTo>
                  <a:lnTo>
                    <a:pt x="374" y="326"/>
                  </a:lnTo>
                  <a:lnTo>
                    <a:pt x="366" y="328"/>
                  </a:lnTo>
                  <a:lnTo>
                    <a:pt x="360" y="332"/>
                  </a:lnTo>
                  <a:lnTo>
                    <a:pt x="350" y="342"/>
                  </a:lnTo>
                  <a:lnTo>
                    <a:pt x="342" y="352"/>
                  </a:lnTo>
                  <a:lnTo>
                    <a:pt x="338" y="366"/>
                  </a:lnTo>
                  <a:lnTo>
                    <a:pt x="334" y="380"/>
                  </a:lnTo>
                  <a:lnTo>
                    <a:pt x="326" y="394"/>
                  </a:lnTo>
                  <a:lnTo>
                    <a:pt x="322" y="400"/>
                  </a:lnTo>
                  <a:lnTo>
                    <a:pt x="314" y="404"/>
                  </a:lnTo>
                  <a:lnTo>
                    <a:pt x="314" y="400"/>
                  </a:lnTo>
                  <a:lnTo>
                    <a:pt x="304" y="392"/>
                  </a:lnTo>
                  <a:lnTo>
                    <a:pt x="286" y="390"/>
                  </a:lnTo>
                  <a:lnTo>
                    <a:pt x="274" y="404"/>
                  </a:lnTo>
                  <a:lnTo>
                    <a:pt x="262" y="420"/>
                  </a:lnTo>
                  <a:lnTo>
                    <a:pt x="250" y="422"/>
                  </a:lnTo>
                  <a:lnTo>
                    <a:pt x="236" y="422"/>
                  </a:lnTo>
                  <a:lnTo>
                    <a:pt x="222" y="420"/>
                  </a:lnTo>
                  <a:lnTo>
                    <a:pt x="214" y="416"/>
                  </a:lnTo>
                  <a:lnTo>
                    <a:pt x="208" y="404"/>
                  </a:lnTo>
                  <a:lnTo>
                    <a:pt x="168" y="364"/>
                  </a:lnTo>
                  <a:lnTo>
                    <a:pt x="142" y="362"/>
                  </a:lnTo>
                  <a:lnTo>
                    <a:pt x="140" y="370"/>
                  </a:lnTo>
                  <a:lnTo>
                    <a:pt x="138" y="380"/>
                  </a:lnTo>
                  <a:lnTo>
                    <a:pt x="136" y="404"/>
                  </a:lnTo>
                  <a:lnTo>
                    <a:pt x="126" y="406"/>
                  </a:lnTo>
                  <a:lnTo>
                    <a:pt x="118" y="410"/>
                  </a:lnTo>
                  <a:lnTo>
                    <a:pt x="112" y="414"/>
                  </a:lnTo>
                  <a:lnTo>
                    <a:pt x="108" y="418"/>
                  </a:lnTo>
                  <a:lnTo>
                    <a:pt x="96" y="420"/>
                  </a:lnTo>
                  <a:lnTo>
                    <a:pt x="86" y="422"/>
                  </a:lnTo>
                  <a:lnTo>
                    <a:pt x="70" y="428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009900"/>
              </a:solidFill>
              <a:round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35" name="Freeform 31"/>
            <p:cNvSpPr/>
            <p:nvPr/>
          </p:nvSpPr>
          <p:spPr bwMode="auto">
            <a:xfrm>
              <a:off x="4806950" y="3000375"/>
              <a:ext cx="438150" cy="682625"/>
            </a:xfrm>
            <a:custGeom>
              <a:gdLst>
                <a:gd fmla="*/ 106 w 276" name="T0"/>
                <a:gd fmla="*/ 398 h 430" name="T1"/>
                <a:gd fmla="*/ 98 w 276" name="T2"/>
                <a:gd fmla="*/ 364 h 430" name="T3"/>
                <a:gd fmla="*/ 92 w 276" name="T4"/>
                <a:gd fmla="*/ 318 h 430" name="T5"/>
                <a:gd fmla="*/ 86 w 276" name="T6"/>
                <a:gd fmla="*/ 280 h 430" name="T7"/>
                <a:gd fmla="*/ 52 w 276" name="T8"/>
                <a:gd fmla="*/ 240 h 430" name="T9"/>
                <a:gd fmla="*/ 26 w 276" name="T10"/>
                <a:gd fmla="*/ 214 h 430" name="T11"/>
                <a:gd fmla="*/ 0 w 276" name="T12"/>
                <a:gd fmla="*/ 200 h 430" name="T13"/>
                <a:gd fmla="*/ 4 w 276" name="T14"/>
                <a:gd fmla="*/ 196 h 430" name="T15"/>
                <a:gd fmla="*/ 28 w 276" name="T16"/>
                <a:gd fmla="*/ 186 h 430" name="T17"/>
                <a:gd fmla="*/ 68 w 276" name="T18"/>
                <a:gd fmla="*/ 180 h 430" name="T19"/>
                <a:gd fmla="*/ 84 w 276" name="T20"/>
                <a:gd fmla="*/ 166 h 430" name="T21"/>
                <a:gd fmla="*/ 112 w 276" name="T22"/>
                <a:gd fmla="*/ 160 h 430" name="T23"/>
                <a:gd fmla="*/ 130 w 276" name="T24"/>
                <a:gd fmla="*/ 138 h 430" name="T25"/>
                <a:gd fmla="*/ 128 w 276" name="T26"/>
                <a:gd fmla="*/ 98 h 430" name="T27"/>
                <a:gd fmla="*/ 158 w 276" name="T28"/>
                <a:gd fmla="*/ 42 h 430" name="T29"/>
                <a:gd fmla="*/ 162 w 276" name="T30"/>
                <a:gd fmla="*/ 12 h 430" name="T31"/>
                <a:gd fmla="*/ 170 w 276" name="T32"/>
                <a:gd fmla="*/ 10 h 430" name="T33"/>
                <a:gd fmla="*/ 190 w 276" name="T34"/>
                <a:gd fmla="*/ 2 h 430" name="T35"/>
                <a:gd fmla="*/ 204 w 276" name="T36"/>
                <a:gd fmla="*/ 0 h 430" name="T37"/>
                <a:gd fmla="*/ 220 w 276" name="T38"/>
                <a:gd fmla="*/ 6 h 430" name="T39"/>
                <a:gd fmla="*/ 226 w 276" name="T40"/>
                <a:gd fmla="*/ 22 h 430" name="T41"/>
                <a:gd fmla="*/ 218 w 276" name="T42"/>
                <a:gd fmla="*/ 40 h 430" name="T43"/>
                <a:gd fmla="*/ 212 w 276" name="T44"/>
                <a:gd fmla="*/ 58 h 430" name="T45"/>
                <a:gd fmla="*/ 196 w 276" name="T46"/>
                <a:gd fmla="*/ 82 h 430" name="T47"/>
                <a:gd fmla="*/ 192 w 276" name="T48"/>
                <a:gd fmla="*/ 108 h 430" name="T49"/>
                <a:gd fmla="*/ 194 w 276" name="T50"/>
                <a:gd fmla="*/ 132 h 430" name="T51"/>
                <a:gd fmla="*/ 232 w 276" name="T52"/>
                <a:gd fmla="*/ 138 h 430" name="T53"/>
                <a:gd fmla="*/ 248 w 276" name="T54"/>
                <a:gd fmla="*/ 154 h 430" name="T55"/>
                <a:gd fmla="*/ 268 w 276" name="T56"/>
                <a:gd fmla="*/ 168 h 430" name="T57"/>
                <a:gd fmla="*/ 276 w 276" name="T58"/>
                <a:gd fmla="*/ 170 h 430" name="T59"/>
                <a:gd fmla="*/ 270 w 276" name="T60"/>
                <a:gd fmla="*/ 184 h 430" name="T61"/>
                <a:gd fmla="*/ 258 w 276" name="T62"/>
                <a:gd fmla="*/ 198 h 430" name="T63"/>
                <a:gd fmla="*/ 252 w 276" name="T64"/>
                <a:gd fmla="*/ 206 h 430" name="T65"/>
                <a:gd fmla="*/ 228 w 276" name="T66"/>
                <a:gd fmla="*/ 226 h 430" name="T67"/>
                <a:gd fmla="*/ 216 w 276" name="T68"/>
                <a:gd fmla="*/ 228 h 430" name="T69"/>
                <a:gd fmla="*/ 202 w 276" name="T70"/>
                <a:gd fmla="*/ 232 h 430" name="T71"/>
                <a:gd fmla="*/ 202 w 276" name="T72"/>
                <a:gd fmla="*/ 248 h 430" name="T73"/>
                <a:gd fmla="*/ 198 w 276" name="T74"/>
                <a:gd fmla="*/ 270 h 430" name="T75"/>
                <a:gd fmla="*/ 188 w 276" name="T76"/>
                <a:gd fmla="*/ 284 h 430" name="T77"/>
                <a:gd fmla="*/ 180 w 276" name="T78"/>
                <a:gd fmla="*/ 308 h 430" name="T79"/>
                <a:gd fmla="*/ 178 w 276" name="T80"/>
                <a:gd fmla="*/ 332 h 430" name="T81"/>
                <a:gd fmla="*/ 194 w 276" name="T82"/>
                <a:gd fmla="*/ 346 h 430" name="T83"/>
                <a:gd fmla="*/ 214 w 276" name="T84"/>
                <a:gd fmla="*/ 352 h 430" name="T85"/>
                <a:gd fmla="*/ 222 w 276" name="T86"/>
                <a:gd fmla="*/ 364 h 430" name="T87"/>
                <a:gd fmla="*/ 222 w 276" name="T88"/>
                <a:gd fmla="*/ 382 h 430" name="T89"/>
                <a:gd fmla="*/ 216 w 276" name="T90"/>
                <a:gd fmla="*/ 394 h 430" name="T91"/>
                <a:gd fmla="*/ 198 w 276" name="T92"/>
                <a:gd fmla="*/ 400 h 430" name="T93"/>
                <a:gd fmla="*/ 184 w 276" name="T94"/>
                <a:gd fmla="*/ 406 h 430" name="T95"/>
                <a:gd fmla="*/ 154 w 276" name="T96"/>
                <a:gd fmla="*/ 430 h 430" name="T97"/>
                <a:gd fmla="*/ 142 w 276" name="T98"/>
                <a:gd fmla="*/ 428 h 430" name="T99"/>
                <a:gd fmla="*/ 106 w 276" name="T100"/>
                <a:gd fmla="*/ 398 h 430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</a:gdLst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b="b" l="0" r="r" t="0"/>
              <a:pathLst>
                <a:path h="430" w="276">
                  <a:moveTo>
                    <a:pt x="106" y="398"/>
                  </a:moveTo>
                  <a:lnTo>
                    <a:pt x="106" y="398"/>
                  </a:lnTo>
                  <a:lnTo>
                    <a:pt x="98" y="364"/>
                  </a:lnTo>
                  <a:lnTo>
                    <a:pt x="96" y="340"/>
                  </a:lnTo>
                  <a:lnTo>
                    <a:pt x="92" y="318"/>
                  </a:lnTo>
                  <a:lnTo>
                    <a:pt x="86" y="280"/>
                  </a:lnTo>
                  <a:lnTo>
                    <a:pt x="68" y="258"/>
                  </a:lnTo>
                  <a:lnTo>
                    <a:pt x="52" y="240"/>
                  </a:lnTo>
                  <a:lnTo>
                    <a:pt x="36" y="226"/>
                  </a:lnTo>
                  <a:lnTo>
                    <a:pt x="26" y="214"/>
                  </a:lnTo>
                  <a:lnTo>
                    <a:pt x="0" y="200"/>
                  </a:lnTo>
                  <a:lnTo>
                    <a:pt x="4" y="196"/>
                  </a:lnTo>
                  <a:lnTo>
                    <a:pt x="10" y="192"/>
                  </a:lnTo>
                  <a:lnTo>
                    <a:pt x="28" y="186"/>
                  </a:lnTo>
                  <a:lnTo>
                    <a:pt x="68" y="180"/>
                  </a:lnTo>
                  <a:lnTo>
                    <a:pt x="78" y="170"/>
                  </a:lnTo>
                  <a:lnTo>
                    <a:pt x="84" y="166"/>
                  </a:lnTo>
                  <a:lnTo>
                    <a:pt x="94" y="162"/>
                  </a:lnTo>
                  <a:lnTo>
                    <a:pt x="112" y="160"/>
                  </a:lnTo>
                  <a:lnTo>
                    <a:pt x="130" y="138"/>
                  </a:lnTo>
                  <a:lnTo>
                    <a:pt x="128" y="98"/>
                  </a:lnTo>
                  <a:lnTo>
                    <a:pt x="158" y="42"/>
                  </a:lnTo>
                  <a:lnTo>
                    <a:pt x="162" y="12"/>
                  </a:lnTo>
                  <a:lnTo>
                    <a:pt x="170" y="10"/>
                  </a:lnTo>
                  <a:lnTo>
                    <a:pt x="176" y="8"/>
                  </a:lnTo>
                  <a:lnTo>
                    <a:pt x="190" y="2"/>
                  </a:lnTo>
                  <a:lnTo>
                    <a:pt x="198" y="0"/>
                  </a:lnTo>
                  <a:lnTo>
                    <a:pt x="204" y="0"/>
                  </a:lnTo>
                  <a:lnTo>
                    <a:pt x="212" y="2"/>
                  </a:lnTo>
                  <a:lnTo>
                    <a:pt x="220" y="6"/>
                  </a:lnTo>
                  <a:lnTo>
                    <a:pt x="226" y="22"/>
                  </a:lnTo>
                  <a:lnTo>
                    <a:pt x="218" y="40"/>
                  </a:lnTo>
                  <a:lnTo>
                    <a:pt x="212" y="58"/>
                  </a:lnTo>
                  <a:lnTo>
                    <a:pt x="198" y="74"/>
                  </a:lnTo>
                  <a:lnTo>
                    <a:pt x="196" y="82"/>
                  </a:lnTo>
                  <a:lnTo>
                    <a:pt x="192" y="90"/>
                  </a:lnTo>
                  <a:lnTo>
                    <a:pt x="192" y="108"/>
                  </a:lnTo>
                  <a:lnTo>
                    <a:pt x="194" y="132"/>
                  </a:lnTo>
                  <a:lnTo>
                    <a:pt x="232" y="138"/>
                  </a:lnTo>
                  <a:lnTo>
                    <a:pt x="238" y="146"/>
                  </a:lnTo>
                  <a:lnTo>
                    <a:pt x="248" y="154"/>
                  </a:lnTo>
                  <a:lnTo>
                    <a:pt x="260" y="164"/>
                  </a:lnTo>
                  <a:lnTo>
                    <a:pt x="268" y="168"/>
                  </a:lnTo>
                  <a:lnTo>
                    <a:pt x="276" y="170"/>
                  </a:lnTo>
                  <a:lnTo>
                    <a:pt x="274" y="176"/>
                  </a:lnTo>
                  <a:lnTo>
                    <a:pt x="270" y="184"/>
                  </a:lnTo>
                  <a:lnTo>
                    <a:pt x="264" y="192"/>
                  </a:lnTo>
                  <a:lnTo>
                    <a:pt x="258" y="198"/>
                  </a:lnTo>
                  <a:lnTo>
                    <a:pt x="252" y="206"/>
                  </a:lnTo>
                  <a:lnTo>
                    <a:pt x="244" y="214"/>
                  </a:lnTo>
                  <a:lnTo>
                    <a:pt x="228" y="226"/>
                  </a:lnTo>
                  <a:lnTo>
                    <a:pt x="216" y="228"/>
                  </a:lnTo>
                  <a:lnTo>
                    <a:pt x="206" y="228"/>
                  </a:lnTo>
                  <a:lnTo>
                    <a:pt x="202" y="232"/>
                  </a:lnTo>
                  <a:lnTo>
                    <a:pt x="200" y="236"/>
                  </a:lnTo>
                  <a:lnTo>
                    <a:pt x="202" y="248"/>
                  </a:lnTo>
                  <a:lnTo>
                    <a:pt x="200" y="258"/>
                  </a:lnTo>
                  <a:lnTo>
                    <a:pt x="198" y="270"/>
                  </a:lnTo>
                  <a:lnTo>
                    <a:pt x="188" y="284"/>
                  </a:lnTo>
                  <a:lnTo>
                    <a:pt x="182" y="296"/>
                  </a:lnTo>
                  <a:lnTo>
                    <a:pt x="180" y="308"/>
                  </a:lnTo>
                  <a:lnTo>
                    <a:pt x="178" y="332"/>
                  </a:lnTo>
                  <a:lnTo>
                    <a:pt x="194" y="346"/>
                  </a:lnTo>
                  <a:lnTo>
                    <a:pt x="202" y="348"/>
                  </a:lnTo>
                  <a:lnTo>
                    <a:pt x="214" y="352"/>
                  </a:lnTo>
                  <a:lnTo>
                    <a:pt x="218" y="358"/>
                  </a:lnTo>
                  <a:lnTo>
                    <a:pt x="222" y="364"/>
                  </a:lnTo>
                  <a:lnTo>
                    <a:pt x="224" y="372"/>
                  </a:lnTo>
                  <a:lnTo>
                    <a:pt x="222" y="382"/>
                  </a:lnTo>
                  <a:lnTo>
                    <a:pt x="216" y="394"/>
                  </a:lnTo>
                  <a:lnTo>
                    <a:pt x="198" y="400"/>
                  </a:lnTo>
                  <a:lnTo>
                    <a:pt x="184" y="406"/>
                  </a:lnTo>
                  <a:lnTo>
                    <a:pt x="160" y="426"/>
                  </a:lnTo>
                  <a:lnTo>
                    <a:pt x="154" y="430"/>
                  </a:lnTo>
                  <a:lnTo>
                    <a:pt x="148" y="430"/>
                  </a:lnTo>
                  <a:lnTo>
                    <a:pt x="142" y="428"/>
                  </a:lnTo>
                  <a:lnTo>
                    <a:pt x="134" y="422"/>
                  </a:lnTo>
                  <a:lnTo>
                    <a:pt x="106" y="398"/>
                  </a:lnTo>
                  <a:close/>
                </a:path>
              </a:pathLst>
            </a:custGeom>
            <a:pattFill prst="wdDnDiag">
              <a:fgClr>
                <a:srgbClr val="F2F2F2"/>
              </a:fgClr>
              <a:bgClr>
                <a:schemeClr val="bg1"/>
              </a:bgClr>
            </a:pattFill>
            <a:ln w="9525">
              <a:solidFill>
                <a:srgbClr val="009900"/>
              </a:solidFill>
              <a:round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36" name="Freeform 32"/>
            <p:cNvSpPr/>
            <p:nvPr/>
          </p:nvSpPr>
          <p:spPr bwMode="auto">
            <a:xfrm>
              <a:off x="6108700" y="2295525"/>
              <a:ext cx="850900" cy="1219200"/>
            </a:xfrm>
            <a:custGeom>
              <a:gdLst>
                <a:gd fmla="*/ 108 w 536" name="T0"/>
                <a:gd fmla="*/ 754 h 768" name="T1"/>
                <a:gd fmla="*/ 22 w 536" name="T2"/>
                <a:gd fmla="*/ 720 h 768" name="T3"/>
                <a:gd fmla="*/ 52 w 536" name="T4"/>
                <a:gd fmla="*/ 664 h 768" name="T5"/>
                <a:gd fmla="*/ 58 w 536" name="T6"/>
                <a:gd fmla="*/ 572 h 768" name="T7"/>
                <a:gd fmla="*/ 6 w 536" name="T8"/>
                <a:gd fmla="*/ 508 h 768" name="T9"/>
                <a:gd fmla="*/ 32 w 536" name="T10"/>
                <a:gd fmla="*/ 458 h 768" name="T11"/>
                <a:gd fmla="*/ 78 w 536" name="T12"/>
                <a:gd fmla="*/ 412 h 768" name="T13"/>
                <a:gd fmla="*/ 40 w 536" name="T14"/>
                <a:gd fmla="*/ 334 h 768" name="T15"/>
                <a:gd fmla="*/ 18 w 536" name="T16"/>
                <a:gd fmla="*/ 316 h 768" name="T17"/>
                <a:gd fmla="*/ 46 w 536" name="T18"/>
                <a:gd fmla="*/ 282 h 768" name="T19"/>
                <a:gd fmla="*/ 24 w 536" name="T20"/>
                <a:gd fmla="*/ 236 h 768" name="T21"/>
                <a:gd fmla="*/ 0 w 536" name="T22"/>
                <a:gd fmla="*/ 164 h 768" name="T23"/>
                <a:gd fmla="*/ 28 w 536" name="T24"/>
                <a:gd fmla="*/ 142 h 768" name="T25"/>
                <a:gd fmla="*/ 44 w 536" name="T26"/>
                <a:gd fmla="*/ 84 h 768" name="T27"/>
                <a:gd fmla="*/ 70 w 536" name="T28"/>
                <a:gd fmla="*/ 88 h 768" name="T29"/>
                <a:gd fmla="*/ 72 w 536" name="T30"/>
                <a:gd fmla="*/ 118 h 768" name="T31"/>
                <a:gd fmla="*/ 82 w 536" name="T32"/>
                <a:gd fmla="*/ 150 h 768" name="T33"/>
                <a:gd fmla="*/ 124 w 536" name="T34"/>
                <a:gd fmla="*/ 154 h 768" name="T35"/>
                <a:gd fmla="*/ 136 w 536" name="T36"/>
                <a:gd fmla="*/ 134 h 768" name="T37"/>
                <a:gd fmla="*/ 180 w 536" name="T38"/>
                <a:gd fmla="*/ 106 h 768" name="T39"/>
                <a:gd fmla="*/ 252 w 536" name="T40"/>
                <a:gd fmla="*/ 92 h 768" name="T41"/>
                <a:gd fmla="*/ 266 w 536" name="T42"/>
                <a:gd fmla="*/ 22 h 768" name="T43"/>
                <a:gd fmla="*/ 310 w 536" name="T44"/>
                <a:gd fmla="*/ 0 h 768" name="T45"/>
                <a:gd fmla="*/ 332 w 536" name="T46"/>
                <a:gd fmla="*/ 40 h 768" name="T47"/>
                <a:gd fmla="*/ 378 w 536" name="T48"/>
                <a:gd fmla="*/ 128 h 768" name="T49"/>
                <a:gd fmla="*/ 424 w 536" name="T50"/>
                <a:gd fmla="*/ 138 h 768" name="T51"/>
                <a:gd fmla="*/ 444 w 536" name="T52"/>
                <a:gd fmla="*/ 152 h 768" name="T53"/>
                <a:gd fmla="*/ 430 w 536" name="T54"/>
                <a:gd fmla="*/ 188 h 768" name="T55"/>
                <a:gd fmla="*/ 448 w 536" name="T56"/>
                <a:gd fmla="*/ 210 h 768" name="T57"/>
                <a:gd fmla="*/ 520 w 536" name="T58"/>
                <a:gd fmla="*/ 250 h 768" name="T59"/>
                <a:gd fmla="*/ 488 w 536" name="T60"/>
                <a:gd fmla="*/ 330 h 768" name="T61"/>
                <a:gd fmla="*/ 450 w 536" name="T62"/>
                <a:gd fmla="*/ 370 h 768" name="T63"/>
                <a:gd fmla="*/ 398 w 536" name="T64"/>
                <a:gd fmla="*/ 384 h 768" name="T65"/>
                <a:gd fmla="*/ 350 w 536" name="T66"/>
                <a:gd fmla="*/ 340 h 768" name="T67"/>
                <a:gd fmla="*/ 344 w 536" name="T68"/>
                <a:gd fmla="*/ 288 h 768" name="T69"/>
                <a:gd fmla="*/ 310 w 536" name="T70"/>
                <a:gd fmla="*/ 252 h 768" name="T71"/>
                <a:gd fmla="*/ 294 w 536" name="T72"/>
                <a:gd fmla="*/ 200 h 768" name="T73"/>
                <a:gd fmla="*/ 258 w 536" name="T74"/>
                <a:gd fmla="*/ 184 h 768" name="T75"/>
                <a:gd fmla="*/ 226 w 536" name="T76"/>
                <a:gd fmla="*/ 190 h 768" name="T77"/>
                <a:gd fmla="*/ 194 w 536" name="T78"/>
                <a:gd fmla="*/ 228 h 768" name="T79"/>
                <a:gd fmla="*/ 178 w 536" name="T80"/>
                <a:gd fmla="*/ 266 h 768" name="T81"/>
                <a:gd fmla="*/ 172 w 536" name="T82"/>
                <a:gd fmla="*/ 298 h 768" name="T83"/>
                <a:gd fmla="*/ 142 w 536" name="T84"/>
                <a:gd fmla="*/ 314 h 768" name="T85"/>
                <a:gd fmla="*/ 142 w 536" name="T86"/>
                <a:gd fmla="*/ 360 h 768" name="T87"/>
                <a:gd fmla="*/ 222 w 536" name="T88"/>
                <a:gd fmla="*/ 346 h 768" name="T89"/>
                <a:gd fmla="*/ 252 w 536" name="T90"/>
                <a:gd fmla="*/ 342 h 768" name="T91"/>
                <a:gd fmla="*/ 274 w 536" name="T92"/>
                <a:gd fmla="*/ 360 h 768" name="T93"/>
                <a:gd fmla="*/ 300 w 536" name="T94"/>
                <a:gd fmla="*/ 436 h 768" name="T95"/>
                <a:gd fmla="*/ 352 w 536" name="T96"/>
                <a:gd fmla="*/ 468 h 768" name="T97"/>
                <a:gd fmla="*/ 354 w 536" name="T98"/>
                <a:gd fmla="*/ 512 h 768" name="T99"/>
                <a:gd fmla="*/ 328 w 536" name="T100"/>
                <a:gd fmla="*/ 540 h 768" name="T101"/>
                <a:gd fmla="*/ 266 w 536" name="T102"/>
                <a:gd fmla="*/ 582 h 768" name="T103"/>
                <a:gd fmla="*/ 202 w 536" name="T104"/>
                <a:gd fmla="*/ 650 h 768" name="T105"/>
                <a:gd fmla="*/ 180 w 536" name="T106"/>
                <a:gd fmla="*/ 730 h 768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</a:gdLst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b="b" l="0" r="r" t="0"/>
              <a:pathLst>
                <a:path h="768" w="536">
                  <a:moveTo>
                    <a:pt x="192" y="768"/>
                  </a:moveTo>
                  <a:lnTo>
                    <a:pt x="192" y="768"/>
                  </a:lnTo>
                  <a:lnTo>
                    <a:pt x="178" y="754"/>
                  </a:lnTo>
                  <a:lnTo>
                    <a:pt x="108" y="754"/>
                  </a:lnTo>
                  <a:lnTo>
                    <a:pt x="44" y="740"/>
                  </a:lnTo>
                  <a:lnTo>
                    <a:pt x="32" y="730"/>
                  </a:lnTo>
                  <a:lnTo>
                    <a:pt x="22" y="720"/>
                  </a:lnTo>
                  <a:lnTo>
                    <a:pt x="16" y="712"/>
                  </a:lnTo>
                  <a:lnTo>
                    <a:pt x="14" y="708"/>
                  </a:lnTo>
                  <a:lnTo>
                    <a:pt x="52" y="664"/>
                  </a:lnTo>
                  <a:lnTo>
                    <a:pt x="62" y="630"/>
                  </a:lnTo>
                  <a:lnTo>
                    <a:pt x="66" y="608"/>
                  </a:lnTo>
                  <a:lnTo>
                    <a:pt x="64" y="588"/>
                  </a:lnTo>
                  <a:lnTo>
                    <a:pt x="58" y="572"/>
                  </a:lnTo>
                  <a:lnTo>
                    <a:pt x="50" y="558"/>
                  </a:lnTo>
                  <a:lnTo>
                    <a:pt x="42" y="544"/>
                  </a:lnTo>
                  <a:lnTo>
                    <a:pt x="30" y="532"/>
                  </a:lnTo>
                  <a:lnTo>
                    <a:pt x="6" y="508"/>
                  </a:lnTo>
                  <a:lnTo>
                    <a:pt x="6" y="494"/>
                  </a:lnTo>
                  <a:lnTo>
                    <a:pt x="10" y="482"/>
                  </a:lnTo>
                  <a:lnTo>
                    <a:pt x="16" y="474"/>
                  </a:lnTo>
                  <a:lnTo>
                    <a:pt x="22" y="464"/>
                  </a:lnTo>
                  <a:lnTo>
                    <a:pt x="32" y="458"/>
                  </a:lnTo>
                  <a:lnTo>
                    <a:pt x="40" y="450"/>
                  </a:lnTo>
                  <a:lnTo>
                    <a:pt x="62" y="438"/>
                  </a:lnTo>
                  <a:lnTo>
                    <a:pt x="78" y="412"/>
                  </a:lnTo>
                  <a:lnTo>
                    <a:pt x="78" y="382"/>
                  </a:lnTo>
                  <a:lnTo>
                    <a:pt x="64" y="362"/>
                  </a:lnTo>
                  <a:lnTo>
                    <a:pt x="52" y="346"/>
                  </a:lnTo>
                  <a:lnTo>
                    <a:pt x="40" y="334"/>
                  </a:lnTo>
                  <a:lnTo>
                    <a:pt x="26" y="322"/>
                  </a:lnTo>
                  <a:lnTo>
                    <a:pt x="18" y="320"/>
                  </a:lnTo>
                  <a:lnTo>
                    <a:pt x="18" y="316"/>
                  </a:lnTo>
                  <a:lnTo>
                    <a:pt x="38" y="300"/>
                  </a:lnTo>
                  <a:lnTo>
                    <a:pt x="44" y="288"/>
                  </a:lnTo>
                  <a:lnTo>
                    <a:pt x="46" y="282"/>
                  </a:lnTo>
                  <a:lnTo>
                    <a:pt x="48" y="276"/>
                  </a:lnTo>
                  <a:lnTo>
                    <a:pt x="24" y="256"/>
                  </a:lnTo>
                  <a:lnTo>
                    <a:pt x="24" y="236"/>
                  </a:lnTo>
                  <a:lnTo>
                    <a:pt x="10" y="220"/>
                  </a:lnTo>
                  <a:lnTo>
                    <a:pt x="0" y="208"/>
                  </a:lnTo>
                  <a:lnTo>
                    <a:pt x="0" y="164"/>
                  </a:lnTo>
                  <a:lnTo>
                    <a:pt x="16" y="146"/>
                  </a:lnTo>
                  <a:lnTo>
                    <a:pt x="22" y="144"/>
                  </a:lnTo>
                  <a:lnTo>
                    <a:pt x="28" y="142"/>
                  </a:lnTo>
                  <a:lnTo>
                    <a:pt x="34" y="140"/>
                  </a:lnTo>
                  <a:lnTo>
                    <a:pt x="34" y="94"/>
                  </a:lnTo>
                  <a:lnTo>
                    <a:pt x="44" y="84"/>
                  </a:lnTo>
                  <a:lnTo>
                    <a:pt x="50" y="80"/>
                  </a:lnTo>
                  <a:lnTo>
                    <a:pt x="58" y="78"/>
                  </a:lnTo>
                  <a:lnTo>
                    <a:pt x="64" y="82"/>
                  </a:lnTo>
                  <a:lnTo>
                    <a:pt x="70" y="88"/>
                  </a:lnTo>
                  <a:lnTo>
                    <a:pt x="76" y="98"/>
                  </a:lnTo>
                  <a:lnTo>
                    <a:pt x="78" y="104"/>
                  </a:lnTo>
                  <a:lnTo>
                    <a:pt x="80" y="112"/>
                  </a:lnTo>
                  <a:lnTo>
                    <a:pt x="72" y="118"/>
                  </a:lnTo>
                  <a:lnTo>
                    <a:pt x="68" y="124"/>
                  </a:lnTo>
                  <a:lnTo>
                    <a:pt x="68" y="130"/>
                  </a:lnTo>
                  <a:lnTo>
                    <a:pt x="70" y="136"/>
                  </a:lnTo>
                  <a:lnTo>
                    <a:pt x="76" y="142"/>
                  </a:lnTo>
                  <a:lnTo>
                    <a:pt x="82" y="150"/>
                  </a:lnTo>
                  <a:lnTo>
                    <a:pt x="98" y="164"/>
                  </a:lnTo>
                  <a:lnTo>
                    <a:pt x="108" y="164"/>
                  </a:lnTo>
                  <a:lnTo>
                    <a:pt x="124" y="154"/>
                  </a:lnTo>
                  <a:lnTo>
                    <a:pt x="124" y="148"/>
                  </a:lnTo>
                  <a:lnTo>
                    <a:pt x="128" y="142"/>
                  </a:lnTo>
                  <a:lnTo>
                    <a:pt x="132" y="138"/>
                  </a:lnTo>
                  <a:lnTo>
                    <a:pt x="136" y="134"/>
                  </a:lnTo>
                  <a:lnTo>
                    <a:pt x="148" y="126"/>
                  </a:lnTo>
                  <a:lnTo>
                    <a:pt x="162" y="120"/>
                  </a:lnTo>
                  <a:lnTo>
                    <a:pt x="170" y="110"/>
                  </a:lnTo>
                  <a:lnTo>
                    <a:pt x="180" y="106"/>
                  </a:lnTo>
                  <a:lnTo>
                    <a:pt x="190" y="104"/>
                  </a:lnTo>
                  <a:lnTo>
                    <a:pt x="202" y="102"/>
                  </a:lnTo>
                  <a:lnTo>
                    <a:pt x="228" y="100"/>
                  </a:lnTo>
                  <a:lnTo>
                    <a:pt x="240" y="98"/>
                  </a:lnTo>
                  <a:lnTo>
                    <a:pt x="252" y="92"/>
                  </a:lnTo>
                  <a:lnTo>
                    <a:pt x="250" y="40"/>
                  </a:lnTo>
                  <a:lnTo>
                    <a:pt x="258" y="30"/>
                  </a:lnTo>
                  <a:lnTo>
                    <a:pt x="266" y="22"/>
                  </a:lnTo>
                  <a:lnTo>
                    <a:pt x="288" y="8"/>
                  </a:lnTo>
                  <a:lnTo>
                    <a:pt x="296" y="2"/>
                  </a:lnTo>
                  <a:lnTo>
                    <a:pt x="304" y="0"/>
                  </a:lnTo>
                  <a:lnTo>
                    <a:pt x="310" y="0"/>
                  </a:lnTo>
                  <a:lnTo>
                    <a:pt x="314" y="4"/>
                  </a:lnTo>
                  <a:lnTo>
                    <a:pt x="318" y="10"/>
                  </a:lnTo>
                  <a:lnTo>
                    <a:pt x="322" y="18"/>
                  </a:lnTo>
                  <a:lnTo>
                    <a:pt x="332" y="40"/>
                  </a:lnTo>
                  <a:lnTo>
                    <a:pt x="370" y="100"/>
                  </a:lnTo>
                  <a:lnTo>
                    <a:pt x="372" y="112"/>
                  </a:lnTo>
                  <a:lnTo>
                    <a:pt x="374" y="122"/>
                  </a:lnTo>
                  <a:lnTo>
                    <a:pt x="378" y="128"/>
                  </a:lnTo>
                  <a:lnTo>
                    <a:pt x="382" y="132"/>
                  </a:lnTo>
                  <a:lnTo>
                    <a:pt x="388" y="136"/>
                  </a:lnTo>
                  <a:lnTo>
                    <a:pt x="398" y="140"/>
                  </a:lnTo>
                  <a:lnTo>
                    <a:pt x="424" y="138"/>
                  </a:lnTo>
                  <a:lnTo>
                    <a:pt x="442" y="138"/>
                  </a:lnTo>
                  <a:lnTo>
                    <a:pt x="458" y="140"/>
                  </a:lnTo>
                  <a:lnTo>
                    <a:pt x="450" y="146"/>
                  </a:lnTo>
                  <a:lnTo>
                    <a:pt x="444" y="152"/>
                  </a:lnTo>
                  <a:lnTo>
                    <a:pt x="436" y="158"/>
                  </a:lnTo>
                  <a:lnTo>
                    <a:pt x="430" y="166"/>
                  </a:lnTo>
                  <a:lnTo>
                    <a:pt x="430" y="178"/>
                  </a:lnTo>
                  <a:lnTo>
                    <a:pt x="430" y="188"/>
                  </a:lnTo>
                  <a:lnTo>
                    <a:pt x="432" y="192"/>
                  </a:lnTo>
                  <a:lnTo>
                    <a:pt x="436" y="198"/>
                  </a:lnTo>
                  <a:lnTo>
                    <a:pt x="440" y="204"/>
                  </a:lnTo>
                  <a:lnTo>
                    <a:pt x="448" y="210"/>
                  </a:lnTo>
                  <a:lnTo>
                    <a:pt x="458" y="212"/>
                  </a:lnTo>
                  <a:lnTo>
                    <a:pt x="466" y="216"/>
                  </a:lnTo>
                  <a:lnTo>
                    <a:pt x="482" y="226"/>
                  </a:lnTo>
                  <a:lnTo>
                    <a:pt x="500" y="238"/>
                  </a:lnTo>
                  <a:lnTo>
                    <a:pt x="520" y="250"/>
                  </a:lnTo>
                  <a:lnTo>
                    <a:pt x="536" y="264"/>
                  </a:lnTo>
                  <a:lnTo>
                    <a:pt x="488" y="330"/>
                  </a:lnTo>
                  <a:lnTo>
                    <a:pt x="486" y="336"/>
                  </a:lnTo>
                  <a:lnTo>
                    <a:pt x="482" y="344"/>
                  </a:lnTo>
                  <a:lnTo>
                    <a:pt x="476" y="352"/>
                  </a:lnTo>
                  <a:lnTo>
                    <a:pt x="468" y="358"/>
                  </a:lnTo>
                  <a:lnTo>
                    <a:pt x="450" y="370"/>
                  </a:lnTo>
                  <a:lnTo>
                    <a:pt x="436" y="376"/>
                  </a:lnTo>
                  <a:lnTo>
                    <a:pt x="416" y="380"/>
                  </a:lnTo>
                  <a:lnTo>
                    <a:pt x="398" y="384"/>
                  </a:lnTo>
                  <a:lnTo>
                    <a:pt x="382" y="372"/>
                  </a:lnTo>
                  <a:lnTo>
                    <a:pt x="370" y="360"/>
                  </a:lnTo>
                  <a:lnTo>
                    <a:pt x="360" y="348"/>
                  </a:lnTo>
                  <a:lnTo>
                    <a:pt x="350" y="340"/>
                  </a:lnTo>
                  <a:lnTo>
                    <a:pt x="346" y="332"/>
                  </a:lnTo>
                  <a:lnTo>
                    <a:pt x="346" y="324"/>
                  </a:lnTo>
                  <a:lnTo>
                    <a:pt x="346" y="308"/>
                  </a:lnTo>
                  <a:lnTo>
                    <a:pt x="344" y="294"/>
                  </a:lnTo>
                  <a:lnTo>
                    <a:pt x="344" y="288"/>
                  </a:lnTo>
                  <a:lnTo>
                    <a:pt x="342" y="284"/>
                  </a:lnTo>
                  <a:lnTo>
                    <a:pt x="310" y="272"/>
                  </a:lnTo>
                  <a:lnTo>
                    <a:pt x="310" y="252"/>
                  </a:lnTo>
                  <a:lnTo>
                    <a:pt x="312" y="232"/>
                  </a:lnTo>
                  <a:lnTo>
                    <a:pt x="314" y="214"/>
                  </a:lnTo>
                  <a:lnTo>
                    <a:pt x="314" y="202"/>
                  </a:lnTo>
                  <a:lnTo>
                    <a:pt x="294" y="200"/>
                  </a:lnTo>
                  <a:lnTo>
                    <a:pt x="278" y="198"/>
                  </a:lnTo>
                  <a:lnTo>
                    <a:pt x="270" y="196"/>
                  </a:lnTo>
                  <a:lnTo>
                    <a:pt x="264" y="192"/>
                  </a:lnTo>
                  <a:lnTo>
                    <a:pt x="260" y="188"/>
                  </a:lnTo>
                  <a:lnTo>
                    <a:pt x="258" y="184"/>
                  </a:lnTo>
                  <a:lnTo>
                    <a:pt x="238" y="184"/>
                  </a:lnTo>
                  <a:lnTo>
                    <a:pt x="232" y="184"/>
                  </a:lnTo>
                  <a:lnTo>
                    <a:pt x="228" y="186"/>
                  </a:lnTo>
                  <a:lnTo>
                    <a:pt x="226" y="190"/>
                  </a:lnTo>
                  <a:lnTo>
                    <a:pt x="224" y="196"/>
                  </a:lnTo>
                  <a:lnTo>
                    <a:pt x="220" y="214"/>
                  </a:lnTo>
                  <a:lnTo>
                    <a:pt x="206" y="220"/>
                  </a:lnTo>
                  <a:lnTo>
                    <a:pt x="194" y="228"/>
                  </a:lnTo>
                  <a:lnTo>
                    <a:pt x="172" y="244"/>
                  </a:lnTo>
                  <a:lnTo>
                    <a:pt x="172" y="250"/>
                  </a:lnTo>
                  <a:lnTo>
                    <a:pt x="174" y="258"/>
                  </a:lnTo>
                  <a:lnTo>
                    <a:pt x="178" y="266"/>
                  </a:lnTo>
                  <a:lnTo>
                    <a:pt x="184" y="278"/>
                  </a:lnTo>
                  <a:lnTo>
                    <a:pt x="182" y="286"/>
                  </a:lnTo>
                  <a:lnTo>
                    <a:pt x="176" y="292"/>
                  </a:lnTo>
                  <a:lnTo>
                    <a:pt x="172" y="298"/>
                  </a:lnTo>
                  <a:lnTo>
                    <a:pt x="164" y="300"/>
                  </a:lnTo>
                  <a:lnTo>
                    <a:pt x="152" y="306"/>
                  </a:lnTo>
                  <a:lnTo>
                    <a:pt x="146" y="310"/>
                  </a:lnTo>
                  <a:lnTo>
                    <a:pt x="142" y="314"/>
                  </a:lnTo>
                  <a:lnTo>
                    <a:pt x="142" y="326"/>
                  </a:lnTo>
                  <a:lnTo>
                    <a:pt x="140" y="338"/>
                  </a:lnTo>
                  <a:lnTo>
                    <a:pt x="138" y="350"/>
                  </a:lnTo>
                  <a:lnTo>
                    <a:pt x="140" y="356"/>
                  </a:lnTo>
                  <a:lnTo>
                    <a:pt x="142" y="360"/>
                  </a:lnTo>
                  <a:lnTo>
                    <a:pt x="206" y="360"/>
                  </a:lnTo>
                  <a:lnTo>
                    <a:pt x="214" y="352"/>
                  </a:lnTo>
                  <a:lnTo>
                    <a:pt x="222" y="346"/>
                  </a:lnTo>
                  <a:lnTo>
                    <a:pt x="228" y="342"/>
                  </a:lnTo>
                  <a:lnTo>
                    <a:pt x="234" y="342"/>
                  </a:lnTo>
                  <a:lnTo>
                    <a:pt x="242" y="340"/>
                  </a:lnTo>
                  <a:lnTo>
                    <a:pt x="252" y="342"/>
                  </a:lnTo>
                  <a:lnTo>
                    <a:pt x="256" y="348"/>
                  </a:lnTo>
                  <a:lnTo>
                    <a:pt x="260" y="350"/>
                  </a:lnTo>
                  <a:lnTo>
                    <a:pt x="266" y="356"/>
                  </a:lnTo>
                  <a:lnTo>
                    <a:pt x="274" y="360"/>
                  </a:lnTo>
                  <a:lnTo>
                    <a:pt x="282" y="378"/>
                  </a:lnTo>
                  <a:lnTo>
                    <a:pt x="290" y="422"/>
                  </a:lnTo>
                  <a:lnTo>
                    <a:pt x="300" y="436"/>
                  </a:lnTo>
                  <a:lnTo>
                    <a:pt x="314" y="448"/>
                  </a:lnTo>
                  <a:lnTo>
                    <a:pt x="330" y="460"/>
                  </a:lnTo>
                  <a:lnTo>
                    <a:pt x="340" y="464"/>
                  </a:lnTo>
                  <a:lnTo>
                    <a:pt x="352" y="468"/>
                  </a:lnTo>
                  <a:lnTo>
                    <a:pt x="372" y="502"/>
                  </a:lnTo>
                  <a:lnTo>
                    <a:pt x="368" y="502"/>
                  </a:lnTo>
                  <a:lnTo>
                    <a:pt x="362" y="504"/>
                  </a:lnTo>
                  <a:lnTo>
                    <a:pt x="354" y="512"/>
                  </a:lnTo>
                  <a:lnTo>
                    <a:pt x="346" y="520"/>
                  </a:lnTo>
                  <a:lnTo>
                    <a:pt x="340" y="526"/>
                  </a:lnTo>
                  <a:lnTo>
                    <a:pt x="336" y="534"/>
                  </a:lnTo>
                  <a:lnTo>
                    <a:pt x="328" y="540"/>
                  </a:lnTo>
                  <a:lnTo>
                    <a:pt x="312" y="554"/>
                  </a:lnTo>
                  <a:lnTo>
                    <a:pt x="296" y="564"/>
                  </a:lnTo>
                  <a:lnTo>
                    <a:pt x="280" y="570"/>
                  </a:lnTo>
                  <a:lnTo>
                    <a:pt x="266" y="582"/>
                  </a:lnTo>
                  <a:lnTo>
                    <a:pt x="254" y="592"/>
                  </a:lnTo>
                  <a:lnTo>
                    <a:pt x="244" y="606"/>
                  </a:lnTo>
                  <a:lnTo>
                    <a:pt x="234" y="620"/>
                  </a:lnTo>
                  <a:lnTo>
                    <a:pt x="202" y="650"/>
                  </a:lnTo>
                  <a:lnTo>
                    <a:pt x="190" y="662"/>
                  </a:lnTo>
                  <a:lnTo>
                    <a:pt x="182" y="676"/>
                  </a:lnTo>
                  <a:lnTo>
                    <a:pt x="176" y="690"/>
                  </a:lnTo>
                  <a:lnTo>
                    <a:pt x="176" y="708"/>
                  </a:lnTo>
                  <a:lnTo>
                    <a:pt x="180" y="730"/>
                  </a:lnTo>
                  <a:lnTo>
                    <a:pt x="190" y="756"/>
                  </a:lnTo>
                  <a:lnTo>
                    <a:pt x="192" y="768"/>
                  </a:lnTo>
                  <a:close/>
                </a:path>
              </a:pathLst>
            </a:custGeom>
            <a:pattFill prst="wdDnDiag">
              <a:fgClr>
                <a:srgbClr val="F2F2F2"/>
              </a:fgClr>
              <a:bgClr>
                <a:schemeClr val="bg1"/>
              </a:bgClr>
            </a:pattFill>
            <a:ln w="9525">
              <a:solidFill>
                <a:srgbClr val="009900"/>
              </a:solidFill>
              <a:round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37" name="Freeform 33"/>
            <p:cNvSpPr/>
            <p:nvPr/>
          </p:nvSpPr>
          <p:spPr bwMode="auto">
            <a:xfrm>
              <a:off x="555625" y="1035050"/>
              <a:ext cx="3143250" cy="2406650"/>
            </a:xfrm>
            <a:custGeom>
              <a:gdLst>
                <a:gd fmla="*/ 1348 w 1980" name="T0"/>
                <a:gd fmla="*/ 1486 h 1516" name="T1"/>
                <a:gd fmla="*/ 1296 w 1980" name="T2"/>
                <a:gd fmla="*/ 1480 h 1516" name="T3"/>
                <a:gd fmla="*/ 1206 w 1980" name="T4"/>
                <a:gd fmla="*/ 1418 h 1516" name="T5"/>
                <a:gd fmla="*/ 1068 w 1980" name="T6"/>
                <a:gd fmla="*/ 1416 h 1516" name="T7"/>
                <a:gd fmla="*/ 938 w 1980" name="T8"/>
                <a:gd fmla="*/ 1464 h 1516" name="T9"/>
                <a:gd fmla="*/ 842 w 1980" name="T10"/>
                <a:gd fmla="*/ 1464 h 1516" name="T11"/>
                <a:gd fmla="*/ 720 w 1980" name="T12"/>
                <a:gd fmla="*/ 1458 h 1516" name="T13"/>
                <a:gd fmla="*/ 664 w 1980" name="T14"/>
                <a:gd fmla="*/ 1408 h 1516" name="T15"/>
                <a:gd fmla="*/ 580 w 1980" name="T16"/>
                <a:gd fmla="*/ 1446 h 1516" name="T17"/>
                <a:gd fmla="*/ 528 w 1980" name="T18"/>
                <a:gd fmla="*/ 1412 h 1516" name="T19"/>
                <a:gd fmla="*/ 420 w 1980" name="T20"/>
                <a:gd fmla="*/ 1446 h 1516" name="T21"/>
                <a:gd fmla="*/ 332 w 1980" name="T22"/>
                <a:gd fmla="*/ 1490 h 1516" name="T23"/>
                <a:gd fmla="*/ 278 w 1980" name="T24"/>
                <a:gd fmla="*/ 1444 h 1516" name="T25"/>
                <a:gd fmla="*/ 256 w 1980" name="T26"/>
                <a:gd fmla="*/ 1350 h 1516" name="T27"/>
                <a:gd fmla="*/ 190 w 1980" name="T28"/>
                <a:gd fmla="*/ 1318 h 1516" name="T29"/>
                <a:gd fmla="*/ 112 w 1980" name="T30"/>
                <a:gd fmla="*/ 1224 h 1516" name="T31"/>
                <a:gd fmla="*/ 98 w 1980" name="T32"/>
                <a:gd fmla="*/ 1128 h 1516" name="T33"/>
                <a:gd fmla="*/ 36 w 1980" name="T34"/>
                <a:gd fmla="*/ 1054 h 1516" name="T35"/>
                <a:gd fmla="*/ 86 w 1980" name="T36"/>
                <a:gd fmla="*/ 920 h 1516" name="T37"/>
                <a:gd fmla="*/ 20 w 1980" name="T38"/>
                <a:gd fmla="*/ 884 h 1516" name="T39"/>
                <a:gd fmla="*/ 0 w 1980" name="T40"/>
                <a:gd fmla="*/ 864 h 1516" name="T41"/>
                <a:gd fmla="*/ 8 w 1980" name="T42"/>
                <a:gd fmla="*/ 798 h 1516" name="T43"/>
                <a:gd fmla="*/ 106 w 1980" name="T44"/>
                <a:gd fmla="*/ 726 h 1516" name="T45"/>
                <a:gd fmla="*/ 236 w 1980" name="T46"/>
                <a:gd fmla="*/ 732 h 1516" name="T47"/>
                <a:gd fmla="*/ 308 w 1980" name="T48"/>
                <a:gd fmla="*/ 746 h 1516" name="T49"/>
                <a:gd fmla="*/ 418 w 1980" name="T50"/>
                <a:gd fmla="*/ 684 h 1516" name="T51"/>
                <a:gd fmla="*/ 510 w 1980" name="T52"/>
                <a:gd fmla="*/ 688 h 1516" name="T53"/>
                <a:gd fmla="*/ 638 w 1980" name="T54"/>
                <a:gd fmla="*/ 620 h 1516" name="T55"/>
                <a:gd fmla="*/ 708 w 1980" name="T56"/>
                <a:gd fmla="*/ 536 h 1516" name="T57"/>
                <a:gd fmla="*/ 728 w 1980" name="T58"/>
                <a:gd fmla="*/ 392 h 1516" name="T59"/>
                <a:gd fmla="*/ 772 w 1980" name="T60"/>
                <a:gd fmla="*/ 326 h 1516" name="T61"/>
                <a:gd fmla="*/ 904 w 1980" name="T62"/>
                <a:gd fmla="*/ 356 h 1516" name="T63"/>
                <a:gd fmla="*/ 926 w 1980" name="T64"/>
                <a:gd fmla="*/ 302 h 1516" name="T65"/>
                <a:gd fmla="*/ 1008 w 1980" name="T66"/>
                <a:gd fmla="*/ 172 h 1516" name="T67"/>
                <a:gd fmla="*/ 1092 w 1980" name="T68"/>
                <a:gd fmla="*/ 186 h 1516" name="T69"/>
                <a:gd fmla="*/ 1196 w 1980" name="T70"/>
                <a:gd fmla="*/ 202 h 1516" name="T71"/>
                <a:gd fmla="*/ 1246 w 1980" name="T72"/>
                <a:gd fmla="*/ 76 h 1516" name="T73"/>
                <a:gd fmla="*/ 1352 w 1980" name="T74"/>
                <a:gd fmla="*/ 36 h 1516" name="T75"/>
                <a:gd fmla="*/ 1426 w 1980" name="T76"/>
                <a:gd fmla="*/ 22 h 1516" name="T77"/>
                <a:gd fmla="*/ 1568 w 1980" name="T78"/>
                <a:gd fmla="*/ 164 h 1516" name="T79"/>
                <a:gd fmla="*/ 1612 w 1980" name="T80"/>
                <a:gd fmla="*/ 320 h 1516" name="T81"/>
                <a:gd fmla="*/ 1568 w 1980" name="T82"/>
                <a:gd fmla="*/ 390 h 1516" name="T83"/>
                <a:gd fmla="*/ 1614 w 1980" name="T84"/>
                <a:gd fmla="*/ 488 h 1516" name="T85"/>
                <a:gd fmla="*/ 1778 w 1980" name="T86"/>
                <a:gd fmla="*/ 526 h 1516" name="T87"/>
                <a:gd fmla="*/ 1918 w 1980" name="T88"/>
                <a:gd fmla="*/ 628 h 1516" name="T89"/>
                <a:gd fmla="*/ 1974 w 1980" name="T90"/>
                <a:gd fmla="*/ 736 h 1516" name="T91"/>
                <a:gd fmla="*/ 1952 w 1980" name="T92"/>
                <a:gd fmla="*/ 832 h 1516" name="T93"/>
                <a:gd fmla="*/ 1878 w 1980" name="T94"/>
                <a:gd fmla="*/ 908 h 1516" name="T95"/>
                <a:gd fmla="*/ 1774 w 1980" name="T96"/>
                <a:gd fmla="*/ 980 h 1516" name="T97"/>
                <a:gd fmla="*/ 1672 w 1980" name="T98"/>
                <a:gd fmla="*/ 1034 h 1516" name="T99"/>
                <a:gd fmla="*/ 1646 w 1980" name="T100"/>
                <a:gd fmla="*/ 1106 h 1516" name="T101"/>
                <a:gd fmla="*/ 1580 w 1980" name="T102"/>
                <a:gd fmla="*/ 1194 h 1516" name="T103"/>
                <a:gd fmla="*/ 1396 w 1980" name="T104"/>
                <a:gd fmla="*/ 1236 h 1516" name="T105"/>
                <a:gd fmla="*/ 1404 w 1980" name="T106"/>
                <a:gd fmla="*/ 1294 h 1516" name="T107"/>
                <a:gd fmla="*/ 1474 w 1980" name="T108"/>
                <a:gd fmla="*/ 1370 h 1516" name="T109"/>
                <a:gd fmla="*/ 1434 w 1980" name="T110"/>
                <a:gd fmla="*/ 1426 h 1516" name="T111"/>
                <a:gd fmla="*/ 1450 w 1980" name="T112"/>
                <a:gd fmla="*/ 1504 h 151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60000 65536" name="T165"/>
                <a:gd fmla="*/ 0 60000 65536" name="T166"/>
                <a:gd fmla="*/ 0 60000 65536" name="T167"/>
                <a:gd fmla="*/ 0 60000 65536" name="T168"/>
                <a:gd fmla="*/ 0 60000 65536" name="T169"/>
                <a:gd fmla="*/ 0 60000 65536" name="T170"/>
              </a:gdLst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b="b" l="0" r="r" t="0"/>
              <a:pathLst>
                <a:path h="1516" w="1980">
                  <a:moveTo>
                    <a:pt x="1416" y="1516"/>
                  </a:moveTo>
                  <a:lnTo>
                    <a:pt x="1416" y="1516"/>
                  </a:lnTo>
                  <a:lnTo>
                    <a:pt x="1402" y="1508"/>
                  </a:lnTo>
                  <a:lnTo>
                    <a:pt x="1378" y="1484"/>
                  </a:lnTo>
                  <a:lnTo>
                    <a:pt x="1362" y="1484"/>
                  </a:lnTo>
                  <a:lnTo>
                    <a:pt x="1352" y="1484"/>
                  </a:lnTo>
                  <a:lnTo>
                    <a:pt x="1348" y="1486"/>
                  </a:lnTo>
                  <a:lnTo>
                    <a:pt x="1346" y="1488"/>
                  </a:lnTo>
                  <a:lnTo>
                    <a:pt x="1340" y="1502"/>
                  </a:lnTo>
                  <a:lnTo>
                    <a:pt x="1330" y="1498"/>
                  </a:lnTo>
                  <a:lnTo>
                    <a:pt x="1304" y="1500"/>
                  </a:lnTo>
                  <a:lnTo>
                    <a:pt x="1298" y="1490"/>
                  </a:lnTo>
                  <a:lnTo>
                    <a:pt x="1296" y="1480"/>
                  </a:lnTo>
                  <a:lnTo>
                    <a:pt x="1294" y="1466"/>
                  </a:lnTo>
                  <a:lnTo>
                    <a:pt x="1276" y="1458"/>
                  </a:lnTo>
                  <a:lnTo>
                    <a:pt x="1252" y="1438"/>
                  </a:lnTo>
                  <a:lnTo>
                    <a:pt x="1242" y="1430"/>
                  </a:lnTo>
                  <a:lnTo>
                    <a:pt x="1230" y="1424"/>
                  </a:lnTo>
                  <a:lnTo>
                    <a:pt x="1218" y="1420"/>
                  </a:lnTo>
                  <a:lnTo>
                    <a:pt x="1206" y="1418"/>
                  </a:lnTo>
                  <a:lnTo>
                    <a:pt x="1194" y="1418"/>
                  </a:lnTo>
                  <a:lnTo>
                    <a:pt x="1180" y="1422"/>
                  </a:lnTo>
                  <a:lnTo>
                    <a:pt x="1142" y="1428"/>
                  </a:lnTo>
                  <a:lnTo>
                    <a:pt x="1122" y="1428"/>
                  </a:lnTo>
                  <a:lnTo>
                    <a:pt x="1104" y="1428"/>
                  </a:lnTo>
                  <a:lnTo>
                    <a:pt x="1068" y="1416"/>
                  </a:lnTo>
                  <a:lnTo>
                    <a:pt x="1038" y="1416"/>
                  </a:lnTo>
                  <a:lnTo>
                    <a:pt x="1018" y="1426"/>
                  </a:lnTo>
                  <a:lnTo>
                    <a:pt x="1000" y="1436"/>
                  </a:lnTo>
                  <a:lnTo>
                    <a:pt x="984" y="1450"/>
                  </a:lnTo>
                  <a:lnTo>
                    <a:pt x="978" y="1458"/>
                  </a:lnTo>
                  <a:lnTo>
                    <a:pt x="972" y="1466"/>
                  </a:lnTo>
                  <a:lnTo>
                    <a:pt x="938" y="1464"/>
                  </a:lnTo>
                  <a:lnTo>
                    <a:pt x="906" y="1450"/>
                  </a:lnTo>
                  <a:lnTo>
                    <a:pt x="884" y="1450"/>
                  </a:lnTo>
                  <a:lnTo>
                    <a:pt x="876" y="1452"/>
                  </a:lnTo>
                  <a:lnTo>
                    <a:pt x="870" y="1458"/>
                  </a:lnTo>
                  <a:lnTo>
                    <a:pt x="842" y="1464"/>
                  </a:lnTo>
                  <a:lnTo>
                    <a:pt x="826" y="1466"/>
                  </a:lnTo>
                  <a:lnTo>
                    <a:pt x="814" y="1470"/>
                  </a:lnTo>
                  <a:lnTo>
                    <a:pt x="802" y="1476"/>
                  </a:lnTo>
                  <a:lnTo>
                    <a:pt x="788" y="1480"/>
                  </a:lnTo>
                  <a:lnTo>
                    <a:pt x="776" y="1480"/>
                  </a:lnTo>
                  <a:lnTo>
                    <a:pt x="764" y="1476"/>
                  </a:lnTo>
                  <a:lnTo>
                    <a:pt x="740" y="1468"/>
                  </a:lnTo>
                  <a:lnTo>
                    <a:pt x="720" y="1458"/>
                  </a:lnTo>
                  <a:lnTo>
                    <a:pt x="708" y="1448"/>
                  </a:lnTo>
                  <a:lnTo>
                    <a:pt x="706" y="1428"/>
                  </a:lnTo>
                  <a:lnTo>
                    <a:pt x="704" y="1424"/>
                  </a:lnTo>
                  <a:lnTo>
                    <a:pt x="702" y="1420"/>
                  </a:lnTo>
                  <a:lnTo>
                    <a:pt x="694" y="1414"/>
                  </a:lnTo>
                  <a:lnTo>
                    <a:pt x="684" y="1406"/>
                  </a:lnTo>
                  <a:lnTo>
                    <a:pt x="664" y="1408"/>
                  </a:lnTo>
                  <a:lnTo>
                    <a:pt x="658" y="1408"/>
                  </a:lnTo>
                  <a:lnTo>
                    <a:pt x="654" y="1410"/>
                  </a:lnTo>
                  <a:lnTo>
                    <a:pt x="646" y="1418"/>
                  </a:lnTo>
                  <a:lnTo>
                    <a:pt x="634" y="1434"/>
                  </a:lnTo>
                  <a:lnTo>
                    <a:pt x="618" y="1438"/>
                  </a:lnTo>
                  <a:lnTo>
                    <a:pt x="602" y="1440"/>
                  </a:lnTo>
                  <a:lnTo>
                    <a:pt x="586" y="1442"/>
                  </a:lnTo>
                  <a:lnTo>
                    <a:pt x="580" y="1446"/>
                  </a:lnTo>
                  <a:lnTo>
                    <a:pt x="572" y="1448"/>
                  </a:lnTo>
                  <a:lnTo>
                    <a:pt x="566" y="1448"/>
                  </a:lnTo>
                  <a:lnTo>
                    <a:pt x="562" y="1438"/>
                  </a:lnTo>
                  <a:lnTo>
                    <a:pt x="550" y="1428"/>
                  </a:lnTo>
                  <a:lnTo>
                    <a:pt x="540" y="1420"/>
                  </a:lnTo>
                  <a:lnTo>
                    <a:pt x="528" y="1412"/>
                  </a:lnTo>
                  <a:lnTo>
                    <a:pt x="516" y="1406"/>
                  </a:lnTo>
                  <a:lnTo>
                    <a:pt x="504" y="1400"/>
                  </a:lnTo>
                  <a:lnTo>
                    <a:pt x="492" y="1398"/>
                  </a:lnTo>
                  <a:lnTo>
                    <a:pt x="482" y="1396"/>
                  </a:lnTo>
                  <a:lnTo>
                    <a:pt x="470" y="1398"/>
                  </a:lnTo>
                  <a:lnTo>
                    <a:pt x="448" y="1414"/>
                  </a:lnTo>
                  <a:lnTo>
                    <a:pt x="432" y="1428"/>
                  </a:lnTo>
                  <a:lnTo>
                    <a:pt x="420" y="1446"/>
                  </a:lnTo>
                  <a:lnTo>
                    <a:pt x="408" y="1468"/>
                  </a:lnTo>
                  <a:lnTo>
                    <a:pt x="398" y="1480"/>
                  </a:lnTo>
                  <a:lnTo>
                    <a:pt x="388" y="1488"/>
                  </a:lnTo>
                  <a:lnTo>
                    <a:pt x="376" y="1494"/>
                  </a:lnTo>
                  <a:lnTo>
                    <a:pt x="362" y="1498"/>
                  </a:lnTo>
                  <a:lnTo>
                    <a:pt x="332" y="1490"/>
                  </a:lnTo>
                  <a:lnTo>
                    <a:pt x="322" y="1484"/>
                  </a:lnTo>
                  <a:lnTo>
                    <a:pt x="318" y="1482"/>
                  </a:lnTo>
                  <a:lnTo>
                    <a:pt x="312" y="1482"/>
                  </a:lnTo>
                  <a:lnTo>
                    <a:pt x="308" y="1472"/>
                  </a:lnTo>
                  <a:lnTo>
                    <a:pt x="304" y="1464"/>
                  </a:lnTo>
                  <a:lnTo>
                    <a:pt x="298" y="1456"/>
                  </a:lnTo>
                  <a:lnTo>
                    <a:pt x="292" y="1452"/>
                  </a:lnTo>
                  <a:lnTo>
                    <a:pt x="278" y="1444"/>
                  </a:lnTo>
                  <a:lnTo>
                    <a:pt x="264" y="1438"/>
                  </a:lnTo>
                  <a:lnTo>
                    <a:pt x="252" y="1420"/>
                  </a:lnTo>
                  <a:lnTo>
                    <a:pt x="252" y="1378"/>
                  </a:lnTo>
                  <a:lnTo>
                    <a:pt x="256" y="1372"/>
                  </a:lnTo>
                  <a:lnTo>
                    <a:pt x="256" y="1364"/>
                  </a:lnTo>
                  <a:lnTo>
                    <a:pt x="256" y="1350"/>
                  </a:lnTo>
                  <a:lnTo>
                    <a:pt x="250" y="1340"/>
                  </a:lnTo>
                  <a:lnTo>
                    <a:pt x="244" y="1332"/>
                  </a:lnTo>
                  <a:lnTo>
                    <a:pt x="234" y="1326"/>
                  </a:lnTo>
                  <a:lnTo>
                    <a:pt x="226" y="1324"/>
                  </a:lnTo>
                  <a:lnTo>
                    <a:pt x="206" y="1322"/>
                  </a:lnTo>
                  <a:lnTo>
                    <a:pt x="198" y="1320"/>
                  </a:lnTo>
                  <a:lnTo>
                    <a:pt x="190" y="1318"/>
                  </a:lnTo>
                  <a:lnTo>
                    <a:pt x="174" y="1302"/>
                  </a:lnTo>
                  <a:lnTo>
                    <a:pt x="150" y="1258"/>
                  </a:lnTo>
                  <a:lnTo>
                    <a:pt x="114" y="1250"/>
                  </a:lnTo>
                  <a:lnTo>
                    <a:pt x="112" y="1242"/>
                  </a:lnTo>
                  <a:lnTo>
                    <a:pt x="112" y="1232"/>
                  </a:lnTo>
                  <a:lnTo>
                    <a:pt x="112" y="1224"/>
                  </a:lnTo>
                  <a:lnTo>
                    <a:pt x="114" y="1216"/>
                  </a:lnTo>
                  <a:lnTo>
                    <a:pt x="120" y="1200"/>
                  </a:lnTo>
                  <a:lnTo>
                    <a:pt x="126" y="1186"/>
                  </a:lnTo>
                  <a:lnTo>
                    <a:pt x="124" y="1174"/>
                  </a:lnTo>
                  <a:lnTo>
                    <a:pt x="122" y="1162"/>
                  </a:lnTo>
                  <a:lnTo>
                    <a:pt x="118" y="1152"/>
                  </a:lnTo>
                  <a:lnTo>
                    <a:pt x="112" y="1144"/>
                  </a:lnTo>
                  <a:lnTo>
                    <a:pt x="98" y="1128"/>
                  </a:lnTo>
                  <a:lnTo>
                    <a:pt x="84" y="1114"/>
                  </a:lnTo>
                  <a:lnTo>
                    <a:pt x="38" y="1092"/>
                  </a:lnTo>
                  <a:lnTo>
                    <a:pt x="32" y="1084"/>
                  </a:lnTo>
                  <a:lnTo>
                    <a:pt x="32" y="1062"/>
                  </a:lnTo>
                  <a:lnTo>
                    <a:pt x="32" y="1056"/>
                  </a:lnTo>
                  <a:lnTo>
                    <a:pt x="36" y="1054"/>
                  </a:lnTo>
                  <a:lnTo>
                    <a:pt x="40" y="1050"/>
                  </a:lnTo>
                  <a:lnTo>
                    <a:pt x="46" y="1048"/>
                  </a:lnTo>
                  <a:lnTo>
                    <a:pt x="66" y="1038"/>
                  </a:lnTo>
                  <a:lnTo>
                    <a:pt x="78" y="1028"/>
                  </a:lnTo>
                  <a:lnTo>
                    <a:pt x="82" y="1024"/>
                  </a:lnTo>
                  <a:lnTo>
                    <a:pt x="86" y="1018"/>
                  </a:lnTo>
                  <a:lnTo>
                    <a:pt x="86" y="920"/>
                  </a:lnTo>
                  <a:lnTo>
                    <a:pt x="82" y="904"/>
                  </a:lnTo>
                  <a:lnTo>
                    <a:pt x="76" y="894"/>
                  </a:lnTo>
                  <a:lnTo>
                    <a:pt x="68" y="888"/>
                  </a:lnTo>
                  <a:lnTo>
                    <a:pt x="60" y="886"/>
                  </a:lnTo>
                  <a:lnTo>
                    <a:pt x="50" y="884"/>
                  </a:lnTo>
                  <a:lnTo>
                    <a:pt x="40" y="884"/>
                  </a:lnTo>
                  <a:lnTo>
                    <a:pt x="20" y="884"/>
                  </a:lnTo>
                  <a:lnTo>
                    <a:pt x="14" y="888"/>
                  </a:lnTo>
                  <a:lnTo>
                    <a:pt x="10" y="894"/>
                  </a:lnTo>
                  <a:lnTo>
                    <a:pt x="8" y="894"/>
                  </a:lnTo>
                  <a:lnTo>
                    <a:pt x="8" y="898"/>
                  </a:lnTo>
                  <a:lnTo>
                    <a:pt x="2" y="882"/>
                  </a:lnTo>
                  <a:lnTo>
                    <a:pt x="0" y="872"/>
                  </a:lnTo>
                  <a:lnTo>
                    <a:pt x="0" y="864"/>
                  </a:lnTo>
                  <a:lnTo>
                    <a:pt x="2" y="856"/>
                  </a:lnTo>
                  <a:lnTo>
                    <a:pt x="26" y="844"/>
                  </a:lnTo>
                  <a:lnTo>
                    <a:pt x="26" y="820"/>
                  </a:lnTo>
                  <a:lnTo>
                    <a:pt x="18" y="808"/>
                  </a:lnTo>
                  <a:lnTo>
                    <a:pt x="12" y="802"/>
                  </a:lnTo>
                  <a:lnTo>
                    <a:pt x="8" y="798"/>
                  </a:lnTo>
                  <a:lnTo>
                    <a:pt x="8" y="796"/>
                  </a:lnTo>
                  <a:lnTo>
                    <a:pt x="16" y="792"/>
                  </a:lnTo>
                  <a:lnTo>
                    <a:pt x="26" y="786"/>
                  </a:lnTo>
                  <a:lnTo>
                    <a:pt x="40" y="778"/>
                  </a:lnTo>
                  <a:lnTo>
                    <a:pt x="64" y="742"/>
                  </a:lnTo>
                  <a:lnTo>
                    <a:pt x="106" y="726"/>
                  </a:lnTo>
                  <a:lnTo>
                    <a:pt x="136" y="724"/>
                  </a:lnTo>
                  <a:lnTo>
                    <a:pt x="160" y="722"/>
                  </a:lnTo>
                  <a:lnTo>
                    <a:pt x="186" y="716"/>
                  </a:lnTo>
                  <a:lnTo>
                    <a:pt x="214" y="704"/>
                  </a:lnTo>
                  <a:lnTo>
                    <a:pt x="232" y="704"/>
                  </a:lnTo>
                  <a:lnTo>
                    <a:pt x="232" y="716"/>
                  </a:lnTo>
                  <a:lnTo>
                    <a:pt x="236" y="732"/>
                  </a:lnTo>
                  <a:lnTo>
                    <a:pt x="240" y="738"/>
                  </a:lnTo>
                  <a:lnTo>
                    <a:pt x="246" y="746"/>
                  </a:lnTo>
                  <a:lnTo>
                    <a:pt x="254" y="752"/>
                  </a:lnTo>
                  <a:lnTo>
                    <a:pt x="262" y="756"/>
                  </a:lnTo>
                  <a:lnTo>
                    <a:pt x="274" y="756"/>
                  </a:lnTo>
                  <a:lnTo>
                    <a:pt x="284" y="754"/>
                  </a:lnTo>
                  <a:lnTo>
                    <a:pt x="296" y="752"/>
                  </a:lnTo>
                  <a:lnTo>
                    <a:pt x="308" y="746"/>
                  </a:lnTo>
                  <a:lnTo>
                    <a:pt x="338" y="706"/>
                  </a:lnTo>
                  <a:lnTo>
                    <a:pt x="362" y="708"/>
                  </a:lnTo>
                  <a:lnTo>
                    <a:pt x="374" y="708"/>
                  </a:lnTo>
                  <a:lnTo>
                    <a:pt x="388" y="706"/>
                  </a:lnTo>
                  <a:lnTo>
                    <a:pt x="402" y="694"/>
                  </a:lnTo>
                  <a:lnTo>
                    <a:pt x="418" y="684"/>
                  </a:lnTo>
                  <a:lnTo>
                    <a:pt x="436" y="682"/>
                  </a:lnTo>
                  <a:lnTo>
                    <a:pt x="458" y="690"/>
                  </a:lnTo>
                  <a:lnTo>
                    <a:pt x="472" y="694"/>
                  </a:lnTo>
                  <a:lnTo>
                    <a:pt x="488" y="696"/>
                  </a:lnTo>
                  <a:lnTo>
                    <a:pt x="498" y="692"/>
                  </a:lnTo>
                  <a:lnTo>
                    <a:pt x="510" y="688"/>
                  </a:lnTo>
                  <a:lnTo>
                    <a:pt x="536" y="686"/>
                  </a:lnTo>
                  <a:lnTo>
                    <a:pt x="562" y="682"/>
                  </a:lnTo>
                  <a:lnTo>
                    <a:pt x="576" y="678"/>
                  </a:lnTo>
                  <a:lnTo>
                    <a:pt x="588" y="674"/>
                  </a:lnTo>
                  <a:lnTo>
                    <a:pt x="628" y="650"/>
                  </a:lnTo>
                  <a:lnTo>
                    <a:pt x="638" y="620"/>
                  </a:lnTo>
                  <a:lnTo>
                    <a:pt x="648" y="616"/>
                  </a:lnTo>
                  <a:lnTo>
                    <a:pt x="656" y="608"/>
                  </a:lnTo>
                  <a:lnTo>
                    <a:pt x="662" y="600"/>
                  </a:lnTo>
                  <a:lnTo>
                    <a:pt x="668" y="590"/>
                  </a:lnTo>
                  <a:lnTo>
                    <a:pt x="676" y="568"/>
                  </a:lnTo>
                  <a:lnTo>
                    <a:pt x="682" y="550"/>
                  </a:lnTo>
                  <a:lnTo>
                    <a:pt x="700" y="542"/>
                  </a:lnTo>
                  <a:lnTo>
                    <a:pt x="708" y="536"/>
                  </a:lnTo>
                  <a:lnTo>
                    <a:pt x="716" y="528"/>
                  </a:lnTo>
                  <a:lnTo>
                    <a:pt x="730" y="496"/>
                  </a:lnTo>
                  <a:lnTo>
                    <a:pt x="732" y="438"/>
                  </a:lnTo>
                  <a:lnTo>
                    <a:pt x="726" y="414"/>
                  </a:lnTo>
                  <a:lnTo>
                    <a:pt x="728" y="392"/>
                  </a:lnTo>
                  <a:lnTo>
                    <a:pt x="732" y="370"/>
                  </a:lnTo>
                  <a:lnTo>
                    <a:pt x="732" y="358"/>
                  </a:lnTo>
                  <a:lnTo>
                    <a:pt x="732" y="350"/>
                  </a:lnTo>
                  <a:lnTo>
                    <a:pt x="730" y="342"/>
                  </a:lnTo>
                  <a:lnTo>
                    <a:pt x="726" y="334"/>
                  </a:lnTo>
                  <a:lnTo>
                    <a:pt x="722" y="324"/>
                  </a:lnTo>
                  <a:lnTo>
                    <a:pt x="772" y="326"/>
                  </a:lnTo>
                  <a:lnTo>
                    <a:pt x="798" y="328"/>
                  </a:lnTo>
                  <a:lnTo>
                    <a:pt x="824" y="332"/>
                  </a:lnTo>
                  <a:lnTo>
                    <a:pt x="834" y="334"/>
                  </a:lnTo>
                  <a:lnTo>
                    <a:pt x="842" y="338"/>
                  </a:lnTo>
                  <a:lnTo>
                    <a:pt x="860" y="340"/>
                  </a:lnTo>
                  <a:lnTo>
                    <a:pt x="882" y="344"/>
                  </a:lnTo>
                  <a:lnTo>
                    <a:pt x="892" y="350"/>
                  </a:lnTo>
                  <a:lnTo>
                    <a:pt x="904" y="356"/>
                  </a:lnTo>
                  <a:lnTo>
                    <a:pt x="918" y="356"/>
                  </a:lnTo>
                  <a:lnTo>
                    <a:pt x="932" y="342"/>
                  </a:lnTo>
                  <a:lnTo>
                    <a:pt x="932" y="328"/>
                  </a:lnTo>
                  <a:lnTo>
                    <a:pt x="928" y="314"/>
                  </a:lnTo>
                  <a:lnTo>
                    <a:pt x="926" y="302"/>
                  </a:lnTo>
                  <a:lnTo>
                    <a:pt x="930" y="290"/>
                  </a:lnTo>
                  <a:lnTo>
                    <a:pt x="934" y="280"/>
                  </a:lnTo>
                  <a:lnTo>
                    <a:pt x="972" y="234"/>
                  </a:lnTo>
                  <a:lnTo>
                    <a:pt x="978" y="214"/>
                  </a:lnTo>
                  <a:lnTo>
                    <a:pt x="984" y="200"/>
                  </a:lnTo>
                  <a:lnTo>
                    <a:pt x="994" y="186"/>
                  </a:lnTo>
                  <a:lnTo>
                    <a:pt x="1008" y="172"/>
                  </a:lnTo>
                  <a:lnTo>
                    <a:pt x="1012" y="160"/>
                  </a:lnTo>
                  <a:lnTo>
                    <a:pt x="1016" y="154"/>
                  </a:lnTo>
                  <a:lnTo>
                    <a:pt x="1018" y="152"/>
                  </a:lnTo>
                  <a:lnTo>
                    <a:pt x="1022" y="150"/>
                  </a:lnTo>
                  <a:lnTo>
                    <a:pt x="1034" y="150"/>
                  </a:lnTo>
                  <a:lnTo>
                    <a:pt x="1092" y="186"/>
                  </a:lnTo>
                  <a:lnTo>
                    <a:pt x="1104" y="188"/>
                  </a:lnTo>
                  <a:lnTo>
                    <a:pt x="1118" y="190"/>
                  </a:lnTo>
                  <a:lnTo>
                    <a:pt x="1134" y="194"/>
                  </a:lnTo>
                  <a:lnTo>
                    <a:pt x="1142" y="198"/>
                  </a:lnTo>
                  <a:lnTo>
                    <a:pt x="1150" y="204"/>
                  </a:lnTo>
                  <a:lnTo>
                    <a:pt x="1172" y="204"/>
                  </a:lnTo>
                  <a:lnTo>
                    <a:pt x="1184" y="204"/>
                  </a:lnTo>
                  <a:lnTo>
                    <a:pt x="1196" y="202"/>
                  </a:lnTo>
                  <a:lnTo>
                    <a:pt x="1208" y="198"/>
                  </a:lnTo>
                  <a:lnTo>
                    <a:pt x="1218" y="194"/>
                  </a:lnTo>
                  <a:lnTo>
                    <a:pt x="1226" y="186"/>
                  </a:lnTo>
                  <a:lnTo>
                    <a:pt x="1232" y="174"/>
                  </a:lnTo>
                  <a:lnTo>
                    <a:pt x="1226" y="106"/>
                  </a:lnTo>
                  <a:lnTo>
                    <a:pt x="1236" y="88"/>
                  </a:lnTo>
                  <a:lnTo>
                    <a:pt x="1246" y="76"/>
                  </a:lnTo>
                  <a:lnTo>
                    <a:pt x="1258" y="68"/>
                  </a:lnTo>
                  <a:lnTo>
                    <a:pt x="1270" y="62"/>
                  </a:lnTo>
                  <a:lnTo>
                    <a:pt x="1284" y="58"/>
                  </a:lnTo>
                  <a:lnTo>
                    <a:pt x="1298" y="56"/>
                  </a:lnTo>
                  <a:lnTo>
                    <a:pt x="1336" y="52"/>
                  </a:lnTo>
                  <a:lnTo>
                    <a:pt x="1340" y="50"/>
                  </a:lnTo>
                  <a:lnTo>
                    <a:pt x="1344" y="46"/>
                  </a:lnTo>
                  <a:lnTo>
                    <a:pt x="1352" y="36"/>
                  </a:lnTo>
                  <a:lnTo>
                    <a:pt x="1360" y="14"/>
                  </a:lnTo>
                  <a:lnTo>
                    <a:pt x="1374" y="0"/>
                  </a:lnTo>
                  <a:lnTo>
                    <a:pt x="1418" y="0"/>
                  </a:lnTo>
                  <a:lnTo>
                    <a:pt x="1420" y="2"/>
                  </a:lnTo>
                  <a:lnTo>
                    <a:pt x="1424" y="8"/>
                  </a:lnTo>
                  <a:lnTo>
                    <a:pt x="1426" y="22"/>
                  </a:lnTo>
                  <a:lnTo>
                    <a:pt x="1430" y="40"/>
                  </a:lnTo>
                  <a:lnTo>
                    <a:pt x="1436" y="58"/>
                  </a:lnTo>
                  <a:lnTo>
                    <a:pt x="1480" y="124"/>
                  </a:lnTo>
                  <a:lnTo>
                    <a:pt x="1504" y="134"/>
                  </a:lnTo>
                  <a:lnTo>
                    <a:pt x="1538" y="144"/>
                  </a:lnTo>
                  <a:lnTo>
                    <a:pt x="1568" y="164"/>
                  </a:lnTo>
                  <a:lnTo>
                    <a:pt x="1584" y="190"/>
                  </a:lnTo>
                  <a:lnTo>
                    <a:pt x="1590" y="242"/>
                  </a:lnTo>
                  <a:lnTo>
                    <a:pt x="1610" y="280"/>
                  </a:lnTo>
                  <a:lnTo>
                    <a:pt x="1612" y="298"/>
                  </a:lnTo>
                  <a:lnTo>
                    <a:pt x="1612" y="320"/>
                  </a:lnTo>
                  <a:lnTo>
                    <a:pt x="1612" y="332"/>
                  </a:lnTo>
                  <a:lnTo>
                    <a:pt x="1610" y="342"/>
                  </a:lnTo>
                  <a:lnTo>
                    <a:pt x="1606" y="354"/>
                  </a:lnTo>
                  <a:lnTo>
                    <a:pt x="1602" y="364"/>
                  </a:lnTo>
                  <a:lnTo>
                    <a:pt x="1580" y="378"/>
                  </a:lnTo>
                  <a:lnTo>
                    <a:pt x="1574" y="382"/>
                  </a:lnTo>
                  <a:lnTo>
                    <a:pt x="1572" y="386"/>
                  </a:lnTo>
                  <a:lnTo>
                    <a:pt x="1568" y="390"/>
                  </a:lnTo>
                  <a:lnTo>
                    <a:pt x="1568" y="396"/>
                  </a:lnTo>
                  <a:lnTo>
                    <a:pt x="1566" y="420"/>
                  </a:lnTo>
                  <a:lnTo>
                    <a:pt x="1570" y="440"/>
                  </a:lnTo>
                  <a:lnTo>
                    <a:pt x="1574" y="452"/>
                  </a:lnTo>
                  <a:lnTo>
                    <a:pt x="1582" y="466"/>
                  </a:lnTo>
                  <a:lnTo>
                    <a:pt x="1614" y="488"/>
                  </a:lnTo>
                  <a:lnTo>
                    <a:pt x="1662" y="500"/>
                  </a:lnTo>
                  <a:lnTo>
                    <a:pt x="1674" y="506"/>
                  </a:lnTo>
                  <a:lnTo>
                    <a:pt x="1688" y="512"/>
                  </a:lnTo>
                  <a:lnTo>
                    <a:pt x="1700" y="516"/>
                  </a:lnTo>
                  <a:lnTo>
                    <a:pt x="1714" y="520"/>
                  </a:lnTo>
                  <a:lnTo>
                    <a:pt x="1744" y="524"/>
                  </a:lnTo>
                  <a:lnTo>
                    <a:pt x="1778" y="526"/>
                  </a:lnTo>
                  <a:lnTo>
                    <a:pt x="1790" y="534"/>
                  </a:lnTo>
                  <a:lnTo>
                    <a:pt x="1806" y="546"/>
                  </a:lnTo>
                  <a:lnTo>
                    <a:pt x="1836" y="576"/>
                  </a:lnTo>
                  <a:lnTo>
                    <a:pt x="1882" y="614"/>
                  </a:lnTo>
                  <a:lnTo>
                    <a:pt x="1894" y="616"/>
                  </a:lnTo>
                  <a:lnTo>
                    <a:pt x="1906" y="620"/>
                  </a:lnTo>
                  <a:lnTo>
                    <a:pt x="1918" y="628"/>
                  </a:lnTo>
                  <a:lnTo>
                    <a:pt x="1930" y="640"/>
                  </a:lnTo>
                  <a:lnTo>
                    <a:pt x="1938" y="672"/>
                  </a:lnTo>
                  <a:lnTo>
                    <a:pt x="1944" y="690"/>
                  </a:lnTo>
                  <a:lnTo>
                    <a:pt x="1952" y="710"/>
                  </a:lnTo>
                  <a:lnTo>
                    <a:pt x="1964" y="718"/>
                  </a:lnTo>
                  <a:lnTo>
                    <a:pt x="1968" y="724"/>
                  </a:lnTo>
                  <a:lnTo>
                    <a:pt x="1974" y="736"/>
                  </a:lnTo>
                  <a:lnTo>
                    <a:pt x="1972" y="766"/>
                  </a:lnTo>
                  <a:lnTo>
                    <a:pt x="1980" y="788"/>
                  </a:lnTo>
                  <a:lnTo>
                    <a:pt x="1968" y="796"/>
                  </a:lnTo>
                  <a:lnTo>
                    <a:pt x="1960" y="804"/>
                  </a:lnTo>
                  <a:lnTo>
                    <a:pt x="1956" y="814"/>
                  </a:lnTo>
                  <a:lnTo>
                    <a:pt x="1952" y="832"/>
                  </a:lnTo>
                  <a:lnTo>
                    <a:pt x="1952" y="864"/>
                  </a:lnTo>
                  <a:lnTo>
                    <a:pt x="1958" y="902"/>
                  </a:lnTo>
                  <a:lnTo>
                    <a:pt x="1952" y="906"/>
                  </a:lnTo>
                  <a:lnTo>
                    <a:pt x="1878" y="908"/>
                  </a:lnTo>
                  <a:lnTo>
                    <a:pt x="1844" y="914"/>
                  </a:lnTo>
                  <a:lnTo>
                    <a:pt x="1830" y="918"/>
                  </a:lnTo>
                  <a:lnTo>
                    <a:pt x="1818" y="922"/>
                  </a:lnTo>
                  <a:lnTo>
                    <a:pt x="1808" y="930"/>
                  </a:lnTo>
                  <a:lnTo>
                    <a:pt x="1798" y="940"/>
                  </a:lnTo>
                  <a:lnTo>
                    <a:pt x="1792" y="952"/>
                  </a:lnTo>
                  <a:lnTo>
                    <a:pt x="1786" y="968"/>
                  </a:lnTo>
                  <a:lnTo>
                    <a:pt x="1774" y="980"/>
                  </a:lnTo>
                  <a:lnTo>
                    <a:pt x="1766" y="990"/>
                  </a:lnTo>
                  <a:lnTo>
                    <a:pt x="1760" y="1002"/>
                  </a:lnTo>
                  <a:lnTo>
                    <a:pt x="1754" y="1018"/>
                  </a:lnTo>
                  <a:lnTo>
                    <a:pt x="1744" y="1024"/>
                  </a:lnTo>
                  <a:lnTo>
                    <a:pt x="1732" y="1028"/>
                  </a:lnTo>
                  <a:lnTo>
                    <a:pt x="1710" y="1032"/>
                  </a:lnTo>
                  <a:lnTo>
                    <a:pt x="1690" y="1034"/>
                  </a:lnTo>
                  <a:lnTo>
                    <a:pt x="1672" y="1034"/>
                  </a:lnTo>
                  <a:lnTo>
                    <a:pt x="1670" y="1044"/>
                  </a:lnTo>
                  <a:lnTo>
                    <a:pt x="1664" y="1056"/>
                  </a:lnTo>
                  <a:lnTo>
                    <a:pt x="1656" y="1066"/>
                  </a:lnTo>
                  <a:lnTo>
                    <a:pt x="1648" y="1074"/>
                  </a:lnTo>
                  <a:lnTo>
                    <a:pt x="1644" y="1082"/>
                  </a:lnTo>
                  <a:lnTo>
                    <a:pt x="1644" y="1090"/>
                  </a:lnTo>
                  <a:lnTo>
                    <a:pt x="1646" y="1106"/>
                  </a:lnTo>
                  <a:lnTo>
                    <a:pt x="1652" y="1124"/>
                  </a:lnTo>
                  <a:lnTo>
                    <a:pt x="1658" y="1146"/>
                  </a:lnTo>
                  <a:lnTo>
                    <a:pt x="1660" y="1170"/>
                  </a:lnTo>
                  <a:lnTo>
                    <a:pt x="1604" y="1182"/>
                  </a:lnTo>
                  <a:lnTo>
                    <a:pt x="1592" y="1188"/>
                  </a:lnTo>
                  <a:lnTo>
                    <a:pt x="1580" y="1194"/>
                  </a:lnTo>
                  <a:lnTo>
                    <a:pt x="1560" y="1206"/>
                  </a:lnTo>
                  <a:lnTo>
                    <a:pt x="1526" y="1214"/>
                  </a:lnTo>
                  <a:lnTo>
                    <a:pt x="1490" y="1220"/>
                  </a:lnTo>
                  <a:lnTo>
                    <a:pt x="1458" y="1224"/>
                  </a:lnTo>
                  <a:lnTo>
                    <a:pt x="1426" y="1224"/>
                  </a:lnTo>
                  <a:lnTo>
                    <a:pt x="1408" y="1228"/>
                  </a:lnTo>
                  <a:lnTo>
                    <a:pt x="1396" y="1236"/>
                  </a:lnTo>
                  <a:lnTo>
                    <a:pt x="1396" y="1244"/>
                  </a:lnTo>
                  <a:lnTo>
                    <a:pt x="1398" y="1250"/>
                  </a:lnTo>
                  <a:lnTo>
                    <a:pt x="1402" y="1258"/>
                  </a:lnTo>
                  <a:lnTo>
                    <a:pt x="1412" y="1272"/>
                  </a:lnTo>
                  <a:lnTo>
                    <a:pt x="1406" y="1280"/>
                  </a:lnTo>
                  <a:lnTo>
                    <a:pt x="1404" y="1288"/>
                  </a:lnTo>
                  <a:lnTo>
                    <a:pt x="1404" y="1294"/>
                  </a:lnTo>
                  <a:lnTo>
                    <a:pt x="1408" y="1302"/>
                  </a:lnTo>
                  <a:lnTo>
                    <a:pt x="1412" y="1308"/>
                  </a:lnTo>
                  <a:lnTo>
                    <a:pt x="1420" y="1314"/>
                  </a:lnTo>
                  <a:lnTo>
                    <a:pt x="1438" y="1328"/>
                  </a:lnTo>
                  <a:lnTo>
                    <a:pt x="1460" y="1360"/>
                  </a:lnTo>
                  <a:lnTo>
                    <a:pt x="1468" y="1364"/>
                  </a:lnTo>
                  <a:lnTo>
                    <a:pt x="1474" y="1370"/>
                  </a:lnTo>
                  <a:lnTo>
                    <a:pt x="1476" y="1374"/>
                  </a:lnTo>
                  <a:lnTo>
                    <a:pt x="1476" y="1380"/>
                  </a:lnTo>
                  <a:lnTo>
                    <a:pt x="1476" y="1396"/>
                  </a:lnTo>
                  <a:lnTo>
                    <a:pt x="1464" y="1408"/>
                  </a:lnTo>
                  <a:lnTo>
                    <a:pt x="1444" y="1418"/>
                  </a:lnTo>
                  <a:lnTo>
                    <a:pt x="1438" y="1422"/>
                  </a:lnTo>
                  <a:lnTo>
                    <a:pt x="1434" y="1426"/>
                  </a:lnTo>
                  <a:lnTo>
                    <a:pt x="1430" y="1432"/>
                  </a:lnTo>
                  <a:lnTo>
                    <a:pt x="1428" y="1438"/>
                  </a:lnTo>
                  <a:lnTo>
                    <a:pt x="1428" y="1460"/>
                  </a:lnTo>
                  <a:lnTo>
                    <a:pt x="1434" y="1466"/>
                  </a:lnTo>
                  <a:lnTo>
                    <a:pt x="1442" y="1476"/>
                  </a:lnTo>
                  <a:lnTo>
                    <a:pt x="1448" y="1488"/>
                  </a:lnTo>
                  <a:lnTo>
                    <a:pt x="1450" y="1496"/>
                  </a:lnTo>
                  <a:lnTo>
                    <a:pt x="1450" y="1504"/>
                  </a:lnTo>
                  <a:lnTo>
                    <a:pt x="1440" y="1510"/>
                  </a:lnTo>
                  <a:lnTo>
                    <a:pt x="1430" y="1512"/>
                  </a:lnTo>
                  <a:lnTo>
                    <a:pt x="1416" y="1516"/>
                  </a:lnTo>
                  <a:close/>
                </a:path>
              </a:pathLst>
            </a:custGeom>
            <a:pattFill prst="wdDnDiag">
              <a:fgClr>
                <a:srgbClr val="F2F2F2"/>
              </a:fgClr>
              <a:bgClr>
                <a:schemeClr val="bg1"/>
              </a:bgClr>
            </a:pattFill>
            <a:ln w="9525">
              <a:solidFill>
                <a:srgbClr val="009900"/>
              </a:solidFill>
              <a:round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38" name="Freeform 34"/>
            <p:cNvSpPr/>
            <p:nvPr/>
          </p:nvSpPr>
          <p:spPr bwMode="auto">
            <a:xfrm>
              <a:off x="3883025" y="361950"/>
              <a:ext cx="3463925" cy="2965450"/>
            </a:xfrm>
            <a:custGeom>
              <a:gdLst>
                <a:gd fmla="*/ 538 w 2182" name="T0"/>
                <a:gd fmla="*/ 1714 h 1868" name="T1"/>
                <a:gd fmla="*/ 526 w 2182" name="T2"/>
                <a:gd fmla="*/ 1632 h 1868" name="T3"/>
                <a:gd fmla="*/ 362 w 2182" name="T4"/>
                <a:gd fmla="*/ 1664 h 1868" name="T5"/>
                <a:gd fmla="*/ 286 w 2182" name="T6"/>
                <a:gd fmla="*/ 1690 h 1868" name="T7"/>
                <a:gd fmla="*/ 168 w 2182" name="T8"/>
                <a:gd fmla="*/ 1576 h 1868" name="T9"/>
                <a:gd fmla="*/ 220 w 2182" name="T10"/>
                <a:gd fmla="*/ 1468 h 1868" name="T11"/>
                <a:gd fmla="*/ 66 w 2182" name="T12"/>
                <a:gd fmla="*/ 1450 h 1868" name="T13"/>
                <a:gd fmla="*/ 20 w 2182" name="T14"/>
                <a:gd fmla="*/ 1304 h 1868" name="T15"/>
                <a:gd fmla="*/ 400 w 2182" name="T16"/>
                <a:gd fmla="*/ 1336 h 1868" name="T17"/>
                <a:gd fmla="*/ 594 w 2182" name="T18"/>
                <a:gd fmla="*/ 1418 h 1868" name="T19"/>
                <a:gd fmla="*/ 724 w 2182" name="T20"/>
                <a:gd fmla="*/ 1354 h 1868" name="T21"/>
                <a:gd fmla="*/ 828 w 2182" name="T22"/>
                <a:gd fmla="*/ 1308 h 1868" name="T23"/>
                <a:gd fmla="*/ 1006 w 2182" name="T24"/>
                <a:gd fmla="*/ 1300 h 1868" name="T25"/>
                <a:gd fmla="*/ 1170 w 2182" name="T26"/>
                <a:gd fmla="*/ 1170 h 1868" name="T27"/>
                <a:gd fmla="*/ 1178 w 2182" name="T28"/>
                <a:gd fmla="*/ 1032 h 1868" name="T29"/>
                <a:gd fmla="*/ 1260 w 2182" name="T30"/>
                <a:gd fmla="*/ 1006 h 1868" name="T31"/>
                <a:gd fmla="*/ 1410 w 2182" name="T32"/>
                <a:gd fmla="*/ 924 h 1868" name="T33"/>
                <a:gd fmla="*/ 1524 w 2182" name="T34"/>
                <a:gd fmla="*/ 876 h 1868" name="T35"/>
                <a:gd fmla="*/ 1632 w 2182" name="T36"/>
                <a:gd fmla="*/ 776 h 1868" name="T37"/>
                <a:gd fmla="*/ 1798 w 2182" name="T38"/>
                <a:gd fmla="*/ 740 h 1868" name="T39"/>
                <a:gd fmla="*/ 1712 w 2182" name="T40"/>
                <a:gd fmla="*/ 614 h 1868" name="T41"/>
                <a:gd fmla="*/ 1586 w 2182" name="T42"/>
                <a:gd fmla="*/ 646 h 1868" name="T43"/>
                <a:gd fmla="*/ 1456 w 2182" name="T44"/>
                <a:gd fmla="*/ 650 h 1868" name="T45"/>
                <a:gd fmla="*/ 1480 w 2182" name="T46"/>
                <a:gd fmla="*/ 512 h 1868" name="T47"/>
                <a:gd fmla="*/ 1602 w 2182" name="T48"/>
                <a:gd fmla="*/ 428 h 1868" name="T49"/>
                <a:gd fmla="*/ 1698 w 2182" name="T50"/>
                <a:gd fmla="*/ 250 h 1868" name="T51"/>
                <a:gd fmla="*/ 1738 w 2182" name="T52"/>
                <a:gd fmla="*/ 108 h 1868" name="T53"/>
                <a:gd fmla="*/ 1736 w 2182" name="T54"/>
                <a:gd fmla="*/ 20 h 1868" name="T55"/>
                <a:gd fmla="*/ 1800 w 2182" name="T56"/>
                <a:gd fmla="*/ 42 h 1868" name="T57"/>
                <a:gd fmla="*/ 1848 w 2182" name="T58"/>
                <a:gd fmla="*/ 80 h 1868" name="T59"/>
                <a:gd fmla="*/ 1926 w 2182" name="T60"/>
                <a:gd fmla="*/ 178 h 1868" name="T61"/>
                <a:gd fmla="*/ 2052 w 2182" name="T62"/>
                <a:gd fmla="*/ 152 h 1868" name="T63"/>
                <a:gd fmla="*/ 2136 w 2182" name="T64"/>
                <a:gd fmla="*/ 246 h 1868" name="T65"/>
                <a:gd fmla="*/ 2136 w 2182" name="T66"/>
                <a:gd fmla="*/ 440 h 1868" name="T67"/>
                <a:gd fmla="*/ 2118 w 2182" name="T68"/>
                <a:gd fmla="*/ 476 h 1868" name="T69"/>
                <a:gd fmla="*/ 2064 w 2182" name="T70"/>
                <a:gd fmla="*/ 514 h 1868" name="T71"/>
                <a:gd fmla="*/ 2020 w 2182" name="T72"/>
                <a:gd fmla="*/ 674 h 1868" name="T73"/>
                <a:gd fmla="*/ 2068 w 2182" name="T74"/>
                <a:gd fmla="*/ 716 h 1868" name="T75"/>
                <a:gd fmla="*/ 2026 w 2182" name="T76"/>
                <a:gd fmla="*/ 796 h 1868" name="T77"/>
                <a:gd fmla="*/ 1968 w 2182" name="T78"/>
                <a:gd fmla="*/ 828 h 1868" name="T79"/>
                <a:gd fmla="*/ 2054 w 2182" name="T80"/>
                <a:gd fmla="*/ 986 h 1868" name="T81"/>
                <a:gd fmla="*/ 2154 w 2182" name="T82"/>
                <a:gd fmla="*/ 1034 h 1868" name="T83"/>
                <a:gd fmla="*/ 2156 w 2182" name="T84"/>
                <a:gd fmla="*/ 1130 h 1868" name="T85"/>
                <a:gd fmla="*/ 2054 w 2182" name="T86"/>
                <a:gd fmla="*/ 1170 h 1868" name="T87"/>
                <a:gd fmla="*/ 1920 w 2182" name="T88"/>
                <a:gd fmla="*/ 1272 h 1868" name="T89"/>
                <a:gd fmla="*/ 1850 w 2182" name="T90"/>
                <a:gd fmla="*/ 1260 h 1868" name="T91"/>
                <a:gd fmla="*/ 1786 w 2182" name="T92"/>
                <a:gd fmla="*/ 1338 h 1868" name="T93"/>
                <a:gd fmla="*/ 1696 w 2182" name="T94"/>
                <a:gd fmla="*/ 1206 h 1868" name="T95"/>
                <a:gd fmla="*/ 1524 w 2182" name="T96"/>
                <a:gd fmla="*/ 1346 h 1868" name="T97"/>
                <a:gd fmla="*/ 1494 w 2182" name="T98"/>
                <a:gd fmla="*/ 1334 h 1868" name="T99"/>
                <a:gd fmla="*/ 1424 w 2182" name="T100"/>
                <a:gd fmla="*/ 1310 h 1868" name="T101"/>
                <a:gd fmla="*/ 1392 w 2182" name="T102"/>
                <a:gd fmla="*/ 1430 h 1868" name="T103"/>
                <a:gd fmla="*/ 1288 w 2182" name="T104"/>
                <a:gd fmla="*/ 1520 h 1868" name="T105"/>
                <a:gd fmla="*/ 1140 w 2182" name="T106"/>
                <a:gd fmla="*/ 1612 h 1868" name="T107"/>
                <a:gd fmla="*/ 1076 w 2182" name="T108"/>
                <a:gd fmla="*/ 1650 h 1868" name="T109"/>
                <a:gd fmla="*/ 988 w 2182" name="T110"/>
                <a:gd fmla="*/ 1790 h 1868" name="T111"/>
                <a:gd fmla="*/ 838 w 2182" name="T112"/>
                <a:gd fmla="*/ 1810 h 1868" name="T113"/>
                <a:gd fmla="*/ 814 w 2182" name="T114"/>
                <a:gd fmla="*/ 1666 h 1868" name="T115"/>
                <a:gd fmla="*/ 732 w 2182" name="T116"/>
                <a:gd fmla="*/ 1678 h 1868" name="T117"/>
                <a:gd fmla="*/ 662 w 2182" name="T118"/>
                <a:gd fmla="*/ 1816 h 1868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60000 65536" name="T165"/>
                <a:gd fmla="*/ 0 60000 65536" name="T166"/>
                <a:gd fmla="*/ 0 60000 65536" name="T167"/>
                <a:gd fmla="*/ 0 60000 65536" name="T168"/>
                <a:gd fmla="*/ 0 60000 65536" name="T169"/>
                <a:gd fmla="*/ 0 60000 65536" name="T170"/>
                <a:gd fmla="*/ 0 60000 65536" name="T171"/>
                <a:gd fmla="*/ 0 60000 65536" name="T172"/>
                <a:gd fmla="*/ 0 60000 65536" name="T173"/>
                <a:gd fmla="*/ 0 60000 65536" name="T174"/>
                <a:gd fmla="*/ 0 60000 65536" name="T175"/>
                <a:gd fmla="*/ 0 60000 65536" name="T176"/>
                <a:gd fmla="*/ 0 60000 65536" name="T177"/>
                <a:gd fmla="*/ 0 60000 65536" name="T178"/>
                <a:gd fmla="*/ 0 60000 65536" name="T179"/>
              </a:gdLst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b="b" l="0" r="r" t="0"/>
              <a:pathLst>
                <a:path h="1868" w="2182">
                  <a:moveTo>
                    <a:pt x="556" y="1868"/>
                  </a:moveTo>
                  <a:lnTo>
                    <a:pt x="556" y="1868"/>
                  </a:lnTo>
                  <a:lnTo>
                    <a:pt x="518" y="1832"/>
                  </a:lnTo>
                  <a:lnTo>
                    <a:pt x="498" y="1792"/>
                  </a:lnTo>
                  <a:lnTo>
                    <a:pt x="500" y="1764"/>
                  </a:lnTo>
                  <a:lnTo>
                    <a:pt x="502" y="1754"/>
                  </a:lnTo>
                  <a:lnTo>
                    <a:pt x="506" y="1744"/>
                  </a:lnTo>
                  <a:lnTo>
                    <a:pt x="512" y="1736"/>
                  </a:lnTo>
                  <a:lnTo>
                    <a:pt x="518" y="1728"/>
                  </a:lnTo>
                  <a:lnTo>
                    <a:pt x="528" y="1720"/>
                  </a:lnTo>
                  <a:lnTo>
                    <a:pt x="538" y="1714"/>
                  </a:lnTo>
                  <a:lnTo>
                    <a:pt x="556" y="1698"/>
                  </a:lnTo>
                  <a:lnTo>
                    <a:pt x="572" y="1674"/>
                  </a:lnTo>
                  <a:lnTo>
                    <a:pt x="570" y="1658"/>
                  </a:lnTo>
                  <a:lnTo>
                    <a:pt x="562" y="1646"/>
                  </a:lnTo>
                  <a:lnTo>
                    <a:pt x="556" y="1638"/>
                  </a:lnTo>
                  <a:lnTo>
                    <a:pt x="548" y="1634"/>
                  </a:lnTo>
                  <a:lnTo>
                    <a:pt x="542" y="1632"/>
                  </a:lnTo>
                  <a:lnTo>
                    <a:pt x="534" y="1630"/>
                  </a:lnTo>
                  <a:lnTo>
                    <a:pt x="526" y="1632"/>
                  </a:lnTo>
                  <a:lnTo>
                    <a:pt x="506" y="1638"/>
                  </a:lnTo>
                  <a:lnTo>
                    <a:pt x="482" y="1658"/>
                  </a:lnTo>
                  <a:lnTo>
                    <a:pt x="448" y="1674"/>
                  </a:lnTo>
                  <a:lnTo>
                    <a:pt x="442" y="1668"/>
                  </a:lnTo>
                  <a:lnTo>
                    <a:pt x="436" y="1664"/>
                  </a:lnTo>
                  <a:lnTo>
                    <a:pt x="426" y="1658"/>
                  </a:lnTo>
                  <a:lnTo>
                    <a:pt x="384" y="1658"/>
                  </a:lnTo>
                  <a:lnTo>
                    <a:pt x="370" y="1660"/>
                  </a:lnTo>
                  <a:lnTo>
                    <a:pt x="362" y="1664"/>
                  </a:lnTo>
                  <a:lnTo>
                    <a:pt x="356" y="1672"/>
                  </a:lnTo>
                  <a:lnTo>
                    <a:pt x="352" y="1682"/>
                  </a:lnTo>
                  <a:lnTo>
                    <a:pt x="350" y="1700"/>
                  </a:lnTo>
                  <a:lnTo>
                    <a:pt x="348" y="1722"/>
                  </a:lnTo>
                  <a:lnTo>
                    <a:pt x="342" y="1726"/>
                  </a:lnTo>
                  <a:lnTo>
                    <a:pt x="336" y="1726"/>
                  </a:lnTo>
                  <a:lnTo>
                    <a:pt x="330" y="1726"/>
                  </a:lnTo>
                  <a:lnTo>
                    <a:pt x="324" y="1724"/>
                  </a:lnTo>
                  <a:lnTo>
                    <a:pt x="314" y="1718"/>
                  </a:lnTo>
                  <a:lnTo>
                    <a:pt x="306" y="1716"/>
                  </a:lnTo>
                  <a:lnTo>
                    <a:pt x="286" y="1690"/>
                  </a:lnTo>
                  <a:lnTo>
                    <a:pt x="270" y="1674"/>
                  </a:lnTo>
                  <a:lnTo>
                    <a:pt x="262" y="1654"/>
                  </a:lnTo>
                  <a:lnTo>
                    <a:pt x="252" y="1638"/>
                  </a:lnTo>
                  <a:lnTo>
                    <a:pt x="248" y="1632"/>
                  </a:lnTo>
                  <a:lnTo>
                    <a:pt x="242" y="1626"/>
                  </a:lnTo>
                  <a:lnTo>
                    <a:pt x="234" y="1624"/>
                  </a:lnTo>
                  <a:lnTo>
                    <a:pt x="226" y="1620"/>
                  </a:lnTo>
                  <a:lnTo>
                    <a:pt x="190" y="1582"/>
                  </a:lnTo>
                  <a:lnTo>
                    <a:pt x="168" y="1576"/>
                  </a:lnTo>
                  <a:lnTo>
                    <a:pt x="170" y="1568"/>
                  </a:lnTo>
                  <a:lnTo>
                    <a:pt x="172" y="1560"/>
                  </a:lnTo>
                  <a:lnTo>
                    <a:pt x="178" y="1554"/>
                  </a:lnTo>
                  <a:lnTo>
                    <a:pt x="184" y="1548"/>
                  </a:lnTo>
                  <a:lnTo>
                    <a:pt x="198" y="1538"/>
                  </a:lnTo>
                  <a:lnTo>
                    <a:pt x="206" y="1532"/>
                  </a:lnTo>
                  <a:lnTo>
                    <a:pt x="212" y="1526"/>
                  </a:lnTo>
                  <a:lnTo>
                    <a:pt x="226" y="1496"/>
                  </a:lnTo>
                  <a:lnTo>
                    <a:pt x="226" y="1484"/>
                  </a:lnTo>
                  <a:lnTo>
                    <a:pt x="224" y="1474"/>
                  </a:lnTo>
                  <a:lnTo>
                    <a:pt x="220" y="1468"/>
                  </a:lnTo>
                  <a:lnTo>
                    <a:pt x="216" y="1464"/>
                  </a:lnTo>
                  <a:lnTo>
                    <a:pt x="182" y="1464"/>
                  </a:lnTo>
                  <a:lnTo>
                    <a:pt x="150" y="1468"/>
                  </a:lnTo>
                  <a:lnTo>
                    <a:pt x="120" y="1474"/>
                  </a:lnTo>
                  <a:lnTo>
                    <a:pt x="92" y="1484"/>
                  </a:lnTo>
                  <a:lnTo>
                    <a:pt x="84" y="1490"/>
                  </a:lnTo>
                  <a:lnTo>
                    <a:pt x="76" y="1492"/>
                  </a:lnTo>
                  <a:lnTo>
                    <a:pt x="70" y="1492"/>
                  </a:lnTo>
                  <a:lnTo>
                    <a:pt x="64" y="1492"/>
                  </a:lnTo>
                  <a:lnTo>
                    <a:pt x="66" y="1450"/>
                  </a:lnTo>
                  <a:lnTo>
                    <a:pt x="50" y="1428"/>
                  </a:lnTo>
                  <a:lnTo>
                    <a:pt x="14" y="1398"/>
                  </a:lnTo>
                  <a:lnTo>
                    <a:pt x="14" y="1386"/>
                  </a:lnTo>
                  <a:lnTo>
                    <a:pt x="18" y="1376"/>
                  </a:lnTo>
                  <a:lnTo>
                    <a:pt x="26" y="1358"/>
                  </a:lnTo>
                  <a:lnTo>
                    <a:pt x="24" y="1328"/>
                  </a:lnTo>
                  <a:lnTo>
                    <a:pt x="24" y="1316"/>
                  </a:lnTo>
                  <a:lnTo>
                    <a:pt x="20" y="1304"/>
                  </a:lnTo>
                  <a:lnTo>
                    <a:pt x="0" y="1278"/>
                  </a:lnTo>
                  <a:lnTo>
                    <a:pt x="0" y="1244"/>
                  </a:lnTo>
                  <a:lnTo>
                    <a:pt x="100" y="1268"/>
                  </a:lnTo>
                  <a:lnTo>
                    <a:pt x="274" y="1270"/>
                  </a:lnTo>
                  <a:lnTo>
                    <a:pt x="306" y="1278"/>
                  </a:lnTo>
                  <a:lnTo>
                    <a:pt x="326" y="1284"/>
                  </a:lnTo>
                  <a:lnTo>
                    <a:pt x="344" y="1290"/>
                  </a:lnTo>
                  <a:lnTo>
                    <a:pt x="400" y="1336"/>
                  </a:lnTo>
                  <a:lnTo>
                    <a:pt x="414" y="1342"/>
                  </a:lnTo>
                  <a:lnTo>
                    <a:pt x="466" y="1350"/>
                  </a:lnTo>
                  <a:lnTo>
                    <a:pt x="490" y="1366"/>
                  </a:lnTo>
                  <a:lnTo>
                    <a:pt x="556" y="1388"/>
                  </a:lnTo>
                  <a:lnTo>
                    <a:pt x="562" y="1392"/>
                  </a:lnTo>
                  <a:lnTo>
                    <a:pt x="568" y="1398"/>
                  </a:lnTo>
                  <a:lnTo>
                    <a:pt x="584" y="1412"/>
                  </a:lnTo>
                  <a:lnTo>
                    <a:pt x="594" y="1418"/>
                  </a:lnTo>
                  <a:lnTo>
                    <a:pt x="604" y="1420"/>
                  </a:lnTo>
                  <a:lnTo>
                    <a:pt x="614" y="1418"/>
                  </a:lnTo>
                  <a:lnTo>
                    <a:pt x="628" y="1412"/>
                  </a:lnTo>
                  <a:lnTo>
                    <a:pt x="632" y="1406"/>
                  </a:lnTo>
                  <a:lnTo>
                    <a:pt x="638" y="1400"/>
                  </a:lnTo>
                  <a:lnTo>
                    <a:pt x="650" y="1392"/>
                  </a:lnTo>
                  <a:lnTo>
                    <a:pt x="666" y="1386"/>
                  </a:lnTo>
                  <a:lnTo>
                    <a:pt x="680" y="1380"/>
                  </a:lnTo>
                  <a:lnTo>
                    <a:pt x="696" y="1368"/>
                  </a:lnTo>
                  <a:lnTo>
                    <a:pt x="708" y="1360"/>
                  </a:lnTo>
                  <a:lnTo>
                    <a:pt x="724" y="1354"/>
                  </a:lnTo>
                  <a:lnTo>
                    <a:pt x="746" y="1350"/>
                  </a:lnTo>
                  <a:lnTo>
                    <a:pt x="746" y="1346"/>
                  </a:lnTo>
                  <a:lnTo>
                    <a:pt x="750" y="1344"/>
                  </a:lnTo>
                  <a:lnTo>
                    <a:pt x="758" y="1340"/>
                  </a:lnTo>
                  <a:lnTo>
                    <a:pt x="768" y="1336"/>
                  </a:lnTo>
                  <a:lnTo>
                    <a:pt x="778" y="1332"/>
                  </a:lnTo>
                  <a:lnTo>
                    <a:pt x="784" y="1332"/>
                  </a:lnTo>
                  <a:lnTo>
                    <a:pt x="792" y="1328"/>
                  </a:lnTo>
                  <a:lnTo>
                    <a:pt x="806" y="1320"/>
                  </a:lnTo>
                  <a:lnTo>
                    <a:pt x="820" y="1310"/>
                  </a:lnTo>
                  <a:lnTo>
                    <a:pt x="828" y="1308"/>
                  </a:lnTo>
                  <a:lnTo>
                    <a:pt x="836" y="1306"/>
                  </a:lnTo>
                  <a:lnTo>
                    <a:pt x="848" y="1300"/>
                  </a:lnTo>
                  <a:lnTo>
                    <a:pt x="862" y="1296"/>
                  </a:lnTo>
                  <a:lnTo>
                    <a:pt x="876" y="1296"/>
                  </a:lnTo>
                  <a:lnTo>
                    <a:pt x="894" y="1296"/>
                  </a:lnTo>
                  <a:lnTo>
                    <a:pt x="918" y="1302"/>
                  </a:lnTo>
                  <a:lnTo>
                    <a:pt x="952" y="1306"/>
                  </a:lnTo>
                  <a:lnTo>
                    <a:pt x="970" y="1306"/>
                  </a:lnTo>
                  <a:lnTo>
                    <a:pt x="986" y="1306"/>
                  </a:lnTo>
                  <a:lnTo>
                    <a:pt x="1000" y="1302"/>
                  </a:lnTo>
                  <a:lnTo>
                    <a:pt x="1006" y="1300"/>
                  </a:lnTo>
                  <a:lnTo>
                    <a:pt x="1010" y="1296"/>
                  </a:lnTo>
                  <a:lnTo>
                    <a:pt x="1028" y="1294"/>
                  </a:lnTo>
                  <a:lnTo>
                    <a:pt x="1044" y="1286"/>
                  </a:lnTo>
                  <a:lnTo>
                    <a:pt x="1060" y="1278"/>
                  </a:lnTo>
                  <a:lnTo>
                    <a:pt x="1074" y="1266"/>
                  </a:lnTo>
                  <a:lnTo>
                    <a:pt x="1086" y="1254"/>
                  </a:lnTo>
                  <a:lnTo>
                    <a:pt x="1100" y="1240"/>
                  </a:lnTo>
                  <a:lnTo>
                    <a:pt x="1122" y="1212"/>
                  </a:lnTo>
                  <a:lnTo>
                    <a:pt x="1156" y="1182"/>
                  </a:lnTo>
                  <a:lnTo>
                    <a:pt x="1170" y="1170"/>
                  </a:lnTo>
                  <a:lnTo>
                    <a:pt x="1186" y="1158"/>
                  </a:lnTo>
                  <a:lnTo>
                    <a:pt x="1202" y="1150"/>
                  </a:lnTo>
                  <a:lnTo>
                    <a:pt x="1210" y="1146"/>
                  </a:lnTo>
                  <a:lnTo>
                    <a:pt x="1218" y="1138"/>
                  </a:lnTo>
                  <a:lnTo>
                    <a:pt x="1216" y="1112"/>
                  </a:lnTo>
                  <a:lnTo>
                    <a:pt x="1182" y="1080"/>
                  </a:lnTo>
                  <a:lnTo>
                    <a:pt x="1176" y="1058"/>
                  </a:lnTo>
                  <a:lnTo>
                    <a:pt x="1178" y="1032"/>
                  </a:lnTo>
                  <a:lnTo>
                    <a:pt x="1180" y="1020"/>
                  </a:lnTo>
                  <a:lnTo>
                    <a:pt x="1182" y="1010"/>
                  </a:lnTo>
                  <a:lnTo>
                    <a:pt x="1186" y="1002"/>
                  </a:lnTo>
                  <a:lnTo>
                    <a:pt x="1192" y="994"/>
                  </a:lnTo>
                  <a:lnTo>
                    <a:pt x="1200" y="986"/>
                  </a:lnTo>
                  <a:lnTo>
                    <a:pt x="1212" y="982"/>
                  </a:lnTo>
                  <a:lnTo>
                    <a:pt x="1214" y="978"/>
                  </a:lnTo>
                  <a:lnTo>
                    <a:pt x="1216" y="976"/>
                  </a:lnTo>
                  <a:lnTo>
                    <a:pt x="1220" y="978"/>
                  </a:lnTo>
                  <a:lnTo>
                    <a:pt x="1226" y="982"/>
                  </a:lnTo>
                  <a:lnTo>
                    <a:pt x="1260" y="1006"/>
                  </a:lnTo>
                  <a:lnTo>
                    <a:pt x="1286" y="1014"/>
                  </a:lnTo>
                  <a:lnTo>
                    <a:pt x="1314" y="1014"/>
                  </a:lnTo>
                  <a:lnTo>
                    <a:pt x="1326" y="1010"/>
                  </a:lnTo>
                  <a:lnTo>
                    <a:pt x="1336" y="1002"/>
                  </a:lnTo>
                  <a:lnTo>
                    <a:pt x="1348" y="992"/>
                  </a:lnTo>
                  <a:lnTo>
                    <a:pt x="1358" y="980"/>
                  </a:lnTo>
                  <a:lnTo>
                    <a:pt x="1380" y="956"/>
                  </a:lnTo>
                  <a:lnTo>
                    <a:pt x="1398" y="932"/>
                  </a:lnTo>
                  <a:lnTo>
                    <a:pt x="1404" y="928"/>
                  </a:lnTo>
                  <a:lnTo>
                    <a:pt x="1410" y="924"/>
                  </a:lnTo>
                  <a:lnTo>
                    <a:pt x="1416" y="924"/>
                  </a:lnTo>
                  <a:lnTo>
                    <a:pt x="1424" y="922"/>
                  </a:lnTo>
                  <a:lnTo>
                    <a:pt x="1438" y="924"/>
                  </a:lnTo>
                  <a:lnTo>
                    <a:pt x="1454" y="926"/>
                  </a:lnTo>
                  <a:lnTo>
                    <a:pt x="1464" y="918"/>
                  </a:lnTo>
                  <a:lnTo>
                    <a:pt x="1472" y="914"/>
                  </a:lnTo>
                  <a:lnTo>
                    <a:pt x="1492" y="906"/>
                  </a:lnTo>
                  <a:lnTo>
                    <a:pt x="1518" y="882"/>
                  </a:lnTo>
                  <a:lnTo>
                    <a:pt x="1522" y="880"/>
                  </a:lnTo>
                  <a:lnTo>
                    <a:pt x="1524" y="876"/>
                  </a:lnTo>
                  <a:lnTo>
                    <a:pt x="1530" y="866"/>
                  </a:lnTo>
                  <a:lnTo>
                    <a:pt x="1534" y="848"/>
                  </a:lnTo>
                  <a:lnTo>
                    <a:pt x="1540" y="832"/>
                  </a:lnTo>
                  <a:lnTo>
                    <a:pt x="1546" y="822"/>
                  </a:lnTo>
                  <a:lnTo>
                    <a:pt x="1554" y="816"/>
                  </a:lnTo>
                  <a:lnTo>
                    <a:pt x="1562" y="812"/>
                  </a:lnTo>
                  <a:lnTo>
                    <a:pt x="1580" y="806"/>
                  </a:lnTo>
                  <a:lnTo>
                    <a:pt x="1594" y="804"/>
                  </a:lnTo>
                  <a:lnTo>
                    <a:pt x="1610" y="798"/>
                  </a:lnTo>
                  <a:lnTo>
                    <a:pt x="1620" y="786"/>
                  </a:lnTo>
                  <a:lnTo>
                    <a:pt x="1632" y="776"/>
                  </a:lnTo>
                  <a:lnTo>
                    <a:pt x="1646" y="768"/>
                  </a:lnTo>
                  <a:lnTo>
                    <a:pt x="1660" y="760"/>
                  </a:lnTo>
                  <a:lnTo>
                    <a:pt x="1670" y="754"/>
                  </a:lnTo>
                  <a:lnTo>
                    <a:pt x="1680" y="752"/>
                  </a:lnTo>
                  <a:lnTo>
                    <a:pt x="1696" y="750"/>
                  </a:lnTo>
                  <a:lnTo>
                    <a:pt x="1712" y="750"/>
                  </a:lnTo>
                  <a:lnTo>
                    <a:pt x="1746" y="752"/>
                  </a:lnTo>
                  <a:lnTo>
                    <a:pt x="1776" y="756"/>
                  </a:lnTo>
                  <a:lnTo>
                    <a:pt x="1792" y="748"/>
                  </a:lnTo>
                  <a:lnTo>
                    <a:pt x="1798" y="740"/>
                  </a:lnTo>
                  <a:lnTo>
                    <a:pt x="1802" y="730"/>
                  </a:lnTo>
                  <a:lnTo>
                    <a:pt x="1804" y="720"/>
                  </a:lnTo>
                  <a:lnTo>
                    <a:pt x="1804" y="712"/>
                  </a:lnTo>
                  <a:lnTo>
                    <a:pt x="1802" y="702"/>
                  </a:lnTo>
                  <a:lnTo>
                    <a:pt x="1798" y="694"/>
                  </a:lnTo>
                  <a:lnTo>
                    <a:pt x="1790" y="680"/>
                  </a:lnTo>
                  <a:lnTo>
                    <a:pt x="1764" y="656"/>
                  </a:lnTo>
                  <a:lnTo>
                    <a:pt x="1718" y="628"/>
                  </a:lnTo>
                  <a:lnTo>
                    <a:pt x="1716" y="622"/>
                  </a:lnTo>
                  <a:lnTo>
                    <a:pt x="1712" y="614"/>
                  </a:lnTo>
                  <a:lnTo>
                    <a:pt x="1702" y="604"/>
                  </a:lnTo>
                  <a:lnTo>
                    <a:pt x="1688" y="590"/>
                  </a:lnTo>
                  <a:lnTo>
                    <a:pt x="1656" y="590"/>
                  </a:lnTo>
                  <a:lnTo>
                    <a:pt x="1640" y="608"/>
                  </a:lnTo>
                  <a:lnTo>
                    <a:pt x="1610" y="608"/>
                  </a:lnTo>
                  <a:lnTo>
                    <a:pt x="1604" y="644"/>
                  </a:lnTo>
                  <a:lnTo>
                    <a:pt x="1596" y="646"/>
                  </a:lnTo>
                  <a:lnTo>
                    <a:pt x="1586" y="646"/>
                  </a:lnTo>
                  <a:lnTo>
                    <a:pt x="1578" y="644"/>
                  </a:lnTo>
                  <a:lnTo>
                    <a:pt x="1570" y="642"/>
                  </a:lnTo>
                  <a:lnTo>
                    <a:pt x="1554" y="634"/>
                  </a:lnTo>
                  <a:lnTo>
                    <a:pt x="1544" y="630"/>
                  </a:lnTo>
                  <a:lnTo>
                    <a:pt x="1516" y="630"/>
                  </a:lnTo>
                  <a:lnTo>
                    <a:pt x="1504" y="634"/>
                  </a:lnTo>
                  <a:lnTo>
                    <a:pt x="1494" y="640"/>
                  </a:lnTo>
                  <a:lnTo>
                    <a:pt x="1476" y="654"/>
                  </a:lnTo>
                  <a:lnTo>
                    <a:pt x="1466" y="654"/>
                  </a:lnTo>
                  <a:lnTo>
                    <a:pt x="1456" y="650"/>
                  </a:lnTo>
                  <a:lnTo>
                    <a:pt x="1450" y="646"/>
                  </a:lnTo>
                  <a:lnTo>
                    <a:pt x="1446" y="640"/>
                  </a:lnTo>
                  <a:lnTo>
                    <a:pt x="1442" y="634"/>
                  </a:lnTo>
                  <a:lnTo>
                    <a:pt x="1440" y="628"/>
                  </a:lnTo>
                  <a:lnTo>
                    <a:pt x="1440" y="616"/>
                  </a:lnTo>
                  <a:lnTo>
                    <a:pt x="1470" y="588"/>
                  </a:lnTo>
                  <a:lnTo>
                    <a:pt x="1468" y="556"/>
                  </a:lnTo>
                  <a:lnTo>
                    <a:pt x="1470" y="544"/>
                  </a:lnTo>
                  <a:lnTo>
                    <a:pt x="1470" y="532"/>
                  </a:lnTo>
                  <a:lnTo>
                    <a:pt x="1480" y="512"/>
                  </a:lnTo>
                  <a:lnTo>
                    <a:pt x="1488" y="494"/>
                  </a:lnTo>
                  <a:lnTo>
                    <a:pt x="1488" y="472"/>
                  </a:lnTo>
                  <a:lnTo>
                    <a:pt x="1490" y="456"/>
                  </a:lnTo>
                  <a:lnTo>
                    <a:pt x="1494" y="440"/>
                  </a:lnTo>
                  <a:lnTo>
                    <a:pt x="1502" y="426"/>
                  </a:lnTo>
                  <a:lnTo>
                    <a:pt x="1522" y="426"/>
                  </a:lnTo>
                  <a:lnTo>
                    <a:pt x="1546" y="430"/>
                  </a:lnTo>
                  <a:lnTo>
                    <a:pt x="1574" y="432"/>
                  </a:lnTo>
                  <a:lnTo>
                    <a:pt x="1588" y="430"/>
                  </a:lnTo>
                  <a:lnTo>
                    <a:pt x="1602" y="428"/>
                  </a:lnTo>
                  <a:lnTo>
                    <a:pt x="1616" y="424"/>
                  </a:lnTo>
                  <a:lnTo>
                    <a:pt x="1628" y="416"/>
                  </a:lnTo>
                  <a:lnTo>
                    <a:pt x="1642" y="404"/>
                  </a:lnTo>
                  <a:lnTo>
                    <a:pt x="1658" y="390"/>
                  </a:lnTo>
                  <a:lnTo>
                    <a:pt x="1672" y="376"/>
                  </a:lnTo>
                  <a:lnTo>
                    <a:pt x="1684" y="362"/>
                  </a:lnTo>
                  <a:lnTo>
                    <a:pt x="1684" y="332"/>
                  </a:lnTo>
                  <a:lnTo>
                    <a:pt x="1686" y="296"/>
                  </a:lnTo>
                  <a:lnTo>
                    <a:pt x="1688" y="278"/>
                  </a:lnTo>
                  <a:lnTo>
                    <a:pt x="1692" y="262"/>
                  </a:lnTo>
                  <a:lnTo>
                    <a:pt x="1698" y="250"/>
                  </a:lnTo>
                  <a:lnTo>
                    <a:pt x="1702" y="246"/>
                  </a:lnTo>
                  <a:lnTo>
                    <a:pt x="1708" y="242"/>
                  </a:lnTo>
                  <a:lnTo>
                    <a:pt x="1714" y="232"/>
                  </a:lnTo>
                  <a:lnTo>
                    <a:pt x="1720" y="220"/>
                  </a:lnTo>
                  <a:lnTo>
                    <a:pt x="1724" y="198"/>
                  </a:lnTo>
                  <a:lnTo>
                    <a:pt x="1730" y="176"/>
                  </a:lnTo>
                  <a:lnTo>
                    <a:pt x="1736" y="166"/>
                  </a:lnTo>
                  <a:lnTo>
                    <a:pt x="1742" y="158"/>
                  </a:lnTo>
                  <a:lnTo>
                    <a:pt x="1742" y="116"/>
                  </a:lnTo>
                  <a:lnTo>
                    <a:pt x="1738" y="108"/>
                  </a:lnTo>
                  <a:lnTo>
                    <a:pt x="1716" y="82"/>
                  </a:lnTo>
                  <a:lnTo>
                    <a:pt x="1696" y="72"/>
                  </a:lnTo>
                  <a:lnTo>
                    <a:pt x="1696" y="62"/>
                  </a:lnTo>
                  <a:lnTo>
                    <a:pt x="1698" y="54"/>
                  </a:lnTo>
                  <a:lnTo>
                    <a:pt x="1702" y="46"/>
                  </a:lnTo>
                  <a:lnTo>
                    <a:pt x="1706" y="40"/>
                  </a:lnTo>
                  <a:lnTo>
                    <a:pt x="1712" y="34"/>
                  </a:lnTo>
                  <a:lnTo>
                    <a:pt x="1720" y="28"/>
                  </a:lnTo>
                  <a:lnTo>
                    <a:pt x="1736" y="20"/>
                  </a:lnTo>
                  <a:lnTo>
                    <a:pt x="1744" y="20"/>
                  </a:lnTo>
                  <a:lnTo>
                    <a:pt x="1750" y="16"/>
                  </a:lnTo>
                  <a:lnTo>
                    <a:pt x="1764" y="10"/>
                  </a:lnTo>
                  <a:lnTo>
                    <a:pt x="1778" y="4"/>
                  </a:lnTo>
                  <a:lnTo>
                    <a:pt x="1784" y="2"/>
                  </a:lnTo>
                  <a:lnTo>
                    <a:pt x="1794" y="0"/>
                  </a:lnTo>
                  <a:lnTo>
                    <a:pt x="1794" y="6"/>
                  </a:lnTo>
                  <a:lnTo>
                    <a:pt x="1796" y="8"/>
                  </a:lnTo>
                  <a:lnTo>
                    <a:pt x="1804" y="16"/>
                  </a:lnTo>
                  <a:lnTo>
                    <a:pt x="1800" y="42"/>
                  </a:lnTo>
                  <a:lnTo>
                    <a:pt x="1792" y="52"/>
                  </a:lnTo>
                  <a:lnTo>
                    <a:pt x="1786" y="58"/>
                  </a:lnTo>
                  <a:lnTo>
                    <a:pt x="1782" y="66"/>
                  </a:lnTo>
                  <a:lnTo>
                    <a:pt x="1780" y="78"/>
                  </a:lnTo>
                  <a:lnTo>
                    <a:pt x="1804" y="96"/>
                  </a:lnTo>
                  <a:lnTo>
                    <a:pt x="1810" y="104"/>
                  </a:lnTo>
                  <a:lnTo>
                    <a:pt x="1816" y="110"/>
                  </a:lnTo>
                  <a:lnTo>
                    <a:pt x="1826" y="114"/>
                  </a:lnTo>
                  <a:lnTo>
                    <a:pt x="1842" y="116"/>
                  </a:lnTo>
                  <a:lnTo>
                    <a:pt x="1848" y="80"/>
                  </a:lnTo>
                  <a:lnTo>
                    <a:pt x="1856" y="80"/>
                  </a:lnTo>
                  <a:lnTo>
                    <a:pt x="1866" y="80"/>
                  </a:lnTo>
                  <a:lnTo>
                    <a:pt x="1878" y="84"/>
                  </a:lnTo>
                  <a:lnTo>
                    <a:pt x="1892" y="92"/>
                  </a:lnTo>
                  <a:lnTo>
                    <a:pt x="1900" y="104"/>
                  </a:lnTo>
                  <a:lnTo>
                    <a:pt x="1904" y="122"/>
                  </a:lnTo>
                  <a:lnTo>
                    <a:pt x="1908" y="140"/>
                  </a:lnTo>
                  <a:lnTo>
                    <a:pt x="1914" y="160"/>
                  </a:lnTo>
                  <a:lnTo>
                    <a:pt x="1920" y="168"/>
                  </a:lnTo>
                  <a:lnTo>
                    <a:pt x="1926" y="178"/>
                  </a:lnTo>
                  <a:lnTo>
                    <a:pt x="1938" y="184"/>
                  </a:lnTo>
                  <a:lnTo>
                    <a:pt x="1968" y="182"/>
                  </a:lnTo>
                  <a:lnTo>
                    <a:pt x="1978" y="178"/>
                  </a:lnTo>
                  <a:lnTo>
                    <a:pt x="1988" y="174"/>
                  </a:lnTo>
                  <a:lnTo>
                    <a:pt x="2010" y="172"/>
                  </a:lnTo>
                  <a:lnTo>
                    <a:pt x="2022" y="168"/>
                  </a:lnTo>
                  <a:lnTo>
                    <a:pt x="2032" y="166"/>
                  </a:lnTo>
                  <a:lnTo>
                    <a:pt x="2042" y="160"/>
                  </a:lnTo>
                  <a:lnTo>
                    <a:pt x="2052" y="152"/>
                  </a:lnTo>
                  <a:lnTo>
                    <a:pt x="2060" y="138"/>
                  </a:lnTo>
                  <a:lnTo>
                    <a:pt x="2068" y="128"/>
                  </a:lnTo>
                  <a:lnTo>
                    <a:pt x="2076" y="122"/>
                  </a:lnTo>
                  <a:lnTo>
                    <a:pt x="2084" y="118"/>
                  </a:lnTo>
                  <a:lnTo>
                    <a:pt x="2094" y="120"/>
                  </a:lnTo>
                  <a:lnTo>
                    <a:pt x="2104" y="124"/>
                  </a:lnTo>
                  <a:lnTo>
                    <a:pt x="2114" y="132"/>
                  </a:lnTo>
                  <a:lnTo>
                    <a:pt x="2126" y="146"/>
                  </a:lnTo>
                  <a:lnTo>
                    <a:pt x="2146" y="200"/>
                  </a:lnTo>
                  <a:lnTo>
                    <a:pt x="2142" y="220"/>
                  </a:lnTo>
                  <a:lnTo>
                    <a:pt x="2136" y="246"/>
                  </a:lnTo>
                  <a:lnTo>
                    <a:pt x="2128" y="274"/>
                  </a:lnTo>
                  <a:lnTo>
                    <a:pt x="2118" y="296"/>
                  </a:lnTo>
                  <a:lnTo>
                    <a:pt x="2118" y="320"/>
                  </a:lnTo>
                  <a:lnTo>
                    <a:pt x="2142" y="366"/>
                  </a:lnTo>
                  <a:lnTo>
                    <a:pt x="2140" y="374"/>
                  </a:lnTo>
                  <a:lnTo>
                    <a:pt x="2138" y="384"/>
                  </a:lnTo>
                  <a:lnTo>
                    <a:pt x="2130" y="406"/>
                  </a:lnTo>
                  <a:lnTo>
                    <a:pt x="2128" y="418"/>
                  </a:lnTo>
                  <a:lnTo>
                    <a:pt x="2130" y="428"/>
                  </a:lnTo>
                  <a:lnTo>
                    <a:pt x="2136" y="440"/>
                  </a:lnTo>
                  <a:lnTo>
                    <a:pt x="2140" y="444"/>
                  </a:lnTo>
                  <a:lnTo>
                    <a:pt x="2148" y="450"/>
                  </a:lnTo>
                  <a:lnTo>
                    <a:pt x="2150" y="462"/>
                  </a:lnTo>
                  <a:lnTo>
                    <a:pt x="2150" y="476"/>
                  </a:lnTo>
                  <a:lnTo>
                    <a:pt x="2148" y="510"/>
                  </a:lnTo>
                  <a:lnTo>
                    <a:pt x="2126" y="514"/>
                  </a:lnTo>
                  <a:lnTo>
                    <a:pt x="2122" y="508"/>
                  </a:lnTo>
                  <a:lnTo>
                    <a:pt x="2118" y="502"/>
                  </a:lnTo>
                  <a:lnTo>
                    <a:pt x="2116" y="492"/>
                  </a:lnTo>
                  <a:lnTo>
                    <a:pt x="2118" y="476"/>
                  </a:lnTo>
                  <a:lnTo>
                    <a:pt x="2114" y="466"/>
                  </a:lnTo>
                  <a:lnTo>
                    <a:pt x="2108" y="458"/>
                  </a:lnTo>
                  <a:lnTo>
                    <a:pt x="2094" y="460"/>
                  </a:lnTo>
                  <a:lnTo>
                    <a:pt x="2086" y="462"/>
                  </a:lnTo>
                  <a:lnTo>
                    <a:pt x="2084" y="466"/>
                  </a:lnTo>
                  <a:lnTo>
                    <a:pt x="2082" y="470"/>
                  </a:lnTo>
                  <a:lnTo>
                    <a:pt x="2084" y="484"/>
                  </a:lnTo>
                  <a:lnTo>
                    <a:pt x="2082" y="492"/>
                  </a:lnTo>
                  <a:lnTo>
                    <a:pt x="2078" y="500"/>
                  </a:lnTo>
                  <a:lnTo>
                    <a:pt x="2064" y="514"/>
                  </a:lnTo>
                  <a:lnTo>
                    <a:pt x="2054" y="528"/>
                  </a:lnTo>
                  <a:lnTo>
                    <a:pt x="2046" y="544"/>
                  </a:lnTo>
                  <a:lnTo>
                    <a:pt x="2042" y="564"/>
                  </a:lnTo>
                  <a:lnTo>
                    <a:pt x="2034" y="576"/>
                  </a:lnTo>
                  <a:lnTo>
                    <a:pt x="2024" y="586"/>
                  </a:lnTo>
                  <a:lnTo>
                    <a:pt x="2012" y="598"/>
                  </a:lnTo>
                  <a:lnTo>
                    <a:pt x="2002" y="606"/>
                  </a:lnTo>
                  <a:lnTo>
                    <a:pt x="2000" y="642"/>
                  </a:lnTo>
                  <a:lnTo>
                    <a:pt x="2008" y="654"/>
                  </a:lnTo>
                  <a:lnTo>
                    <a:pt x="2020" y="674"/>
                  </a:lnTo>
                  <a:lnTo>
                    <a:pt x="2054" y="694"/>
                  </a:lnTo>
                  <a:lnTo>
                    <a:pt x="2078" y="692"/>
                  </a:lnTo>
                  <a:lnTo>
                    <a:pt x="2094" y="668"/>
                  </a:lnTo>
                  <a:lnTo>
                    <a:pt x="2100" y="680"/>
                  </a:lnTo>
                  <a:lnTo>
                    <a:pt x="2104" y="690"/>
                  </a:lnTo>
                  <a:lnTo>
                    <a:pt x="2106" y="702"/>
                  </a:lnTo>
                  <a:lnTo>
                    <a:pt x="2086" y="708"/>
                  </a:lnTo>
                  <a:lnTo>
                    <a:pt x="2068" y="716"/>
                  </a:lnTo>
                  <a:lnTo>
                    <a:pt x="2068" y="724"/>
                  </a:lnTo>
                  <a:lnTo>
                    <a:pt x="2070" y="732"/>
                  </a:lnTo>
                  <a:lnTo>
                    <a:pt x="2070" y="738"/>
                  </a:lnTo>
                  <a:lnTo>
                    <a:pt x="2074" y="742"/>
                  </a:lnTo>
                  <a:lnTo>
                    <a:pt x="2078" y="748"/>
                  </a:lnTo>
                  <a:lnTo>
                    <a:pt x="2084" y="750"/>
                  </a:lnTo>
                  <a:lnTo>
                    <a:pt x="2064" y="778"/>
                  </a:lnTo>
                  <a:lnTo>
                    <a:pt x="2052" y="790"/>
                  </a:lnTo>
                  <a:lnTo>
                    <a:pt x="2040" y="800"/>
                  </a:lnTo>
                  <a:lnTo>
                    <a:pt x="2026" y="796"/>
                  </a:lnTo>
                  <a:lnTo>
                    <a:pt x="1986" y="770"/>
                  </a:lnTo>
                  <a:lnTo>
                    <a:pt x="1968" y="770"/>
                  </a:lnTo>
                  <a:lnTo>
                    <a:pt x="1960" y="780"/>
                  </a:lnTo>
                  <a:lnTo>
                    <a:pt x="1958" y="786"/>
                  </a:lnTo>
                  <a:lnTo>
                    <a:pt x="1956" y="792"/>
                  </a:lnTo>
                  <a:lnTo>
                    <a:pt x="1958" y="818"/>
                  </a:lnTo>
                  <a:lnTo>
                    <a:pt x="1962" y="824"/>
                  </a:lnTo>
                  <a:lnTo>
                    <a:pt x="1968" y="828"/>
                  </a:lnTo>
                  <a:lnTo>
                    <a:pt x="1982" y="838"/>
                  </a:lnTo>
                  <a:lnTo>
                    <a:pt x="2000" y="852"/>
                  </a:lnTo>
                  <a:lnTo>
                    <a:pt x="2008" y="860"/>
                  </a:lnTo>
                  <a:lnTo>
                    <a:pt x="2016" y="870"/>
                  </a:lnTo>
                  <a:lnTo>
                    <a:pt x="2016" y="908"/>
                  </a:lnTo>
                  <a:lnTo>
                    <a:pt x="2024" y="920"/>
                  </a:lnTo>
                  <a:lnTo>
                    <a:pt x="2032" y="938"/>
                  </a:lnTo>
                  <a:lnTo>
                    <a:pt x="2046" y="976"/>
                  </a:lnTo>
                  <a:lnTo>
                    <a:pt x="2054" y="986"/>
                  </a:lnTo>
                  <a:lnTo>
                    <a:pt x="2070" y="986"/>
                  </a:lnTo>
                  <a:lnTo>
                    <a:pt x="2084" y="958"/>
                  </a:lnTo>
                  <a:lnTo>
                    <a:pt x="2110" y="940"/>
                  </a:lnTo>
                  <a:lnTo>
                    <a:pt x="2124" y="962"/>
                  </a:lnTo>
                  <a:lnTo>
                    <a:pt x="2134" y="976"/>
                  </a:lnTo>
                  <a:lnTo>
                    <a:pt x="2142" y="994"/>
                  </a:lnTo>
                  <a:lnTo>
                    <a:pt x="2144" y="1010"/>
                  </a:lnTo>
                  <a:lnTo>
                    <a:pt x="2150" y="1026"/>
                  </a:lnTo>
                  <a:lnTo>
                    <a:pt x="2154" y="1034"/>
                  </a:lnTo>
                  <a:lnTo>
                    <a:pt x="2160" y="1040"/>
                  </a:lnTo>
                  <a:lnTo>
                    <a:pt x="2168" y="1048"/>
                  </a:lnTo>
                  <a:lnTo>
                    <a:pt x="2178" y="1054"/>
                  </a:lnTo>
                  <a:lnTo>
                    <a:pt x="2182" y="1062"/>
                  </a:lnTo>
                  <a:lnTo>
                    <a:pt x="2180" y="1074"/>
                  </a:lnTo>
                  <a:lnTo>
                    <a:pt x="2180" y="1088"/>
                  </a:lnTo>
                  <a:lnTo>
                    <a:pt x="2180" y="1120"/>
                  </a:lnTo>
                  <a:lnTo>
                    <a:pt x="2168" y="1132"/>
                  </a:lnTo>
                  <a:lnTo>
                    <a:pt x="2156" y="1130"/>
                  </a:lnTo>
                  <a:lnTo>
                    <a:pt x="2150" y="1126"/>
                  </a:lnTo>
                  <a:lnTo>
                    <a:pt x="2138" y="1120"/>
                  </a:lnTo>
                  <a:lnTo>
                    <a:pt x="2108" y="1122"/>
                  </a:lnTo>
                  <a:lnTo>
                    <a:pt x="2096" y="1124"/>
                  </a:lnTo>
                  <a:lnTo>
                    <a:pt x="2088" y="1128"/>
                  </a:lnTo>
                  <a:lnTo>
                    <a:pt x="2080" y="1134"/>
                  </a:lnTo>
                  <a:lnTo>
                    <a:pt x="2074" y="1140"/>
                  </a:lnTo>
                  <a:lnTo>
                    <a:pt x="2062" y="1162"/>
                  </a:lnTo>
                  <a:lnTo>
                    <a:pt x="2058" y="1166"/>
                  </a:lnTo>
                  <a:lnTo>
                    <a:pt x="2054" y="1170"/>
                  </a:lnTo>
                  <a:lnTo>
                    <a:pt x="2052" y="1176"/>
                  </a:lnTo>
                  <a:lnTo>
                    <a:pt x="2046" y="1182"/>
                  </a:lnTo>
                  <a:lnTo>
                    <a:pt x="2028" y="1196"/>
                  </a:lnTo>
                  <a:lnTo>
                    <a:pt x="1994" y="1218"/>
                  </a:lnTo>
                  <a:lnTo>
                    <a:pt x="1988" y="1228"/>
                  </a:lnTo>
                  <a:lnTo>
                    <a:pt x="1974" y="1238"/>
                  </a:lnTo>
                  <a:lnTo>
                    <a:pt x="1948" y="1256"/>
                  </a:lnTo>
                  <a:lnTo>
                    <a:pt x="1938" y="1268"/>
                  </a:lnTo>
                  <a:lnTo>
                    <a:pt x="1920" y="1272"/>
                  </a:lnTo>
                  <a:lnTo>
                    <a:pt x="1902" y="1254"/>
                  </a:lnTo>
                  <a:lnTo>
                    <a:pt x="1894" y="1236"/>
                  </a:lnTo>
                  <a:lnTo>
                    <a:pt x="1890" y="1230"/>
                  </a:lnTo>
                  <a:lnTo>
                    <a:pt x="1884" y="1226"/>
                  </a:lnTo>
                  <a:lnTo>
                    <a:pt x="1880" y="1222"/>
                  </a:lnTo>
                  <a:lnTo>
                    <a:pt x="1874" y="1222"/>
                  </a:lnTo>
                  <a:lnTo>
                    <a:pt x="1860" y="1220"/>
                  </a:lnTo>
                  <a:lnTo>
                    <a:pt x="1856" y="1228"/>
                  </a:lnTo>
                  <a:lnTo>
                    <a:pt x="1854" y="1238"/>
                  </a:lnTo>
                  <a:lnTo>
                    <a:pt x="1852" y="1248"/>
                  </a:lnTo>
                  <a:lnTo>
                    <a:pt x="1850" y="1260"/>
                  </a:lnTo>
                  <a:lnTo>
                    <a:pt x="1852" y="1270"/>
                  </a:lnTo>
                  <a:lnTo>
                    <a:pt x="1854" y="1282"/>
                  </a:lnTo>
                  <a:lnTo>
                    <a:pt x="1860" y="1292"/>
                  </a:lnTo>
                  <a:lnTo>
                    <a:pt x="1868" y="1302"/>
                  </a:lnTo>
                  <a:lnTo>
                    <a:pt x="1872" y="1344"/>
                  </a:lnTo>
                  <a:lnTo>
                    <a:pt x="1846" y="1346"/>
                  </a:lnTo>
                  <a:lnTo>
                    <a:pt x="1824" y="1348"/>
                  </a:lnTo>
                  <a:lnTo>
                    <a:pt x="1812" y="1346"/>
                  </a:lnTo>
                  <a:lnTo>
                    <a:pt x="1802" y="1344"/>
                  </a:lnTo>
                  <a:lnTo>
                    <a:pt x="1794" y="1342"/>
                  </a:lnTo>
                  <a:lnTo>
                    <a:pt x="1786" y="1338"/>
                  </a:lnTo>
                  <a:lnTo>
                    <a:pt x="1782" y="1316"/>
                  </a:lnTo>
                  <a:lnTo>
                    <a:pt x="1776" y="1302"/>
                  </a:lnTo>
                  <a:lnTo>
                    <a:pt x="1768" y="1292"/>
                  </a:lnTo>
                  <a:lnTo>
                    <a:pt x="1758" y="1280"/>
                  </a:lnTo>
                  <a:lnTo>
                    <a:pt x="1732" y="1222"/>
                  </a:lnTo>
                  <a:lnTo>
                    <a:pt x="1720" y="1210"/>
                  </a:lnTo>
                  <a:lnTo>
                    <a:pt x="1712" y="1206"/>
                  </a:lnTo>
                  <a:lnTo>
                    <a:pt x="1706" y="1206"/>
                  </a:lnTo>
                  <a:lnTo>
                    <a:pt x="1696" y="1206"/>
                  </a:lnTo>
                  <a:lnTo>
                    <a:pt x="1684" y="1216"/>
                  </a:lnTo>
                  <a:lnTo>
                    <a:pt x="1670" y="1226"/>
                  </a:lnTo>
                  <a:lnTo>
                    <a:pt x="1658" y="1234"/>
                  </a:lnTo>
                  <a:lnTo>
                    <a:pt x="1646" y="1244"/>
                  </a:lnTo>
                  <a:lnTo>
                    <a:pt x="1642" y="1256"/>
                  </a:lnTo>
                  <a:lnTo>
                    <a:pt x="1640" y="1270"/>
                  </a:lnTo>
                  <a:lnTo>
                    <a:pt x="1640" y="1288"/>
                  </a:lnTo>
                  <a:lnTo>
                    <a:pt x="1644" y="1306"/>
                  </a:lnTo>
                  <a:lnTo>
                    <a:pt x="1580" y="1312"/>
                  </a:lnTo>
                  <a:lnTo>
                    <a:pt x="1524" y="1346"/>
                  </a:lnTo>
                  <a:lnTo>
                    <a:pt x="1516" y="1362"/>
                  </a:lnTo>
                  <a:lnTo>
                    <a:pt x="1510" y="1368"/>
                  </a:lnTo>
                  <a:lnTo>
                    <a:pt x="1508" y="1370"/>
                  </a:lnTo>
                  <a:lnTo>
                    <a:pt x="1504" y="1370"/>
                  </a:lnTo>
                  <a:lnTo>
                    <a:pt x="1492" y="1362"/>
                  </a:lnTo>
                  <a:lnTo>
                    <a:pt x="1486" y="1356"/>
                  </a:lnTo>
                  <a:lnTo>
                    <a:pt x="1484" y="1348"/>
                  </a:lnTo>
                  <a:lnTo>
                    <a:pt x="1482" y="1342"/>
                  </a:lnTo>
                  <a:lnTo>
                    <a:pt x="1494" y="1334"/>
                  </a:lnTo>
                  <a:lnTo>
                    <a:pt x="1492" y="1322"/>
                  </a:lnTo>
                  <a:lnTo>
                    <a:pt x="1490" y="1312"/>
                  </a:lnTo>
                  <a:lnTo>
                    <a:pt x="1486" y="1304"/>
                  </a:lnTo>
                  <a:lnTo>
                    <a:pt x="1480" y="1298"/>
                  </a:lnTo>
                  <a:lnTo>
                    <a:pt x="1474" y="1292"/>
                  </a:lnTo>
                  <a:lnTo>
                    <a:pt x="1466" y="1288"/>
                  </a:lnTo>
                  <a:lnTo>
                    <a:pt x="1458" y="1286"/>
                  </a:lnTo>
                  <a:lnTo>
                    <a:pt x="1450" y="1286"/>
                  </a:lnTo>
                  <a:lnTo>
                    <a:pt x="1440" y="1290"/>
                  </a:lnTo>
                  <a:lnTo>
                    <a:pt x="1434" y="1296"/>
                  </a:lnTo>
                  <a:lnTo>
                    <a:pt x="1428" y="1302"/>
                  </a:lnTo>
                  <a:lnTo>
                    <a:pt x="1424" y="1310"/>
                  </a:lnTo>
                  <a:lnTo>
                    <a:pt x="1424" y="1318"/>
                  </a:lnTo>
                  <a:lnTo>
                    <a:pt x="1424" y="1328"/>
                  </a:lnTo>
                  <a:lnTo>
                    <a:pt x="1428" y="1352"/>
                  </a:lnTo>
                  <a:lnTo>
                    <a:pt x="1408" y="1356"/>
                  </a:lnTo>
                  <a:lnTo>
                    <a:pt x="1404" y="1362"/>
                  </a:lnTo>
                  <a:lnTo>
                    <a:pt x="1402" y="1370"/>
                  </a:lnTo>
                  <a:lnTo>
                    <a:pt x="1392" y="1374"/>
                  </a:lnTo>
                  <a:lnTo>
                    <a:pt x="1392" y="1430"/>
                  </a:lnTo>
                  <a:lnTo>
                    <a:pt x="1412" y="1454"/>
                  </a:lnTo>
                  <a:lnTo>
                    <a:pt x="1412" y="1472"/>
                  </a:lnTo>
                  <a:lnTo>
                    <a:pt x="1402" y="1490"/>
                  </a:lnTo>
                  <a:lnTo>
                    <a:pt x="1380" y="1504"/>
                  </a:lnTo>
                  <a:lnTo>
                    <a:pt x="1356" y="1510"/>
                  </a:lnTo>
                  <a:lnTo>
                    <a:pt x="1336" y="1514"/>
                  </a:lnTo>
                  <a:lnTo>
                    <a:pt x="1314" y="1514"/>
                  </a:lnTo>
                  <a:lnTo>
                    <a:pt x="1298" y="1516"/>
                  </a:lnTo>
                  <a:lnTo>
                    <a:pt x="1288" y="1520"/>
                  </a:lnTo>
                  <a:lnTo>
                    <a:pt x="1280" y="1526"/>
                  </a:lnTo>
                  <a:lnTo>
                    <a:pt x="1270" y="1534"/>
                  </a:lnTo>
                  <a:lnTo>
                    <a:pt x="1256" y="1546"/>
                  </a:lnTo>
                  <a:lnTo>
                    <a:pt x="1244" y="1566"/>
                  </a:lnTo>
                  <a:lnTo>
                    <a:pt x="1228" y="1586"/>
                  </a:lnTo>
                  <a:lnTo>
                    <a:pt x="1192" y="1626"/>
                  </a:lnTo>
                  <a:lnTo>
                    <a:pt x="1168" y="1610"/>
                  </a:lnTo>
                  <a:lnTo>
                    <a:pt x="1140" y="1612"/>
                  </a:lnTo>
                  <a:lnTo>
                    <a:pt x="1136" y="1626"/>
                  </a:lnTo>
                  <a:lnTo>
                    <a:pt x="1132" y="1632"/>
                  </a:lnTo>
                  <a:lnTo>
                    <a:pt x="1128" y="1636"/>
                  </a:lnTo>
                  <a:lnTo>
                    <a:pt x="1124" y="1630"/>
                  </a:lnTo>
                  <a:lnTo>
                    <a:pt x="1118" y="1626"/>
                  </a:lnTo>
                  <a:lnTo>
                    <a:pt x="1108" y="1622"/>
                  </a:lnTo>
                  <a:lnTo>
                    <a:pt x="1100" y="1622"/>
                  </a:lnTo>
                  <a:lnTo>
                    <a:pt x="1092" y="1622"/>
                  </a:lnTo>
                  <a:lnTo>
                    <a:pt x="1088" y="1632"/>
                  </a:lnTo>
                  <a:lnTo>
                    <a:pt x="1082" y="1640"/>
                  </a:lnTo>
                  <a:lnTo>
                    <a:pt x="1076" y="1650"/>
                  </a:lnTo>
                  <a:lnTo>
                    <a:pt x="1066" y="1658"/>
                  </a:lnTo>
                  <a:lnTo>
                    <a:pt x="1056" y="1664"/>
                  </a:lnTo>
                  <a:lnTo>
                    <a:pt x="1046" y="1674"/>
                  </a:lnTo>
                  <a:lnTo>
                    <a:pt x="1038" y="1684"/>
                  </a:lnTo>
                  <a:lnTo>
                    <a:pt x="1030" y="1696"/>
                  </a:lnTo>
                  <a:lnTo>
                    <a:pt x="1014" y="1718"/>
                  </a:lnTo>
                  <a:lnTo>
                    <a:pt x="1004" y="1728"/>
                  </a:lnTo>
                  <a:lnTo>
                    <a:pt x="994" y="1736"/>
                  </a:lnTo>
                  <a:lnTo>
                    <a:pt x="990" y="1748"/>
                  </a:lnTo>
                  <a:lnTo>
                    <a:pt x="988" y="1760"/>
                  </a:lnTo>
                  <a:lnTo>
                    <a:pt x="988" y="1790"/>
                  </a:lnTo>
                  <a:lnTo>
                    <a:pt x="988" y="1798"/>
                  </a:lnTo>
                  <a:lnTo>
                    <a:pt x="988" y="1812"/>
                  </a:lnTo>
                  <a:lnTo>
                    <a:pt x="982" y="1836"/>
                  </a:lnTo>
                  <a:lnTo>
                    <a:pt x="976" y="1840"/>
                  </a:lnTo>
                  <a:lnTo>
                    <a:pt x="946" y="1838"/>
                  </a:lnTo>
                  <a:lnTo>
                    <a:pt x="920" y="1834"/>
                  </a:lnTo>
                  <a:lnTo>
                    <a:pt x="870" y="1826"/>
                  </a:lnTo>
                  <a:lnTo>
                    <a:pt x="838" y="1810"/>
                  </a:lnTo>
                  <a:lnTo>
                    <a:pt x="820" y="1790"/>
                  </a:lnTo>
                  <a:lnTo>
                    <a:pt x="784" y="1782"/>
                  </a:lnTo>
                  <a:lnTo>
                    <a:pt x="784" y="1752"/>
                  </a:lnTo>
                  <a:lnTo>
                    <a:pt x="796" y="1734"/>
                  </a:lnTo>
                  <a:lnTo>
                    <a:pt x="808" y="1716"/>
                  </a:lnTo>
                  <a:lnTo>
                    <a:pt x="816" y="1696"/>
                  </a:lnTo>
                  <a:lnTo>
                    <a:pt x="818" y="1686"/>
                  </a:lnTo>
                  <a:lnTo>
                    <a:pt x="818" y="1676"/>
                  </a:lnTo>
                  <a:lnTo>
                    <a:pt x="814" y="1666"/>
                  </a:lnTo>
                  <a:lnTo>
                    <a:pt x="810" y="1660"/>
                  </a:lnTo>
                  <a:lnTo>
                    <a:pt x="804" y="1656"/>
                  </a:lnTo>
                  <a:lnTo>
                    <a:pt x="798" y="1652"/>
                  </a:lnTo>
                  <a:lnTo>
                    <a:pt x="784" y="1652"/>
                  </a:lnTo>
                  <a:lnTo>
                    <a:pt x="772" y="1652"/>
                  </a:lnTo>
                  <a:lnTo>
                    <a:pt x="764" y="1656"/>
                  </a:lnTo>
                  <a:lnTo>
                    <a:pt x="758" y="1660"/>
                  </a:lnTo>
                  <a:lnTo>
                    <a:pt x="740" y="1662"/>
                  </a:lnTo>
                  <a:lnTo>
                    <a:pt x="734" y="1664"/>
                  </a:lnTo>
                  <a:lnTo>
                    <a:pt x="732" y="1668"/>
                  </a:lnTo>
                  <a:lnTo>
                    <a:pt x="732" y="1678"/>
                  </a:lnTo>
                  <a:lnTo>
                    <a:pt x="730" y="1700"/>
                  </a:lnTo>
                  <a:lnTo>
                    <a:pt x="722" y="1708"/>
                  </a:lnTo>
                  <a:lnTo>
                    <a:pt x="718" y="1720"/>
                  </a:lnTo>
                  <a:lnTo>
                    <a:pt x="698" y="1756"/>
                  </a:lnTo>
                  <a:lnTo>
                    <a:pt x="700" y="1796"/>
                  </a:lnTo>
                  <a:lnTo>
                    <a:pt x="688" y="1810"/>
                  </a:lnTo>
                  <a:lnTo>
                    <a:pt x="672" y="1814"/>
                  </a:lnTo>
                  <a:lnTo>
                    <a:pt x="662" y="1816"/>
                  </a:lnTo>
                  <a:lnTo>
                    <a:pt x="654" y="1822"/>
                  </a:lnTo>
                  <a:lnTo>
                    <a:pt x="644" y="1830"/>
                  </a:lnTo>
                  <a:lnTo>
                    <a:pt x="618" y="1836"/>
                  </a:lnTo>
                  <a:lnTo>
                    <a:pt x="590" y="1842"/>
                  </a:lnTo>
                  <a:lnTo>
                    <a:pt x="580" y="1850"/>
                  </a:lnTo>
                  <a:lnTo>
                    <a:pt x="572" y="1856"/>
                  </a:lnTo>
                  <a:lnTo>
                    <a:pt x="566" y="1864"/>
                  </a:lnTo>
                  <a:lnTo>
                    <a:pt x="556" y="1868"/>
                  </a:lnTo>
                  <a:close/>
                </a:path>
              </a:pathLst>
            </a:custGeom>
            <a:pattFill prst="wdDnDiag">
              <a:fgClr>
                <a:srgbClr val="F2F2F2"/>
              </a:fgClr>
              <a:bgClr>
                <a:schemeClr val="bg1"/>
              </a:bgClr>
            </a:pattFill>
            <a:ln w="9525">
              <a:solidFill>
                <a:srgbClr val="009900"/>
              </a:solidFill>
              <a:round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39" name="Freeform 35"/>
            <p:cNvSpPr/>
            <p:nvPr/>
          </p:nvSpPr>
          <p:spPr bwMode="auto">
            <a:xfrm>
              <a:off x="6346825" y="2600325"/>
              <a:ext cx="368300" cy="419100"/>
            </a:xfrm>
            <a:custGeom>
              <a:gdLst>
                <a:gd fmla="*/ 196 w 232" name="T0"/>
                <a:gd fmla="*/ 264 h 264" name="T1"/>
                <a:gd fmla="*/ 170 w 232" name="T2"/>
                <a:gd fmla="*/ 248 h 264" name="T3"/>
                <a:gd fmla="*/ 158 w 232" name="T4"/>
                <a:gd fmla="*/ 238 h 264" name="T5"/>
                <a:gd fmla="*/ 148 w 232" name="T6"/>
                <a:gd fmla="*/ 218 h 264" name="T7"/>
                <a:gd fmla="*/ 144 w 232" name="T8"/>
                <a:gd fmla="*/ 186 h 264" name="T9"/>
                <a:gd fmla="*/ 140 w 232" name="T10"/>
                <a:gd fmla="*/ 178 h 264" name="T11"/>
                <a:gd fmla="*/ 136 w 232" name="T12"/>
                <a:gd fmla="*/ 166 h 264" name="T13"/>
                <a:gd fmla="*/ 116 w 232" name="T14"/>
                <a:gd fmla="*/ 148 h 264" name="T15"/>
                <a:gd fmla="*/ 100 w 232" name="T16"/>
                <a:gd fmla="*/ 140 h 264" name="T17"/>
                <a:gd fmla="*/ 82 w 232" name="T18"/>
                <a:gd fmla="*/ 140 h 264" name="T19"/>
                <a:gd fmla="*/ 62 w 232" name="T20"/>
                <a:gd fmla="*/ 144 h 264" name="T21"/>
                <a:gd fmla="*/ 50 w 232" name="T22"/>
                <a:gd fmla="*/ 158 h 264" name="T23"/>
                <a:gd fmla="*/ 0 w 232" name="T24"/>
                <a:gd fmla="*/ 160 h 264" name="T25"/>
                <a:gd fmla="*/ 0 w 232" name="T26"/>
                <a:gd fmla="*/ 146 h 264" name="T27"/>
                <a:gd fmla="*/ 2 w 232" name="T28"/>
                <a:gd fmla="*/ 130 h 264" name="T29"/>
                <a:gd fmla="*/ 10 w 232" name="T30"/>
                <a:gd fmla="*/ 124 h 264" name="T31"/>
                <a:gd fmla="*/ 18 w 232" name="T32"/>
                <a:gd fmla="*/ 122 h 264" name="T33"/>
                <a:gd fmla="*/ 40 w 232" name="T34"/>
                <a:gd fmla="*/ 104 h 264" name="T35"/>
                <a:gd fmla="*/ 44 w 232" name="T36"/>
                <a:gd fmla="*/ 88 h 264" name="T37"/>
                <a:gd fmla="*/ 42 w 232" name="T38"/>
                <a:gd fmla="*/ 76 h 264" name="T39"/>
                <a:gd fmla="*/ 34 w 232" name="T40"/>
                <a:gd fmla="*/ 60 h 264" name="T41"/>
                <a:gd fmla="*/ 34 w 232" name="T42"/>
                <a:gd fmla="*/ 56 h 264" name="T43"/>
                <a:gd fmla="*/ 70 w 232" name="T44"/>
                <a:gd fmla="*/ 32 h 264" name="T45"/>
                <a:gd fmla="*/ 82 w 232" name="T46"/>
                <a:gd fmla="*/ 22 h 264" name="T47"/>
                <a:gd fmla="*/ 86 w 232" name="T48"/>
                <a:gd fmla="*/ 6 h 264" name="T49"/>
                <a:gd fmla="*/ 100 w 232" name="T50"/>
                <a:gd fmla="*/ 0 h 264" name="T51"/>
                <a:gd fmla="*/ 118 w 232" name="T52"/>
                <a:gd fmla="*/ 16 h 264" name="T53"/>
                <a:gd fmla="*/ 154 w 232" name="T54"/>
                <a:gd fmla="*/ 20 h 264" name="T55"/>
                <a:gd fmla="*/ 150 w 232" name="T56"/>
                <a:gd fmla="*/ 32 h 264" name="T57"/>
                <a:gd fmla="*/ 150 w 232" name="T58"/>
                <a:gd fmla="*/ 74 h 264" name="T59"/>
                <a:gd fmla="*/ 156 w 232" name="T60"/>
                <a:gd fmla="*/ 94 h 264" name="T61"/>
                <a:gd fmla="*/ 174 w 232" name="T62"/>
                <a:gd fmla="*/ 96 h 264" name="T63"/>
                <a:gd fmla="*/ 186 w 232" name="T64"/>
                <a:gd fmla="*/ 104 h 264" name="T65"/>
                <a:gd fmla="*/ 184 w 232" name="T66"/>
                <a:gd fmla="*/ 124 h 264" name="T67"/>
                <a:gd fmla="*/ 186 w 232" name="T68"/>
                <a:gd fmla="*/ 140 h 264" name="T69"/>
                <a:gd fmla="*/ 194 w 232" name="T70"/>
                <a:gd fmla="*/ 154 h 264" name="T71"/>
                <a:gd fmla="*/ 212 w 232" name="T72"/>
                <a:gd fmla="*/ 170 h 264" name="T73"/>
                <a:gd fmla="*/ 232 w 232" name="T74"/>
                <a:gd fmla="*/ 196 h 264" name="T75"/>
                <a:gd fmla="*/ 208 w 232" name="T76"/>
                <a:gd fmla="*/ 208 h 264" name="T77"/>
                <a:gd fmla="*/ 194 w 232" name="T78"/>
                <a:gd fmla="*/ 224 h 264" name="T79"/>
                <a:gd fmla="*/ 196 w 232" name="T80"/>
                <a:gd fmla="*/ 264 h 264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</a:gdLst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b="b" l="0" r="r" t="0"/>
              <a:pathLst>
                <a:path h="264" w="231">
                  <a:moveTo>
                    <a:pt x="196" y="264"/>
                  </a:moveTo>
                  <a:lnTo>
                    <a:pt x="196" y="264"/>
                  </a:lnTo>
                  <a:lnTo>
                    <a:pt x="182" y="256"/>
                  </a:lnTo>
                  <a:lnTo>
                    <a:pt x="170" y="248"/>
                  </a:lnTo>
                  <a:lnTo>
                    <a:pt x="158" y="238"/>
                  </a:lnTo>
                  <a:lnTo>
                    <a:pt x="152" y="228"/>
                  </a:lnTo>
                  <a:lnTo>
                    <a:pt x="148" y="218"/>
                  </a:lnTo>
                  <a:lnTo>
                    <a:pt x="146" y="202"/>
                  </a:lnTo>
                  <a:lnTo>
                    <a:pt x="144" y="186"/>
                  </a:lnTo>
                  <a:lnTo>
                    <a:pt x="142" y="182"/>
                  </a:lnTo>
                  <a:lnTo>
                    <a:pt x="140" y="178"/>
                  </a:lnTo>
                  <a:lnTo>
                    <a:pt x="136" y="166"/>
                  </a:lnTo>
                  <a:lnTo>
                    <a:pt x="116" y="148"/>
                  </a:lnTo>
                  <a:lnTo>
                    <a:pt x="108" y="144"/>
                  </a:lnTo>
                  <a:lnTo>
                    <a:pt x="100" y="140"/>
                  </a:lnTo>
                  <a:lnTo>
                    <a:pt x="92" y="138"/>
                  </a:lnTo>
                  <a:lnTo>
                    <a:pt x="82" y="140"/>
                  </a:lnTo>
                  <a:lnTo>
                    <a:pt x="62" y="144"/>
                  </a:lnTo>
                  <a:lnTo>
                    <a:pt x="56" y="152"/>
                  </a:lnTo>
                  <a:lnTo>
                    <a:pt x="50" y="158"/>
                  </a:lnTo>
                  <a:lnTo>
                    <a:pt x="0" y="160"/>
                  </a:lnTo>
                  <a:lnTo>
                    <a:pt x="0" y="146"/>
                  </a:lnTo>
                  <a:lnTo>
                    <a:pt x="2" y="134"/>
                  </a:lnTo>
                  <a:lnTo>
                    <a:pt x="2" y="130"/>
                  </a:lnTo>
                  <a:lnTo>
                    <a:pt x="6" y="126"/>
                  </a:lnTo>
                  <a:lnTo>
                    <a:pt x="10" y="124"/>
                  </a:lnTo>
                  <a:lnTo>
                    <a:pt x="18" y="122"/>
                  </a:lnTo>
                  <a:lnTo>
                    <a:pt x="40" y="104"/>
                  </a:lnTo>
                  <a:lnTo>
                    <a:pt x="42" y="96"/>
                  </a:lnTo>
                  <a:lnTo>
                    <a:pt x="44" y="88"/>
                  </a:lnTo>
                  <a:lnTo>
                    <a:pt x="44" y="82"/>
                  </a:lnTo>
                  <a:lnTo>
                    <a:pt x="42" y="76"/>
                  </a:lnTo>
                  <a:lnTo>
                    <a:pt x="36" y="66"/>
                  </a:lnTo>
                  <a:lnTo>
                    <a:pt x="34" y="60"/>
                  </a:lnTo>
                  <a:lnTo>
                    <a:pt x="34" y="56"/>
                  </a:lnTo>
                  <a:lnTo>
                    <a:pt x="58" y="42"/>
                  </a:lnTo>
                  <a:lnTo>
                    <a:pt x="70" y="32"/>
                  </a:lnTo>
                  <a:lnTo>
                    <a:pt x="82" y="22"/>
                  </a:lnTo>
                  <a:lnTo>
                    <a:pt x="84" y="12"/>
                  </a:lnTo>
                  <a:lnTo>
                    <a:pt x="86" y="6"/>
                  </a:lnTo>
                  <a:lnTo>
                    <a:pt x="90" y="2"/>
                  </a:lnTo>
                  <a:lnTo>
                    <a:pt x="100" y="0"/>
                  </a:lnTo>
                  <a:lnTo>
                    <a:pt x="118" y="16"/>
                  </a:lnTo>
                  <a:lnTo>
                    <a:pt x="154" y="20"/>
                  </a:lnTo>
                  <a:lnTo>
                    <a:pt x="150" y="32"/>
                  </a:lnTo>
                  <a:lnTo>
                    <a:pt x="148" y="52"/>
                  </a:lnTo>
                  <a:lnTo>
                    <a:pt x="150" y="74"/>
                  </a:lnTo>
                  <a:lnTo>
                    <a:pt x="152" y="84"/>
                  </a:lnTo>
                  <a:lnTo>
                    <a:pt x="156" y="94"/>
                  </a:lnTo>
                  <a:lnTo>
                    <a:pt x="174" y="96"/>
                  </a:lnTo>
                  <a:lnTo>
                    <a:pt x="186" y="104"/>
                  </a:lnTo>
                  <a:lnTo>
                    <a:pt x="184" y="124"/>
                  </a:lnTo>
                  <a:lnTo>
                    <a:pt x="184" y="132"/>
                  </a:lnTo>
                  <a:lnTo>
                    <a:pt x="186" y="140"/>
                  </a:lnTo>
                  <a:lnTo>
                    <a:pt x="188" y="146"/>
                  </a:lnTo>
                  <a:lnTo>
                    <a:pt x="194" y="154"/>
                  </a:lnTo>
                  <a:lnTo>
                    <a:pt x="200" y="162"/>
                  </a:lnTo>
                  <a:lnTo>
                    <a:pt x="212" y="170"/>
                  </a:lnTo>
                  <a:lnTo>
                    <a:pt x="232" y="196"/>
                  </a:lnTo>
                  <a:lnTo>
                    <a:pt x="208" y="208"/>
                  </a:lnTo>
                  <a:lnTo>
                    <a:pt x="200" y="214"/>
                  </a:lnTo>
                  <a:lnTo>
                    <a:pt x="194" y="224"/>
                  </a:lnTo>
                  <a:lnTo>
                    <a:pt x="196" y="264"/>
                  </a:lnTo>
                  <a:close/>
                </a:path>
              </a:pathLst>
            </a:custGeom>
            <a:pattFill prst="wdDnDiag">
              <a:fgClr>
                <a:srgbClr val="F2F2F2"/>
              </a:fgClr>
              <a:bgClr>
                <a:schemeClr val="bg1"/>
              </a:bgClr>
            </a:pattFill>
            <a:ln w="9525">
              <a:solidFill>
                <a:srgbClr val="009900"/>
              </a:solidFill>
              <a:round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41" name="Freeform 37"/>
            <p:cNvSpPr/>
            <p:nvPr/>
          </p:nvSpPr>
          <p:spPr bwMode="auto">
            <a:xfrm>
              <a:off x="7004050" y="1552575"/>
              <a:ext cx="1330325" cy="844550"/>
            </a:xfrm>
            <a:custGeom>
              <a:gdLst>
                <a:gd fmla="*/ 410 w 838" name="T0"/>
                <a:gd fmla="*/ 492 h 532" name="T1"/>
                <a:gd fmla="*/ 402 w 838" name="T2"/>
                <a:gd fmla="*/ 438 h 532" name="T3"/>
                <a:gd fmla="*/ 376 w 838" name="T4"/>
                <a:gd fmla="*/ 398 h 532" name="T5"/>
                <a:gd fmla="*/ 346 w 838" name="T6"/>
                <a:gd fmla="*/ 366 h 532" name="T7"/>
                <a:gd fmla="*/ 324 w 838" name="T8"/>
                <a:gd fmla="*/ 314 h 532" name="T9"/>
                <a:gd fmla="*/ 300 w 838" name="T10"/>
                <a:gd fmla="*/ 346 h 532" name="T11"/>
                <a:gd fmla="*/ 258 w 838" name="T12"/>
                <a:gd fmla="*/ 308 h 532" name="T13"/>
                <a:gd fmla="*/ 206 w 838" name="T14"/>
                <a:gd fmla="*/ 288 h 532" name="T15"/>
                <a:gd fmla="*/ 186 w 838" name="T16"/>
                <a:gd fmla="*/ 240 h 532" name="T17"/>
                <a:gd fmla="*/ 152 w 838" name="T18"/>
                <a:gd fmla="*/ 174 h 532" name="T19"/>
                <a:gd fmla="*/ 112 w 838" name="T20"/>
                <a:gd fmla="*/ 200 h 532" name="T21"/>
                <a:gd fmla="*/ 80 w 838" name="T22"/>
                <a:gd fmla="*/ 200 h 532" name="T23"/>
                <a:gd fmla="*/ 60 w 838" name="T24"/>
                <a:gd fmla="*/ 152 h 532" name="T25"/>
                <a:gd fmla="*/ 36 w 838" name="T26"/>
                <a:gd fmla="*/ 88 h 532" name="T27"/>
                <a:gd fmla="*/ 0 w 838" name="T28"/>
                <a:gd fmla="*/ 58 h 532" name="T29"/>
                <a:gd fmla="*/ 14 w 838" name="T30"/>
                <a:gd fmla="*/ 30 h 532" name="T31"/>
                <a:gd fmla="*/ 68 w 838" name="T32"/>
                <a:gd fmla="*/ 60 h 532" name="T33"/>
                <a:gd fmla="*/ 108 w 838" name="T34"/>
                <a:gd fmla="*/ 32 h 532" name="T35"/>
                <a:gd fmla="*/ 138 w 838" name="T36"/>
                <a:gd fmla="*/ 0 h 532" name="T37"/>
                <a:gd fmla="*/ 166 w 838" name="T38"/>
                <a:gd fmla="*/ 22 h 532" name="T39"/>
                <a:gd fmla="*/ 198 w 838" name="T40"/>
                <a:gd fmla="*/ 68 h 532" name="T41"/>
                <a:gd fmla="*/ 294 w 838" name="T42"/>
                <a:gd fmla="*/ 66 h 532" name="T43"/>
                <a:gd fmla="*/ 350 w 838" name="T44"/>
                <a:gd fmla="*/ 30 h 532" name="T45"/>
                <a:gd fmla="*/ 358 w 838" name="T46"/>
                <a:gd fmla="*/ 80 h 532" name="T47"/>
                <a:gd fmla="*/ 398 w 838" name="T48"/>
                <a:gd fmla="*/ 78 h 532" name="T49"/>
                <a:gd fmla="*/ 422 w 838" name="T50"/>
                <a:gd fmla="*/ 76 h 532" name="T51"/>
                <a:gd fmla="*/ 470 w 838" name="T52"/>
                <a:gd fmla="*/ 110 h 532" name="T53"/>
                <a:gd fmla="*/ 518 w 838" name="T54"/>
                <a:gd fmla="*/ 166 h 532" name="T55"/>
                <a:gd fmla="*/ 546 w 838" name="T56"/>
                <a:gd fmla="*/ 134 h 532" name="T57"/>
                <a:gd fmla="*/ 572 w 838" name="T58"/>
                <a:gd fmla="*/ 140 h 532" name="T59"/>
                <a:gd fmla="*/ 606 w 838" name="T60"/>
                <a:gd fmla="*/ 184 h 532" name="T61"/>
                <a:gd fmla="*/ 664 w 838" name="T62"/>
                <a:gd fmla="*/ 204 h 532" name="T63"/>
                <a:gd fmla="*/ 684 w 838" name="T64"/>
                <a:gd fmla="*/ 186 h 532" name="T65"/>
                <a:gd fmla="*/ 684 w 838" name="T66"/>
                <a:gd fmla="*/ 168 h 532" name="T67"/>
                <a:gd fmla="*/ 724 w 838" name="T68"/>
                <a:gd fmla="*/ 146 h 532" name="T69"/>
                <a:gd fmla="*/ 742 w 838" name="T70"/>
                <a:gd fmla="*/ 132 h 532" name="T71"/>
                <a:gd fmla="*/ 756 w 838" name="T72"/>
                <a:gd fmla="*/ 154 h 532" name="T73"/>
                <a:gd fmla="*/ 806 w 838" name="T74"/>
                <a:gd fmla="*/ 188 h 532" name="T75"/>
                <a:gd fmla="*/ 838 w 838" name="T76"/>
                <a:gd fmla="*/ 228 h 532" name="T77"/>
                <a:gd fmla="*/ 818 w 838" name="T78"/>
                <a:gd fmla="*/ 272 h 532" name="T79"/>
                <a:gd fmla="*/ 802 w 838" name="T80"/>
                <a:gd fmla="*/ 308 h 532" name="T81"/>
                <a:gd fmla="*/ 778 w 838" name="T82"/>
                <a:gd fmla="*/ 300 h 532" name="T83"/>
                <a:gd fmla="*/ 770 w 838" name="T84"/>
                <a:gd fmla="*/ 258 h 532" name="T85"/>
                <a:gd fmla="*/ 744 w 838" name="T86"/>
                <a:gd fmla="*/ 242 h 532" name="T87"/>
                <a:gd fmla="*/ 716 w 838" name="T88"/>
                <a:gd fmla="*/ 282 h 532" name="T89"/>
                <a:gd fmla="*/ 686 w 838" name="T90"/>
                <a:gd fmla="*/ 346 h 532" name="T91"/>
                <a:gd fmla="*/ 632 w 838" name="T92"/>
                <a:gd fmla="*/ 368 h 532" name="T93"/>
                <a:gd fmla="*/ 618 w 838" name="T94"/>
                <a:gd fmla="*/ 410 h 532" name="T95"/>
                <a:gd fmla="*/ 638 w 838" name="T96"/>
                <a:gd fmla="*/ 444 h 532" name="T97"/>
                <a:gd fmla="*/ 588 w 838" name="T98"/>
                <a:gd fmla="*/ 456 h 532" name="T99"/>
                <a:gd fmla="*/ 540 w 838" name="T100"/>
                <a:gd fmla="*/ 438 h 532" name="T101"/>
                <a:gd fmla="*/ 502 w 838" name="T102"/>
                <a:gd fmla="*/ 456 h 532" name="T103"/>
                <a:gd fmla="*/ 476 w 838" name="T104"/>
                <a:gd fmla="*/ 530 h 532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</a:gdLst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b="b" l="0" r="r" t="0"/>
              <a:pathLst>
                <a:path h="532" w="838">
                  <a:moveTo>
                    <a:pt x="464" y="532"/>
                  </a:moveTo>
                  <a:lnTo>
                    <a:pt x="464" y="532"/>
                  </a:lnTo>
                  <a:lnTo>
                    <a:pt x="452" y="520"/>
                  </a:lnTo>
                  <a:lnTo>
                    <a:pt x="436" y="508"/>
                  </a:lnTo>
                  <a:lnTo>
                    <a:pt x="410" y="492"/>
                  </a:lnTo>
                  <a:lnTo>
                    <a:pt x="402" y="482"/>
                  </a:lnTo>
                  <a:lnTo>
                    <a:pt x="404" y="450"/>
                  </a:lnTo>
                  <a:lnTo>
                    <a:pt x="402" y="438"/>
                  </a:lnTo>
                  <a:lnTo>
                    <a:pt x="398" y="426"/>
                  </a:lnTo>
                  <a:lnTo>
                    <a:pt x="388" y="416"/>
                  </a:lnTo>
                  <a:lnTo>
                    <a:pt x="382" y="410"/>
                  </a:lnTo>
                  <a:lnTo>
                    <a:pt x="376" y="398"/>
                  </a:lnTo>
                  <a:lnTo>
                    <a:pt x="348" y="368"/>
                  </a:lnTo>
                  <a:lnTo>
                    <a:pt x="346" y="366"/>
                  </a:lnTo>
                  <a:lnTo>
                    <a:pt x="344" y="326"/>
                  </a:lnTo>
                  <a:lnTo>
                    <a:pt x="336" y="318"/>
                  </a:lnTo>
                  <a:lnTo>
                    <a:pt x="330" y="314"/>
                  </a:lnTo>
                  <a:lnTo>
                    <a:pt x="324" y="314"/>
                  </a:lnTo>
                  <a:lnTo>
                    <a:pt x="318" y="314"/>
                  </a:lnTo>
                  <a:lnTo>
                    <a:pt x="312" y="322"/>
                  </a:lnTo>
                  <a:lnTo>
                    <a:pt x="308" y="328"/>
                  </a:lnTo>
                  <a:lnTo>
                    <a:pt x="300" y="346"/>
                  </a:lnTo>
                  <a:lnTo>
                    <a:pt x="296" y="346"/>
                  </a:lnTo>
                  <a:lnTo>
                    <a:pt x="270" y="320"/>
                  </a:lnTo>
                  <a:lnTo>
                    <a:pt x="258" y="308"/>
                  </a:lnTo>
                  <a:lnTo>
                    <a:pt x="246" y="300"/>
                  </a:lnTo>
                  <a:lnTo>
                    <a:pt x="228" y="296"/>
                  </a:lnTo>
                  <a:lnTo>
                    <a:pt x="216" y="292"/>
                  </a:lnTo>
                  <a:lnTo>
                    <a:pt x="206" y="288"/>
                  </a:lnTo>
                  <a:lnTo>
                    <a:pt x="200" y="280"/>
                  </a:lnTo>
                  <a:lnTo>
                    <a:pt x="194" y="274"/>
                  </a:lnTo>
                  <a:lnTo>
                    <a:pt x="192" y="264"/>
                  </a:lnTo>
                  <a:lnTo>
                    <a:pt x="186" y="240"/>
                  </a:lnTo>
                  <a:lnTo>
                    <a:pt x="180" y="224"/>
                  </a:lnTo>
                  <a:lnTo>
                    <a:pt x="170" y="210"/>
                  </a:lnTo>
                  <a:lnTo>
                    <a:pt x="156" y="190"/>
                  </a:lnTo>
                  <a:lnTo>
                    <a:pt x="152" y="174"/>
                  </a:lnTo>
                  <a:lnTo>
                    <a:pt x="144" y="172"/>
                  </a:lnTo>
                  <a:lnTo>
                    <a:pt x="112" y="200"/>
                  </a:lnTo>
                  <a:lnTo>
                    <a:pt x="98" y="226"/>
                  </a:lnTo>
                  <a:lnTo>
                    <a:pt x="90" y="220"/>
                  </a:lnTo>
                  <a:lnTo>
                    <a:pt x="86" y="214"/>
                  </a:lnTo>
                  <a:lnTo>
                    <a:pt x="80" y="200"/>
                  </a:lnTo>
                  <a:lnTo>
                    <a:pt x="76" y="186"/>
                  </a:lnTo>
                  <a:lnTo>
                    <a:pt x="74" y="182"/>
                  </a:lnTo>
                  <a:lnTo>
                    <a:pt x="72" y="178"/>
                  </a:lnTo>
                  <a:lnTo>
                    <a:pt x="60" y="152"/>
                  </a:lnTo>
                  <a:lnTo>
                    <a:pt x="60" y="116"/>
                  </a:lnTo>
                  <a:lnTo>
                    <a:pt x="48" y="100"/>
                  </a:lnTo>
                  <a:lnTo>
                    <a:pt x="36" y="88"/>
                  </a:lnTo>
                  <a:lnTo>
                    <a:pt x="12" y="68"/>
                  </a:lnTo>
                  <a:lnTo>
                    <a:pt x="6" y="66"/>
                  </a:lnTo>
                  <a:lnTo>
                    <a:pt x="2" y="64"/>
                  </a:lnTo>
                  <a:lnTo>
                    <a:pt x="0" y="58"/>
                  </a:lnTo>
                  <a:lnTo>
                    <a:pt x="0" y="52"/>
                  </a:lnTo>
                  <a:lnTo>
                    <a:pt x="4" y="38"/>
                  </a:lnTo>
                  <a:lnTo>
                    <a:pt x="8" y="32"/>
                  </a:lnTo>
                  <a:lnTo>
                    <a:pt x="14" y="30"/>
                  </a:lnTo>
                  <a:lnTo>
                    <a:pt x="28" y="40"/>
                  </a:lnTo>
                  <a:lnTo>
                    <a:pt x="42" y="50"/>
                  </a:lnTo>
                  <a:lnTo>
                    <a:pt x="58" y="56"/>
                  </a:lnTo>
                  <a:lnTo>
                    <a:pt x="68" y="60"/>
                  </a:lnTo>
                  <a:lnTo>
                    <a:pt x="78" y="60"/>
                  </a:lnTo>
                  <a:lnTo>
                    <a:pt x="88" y="52"/>
                  </a:lnTo>
                  <a:lnTo>
                    <a:pt x="98" y="42"/>
                  </a:lnTo>
                  <a:lnTo>
                    <a:pt x="108" y="32"/>
                  </a:lnTo>
                  <a:lnTo>
                    <a:pt x="118" y="24"/>
                  </a:lnTo>
                  <a:lnTo>
                    <a:pt x="128" y="8"/>
                  </a:lnTo>
                  <a:lnTo>
                    <a:pt x="134" y="4"/>
                  </a:lnTo>
                  <a:lnTo>
                    <a:pt x="138" y="0"/>
                  </a:lnTo>
                  <a:lnTo>
                    <a:pt x="144" y="0"/>
                  </a:lnTo>
                  <a:lnTo>
                    <a:pt x="152" y="4"/>
                  </a:lnTo>
                  <a:lnTo>
                    <a:pt x="158" y="10"/>
                  </a:lnTo>
                  <a:lnTo>
                    <a:pt x="166" y="22"/>
                  </a:lnTo>
                  <a:lnTo>
                    <a:pt x="168" y="32"/>
                  </a:lnTo>
                  <a:lnTo>
                    <a:pt x="172" y="42"/>
                  </a:lnTo>
                  <a:lnTo>
                    <a:pt x="180" y="52"/>
                  </a:lnTo>
                  <a:lnTo>
                    <a:pt x="188" y="60"/>
                  </a:lnTo>
                  <a:lnTo>
                    <a:pt x="198" y="68"/>
                  </a:lnTo>
                  <a:lnTo>
                    <a:pt x="210" y="74"/>
                  </a:lnTo>
                  <a:lnTo>
                    <a:pt x="224" y="78"/>
                  </a:lnTo>
                  <a:lnTo>
                    <a:pt x="238" y="82"/>
                  </a:lnTo>
                  <a:lnTo>
                    <a:pt x="294" y="66"/>
                  </a:lnTo>
                  <a:lnTo>
                    <a:pt x="340" y="26"/>
                  </a:lnTo>
                  <a:lnTo>
                    <a:pt x="350" y="30"/>
                  </a:lnTo>
                  <a:lnTo>
                    <a:pt x="348" y="46"/>
                  </a:lnTo>
                  <a:lnTo>
                    <a:pt x="348" y="54"/>
                  </a:lnTo>
                  <a:lnTo>
                    <a:pt x="348" y="64"/>
                  </a:lnTo>
                  <a:lnTo>
                    <a:pt x="352" y="72"/>
                  </a:lnTo>
                  <a:lnTo>
                    <a:pt x="358" y="80"/>
                  </a:lnTo>
                  <a:lnTo>
                    <a:pt x="366" y="84"/>
                  </a:lnTo>
                  <a:lnTo>
                    <a:pt x="380" y="86"/>
                  </a:lnTo>
                  <a:lnTo>
                    <a:pt x="388" y="82"/>
                  </a:lnTo>
                  <a:lnTo>
                    <a:pt x="398" y="78"/>
                  </a:lnTo>
                  <a:lnTo>
                    <a:pt x="404" y="74"/>
                  </a:lnTo>
                  <a:lnTo>
                    <a:pt x="410" y="72"/>
                  </a:lnTo>
                  <a:lnTo>
                    <a:pt x="416" y="74"/>
                  </a:lnTo>
                  <a:lnTo>
                    <a:pt x="422" y="76"/>
                  </a:lnTo>
                  <a:lnTo>
                    <a:pt x="434" y="88"/>
                  </a:lnTo>
                  <a:lnTo>
                    <a:pt x="446" y="102"/>
                  </a:lnTo>
                  <a:lnTo>
                    <a:pt x="470" y="110"/>
                  </a:lnTo>
                  <a:lnTo>
                    <a:pt x="478" y="122"/>
                  </a:lnTo>
                  <a:lnTo>
                    <a:pt x="488" y="136"/>
                  </a:lnTo>
                  <a:lnTo>
                    <a:pt x="500" y="152"/>
                  </a:lnTo>
                  <a:lnTo>
                    <a:pt x="518" y="166"/>
                  </a:lnTo>
                  <a:lnTo>
                    <a:pt x="526" y="166"/>
                  </a:lnTo>
                  <a:lnTo>
                    <a:pt x="536" y="156"/>
                  </a:lnTo>
                  <a:lnTo>
                    <a:pt x="542" y="144"/>
                  </a:lnTo>
                  <a:lnTo>
                    <a:pt x="546" y="134"/>
                  </a:lnTo>
                  <a:lnTo>
                    <a:pt x="550" y="122"/>
                  </a:lnTo>
                  <a:lnTo>
                    <a:pt x="568" y="128"/>
                  </a:lnTo>
                  <a:lnTo>
                    <a:pt x="572" y="140"/>
                  </a:lnTo>
                  <a:lnTo>
                    <a:pt x="580" y="154"/>
                  </a:lnTo>
                  <a:lnTo>
                    <a:pt x="592" y="168"/>
                  </a:lnTo>
                  <a:lnTo>
                    <a:pt x="606" y="180"/>
                  </a:lnTo>
                  <a:lnTo>
                    <a:pt x="606" y="184"/>
                  </a:lnTo>
                  <a:lnTo>
                    <a:pt x="632" y="206"/>
                  </a:lnTo>
                  <a:lnTo>
                    <a:pt x="664" y="204"/>
                  </a:lnTo>
                  <a:lnTo>
                    <a:pt x="670" y="196"/>
                  </a:lnTo>
                  <a:lnTo>
                    <a:pt x="678" y="190"/>
                  </a:lnTo>
                  <a:lnTo>
                    <a:pt x="680" y="188"/>
                  </a:lnTo>
                  <a:lnTo>
                    <a:pt x="684" y="186"/>
                  </a:lnTo>
                  <a:lnTo>
                    <a:pt x="690" y="180"/>
                  </a:lnTo>
                  <a:lnTo>
                    <a:pt x="690" y="172"/>
                  </a:lnTo>
                  <a:lnTo>
                    <a:pt x="684" y="168"/>
                  </a:lnTo>
                  <a:lnTo>
                    <a:pt x="684" y="164"/>
                  </a:lnTo>
                  <a:lnTo>
                    <a:pt x="688" y="160"/>
                  </a:lnTo>
                  <a:lnTo>
                    <a:pt x="700" y="154"/>
                  </a:lnTo>
                  <a:lnTo>
                    <a:pt x="724" y="146"/>
                  </a:lnTo>
                  <a:lnTo>
                    <a:pt x="730" y="142"/>
                  </a:lnTo>
                  <a:lnTo>
                    <a:pt x="734" y="140"/>
                  </a:lnTo>
                  <a:lnTo>
                    <a:pt x="742" y="132"/>
                  </a:lnTo>
                  <a:lnTo>
                    <a:pt x="744" y="134"/>
                  </a:lnTo>
                  <a:lnTo>
                    <a:pt x="746" y="136"/>
                  </a:lnTo>
                  <a:lnTo>
                    <a:pt x="750" y="144"/>
                  </a:lnTo>
                  <a:lnTo>
                    <a:pt x="756" y="154"/>
                  </a:lnTo>
                  <a:lnTo>
                    <a:pt x="762" y="158"/>
                  </a:lnTo>
                  <a:lnTo>
                    <a:pt x="770" y="162"/>
                  </a:lnTo>
                  <a:lnTo>
                    <a:pt x="806" y="188"/>
                  </a:lnTo>
                  <a:lnTo>
                    <a:pt x="838" y="194"/>
                  </a:lnTo>
                  <a:lnTo>
                    <a:pt x="838" y="204"/>
                  </a:lnTo>
                  <a:lnTo>
                    <a:pt x="838" y="220"/>
                  </a:lnTo>
                  <a:lnTo>
                    <a:pt x="838" y="228"/>
                  </a:lnTo>
                  <a:lnTo>
                    <a:pt x="836" y="236"/>
                  </a:lnTo>
                  <a:lnTo>
                    <a:pt x="834" y="242"/>
                  </a:lnTo>
                  <a:lnTo>
                    <a:pt x="828" y="246"/>
                  </a:lnTo>
                  <a:lnTo>
                    <a:pt x="818" y="272"/>
                  </a:lnTo>
                  <a:lnTo>
                    <a:pt x="812" y="306"/>
                  </a:lnTo>
                  <a:lnTo>
                    <a:pt x="802" y="308"/>
                  </a:lnTo>
                  <a:lnTo>
                    <a:pt x="800" y="302"/>
                  </a:lnTo>
                  <a:lnTo>
                    <a:pt x="796" y="300"/>
                  </a:lnTo>
                  <a:lnTo>
                    <a:pt x="792" y="298"/>
                  </a:lnTo>
                  <a:lnTo>
                    <a:pt x="788" y="298"/>
                  </a:lnTo>
                  <a:lnTo>
                    <a:pt x="778" y="300"/>
                  </a:lnTo>
                  <a:lnTo>
                    <a:pt x="774" y="302"/>
                  </a:lnTo>
                  <a:lnTo>
                    <a:pt x="770" y="300"/>
                  </a:lnTo>
                  <a:lnTo>
                    <a:pt x="770" y="258"/>
                  </a:lnTo>
                  <a:lnTo>
                    <a:pt x="762" y="248"/>
                  </a:lnTo>
                  <a:lnTo>
                    <a:pt x="756" y="244"/>
                  </a:lnTo>
                  <a:lnTo>
                    <a:pt x="750" y="242"/>
                  </a:lnTo>
                  <a:lnTo>
                    <a:pt x="744" y="242"/>
                  </a:lnTo>
                  <a:lnTo>
                    <a:pt x="738" y="244"/>
                  </a:lnTo>
                  <a:lnTo>
                    <a:pt x="732" y="250"/>
                  </a:lnTo>
                  <a:lnTo>
                    <a:pt x="722" y="264"/>
                  </a:lnTo>
                  <a:lnTo>
                    <a:pt x="716" y="282"/>
                  </a:lnTo>
                  <a:lnTo>
                    <a:pt x="708" y="302"/>
                  </a:lnTo>
                  <a:lnTo>
                    <a:pt x="698" y="320"/>
                  </a:lnTo>
                  <a:lnTo>
                    <a:pt x="690" y="340"/>
                  </a:lnTo>
                  <a:lnTo>
                    <a:pt x="686" y="346"/>
                  </a:lnTo>
                  <a:lnTo>
                    <a:pt x="680" y="354"/>
                  </a:lnTo>
                  <a:lnTo>
                    <a:pt x="666" y="362"/>
                  </a:lnTo>
                  <a:lnTo>
                    <a:pt x="652" y="366"/>
                  </a:lnTo>
                  <a:lnTo>
                    <a:pt x="632" y="368"/>
                  </a:lnTo>
                  <a:lnTo>
                    <a:pt x="624" y="372"/>
                  </a:lnTo>
                  <a:lnTo>
                    <a:pt x="622" y="374"/>
                  </a:lnTo>
                  <a:lnTo>
                    <a:pt x="620" y="378"/>
                  </a:lnTo>
                  <a:lnTo>
                    <a:pt x="618" y="390"/>
                  </a:lnTo>
                  <a:lnTo>
                    <a:pt x="618" y="410"/>
                  </a:lnTo>
                  <a:lnTo>
                    <a:pt x="644" y="432"/>
                  </a:lnTo>
                  <a:lnTo>
                    <a:pt x="642" y="438"/>
                  </a:lnTo>
                  <a:lnTo>
                    <a:pt x="638" y="444"/>
                  </a:lnTo>
                  <a:lnTo>
                    <a:pt x="628" y="454"/>
                  </a:lnTo>
                  <a:lnTo>
                    <a:pt x="620" y="456"/>
                  </a:lnTo>
                  <a:lnTo>
                    <a:pt x="610" y="456"/>
                  </a:lnTo>
                  <a:lnTo>
                    <a:pt x="588" y="456"/>
                  </a:lnTo>
                  <a:lnTo>
                    <a:pt x="570" y="452"/>
                  </a:lnTo>
                  <a:lnTo>
                    <a:pt x="556" y="448"/>
                  </a:lnTo>
                  <a:lnTo>
                    <a:pt x="548" y="442"/>
                  </a:lnTo>
                  <a:lnTo>
                    <a:pt x="540" y="438"/>
                  </a:lnTo>
                  <a:lnTo>
                    <a:pt x="532" y="436"/>
                  </a:lnTo>
                  <a:lnTo>
                    <a:pt x="526" y="438"/>
                  </a:lnTo>
                  <a:lnTo>
                    <a:pt x="520" y="440"/>
                  </a:lnTo>
                  <a:lnTo>
                    <a:pt x="514" y="446"/>
                  </a:lnTo>
                  <a:lnTo>
                    <a:pt x="502" y="456"/>
                  </a:lnTo>
                  <a:lnTo>
                    <a:pt x="480" y="520"/>
                  </a:lnTo>
                  <a:lnTo>
                    <a:pt x="476" y="530"/>
                  </a:lnTo>
                  <a:lnTo>
                    <a:pt x="464" y="532"/>
                  </a:lnTo>
                  <a:close/>
                </a:path>
              </a:pathLst>
            </a:custGeom>
            <a:pattFill prst="wdDnDiag">
              <a:fgClr>
                <a:srgbClr val="F2F2F2"/>
              </a:fgClr>
              <a:bgClr>
                <a:schemeClr val="bg1"/>
              </a:bgClr>
            </a:pattFill>
            <a:ln w="9525">
              <a:solidFill>
                <a:srgbClr val="009900"/>
              </a:solidFill>
              <a:round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42" name="Freeform 38"/>
            <p:cNvSpPr/>
            <p:nvPr/>
          </p:nvSpPr>
          <p:spPr bwMode="auto">
            <a:xfrm>
              <a:off x="6727825" y="285750"/>
              <a:ext cx="1768475" cy="1581150"/>
            </a:xfrm>
            <a:custGeom>
              <a:gdLst>
                <a:gd fmla="*/ 750 w 1114" name="T0"/>
                <a:gd fmla="*/ 920 h 996" name="T1"/>
                <a:gd fmla="*/ 698 w 1114" name="T2"/>
                <a:gd fmla="*/ 952 h 996" name="T3"/>
                <a:gd fmla="*/ 656 w 1114" name="T4"/>
                <a:gd fmla="*/ 908 h 996" name="T5"/>
                <a:gd fmla="*/ 614 w 1114" name="T6"/>
                <a:gd fmla="*/ 872 h 996" name="T7"/>
                <a:gd fmla="*/ 568 w 1114" name="T8"/>
                <a:gd fmla="*/ 866 h 996" name="T9"/>
                <a:gd fmla="*/ 534 w 1114" name="T10"/>
                <a:gd fmla="*/ 824 h 996" name="T11"/>
                <a:gd fmla="*/ 488 w 1114" name="T12"/>
                <a:gd fmla="*/ 834 h 996" name="T13"/>
                <a:gd fmla="*/ 442 w 1114" name="T14"/>
                <a:gd fmla="*/ 860 h 996" name="T15"/>
                <a:gd fmla="*/ 360 w 1114" name="T16"/>
                <a:gd fmla="*/ 840 h 996" name="T17"/>
                <a:gd fmla="*/ 320 w 1114" name="T18"/>
                <a:gd fmla="*/ 790 h 996" name="T19"/>
                <a:gd fmla="*/ 288 w 1114" name="T20"/>
                <a:gd fmla="*/ 776 h 996" name="T21"/>
                <a:gd fmla="*/ 324 w 1114" name="T22"/>
                <a:gd fmla="*/ 756 h 996" name="T23"/>
                <a:gd fmla="*/ 288 w 1114" name="T24"/>
                <a:gd fmla="*/ 712 h 996" name="T25"/>
                <a:gd fmla="*/ 244 w 1114" name="T26"/>
                <a:gd fmla="*/ 716 h 996" name="T27"/>
                <a:gd fmla="*/ 220 w 1114" name="T28"/>
                <a:gd fmla="*/ 662 h 996" name="T29"/>
                <a:gd fmla="*/ 268 w 1114" name="T30"/>
                <a:gd fmla="*/ 592 h 996" name="T31"/>
                <a:gd fmla="*/ 304 w 1114" name="T32"/>
                <a:gd fmla="*/ 516 h 996" name="T33"/>
                <a:gd fmla="*/ 314 w 1114" name="T34"/>
                <a:gd fmla="*/ 550 h 996" name="T35"/>
                <a:gd fmla="*/ 358 w 1114" name="T36"/>
                <a:gd fmla="*/ 568 h 996" name="T37"/>
                <a:gd fmla="*/ 358 w 1114" name="T38"/>
                <a:gd fmla="*/ 484 h 996" name="T39"/>
                <a:gd fmla="*/ 360 w 1114" name="T40"/>
                <a:gd fmla="*/ 428 h 996" name="T41"/>
                <a:gd fmla="*/ 338 w 1114" name="T42"/>
                <a:gd fmla="*/ 348 h 996" name="T43"/>
                <a:gd fmla="*/ 362 w 1114" name="T44"/>
                <a:gd fmla="*/ 252 h 996" name="T45"/>
                <a:gd fmla="*/ 314 w 1114" name="T46"/>
                <a:gd fmla="*/ 158 h 996" name="T47"/>
                <a:gd fmla="*/ 252 w 1114" name="T48"/>
                <a:gd fmla="*/ 188 h 996" name="T49"/>
                <a:gd fmla="*/ 166 w 1114" name="T50"/>
                <a:gd fmla="*/ 218 h 996" name="T51"/>
                <a:gd fmla="*/ 130 w 1114" name="T52"/>
                <a:gd fmla="*/ 192 h 996" name="T53"/>
                <a:gd fmla="*/ 102 w 1114" name="T54"/>
                <a:gd fmla="*/ 126 h 996" name="T55"/>
                <a:gd fmla="*/ 44 w 1114" name="T56"/>
                <a:gd fmla="*/ 140 h 996" name="T57"/>
                <a:gd fmla="*/ 20 w 1114" name="T58"/>
                <a:gd fmla="*/ 96 h 996" name="T59"/>
                <a:gd fmla="*/ 72 w 1114" name="T60"/>
                <a:gd fmla="*/ 10 h 996" name="T61"/>
                <a:gd fmla="*/ 168 w 1114" name="T62"/>
                <a:gd fmla="*/ 16 h 996" name="T63"/>
                <a:gd fmla="*/ 282 w 1114" name="T64"/>
                <a:gd fmla="*/ 26 h 996" name="T65"/>
                <a:gd fmla="*/ 392 w 1114" name="T66"/>
                <a:gd fmla="*/ 184 h 996" name="T67"/>
                <a:gd fmla="*/ 458 w 1114" name="T68"/>
                <a:gd fmla="*/ 278 h 996" name="T69"/>
                <a:gd fmla="*/ 498 w 1114" name="T70"/>
                <a:gd fmla="*/ 330 h 996" name="T71"/>
                <a:gd fmla="*/ 570 w 1114" name="T72"/>
                <a:gd fmla="*/ 354 h 996" name="T73"/>
                <a:gd fmla="*/ 638 w 1114" name="T74"/>
                <a:gd fmla="*/ 366 h 996" name="T75"/>
                <a:gd fmla="*/ 716 w 1114" name="T76"/>
                <a:gd fmla="*/ 396 h 996" name="T77"/>
                <a:gd fmla="*/ 770 w 1114" name="T78"/>
                <a:gd fmla="*/ 448 h 996" name="T79"/>
                <a:gd fmla="*/ 814 w 1114" name="T80"/>
                <a:gd fmla="*/ 512 h 996" name="T81"/>
                <a:gd fmla="*/ 912 w 1114" name="T82"/>
                <a:gd fmla="*/ 486 h 996" name="T83"/>
                <a:gd fmla="*/ 990 w 1114" name="T84"/>
                <a:gd fmla="*/ 404 h 996" name="T85"/>
                <a:gd fmla="*/ 1084 w 1114" name="T86"/>
                <a:gd fmla="*/ 340 h 996" name="T87"/>
                <a:gd fmla="*/ 1084 w 1114" name="T88"/>
                <a:gd fmla="*/ 412 h 996" name="T89"/>
                <a:gd fmla="*/ 1112 w 1114" name="T90"/>
                <a:gd fmla="*/ 498 h 996" name="T91"/>
                <a:gd fmla="*/ 1096 w 1114" name="T92"/>
                <a:gd fmla="*/ 584 h 996" name="T93"/>
                <a:gd fmla="*/ 1088 w 1114" name="T94"/>
                <a:gd fmla="*/ 732 h 996" name="T95"/>
                <a:gd fmla="*/ 1028 w 1114" name="T96"/>
                <a:gd fmla="*/ 748 h 996" name="T97"/>
                <a:gd fmla="*/ 974 w 1114" name="T98"/>
                <a:gd fmla="*/ 772 h 996" name="T99"/>
                <a:gd fmla="*/ 942 w 1114" name="T100"/>
                <a:gd fmla="*/ 800 h 996" name="T101"/>
                <a:gd fmla="*/ 984 w 1114" name="T102"/>
                <a:gd fmla="*/ 910 h 996" name="T103"/>
                <a:gd fmla="*/ 972 w 1114" name="T104"/>
                <a:gd fmla="*/ 968 h 996" name="T105"/>
                <a:gd fmla="*/ 928 w 1114" name="T106"/>
                <a:gd fmla="*/ 924 h 996" name="T107"/>
                <a:gd fmla="*/ 904 w 1114" name="T108"/>
                <a:gd fmla="*/ 930 h 996" name="T109"/>
                <a:gd fmla="*/ 848 w 1114" name="T110"/>
                <a:gd fmla="*/ 972 h 996" name="T111"/>
                <a:gd fmla="*/ 812 w 1114" name="T112"/>
                <a:gd fmla="*/ 996 h 99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60000 65536" name="T165"/>
                <a:gd fmla="*/ 0 60000 65536" name="T166"/>
                <a:gd fmla="*/ 0 60000 65536" name="T167"/>
                <a:gd fmla="*/ 0 60000 65536" name="T168"/>
                <a:gd fmla="*/ 0 60000 65536" name="T169"/>
                <a:gd fmla="*/ 0 60000 65536" name="T170"/>
              </a:gdLst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b="b" l="0" r="r" t="0"/>
              <a:pathLst>
                <a:path h="996" w="1114">
                  <a:moveTo>
                    <a:pt x="812" y="996"/>
                  </a:moveTo>
                  <a:lnTo>
                    <a:pt x="812" y="996"/>
                  </a:lnTo>
                  <a:lnTo>
                    <a:pt x="772" y="958"/>
                  </a:lnTo>
                  <a:lnTo>
                    <a:pt x="760" y="936"/>
                  </a:lnTo>
                  <a:lnTo>
                    <a:pt x="754" y="926"/>
                  </a:lnTo>
                  <a:lnTo>
                    <a:pt x="750" y="920"/>
                  </a:lnTo>
                  <a:lnTo>
                    <a:pt x="742" y="916"/>
                  </a:lnTo>
                  <a:lnTo>
                    <a:pt x="736" y="912"/>
                  </a:lnTo>
                  <a:lnTo>
                    <a:pt x="726" y="910"/>
                  </a:lnTo>
                  <a:lnTo>
                    <a:pt x="716" y="912"/>
                  </a:lnTo>
                  <a:lnTo>
                    <a:pt x="698" y="952"/>
                  </a:lnTo>
                  <a:lnTo>
                    <a:pt x="692" y="950"/>
                  </a:lnTo>
                  <a:lnTo>
                    <a:pt x="684" y="946"/>
                  </a:lnTo>
                  <a:lnTo>
                    <a:pt x="672" y="932"/>
                  </a:lnTo>
                  <a:lnTo>
                    <a:pt x="664" y="918"/>
                  </a:lnTo>
                  <a:lnTo>
                    <a:pt x="660" y="910"/>
                  </a:lnTo>
                  <a:lnTo>
                    <a:pt x="656" y="908"/>
                  </a:lnTo>
                  <a:lnTo>
                    <a:pt x="654" y="904"/>
                  </a:lnTo>
                  <a:lnTo>
                    <a:pt x="650" y="896"/>
                  </a:lnTo>
                  <a:lnTo>
                    <a:pt x="628" y="892"/>
                  </a:lnTo>
                  <a:lnTo>
                    <a:pt x="620" y="880"/>
                  </a:lnTo>
                  <a:lnTo>
                    <a:pt x="614" y="872"/>
                  </a:lnTo>
                  <a:lnTo>
                    <a:pt x="608" y="868"/>
                  </a:lnTo>
                  <a:lnTo>
                    <a:pt x="602" y="864"/>
                  </a:lnTo>
                  <a:lnTo>
                    <a:pt x="588" y="862"/>
                  </a:lnTo>
                  <a:lnTo>
                    <a:pt x="572" y="860"/>
                  </a:lnTo>
                  <a:lnTo>
                    <a:pt x="568" y="866"/>
                  </a:lnTo>
                  <a:lnTo>
                    <a:pt x="554" y="870"/>
                  </a:lnTo>
                  <a:lnTo>
                    <a:pt x="544" y="870"/>
                  </a:lnTo>
                  <a:lnTo>
                    <a:pt x="538" y="866"/>
                  </a:lnTo>
                  <a:lnTo>
                    <a:pt x="536" y="860"/>
                  </a:lnTo>
                  <a:lnTo>
                    <a:pt x="534" y="852"/>
                  </a:lnTo>
                  <a:lnTo>
                    <a:pt x="534" y="842"/>
                  </a:lnTo>
                  <a:lnTo>
                    <a:pt x="534" y="824"/>
                  </a:lnTo>
                  <a:lnTo>
                    <a:pt x="526" y="816"/>
                  </a:lnTo>
                  <a:lnTo>
                    <a:pt x="520" y="814"/>
                  </a:lnTo>
                  <a:lnTo>
                    <a:pt x="514" y="812"/>
                  </a:lnTo>
                  <a:lnTo>
                    <a:pt x="506" y="812"/>
                  </a:lnTo>
                  <a:lnTo>
                    <a:pt x="488" y="834"/>
                  </a:lnTo>
                  <a:lnTo>
                    <a:pt x="474" y="842"/>
                  </a:lnTo>
                  <a:lnTo>
                    <a:pt x="468" y="848"/>
                  </a:lnTo>
                  <a:lnTo>
                    <a:pt x="460" y="852"/>
                  </a:lnTo>
                  <a:lnTo>
                    <a:pt x="452" y="858"/>
                  </a:lnTo>
                  <a:lnTo>
                    <a:pt x="442" y="860"/>
                  </a:lnTo>
                  <a:lnTo>
                    <a:pt x="422" y="866"/>
                  </a:lnTo>
                  <a:lnTo>
                    <a:pt x="404" y="868"/>
                  </a:lnTo>
                  <a:lnTo>
                    <a:pt x="380" y="858"/>
                  </a:lnTo>
                  <a:lnTo>
                    <a:pt x="372" y="852"/>
                  </a:lnTo>
                  <a:lnTo>
                    <a:pt x="364" y="846"/>
                  </a:lnTo>
                  <a:lnTo>
                    <a:pt x="360" y="840"/>
                  </a:lnTo>
                  <a:lnTo>
                    <a:pt x="354" y="832"/>
                  </a:lnTo>
                  <a:lnTo>
                    <a:pt x="348" y="814"/>
                  </a:lnTo>
                  <a:lnTo>
                    <a:pt x="336" y="796"/>
                  </a:lnTo>
                  <a:lnTo>
                    <a:pt x="332" y="792"/>
                  </a:lnTo>
                  <a:lnTo>
                    <a:pt x="330" y="790"/>
                  </a:lnTo>
                  <a:lnTo>
                    <a:pt x="320" y="790"/>
                  </a:lnTo>
                  <a:lnTo>
                    <a:pt x="304" y="788"/>
                  </a:lnTo>
                  <a:lnTo>
                    <a:pt x="302" y="790"/>
                  </a:lnTo>
                  <a:lnTo>
                    <a:pt x="294" y="786"/>
                  </a:lnTo>
                  <a:lnTo>
                    <a:pt x="290" y="782"/>
                  </a:lnTo>
                  <a:lnTo>
                    <a:pt x="288" y="776"/>
                  </a:lnTo>
                  <a:lnTo>
                    <a:pt x="286" y="770"/>
                  </a:lnTo>
                  <a:lnTo>
                    <a:pt x="294" y="768"/>
                  </a:lnTo>
                  <a:lnTo>
                    <a:pt x="304" y="766"/>
                  </a:lnTo>
                  <a:lnTo>
                    <a:pt x="314" y="762"/>
                  </a:lnTo>
                  <a:lnTo>
                    <a:pt x="324" y="756"/>
                  </a:lnTo>
                  <a:lnTo>
                    <a:pt x="322" y="736"/>
                  </a:lnTo>
                  <a:lnTo>
                    <a:pt x="318" y="722"/>
                  </a:lnTo>
                  <a:lnTo>
                    <a:pt x="310" y="708"/>
                  </a:lnTo>
                  <a:lnTo>
                    <a:pt x="296" y="708"/>
                  </a:lnTo>
                  <a:lnTo>
                    <a:pt x="288" y="712"/>
                  </a:lnTo>
                  <a:lnTo>
                    <a:pt x="284" y="720"/>
                  </a:lnTo>
                  <a:lnTo>
                    <a:pt x="278" y="732"/>
                  </a:lnTo>
                  <a:lnTo>
                    <a:pt x="270" y="732"/>
                  </a:lnTo>
                  <a:lnTo>
                    <a:pt x="264" y="730"/>
                  </a:lnTo>
                  <a:lnTo>
                    <a:pt x="252" y="724"/>
                  </a:lnTo>
                  <a:lnTo>
                    <a:pt x="244" y="716"/>
                  </a:lnTo>
                  <a:lnTo>
                    <a:pt x="234" y="712"/>
                  </a:lnTo>
                  <a:lnTo>
                    <a:pt x="232" y="702"/>
                  </a:lnTo>
                  <a:lnTo>
                    <a:pt x="228" y="696"/>
                  </a:lnTo>
                  <a:lnTo>
                    <a:pt x="220" y="686"/>
                  </a:lnTo>
                  <a:lnTo>
                    <a:pt x="220" y="662"/>
                  </a:lnTo>
                  <a:lnTo>
                    <a:pt x="232" y="650"/>
                  </a:lnTo>
                  <a:lnTo>
                    <a:pt x="244" y="640"/>
                  </a:lnTo>
                  <a:lnTo>
                    <a:pt x="260" y="616"/>
                  </a:lnTo>
                  <a:lnTo>
                    <a:pt x="264" y="602"/>
                  </a:lnTo>
                  <a:lnTo>
                    <a:pt x="268" y="592"/>
                  </a:lnTo>
                  <a:lnTo>
                    <a:pt x="274" y="582"/>
                  </a:lnTo>
                  <a:lnTo>
                    <a:pt x="280" y="572"/>
                  </a:lnTo>
                  <a:lnTo>
                    <a:pt x="292" y="556"/>
                  </a:lnTo>
                  <a:lnTo>
                    <a:pt x="298" y="546"/>
                  </a:lnTo>
                  <a:lnTo>
                    <a:pt x="302" y="536"/>
                  </a:lnTo>
                  <a:lnTo>
                    <a:pt x="304" y="516"/>
                  </a:lnTo>
                  <a:lnTo>
                    <a:pt x="308" y="518"/>
                  </a:lnTo>
                  <a:lnTo>
                    <a:pt x="312" y="520"/>
                  </a:lnTo>
                  <a:lnTo>
                    <a:pt x="316" y="528"/>
                  </a:lnTo>
                  <a:lnTo>
                    <a:pt x="316" y="538"/>
                  </a:lnTo>
                  <a:lnTo>
                    <a:pt x="314" y="550"/>
                  </a:lnTo>
                  <a:lnTo>
                    <a:pt x="316" y="556"/>
                  </a:lnTo>
                  <a:lnTo>
                    <a:pt x="318" y="562"/>
                  </a:lnTo>
                  <a:lnTo>
                    <a:pt x="322" y="568"/>
                  </a:lnTo>
                  <a:lnTo>
                    <a:pt x="330" y="572"/>
                  </a:lnTo>
                  <a:lnTo>
                    <a:pt x="348" y="572"/>
                  </a:lnTo>
                  <a:lnTo>
                    <a:pt x="358" y="568"/>
                  </a:lnTo>
                  <a:lnTo>
                    <a:pt x="366" y="562"/>
                  </a:lnTo>
                  <a:lnTo>
                    <a:pt x="368" y="524"/>
                  </a:lnTo>
                  <a:lnTo>
                    <a:pt x="368" y="508"/>
                  </a:lnTo>
                  <a:lnTo>
                    <a:pt x="366" y="494"/>
                  </a:lnTo>
                  <a:lnTo>
                    <a:pt x="358" y="484"/>
                  </a:lnTo>
                  <a:lnTo>
                    <a:pt x="352" y="474"/>
                  </a:lnTo>
                  <a:lnTo>
                    <a:pt x="348" y="466"/>
                  </a:lnTo>
                  <a:lnTo>
                    <a:pt x="348" y="458"/>
                  </a:lnTo>
                  <a:lnTo>
                    <a:pt x="350" y="452"/>
                  </a:lnTo>
                  <a:lnTo>
                    <a:pt x="352" y="444"/>
                  </a:lnTo>
                  <a:lnTo>
                    <a:pt x="360" y="428"/>
                  </a:lnTo>
                  <a:lnTo>
                    <a:pt x="358" y="410"/>
                  </a:lnTo>
                  <a:lnTo>
                    <a:pt x="352" y="392"/>
                  </a:lnTo>
                  <a:lnTo>
                    <a:pt x="346" y="380"/>
                  </a:lnTo>
                  <a:lnTo>
                    <a:pt x="340" y="372"/>
                  </a:lnTo>
                  <a:lnTo>
                    <a:pt x="338" y="348"/>
                  </a:lnTo>
                  <a:lnTo>
                    <a:pt x="350" y="320"/>
                  </a:lnTo>
                  <a:lnTo>
                    <a:pt x="352" y="306"/>
                  </a:lnTo>
                  <a:lnTo>
                    <a:pt x="354" y="294"/>
                  </a:lnTo>
                  <a:lnTo>
                    <a:pt x="364" y="268"/>
                  </a:lnTo>
                  <a:lnTo>
                    <a:pt x="362" y="252"/>
                  </a:lnTo>
                  <a:lnTo>
                    <a:pt x="360" y="236"/>
                  </a:lnTo>
                  <a:lnTo>
                    <a:pt x="356" y="218"/>
                  </a:lnTo>
                  <a:lnTo>
                    <a:pt x="350" y="202"/>
                  </a:lnTo>
                  <a:lnTo>
                    <a:pt x="342" y="188"/>
                  </a:lnTo>
                  <a:lnTo>
                    <a:pt x="334" y="174"/>
                  </a:lnTo>
                  <a:lnTo>
                    <a:pt x="324" y="164"/>
                  </a:lnTo>
                  <a:lnTo>
                    <a:pt x="314" y="158"/>
                  </a:lnTo>
                  <a:lnTo>
                    <a:pt x="296" y="158"/>
                  </a:lnTo>
                  <a:lnTo>
                    <a:pt x="284" y="160"/>
                  </a:lnTo>
                  <a:lnTo>
                    <a:pt x="272" y="164"/>
                  </a:lnTo>
                  <a:lnTo>
                    <a:pt x="262" y="172"/>
                  </a:lnTo>
                  <a:lnTo>
                    <a:pt x="252" y="188"/>
                  </a:lnTo>
                  <a:lnTo>
                    <a:pt x="244" y="198"/>
                  </a:lnTo>
                  <a:lnTo>
                    <a:pt x="234" y="204"/>
                  </a:lnTo>
                  <a:lnTo>
                    <a:pt x="216" y="208"/>
                  </a:lnTo>
                  <a:lnTo>
                    <a:pt x="198" y="210"/>
                  </a:lnTo>
                  <a:lnTo>
                    <a:pt x="182" y="214"/>
                  </a:lnTo>
                  <a:lnTo>
                    <a:pt x="166" y="218"/>
                  </a:lnTo>
                  <a:lnTo>
                    <a:pt x="152" y="222"/>
                  </a:lnTo>
                  <a:lnTo>
                    <a:pt x="144" y="218"/>
                  </a:lnTo>
                  <a:lnTo>
                    <a:pt x="138" y="212"/>
                  </a:lnTo>
                  <a:lnTo>
                    <a:pt x="134" y="208"/>
                  </a:lnTo>
                  <a:lnTo>
                    <a:pt x="132" y="202"/>
                  </a:lnTo>
                  <a:lnTo>
                    <a:pt x="130" y="192"/>
                  </a:lnTo>
                  <a:lnTo>
                    <a:pt x="128" y="184"/>
                  </a:lnTo>
                  <a:lnTo>
                    <a:pt x="124" y="164"/>
                  </a:lnTo>
                  <a:lnTo>
                    <a:pt x="118" y="148"/>
                  </a:lnTo>
                  <a:lnTo>
                    <a:pt x="110" y="136"/>
                  </a:lnTo>
                  <a:lnTo>
                    <a:pt x="102" y="126"/>
                  </a:lnTo>
                  <a:lnTo>
                    <a:pt x="86" y="120"/>
                  </a:lnTo>
                  <a:lnTo>
                    <a:pt x="72" y="116"/>
                  </a:lnTo>
                  <a:lnTo>
                    <a:pt x="62" y="114"/>
                  </a:lnTo>
                  <a:lnTo>
                    <a:pt x="54" y="116"/>
                  </a:lnTo>
                  <a:lnTo>
                    <a:pt x="48" y="122"/>
                  </a:lnTo>
                  <a:lnTo>
                    <a:pt x="46" y="130"/>
                  </a:lnTo>
                  <a:lnTo>
                    <a:pt x="44" y="140"/>
                  </a:lnTo>
                  <a:lnTo>
                    <a:pt x="44" y="156"/>
                  </a:lnTo>
                  <a:lnTo>
                    <a:pt x="0" y="124"/>
                  </a:lnTo>
                  <a:lnTo>
                    <a:pt x="0" y="118"/>
                  </a:lnTo>
                  <a:lnTo>
                    <a:pt x="20" y="96"/>
                  </a:lnTo>
                  <a:lnTo>
                    <a:pt x="24" y="58"/>
                  </a:lnTo>
                  <a:lnTo>
                    <a:pt x="10" y="46"/>
                  </a:lnTo>
                  <a:lnTo>
                    <a:pt x="72" y="10"/>
                  </a:lnTo>
                  <a:lnTo>
                    <a:pt x="88" y="4"/>
                  </a:lnTo>
                  <a:lnTo>
                    <a:pt x="104" y="0"/>
                  </a:lnTo>
                  <a:lnTo>
                    <a:pt x="122" y="0"/>
                  </a:lnTo>
                  <a:lnTo>
                    <a:pt x="142" y="2"/>
                  </a:lnTo>
                  <a:lnTo>
                    <a:pt x="156" y="10"/>
                  </a:lnTo>
                  <a:lnTo>
                    <a:pt x="168" y="16"/>
                  </a:lnTo>
                  <a:lnTo>
                    <a:pt x="184" y="18"/>
                  </a:lnTo>
                  <a:lnTo>
                    <a:pt x="204" y="20"/>
                  </a:lnTo>
                  <a:lnTo>
                    <a:pt x="224" y="16"/>
                  </a:lnTo>
                  <a:lnTo>
                    <a:pt x="240" y="14"/>
                  </a:lnTo>
                  <a:lnTo>
                    <a:pt x="258" y="18"/>
                  </a:lnTo>
                  <a:lnTo>
                    <a:pt x="282" y="26"/>
                  </a:lnTo>
                  <a:lnTo>
                    <a:pt x="324" y="78"/>
                  </a:lnTo>
                  <a:lnTo>
                    <a:pt x="348" y="106"/>
                  </a:lnTo>
                  <a:lnTo>
                    <a:pt x="374" y="136"/>
                  </a:lnTo>
                  <a:lnTo>
                    <a:pt x="392" y="184"/>
                  </a:lnTo>
                  <a:lnTo>
                    <a:pt x="436" y="222"/>
                  </a:lnTo>
                  <a:lnTo>
                    <a:pt x="446" y="236"/>
                  </a:lnTo>
                  <a:lnTo>
                    <a:pt x="452" y="246"/>
                  </a:lnTo>
                  <a:lnTo>
                    <a:pt x="456" y="258"/>
                  </a:lnTo>
                  <a:lnTo>
                    <a:pt x="458" y="278"/>
                  </a:lnTo>
                  <a:lnTo>
                    <a:pt x="464" y="284"/>
                  </a:lnTo>
                  <a:lnTo>
                    <a:pt x="470" y="290"/>
                  </a:lnTo>
                  <a:lnTo>
                    <a:pt x="492" y="306"/>
                  </a:lnTo>
                  <a:lnTo>
                    <a:pt x="496" y="314"/>
                  </a:lnTo>
                  <a:lnTo>
                    <a:pt x="498" y="330"/>
                  </a:lnTo>
                  <a:lnTo>
                    <a:pt x="504" y="354"/>
                  </a:lnTo>
                  <a:lnTo>
                    <a:pt x="514" y="358"/>
                  </a:lnTo>
                  <a:lnTo>
                    <a:pt x="532" y="358"/>
                  </a:lnTo>
                  <a:lnTo>
                    <a:pt x="552" y="356"/>
                  </a:lnTo>
                  <a:lnTo>
                    <a:pt x="570" y="354"/>
                  </a:lnTo>
                  <a:lnTo>
                    <a:pt x="580" y="354"/>
                  </a:lnTo>
                  <a:lnTo>
                    <a:pt x="588" y="354"/>
                  </a:lnTo>
                  <a:lnTo>
                    <a:pt x="600" y="358"/>
                  </a:lnTo>
                  <a:lnTo>
                    <a:pt x="614" y="366"/>
                  </a:lnTo>
                  <a:lnTo>
                    <a:pt x="638" y="366"/>
                  </a:lnTo>
                  <a:lnTo>
                    <a:pt x="642" y="362"/>
                  </a:lnTo>
                  <a:lnTo>
                    <a:pt x="646" y="360"/>
                  </a:lnTo>
                  <a:lnTo>
                    <a:pt x="662" y="358"/>
                  </a:lnTo>
                  <a:lnTo>
                    <a:pt x="704" y="396"/>
                  </a:lnTo>
                  <a:lnTo>
                    <a:pt x="716" y="396"/>
                  </a:lnTo>
                  <a:lnTo>
                    <a:pt x="728" y="396"/>
                  </a:lnTo>
                  <a:lnTo>
                    <a:pt x="740" y="400"/>
                  </a:lnTo>
                  <a:lnTo>
                    <a:pt x="748" y="404"/>
                  </a:lnTo>
                  <a:lnTo>
                    <a:pt x="754" y="410"/>
                  </a:lnTo>
                  <a:lnTo>
                    <a:pt x="770" y="448"/>
                  </a:lnTo>
                  <a:lnTo>
                    <a:pt x="772" y="458"/>
                  </a:lnTo>
                  <a:lnTo>
                    <a:pt x="778" y="470"/>
                  </a:lnTo>
                  <a:lnTo>
                    <a:pt x="784" y="484"/>
                  </a:lnTo>
                  <a:lnTo>
                    <a:pt x="792" y="496"/>
                  </a:lnTo>
                  <a:lnTo>
                    <a:pt x="802" y="506"/>
                  </a:lnTo>
                  <a:lnTo>
                    <a:pt x="808" y="510"/>
                  </a:lnTo>
                  <a:lnTo>
                    <a:pt x="814" y="512"/>
                  </a:lnTo>
                  <a:lnTo>
                    <a:pt x="822" y="514"/>
                  </a:lnTo>
                  <a:lnTo>
                    <a:pt x="830" y="512"/>
                  </a:lnTo>
                  <a:lnTo>
                    <a:pt x="838" y="510"/>
                  </a:lnTo>
                  <a:lnTo>
                    <a:pt x="846" y="506"/>
                  </a:lnTo>
                  <a:lnTo>
                    <a:pt x="878" y="498"/>
                  </a:lnTo>
                  <a:lnTo>
                    <a:pt x="912" y="486"/>
                  </a:lnTo>
                  <a:lnTo>
                    <a:pt x="928" y="476"/>
                  </a:lnTo>
                  <a:lnTo>
                    <a:pt x="942" y="454"/>
                  </a:lnTo>
                  <a:lnTo>
                    <a:pt x="956" y="436"/>
                  </a:lnTo>
                  <a:lnTo>
                    <a:pt x="972" y="420"/>
                  </a:lnTo>
                  <a:lnTo>
                    <a:pt x="990" y="404"/>
                  </a:lnTo>
                  <a:lnTo>
                    <a:pt x="1016" y="376"/>
                  </a:lnTo>
                  <a:lnTo>
                    <a:pt x="1064" y="336"/>
                  </a:lnTo>
                  <a:lnTo>
                    <a:pt x="1078" y="338"/>
                  </a:lnTo>
                  <a:lnTo>
                    <a:pt x="1084" y="340"/>
                  </a:lnTo>
                  <a:lnTo>
                    <a:pt x="1086" y="342"/>
                  </a:lnTo>
                  <a:lnTo>
                    <a:pt x="1088" y="346"/>
                  </a:lnTo>
                  <a:lnTo>
                    <a:pt x="1086" y="350"/>
                  </a:lnTo>
                  <a:lnTo>
                    <a:pt x="1084" y="370"/>
                  </a:lnTo>
                  <a:lnTo>
                    <a:pt x="1084" y="412"/>
                  </a:lnTo>
                  <a:lnTo>
                    <a:pt x="1100" y="428"/>
                  </a:lnTo>
                  <a:lnTo>
                    <a:pt x="1108" y="442"/>
                  </a:lnTo>
                  <a:lnTo>
                    <a:pt x="1112" y="448"/>
                  </a:lnTo>
                  <a:lnTo>
                    <a:pt x="1114" y="456"/>
                  </a:lnTo>
                  <a:lnTo>
                    <a:pt x="1112" y="498"/>
                  </a:lnTo>
                  <a:lnTo>
                    <a:pt x="1102" y="524"/>
                  </a:lnTo>
                  <a:lnTo>
                    <a:pt x="1098" y="530"/>
                  </a:lnTo>
                  <a:lnTo>
                    <a:pt x="1094" y="536"/>
                  </a:lnTo>
                  <a:lnTo>
                    <a:pt x="1092" y="550"/>
                  </a:lnTo>
                  <a:lnTo>
                    <a:pt x="1094" y="566"/>
                  </a:lnTo>
                  <a:lnTo>
                    <a:pt x="1096" y="584"/>
                  </a:lnTo>
                  <a:lnTo>
                    <a:pt x="1096" y="650"/>
                  </a:lnTo>
                  <a:lnTo>
                    <a:pt x="1086" y="690"/>
                  </a:lnTo>
                  <a:lnTo>
                    <a:pt x="1088" y="732"/>
                  </a:lnTo>
                  <a:lnTo>
                    <a:pt x="1080" y="742"/>
                  </a:lnTo>
                  <a:lnTo>
                    <a:pt x="1074" y="746"/>
                  </a:lnTo>
                  <a:lnTo>
                    <a:pt x="1068" y="750"/>
                  </a:lnTo>
                  <a:lnTo>
                    <a:pt x="1046" y="752"/>
                  </a:lnTo>
                  <a:lnTo>
                    <a:pt x="1028" y="748"/>
                  </a:lnTo>
                  <a:lnTo>
                    <a:pt x="1014" y="746"/>
                  </a:lnTo>
                  <a:lnTo>
                    <a:pt x="990" y="744"/>
                  </a:lnTo>
                  <a:lnTo>
                    <a:pt x="986" y="752"/>
                  </a:lnTo>
                  <a:lnTo>
                    <a:pt x="982" y="758"/>
                  </a:lnTo>
                  <a:lnTo>
                    <a:pt x="978" y="764"/>
                  </a:lnTo>
                  <a:lnTo>
                    <a:pt x="974" y="772"/>
                  </a:lnTo>
                  <a:lnTo>
                    <a:pt x="964" y="774"/>
                  </a:lnTo>
                  <a:lnTo>
                    <a:pt x="956" y="778"/>
                  </a:lnTo>
                  <a:lnTo>
                    <a:pt x="950" y="782"/>
                  </a:lnTo>
                  <a:lnTo>
                    <a:pt x="946" y="788"/>
                  </a:lnTo>
                  <a:lnTo>
                    <a:pt x="944" y="794"/>
                  </a:lnTo>
                  <a:lnTo>
                    <a:pt x="942" y="800"/>
                  </a:lnTo>
                  <a:lnTo>
                    <a:pt x="944" y="820"/>
                  </a:lnTo>
                  <a:lnTo>
                    <a:pt x="960" y="846"/>
                  </a:lnTo>
                  <a:lnTo>
                    <a:pt x="964" y="866"/>
                  </a:lnTo>
                  <a:lnTo>
                    <a:pt x="972" y="888"/>
                  </a:lnTo>
                  <a:lnTo>
                    <a:pt x="984" y="910"/>
                  </a:lnTo>
                  <a:lnTo>
                    <a:pt x="996" y="936"/>
                  </a:lnTo>
                  <a:lnTo>
                    <a:pt x="1006" y="976"/>
                  </a:lnTo>
                  <a:lnTo>
                    <a:pt x="992" y="976"/>
                  </a:lnTo>
                  <a:lnTo>
                    <a:pt x="982" y="972"/>
                  </a:lnTo>
                  <a:lnTo>
                    <a:pt x="972" y="968"/>
                  </a:lnTo>
                  <a:lnTo>
                    <a:pt x="962" y="962"/>
                  </a:lnTo>
                  <a:lnTo>
                    <a:pt x="948" y="950"/>
                  </a:lnTo>
                  <a:lnTo>
                    <a:pt x="936" y="942"/>
                  </a:lnTo>
                  <a:lnTo>
                    <a:pt x="934" y="934"/>
                  </a:lnTo>
                  <a:lnTo>
                    <a:pt x="932" y="928"/>
                  </a:lnTo>
                  <a:lnTo>
                    <a:pt x="928" y="924"/>
                  </a:lnTo>
                  <a:lnTo>
                    <a:pt x="924" y="920"/>
                  </a:lnTo>
                  <a:lnTo>
                    <a:pt x="918" y="920"/>
                  </a:lnTo>
                  <a:lnTo>
                    <a:pt x="914" y="918"/>
                  </a:lnTo>
                  <a:lnTo>
                    <a:pt x="910" y="920"/>
                  </a:lnTo>
                  <a:lnTo>
                    <a:pt x="906" y="922"/>
                  </a:lnTo>
                  <a:lnTo>
                    <a:pt x="904" y="930"/>
                  </a:lnTo>
                  <a:lnTo>
                    <a:pt x="888" y="934"/>
                  </a:lnTo>
                  <a:lnTo>
                    <a:pt x="874" y="940"/>
                  </a:lnTo>
                  <a:lnTo>
                    <a:pt x="848" y="954"/>
                  </a:lnTo>
                  <a:lnTo>
                    <a:pt x="848" y="972"/>
                  </a:lnTo>
                  <a:lnTo>
                    <a:pt x="852" y="976"/>
                  </a:lnTo>
                  <a:lnTo>
                    <a:pt x="840" y="982"/>
                  </a:lnTo>
                  <a:lnTo>
                    <a:pt x="832" y="992"/>
                  </a:lnTo>
                  <a:lnTo>
                    <a:pt x="812" y="996"/>
                  </a:lnTo>
                  <a:close/>
                </a:path>
              </a:pathLst>
            </a:custGeom>
            <a:pattFill prst="wdDnDiag">
              <a:fgClr>
                <a:srgbClr val="F2F2F2"/>
              </a:fgClr>
              <a:bgClr>
                <a:schemeClr val="bg1"/>
              </a:bgClr>
            </a:pattFill>
            <a:ln w="9525">
              <a:solidFill>
                <a:srgbClr val="009900"/>
              </a:solidFill>
              <a:round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43" name="Freeform 39"/>
            <p:cNvSpPr/>
            <p:nvPr/>
          </p:nvSpPr>
          <p:spPr bwMode="auto">
            <a:xfrm>
              <a:off x="3181350" y="2301875"/>
              <a:ext cx="2238375" cy="1905000"/>
            </a:xfrm>
            <a:custGeom>
              <a:gdLst>
                <a:gd fmla="*/ 1230 w 1410" name="T0"/>
                <a:gd fmla="*/ 918 h 1200" name="T1"/>
                <a:gd fmla="*/ 1196 w 1410" name="T2"/>
                <a:gd fmla="*/ 976 h 1200" name="T3"/>
                <a:gd fmla="*/ 1214 w 1410" name="T4"/>
                <a:gd fmla="*/ 1092 h 1200" name="T5"/>
                <a:gd fmla="*/ 1172 w 1410" name="T6"/>
                <a:gd fmla="*/ 1136 h 1200" name="T7"/>
                <a:gd fmla="*/ 1124 w 1410" name="T8"/>
                <a:gd fmla="*/ 1194 h 1200" name="T9"/>
                <a:gd fmla="*/ 1036 w 1410" name="T10"/>
                <a:gd fmla="*/ 1182 h 1200" name="T11"/>
                <a:gd fmla="*/ 972 w 1410" name="T12"/>
                <a:gd fmla="*/ 1096 h 1200" name="T13"/>
                <a:gd fmla="*/ 908 w 1410" name="T14"/>
                <a:gd fmla="*/ 1054 h 1200" name="T15"/>
                <a:gd fmla="*/ 834 w 1410" name="T16"/>
                <a:gd fmla="*/ 1030 h 1200" name="T17"/>
                <a:gd fmla="*/ 826 w 1410" name="T18"/>
                <a:gd fmla="*/ 1080 h 1200" name="T19"/>
                <a:gd fmla="*/ 788 w 1410" name="T20"/>
                <a:gd fmla="*/ 1120 h 1200" name="T21"/>
                <a:gd fmla="*/ 696 w 1410" name="T22"/>
                <a:gd fmla="*/ 1046 h 1200" name="T23"/>
                <a:gd fmla="*/ 764 w 1410" name="T24"/>
                <a:gd fmla="*/ 1022 h 1200" name="T25"/>
                <a:gd fmla="*/ 812 w 1410" name="T26"/>
                <a:gd fmla="*/ 1010 h 1200" name="T27"/>
                <a:gd fmla="*/ 818 w 1410" name="T28"/>
                <a:gd fmla="*/ 922 h 1200" name="T29"/>
                <a:gd fmla="*/ 878 w 1410" name="T30"/>
                <a:gd fmla="*/ 860 h 1200" name="T31"/>
                <a:gd fmla="*/ 876 w 1410" name="T32"/>
                <a:gd fmla="*/ 776 h 1200" name="T33"/>
                <a:gd fmla="*/ 846 w 1410" name="T34"/>
                <a:gd fmla="*/ 662 h 1200" name="T35"/>
                <a:gd fmla="*/ 760 w 1410" name="T36"/>
                <a:gd fmla="*/ 608 h 1200" name="T37"/>
                <a:gd fmla="*/ 638 w 1410" name="T38"/>
                <a:gd fmla="*/ 510 h 1200" name="T39"/>
                <a:gd fmla="*/ 506 w 1410" name="T40"/>
                <a:gd fmla="*/ 456 h 1200" name="T41"/>
                <a:gd fmla="*/ 412 w 1410" name="T42"/>
                <a:gd fmla="*/ 428 h 1200" name="T43"/>
                <a:gd fmla="*/ 356 w 1410" name="T44"/>
                <a:gd fmla="*/ 460 h 1200" name="T45"/>
                <a:gd fmla="*/ 318 w 1410" name="T46"/>
                <a:gd fmla="*/ 494 h 1200" name="T47"/>
                <a:gd fmla="*/ 182 w 1410" name="T48"/>
                <a:gd fmla="*/ 398 h 1200" name="T49"/>
                <a:gd fmla="*/ 42 w 1410" name="T50"/>
                <a:gd fmla="*/ 378 h 1200" name="T51"/>
                <a:gd fmla="*/ 8 w 1410" name="T52"/>
                <a:gd fmla="*/ 326 h 1200" name="T53"/>
                <a:gd fmla="*/ 12 w 1410" name="T54"/>
                <a:gd fmla="*/ 278 h 1200" name="T55"/>
                <a:gd fmla="*/ 100 w 1410" name="T56"/>
                <a:gd fmla="*/ 232 h 1200" name="T57"/>
                <a:gd fmla="*/ 156 w 1410" name="T58"/>
                <a:gd fmla="*/ 146 h 1200" name="T59"/>
                <a:gd fmla="*/ 274 w 1410" name="T60"/>
                <a:gd fmla="*/ 120 h 1200" name="T61"/>
                <a:gd fmla="*/ 308 w 1410" name="T62"/>
                <a:gd fmla="*/ 38 h 1200" name="T63"/>
                <a:gd fmla="*/ 346 w 1410" name="T64"/>
                <a:gd fmla="*/ 4 h 1200" name="T65"/>
                <a:gd fmla="*/ 450 w 1410" name="T66"/>
                <a:gd fmla="*/ 90 h 1200" name="T67"/>
                <a:gd fmla="*/ 446 w 1410" name="T68"/>
                <a:gd fmla="*/ 180 h 1200" name="T69"/>
                <a:gd fmla="*/ 506 w 1410" name="T70"/>
                <a:gd fmla="*/ 280 h 1200" name="T71"/>
                <a:gd fmla="*/ 652 w 1410" name="T72"/>
                <a:gd fmla="*/ 252 h 1200" name="T73"/>
                <a:gd fmla="*/ 626 w 1410" name="T74"/>
                <a:gd fmla="*/ 314 h 1200" name="T75"/>
                <a:gd fmla="*/ 632 w 1410" name="T76"/>
                <a:gd fmla="*/ 372 h 1200" name="T77"/>
                <a:gd fmla="*/ 702 w 1410" name="T78"/>
                <a:gd fmla="*/ 456 h 1200" name="T79"/>
                <a:gd fmla="*/ 780 w 1410" name="T80"/>
                <a:gd fmla="*/ 514 h 1200" name="T81"/>
                <a:gd fmla="*/ 808 w 1410" name="T82"/>
                <a:gd fmla="*/ 456 h 1200" name="T83"/>
                <a:gd fmla="*/ 868 w 1410" name="T84"/>
                <a:gd fmla="*/ 450 h 1200" name="T85"/>
                <a:gd fmla="*/ 938 w 1410" name="T86"/>
                <a:gd fmla="*/ 438 h 1200" name="T87"/>
                <a:gd fmla="*/ 1002 w 1410" name="T88"/>
                <a:gd fmla="*/ 440 h 1200" name="T89"/>
                <a:gd fmla="*/ 940 w 1410" name="T90"/>
                <a:gd fmla="*/ 512 h 1200" name="T91"/>
                <a:gd fmla="*/ 974 w 1410" name="T92"/>
                <a:gd fmla="*/ 642 h 1200" name="T93"/>
                <a:gd fmla="*/ 1024 w 1410" name="T94"/>
                <a:gd fmla="*/ 652 h 1200" name="T95"/>
                <a:gd fmla="*/ 1106 w 1410" name="T96"/>
                <a:gd fmla="*/ 762 h 1200" name="T97"/>
                <a:gd fmla="*/ 1152 w 1410" name="T98"/>
                <a:gd fmla="*/ 868 h 1200" name="T99"/>
                <a:gd fmla="*/ 1230 w 1410" name="T100"/>
                <a:gd fmla="*/ 850 h 1200" name="T101"/>
                <a:gd fmla="*/ 1250 w 1410" name="T102"/>
                <a:gd fmla="*/ 792 h 1200" name="T103"/>
                <a:gd fmla="*/ 1214 w 1410" name="T104"/>
                <a:gd fmla="*/ 742 h 1200" name="T105"/>
                <a:gd fmla="*/ 1258 w 1410" name="T106"/>
                <a:gd fmla="*/ 678 h 1200" name="T107"/>
                <a:gd fmla="*/ 1278 w 1410" name="T108"/>
                <a:gd fmla="*/ 688 h 1200" name="T109"/>
                <a:gd fmla="*/ 1344 w 1410" name="T110"/>
                <a:gd fmla="*/ 736 h 1200" name="T111"/>
                <a:gd fmla="*/ 1404 w 1410" name="T112"/>
                <a:gd fmla="*/ 860 h 1200" name="T113"/>
                <a:gd fmla="*/ 1360 w 1410" name="T114"/>
                <a:gd fmla="*/ 880 h 1200" name="T115"/>
                <a:gd fmla="*/ 1324 w 1410" name="T116"/>
                <a:gd fmla="*/ 938 h 1200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60000 65536" name="T165"/>
                <a:gd fmla="*/ 0 60000 65536" name="T166"/>
                <a:gd fmla="*/ 0 60000 65536" name="T167"/>
                <a:gd fmla="*/ 0 60000 65536" name="T168"/>
                <a:gd fmla="*/ 0 60000 65536" name="T169"/>
                <a:gd fmla="*/ 0 60000 65536" name="T170"/>
                <a:gd fmla="*/ 0 60000 65536" name="T171"/>
                <a:gd fmla="*/ 0 60000 65536" name="T172"/>
                <a:gd fmla="*/ 0 60000 65536" name="T173"/>
                <a:gd fmla="*/ 0 60000 65536" name="T174"/>
                <a:gd fmla="*/ 0 60000 65536" name="T175"/>
                <a:gd fmla="*/ 0 60000 65536" name="T176"/>
              </a:gdLst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b="b" l="0" r="r" t="0"/>
              <a:pathLst>
                <a:path h="1200" w="1410">
                  <a:moveTo>
                    <a:pt x="1314" y="940"/>
                  </a:moveTo>
                  <a:lnTo>
                    <a:pt x="1314" y="940"/>
                  </a:lnTo>
                  <a:lnTo>
                    <a:pt x="1302" y="932"/>
                  </a:lnTo>
                  <a:lnTo>
                    <a:pt x="1290" y="926"/>
                  </a:lnTo>
                  <a:lnTo>
                    <a:pt x="1280" y="922"/>
                  </a:lnTo>
                  <a:lnTo>
                    <a:pt x="1270" y="918"/>
                  </a:lnTo>
                  <a:lnTo>
                    <a:pt x="1250" y="916"/>
                  </a:lnTo>
                  <a:lnTo>
                    <a:pt x="1230" y="918"/>
                  </a:lnTo>
                  <a:lnTo>
                    <a:pt x="1220" y="920"/>
                  </a:lnTo>
                  <a:lnTo>
                    <a:pt x="1208" y="924"/>
                  </a:lnTo>
                  <a:lnTo>
                    <a:pt x="1202" y="936"/>
                  </a:lnTo>
                  <a:lnTo>
                    <a:pt x="1198" y="950"/>
                  </a:lnTo>
                  <a:lnTo>
                    <a:pt x="1196" y="962"/>
                  </a:lnTo>
                  <a:lnTo>
                    <a:pt x="1196" y="976"/>
                  </a:lnTo>
                  <a:lnTo>
                    <a:pt x="1200" y="990"/>
                  </a:lnTo>
                  <a:lnTo>
                    <a:pt x="1204" y="1006"/>
                  </a:lnTo>
                  <a:lnTo>
                    <a:pt x="1216" y="1036"/>
                  </a:lnTo>
                  <a:lnTo>
                    <a:pt x="1218" y="1062"/>
                  </a:lnTo>
                  <a:lnTo>
                    <a:pt x="1218" y="1076"/>
                  </a:lnTo>
                  <a:lnTo>
                    <a:pt x="1214" y="1092"/>
                  </a:lnTo>
                  <a:lnTo>
                    <a:pt x="1164" y="1092"/>
                  </a:lnTo>
                  <a:lnTo>
                    <a:pt x="1154" y="1098"/>
                  </a:lnTo>
                  <a:lnTo>
                    <a:pt x="1152" y="1102"/>
                  </a:lnTo>
                  <a:lnTo>
                    <a:pt x="1150" y="1120"/>
                  </a:lnTo>
                  <a:lnTo>
                    <a:pt x="1172" y="1136"/>
                  </a:lnTo>
                  <a:lnTo>
                    <a:pt x="1172" y="1150"/>
                  </a:lnTo>
                  <a:lnTo>
                    <a:pt x="1166" y="1166"/>
                  </a:lnTo>
                  <a:lnTo>
                    <a:pt x="1160" y="1182"/>
                  </a:lnTo>
                  <a:lnTo>
                    <a:pt x="1144" y="1184"/>
                  </a:lnTo>
                  <a:lnTo>
                    <a:pt x="1134" y="1188"/>
                  </a:lnTo>
                  <a:lnTo>
                    <a:pt x="1124" y="1194"/>
                  </a:lnTo>
                  <a:lnTo>
                    <a:pt x="1112" y="1198"/>
                  </a:lnTo>
                  <a:lnTo>
                    <a:pt x="1056" y="1200"/>
                  </a:lnTo>
                  <a:lnTo>
                    <a:pt x="1050" y="1198"/>
                  </a:lnTo>
                  <a:lnTo>
                    <a:pt x="1044" y="1188"/>
                  </a:lnTo>
                  <a:lnTo>
                    <a:pt x="1036" y="1182"/>
                  </a:lnTo>
                  <a:lnTo>
                    <a:pt x="1030" y="1178"/>
                  </a:lnTo>
                  <a:lnTo>
                    <a:pt x="1024" y="1176"/>
                  </a:lnTo>
                  <a:lnTo>
                    <a:pt x="1018" y="1160"/>
                  </a:lnTo>
                  <a:lnTo>
                    <a:pt x="996" y="1116"/>
                  </a:lnTo>
                  <a:lnTo>
                    <a:pt x="972" y="1096"/>
                  </a:lnTo>
                  <a:lnTo>
                    <a:pt x="968" y="1090"/>
                  </a:lnTo>
                  <a:lnTo>
                    <a:pt x="962" y="1084"/>
                  </a:lnTo>
                  <a:lnTo>
                    <a:pt x="950" y="1074"/>
                  </a:lnTo>
                  <a:lnTo>
                    <a:pt x="938" y="1070"/>
                  </a:lnTo>
                  <a:lnTo>
                    <a:pt x="928" y="1066"/>
                  </a:lnTo>
                  <a:lnTo>
                    <a:pt x="908" y="1054"/>
                  </a:lnTo>
                  <a:lnTo>
                    <a:pt x="900" y="1036"/>
                  </a:lnTo>
                  <a:lnTo>
                    <a:pt x="892" y="1024"/>
                  </a:lnTo>
                  <a:lnTo>
                    <a:pt x="884" y="1016"/>
                  </a:lnTo>
                  <a:lnTo>
                    <a:pt x="876" y="1014"/>
                  </a:lnTo>
                  <a:lnTo>
                    <a:pt x="868" y="1014"/>
                  </a:lnTo>
                  <a:lnTo>
                    <a:pt x="858" y="1016"/>
                  </a:lnTo>
                  <a:lnTo>
                    <a:pt x="834" y="1030"/>
                  </a:lnTo>
                  <a:lnTo>
                    <a:pt x="826" y="1038"/>
                  </a:lnTo>
                  <a:lnTo>
                    <a:pt x="820" y="1044"/>
                  </a:lnTo>
                  <a:lnTo>
                    <a:pt x="818" y="1052"/>
                  </a:lnTo>
                  <a:lnTo>
                    <a:pt x="818" y="1066"/>
                  </a:lnTo>
                  <a:lnTo>
                    <a:pt x="822" y="1074"/>
                  </a:lnTo>
                  <a:lnTo>
                    <a:pt x="826" y="1080"/>
                  </a:lnTo>
                  <a:lnTo>
                    <a:pt x="828" y="1090"/>
                  </a:lnTo>
                  <a:lnTo>
                    <a:pt x="830" y="1104"/>
                  </a:lnTo>
                  <a:lnTo>
                    <a:pt x="818" y="1112"/>
                  </a:lnTo>
                  <a:lnTo>
                    <a:pt x="812" y="1116"/>
                  </a:lnTo>
                  <a:lnTo>
                    <a:pt x="804" y="1118"/>
                  </a:lnTo>
                  <a:lnTo>
                    <a:pt x="788" y="1120"/>
                  </a:lnTo>
                  <a:lnTo>
                    <a:pt x="764" y="1104"/>
                  </a:lnTo>
                  <a:lnTo>
                    <a:pt x="742" y="1090"/>
                  </a:lnTo>
                  <a:lnTo>
                    <a:pt x="724" y="1074"/>
                  </a:lnTo>
                  <a:lnTo>
                    <a:pt x="708" y="1058"/>
                  </a:lnTo>
                  <a:lnTo>
                    <a:pt x="702" y="1052"/>
                  </a:lnTo>
                  <a:lnTo>
                    <a:pt x="696" y="1046"/>
                  </a:lnTo>
                  <a:lnTo>
                    <a:pt x="692" y="1036"/>
                  </a:lnTo>
                  <a:lnTo>
                    <a:pt x="690" y="1028"/>
                  </a:lnTo>
                  <a:lnTo>
                    <a:pt x="688" y="1010"/>
                  </a:lnTo>
                  <a:lnTo>
                    <a:pt x="688" y="998"/>
                  </a:lnTo>
                  <a:lnTo>
                    <a:pt x="730" y="1000"/>
                  </a:lnTo>
                  <a:lnTo>
                    <a:pt x="764" y="1022"/>
                  </a:lnTo>
                  <a:lnTo>
                    <a:pt x="776" y="1022"/>
                  </a:lnTo>
                  <a:lnTo>
                    <a:pt x="788" y="1022"/>
                  </a:lnTo>
                  <a:lnTo>
                    <a:pt x="794" y="1022"/>
                  </a:lnTo>
                  <a:lnTo>
                    <a:pt x="800" y="1020"/>
                  </a:lnTo>
                  <a:lnTo>
                    <a:pt x="806" y="1016"/>
                  </a:lnTo>
                  <a:lnTo>
                    <a:pt x="812" y="1010"/>
                  </a:lnTo>
                  <a:lnTo>
                    <a:pt x="812" y="994"/>
                  </a:lnTo>
                  <a:lnTo>
                    <a:pt x="790" y="974"/>
                  </a:lnTo>
                  <a:lnTo>
                    <a:pt x="782" y="966"/>
                  </a:lnTo>
                  <a:lnTo>
                    <a:pt x="778" y="958"/>
                  </a:lnTo>
                  <a:lnTo>
                    <a:pt x="798" y="944"/>
                  </a:lnTo>
                  <a:lnTo>
                    <a:pt x="818" y="922"/>
                  </a:lnTo>
                  <a:lnTo>
                    <a:pt x="836" y="900"/>
                  </a:lnTo>
                  <a:lnTo>
                    <a:pt x="842" y="888"/>
                  </a:lnTo>
                  <a:lnTo>
                    <a:pt x="846" y="878"/>
                  </a:lnTo>
                  <a:lnTo>
                    <a:pt x="862" y="870"/>
                  </a:lnTo>
                  <a:lnTo>
                    <a:pt x="874" y="862"/>
                  </a:lnTo>
                  <a:lnTo>
                    <a:pt x="878" y="860"/>
                  </a:lnTo>
                  <a:lnTo>
                    <a:pt x="884" y="856"/>
                  </a:lnTo>
                  <a:lnTo>
                    <a:pt x="892" y="846"/>
                  </a:lnTo>
                  <a:lnTo>
                    <a:pt x="890" y="804"/>
                  </a:lnTo>
                  <a:lnTo>
                    <a:pt x="884" y="796"/>
                  </a:lnTo>
                  <a:lnTo>
                    <a:pt x="878" y="786"/>
                  </a:lnTo>
                  <a:lnTo>
                    <a:pt x="876" y="776"/>
                  </a:lnTo>
                  <a:lnTo>
                    <a:pt x="874" y="768"/>
                  </a:lnTo>
                  <a:lnTo>
                    <a:pt x="874" y="754"/>
                  </a:lnTo>
                  <a:lnTo>
                    <a:pt x="874" y="748"/>
                  </a:lnTo>
                  <a:lnTo>
                    <a:pt x="872" y="746"/>
                  </a:lnTo>
                  <a:lnTo>
                    <a:pt x="852" y="696"/>
                  </a:lnTo>
                  <a:lnTo>
                    <a:pt x="846" y="662"/>
                  </a:lnTo>
                  <a:lnTo>
                    <a:pt x="830" y="630"/>
                  </a:lnTo>
                  <a:lnTo>
                    <a:pt x="824" y="618"/>
                  </a:lnTo>
                  <a:lnTo>
                    <a:pt x="818" y="612"/>
                  </a:lnTo>
                  <a:lnTo>
                    <a:pt x="770" y="612"/>
                  </a:lnTo>
                  <a:lnTo>
                    <a:pt x="760" y="608"/>
                  </a:lnTo>
                  <a:lnTo>
                    <a:pt x="748" y="602"/>
                  </a:lnTo>
                  <a:lnTo>
                    <a:pt x="728" y="588"/>
                  </a:lnTo>
                  <a:lnTo>
                    <a:pt x="710" y="576"/>
                  </a:lnTo>
                  <a:lnTo>
                    <a:pt x="696" y="566"/>
                  </a:lnTo>
                  <a:lnTo>
                    <a:pt x="648" y="510"/>
                  </a:lnTo>
                  <a:lnTo>
                    <a:pt x="638" y="510"/>
                  </a:lnTo>
                  <a:lnTo>
                    <a:pt x="630" y="512"/>
                  </a:lnTo>
                  <a:lnTo>
                    <a:pt x="618" y="516"/>
                  </a:lnTo>
                  <a:lnTo>
                    <a:pt x="594" y="514"/>
                  </a:lnTo>
                  <a:lnTo>
                    <a:pt x="548" y="476"/>
                  </a:lnTo>
                  <a:lnTo>
                    <a:pt x="506" y="456"/>
                  </a:lnTo>
                  <a:lnTo>
                    <a:pt x="486" y="454"/>
                  </a:lnTo>
                  <a:lnTo>
                    <a:pt x="470" y="452"/>
                  </a:lnTo>
                  <a:lnTo>
                    <a:pt x="442" y="446"/>
                  </a:lnTo>
                  <a:lnTo>
                    <a:pt x="430" y="436"/>
                  </a:lnTo>
                  <a:lnTo>
                    <a:pt x="422" y="432"/>
                  </a:lnTo>
                  <a:lnTo>
                    <a:pt x="412" y="428"/>
                  </a:lnTo>
                  <a:lnTo>
                    <a:pt x="406" y="426"/>
                  </a:lnTo>
                  <a:lnTo>
                    <a:pt x="390" y="426"/>
                  </a:lnTo>
                  <a:lnTo>
                    <a:pt x="370" y="426"/>
                  </a:lnTo>
                  <a:lnTo>
                    <a:pt x="352" y="436"/>
                  </a:lnTo>
                  <a:lnTo>
                    <a:pt x="354" y="448"/>
                  </a:lnTo>
                  <a:lnTo>
                    <a:pt x="356" y="460"/>
                  </a:lnTo>
                  <a:lnTo>
                    <a:pt x="358" y="472"/>
                  </a:lnTo>
                  <a:lnTo>
                    <a:pt x="356" y="490"/>
                  </a:lnTo>
                  <a:lnTo>
                    <a:pt x="352" y="494"/>
                  </a:lnTo>
                  <a:lnTo>
                    <a:pt x="346" y="496"/>
                  </a:lnTo>
                  <a:lnTo>
                    <a:pt x="338" y="498"/>
                  </a:lnTo>
                  <a:lnTo>
                    <a:pt x="332" y="498"/>
                  </a:lnTo>
                  <a:lnTo>
                    <a:pt x="318" y="494"/>
                  </a:lnTo>
                  <a:lnTo>
                    <a:pt x="304" y="486"/>
                  </a:lnTo>
                  <a:lnTo>
                    <a:pt x="290" y="478"/>
                  </a:lnTo>
                  <a:lnTo>
                    <a:pt x="278" y="468"/>
                  </a:lnTo>
                  <a:lnTo>
                    <a:pt x="262" y="452"/>
                  </a:lnTo>
                  <a:lnTo>
                    <a:pt x="222" y="420"/>
                  </a:lnTo>
                  <a:lnTo>
                    <a:pt x="182" y="398"/>
                  </a:lnTo>
                  <a:lnTo>
                    <a:pt x="164" y="390"/>
                  </a:lnTo>
                  <a:lnTo>
                    <a:pt x="148" y="384"/>
                  </a:lnTo>
                  <a:lnTo>
                    <a:pt x="116" y="384"/>
                  </a:lnTo>
                  <a:lnTo>
                    <a:pt x="86" y="384"/>
                  </a:lnTo>
                  <a:lnTo>
                    <a:pt x="70" y="384"/>
                  </a:lnTo>
                  <a:lnTo>
                    <a:pt x="56" y="382"/>
                  </a:lnTo>
                  <a:lnTo>
                    <a:pt x="42" y="378"/>
                  </a:lnTo>
                  <a:lnTo>
                    <a:pt x="30" y="374"/>
                  </a:lnTo>
                  <a:lnTo>
                    <a:pt x="20" y="372"/>
                  </a:lnTo>
                  <a:lnTo>
                    <a:pt x="18" y="358"/>
                  </a:lnTo>
                  <a:lnTo>
                    <a:pt x="14" y="344"/>
                  </a:lnTo>
                  <a:lnTo>
                    <a:pt x="12" y="332"/>
                  </a:lnTo>
                  <a:lnTo>
                    <a:pt x="8" y="326"/>
                  </a:lnTo>
                  <a:lnTo>
                    <a:pt x="4" y="310"/>
                  </a:lnTo>
                  <a:lnTo>
                    <a:pt x="0" y="296"/>
                  </a:lnTo>
                  <a:lnTo>
                    <a:pt x="0" y="290"/>
                  </a:lnTo>
                  <a:lnTo>
                    <a:pt x="2" y="284"/>
                  </a:lnTo>
                  <a:lnTo>
                    <a:pt x="4" y="280"/>
                  </a:lnTo>
                  <a:lnTo>
                    <a:pt x="12" y="278"/>
                  </a:lnTo>
                  <a:lnTo>
                    <a:pt x="20" y="262"/>
                  </a:lnTo>
                  <a:lnTo>
                    <a:pt x="28" y="246"/>
                  </a:lnTo>
                  <a:lnTo>
                    <a:pt x="46" y="246"/>
                  </a:lnTo>
                  <a:lnTo>
                    <a:pt x="68" y="244"/>
                  </a:lnTo>
                  <a:lnTo>
                    <a:pt x="80" y="242"/>
                  </a:lnTo>
                  <a:lnTo>
                    <a:pt x="90" y="238"/>
                  </a:lnTo>
                  <a:lnTo>
                    <a:pt x="100" y="232"/>
                  </a:lnTo>
                  <a:lnTo>
                    <a:pt x="108" y="226"/>
                  </a:lnTo>
                  <a:lnTo>
                    <a:pt x="120" y="200"/>
                  </a:lnTo>
                  <a:lnTo>
                    <a:pt x="142" y="176"/>
                  </a:lnTo>
                  <a:lnTo>
                    <a:pt x="150" y="158"/>
                  </a:lnTo>
                  <a:lnTo>
                    <a:pt x="156" y="146"/>
                  </a:lnTo>
                  <a:lnTo>
                    <a:pt x="166" y="136"/>
                  </a:lnTo>
                  <a:lnTo>
                    <a:pt x="176" y="130"/>
                  </a:lnTo>
                  <a:lnTo>
                    <a:pt x="188" y="126"/>
                  </a:lnTo>
                  <a:lnTo>
                    <a:pt x="202" y="124"/>
                  </a:lnTo>
                  <a:lnTo>
                    <a:pt x="238" y="120"/>
                  </a:lnTo>
                  <a:lnTo>
                    <a:pt x="252" y="120"/>
                  </a:lnTo>
                  <a:lnTo>
                    <a:pt x="274" y="120"/>
                  </a:lnTo>
                  <a:lnTo>
                    <a:pt x="286" y="120"/>
                  </a:lnTo>
                  <a:lnTo>
                    <a:pt x="298" y="118"/>
                  </a:lnTo>
                  <a:lnTo>
                    <a:pt x="308" y="114"/>
                  </a:lnTo>
                  <a:lnTo>
                    <a:pt x="316" y="108"/>
                  </a:lnTo>
                  <a:lnTo>
                    <a:pt x="308" y="62"/>
                  </a:lnTo>
                  <a:lnTo>
                    <a:pt x="308" y="38"/>
                  </a:lnTo>
                  <a:lnTo>
                    <a:pt x="310" y="26"/>
                  </a:lnTo>
                  <a:lnTo>
                    <a:pt x="312" y="16"/>
                  </a:lnTo>
                  <a:lnTo>
                    <a:pt x="318" y="8"/>
                  </a:lnTo>
                  <a:lnTo>
                    <a:pt x="324" y="2"/>
                  </a:lnTo>
                  <a:lnTo>
                    <a:pt x="328" y="0"/>
                  </a:lnTo>
                  <a:lnTo>
                    <a:pt x="334" y="0"/>
                  </a:lnTo>
                  <a:lnTo>
                    <a:pt x="346" y="4"/>
                  </a:lnTo>
                  <a:lnTo>
                    <a:pt x="434" y="16"/>
                  </a:lnTo>
                  <a:lnTo>
                    <a:pt x="432" y="24"/>
                  </a:lnTo>
                  <a:lnTo>
                    <a:pt x="430" y="36"/>
                  </a:lnTo>
                  <a:lnTo>
                    <a:pt x="432" y="60"/>
                  </a:lnTo>
                  <a:lnTo>
                    <a:pt x="444" y="80"/>
                  </a:lnTo>
                  <a:lnTo>
                    <a:pt x="450" y="90"/>
                  </a:lnTo>
                  <a:lnTo>
                    <a:pt x="456" y="106"/>
                  </a:lnTo>
                  <a:lnTo>
                    <a:pt x="456" y="130"/>
                  </a:lnTo>
                  <a:lnTo>
                    <a:pt x="448" y="152"/>
                  </a:lnTo>
                  <a:lnTo>
                    <a:pt x="444" y="166"/>
                  </a:lnTo>
                  <a:lnTo>
                    <a:pt x="446" y="180"/>
                  </a:lnTo>
                  <a:lnTo>
                    <a:pt x="490" y="222"/>
                  </a:lnTo>
                  <a:lnTo>
                    <a:pt x="496" y="234"/>
                  </a:lnTo>
                  <a:lnTo>
                    <a:pt x="496" y="276"/>
                  </a:lnTo>
                  <a:lnTo>
                    <a:pt x="500" y="278"/>
                  </a:lnTo>
                  <a:lnTo>
                    <a:pt x="506" y="280"/>
                  </a:lnTo>
                  <a:lnTo>
                    <a:pt x="526" y="282"/>
                  </a:lnTo>
                  <a:lnTo>
                    <a:pt x="538" y="274"/>
                  </a:lnTo>
                  <a:lnTo>
                    <a:pt x="552" y="266"/>
                  </a:lnTo>
                  <a:lnTo>
                    <a:pt x="566" y="262"/>
                  </a:lnTo>
                  <a:lnTo>
                    <a:pt x="582" y="258"/>
                  </a:lnTo>
                  <a:lnTo>
                    <a:pt x="618" y="254"/>
                  </a:lnTo>
                  <a:lnTo>
                    <a:pt x="652" y="252"/>
                  </a:lnTo>
                  <a:lnTo>
                    <a:pt x="658" y="268"/>
                  </a:lnTo>
                  <a:lnTo>
                    <a:pt x="650" y="284"/>
                  </a:lnTo>
                  <a:lnTo>
                    <a:pt x="644" y="298"/>
                  </a:lnTo>
                  <a:lnTo>
                    <a:pt x="636" y="308"/>
                  </a:lnTo>
                  <a:lnTo>
                    <a:pt x="626" y="314"/>
                  </a:lnTo>
                  <a:lnTo>
                    <a:pt x="612" y="324"/>
                  </a:lnTo>
                  <a:lnTo>
                    <a:pt x="606" y="330"/>
                  </a:lnTo>
                  <a:lnTo>
                    <a:pt x="602" y="338"/>
                  </a:lnTo>
                  <a:lnTo>
                    <a:pt x="600" y="348"/>
                  </a:lnTo>
                  <a:lnTo>
                    <a:pt x="600" y="360"/>
                  </a:lnTo>
                  <a:lnTo>
                    <a:pt x="632" y="372"/>
                  </a:lnTo>
                  <a:lnTo>
                    <a:pt x="640" y="384"/>
                  </a:lnTo>
                  <a:lnTo>
                    <a:pt x="652" y="396"/>
                  </a:lnTo>
                  <a:lnTo>
                    <a:pt x="664" y="406"/>
                  </a:lnTo>
                  <a:lnTo>
                    <a:pt x="680" y="416"/>
                  </a:lnTo>
                  <a:lnTo>
                    <a:pt x="686" y="428"/>
                  </a:lnTo>
                  <a:lnTo>
                    <a:pt x="692" y="442"/>
                  </a:lnTo>
                  <a:lnTo>
                    <a:pt x="702" y="456"/>
                  </a:lnTo>
                  <a:lnTo>
                    <a:pt x="706" y="460"/>
                  </a:lnTo>
                  <a:lnTo>
                    <a:pt x="714" y="464"/>
                  </a:lnTo>
                  <a:lnTo>
                    <a:pt x="744" y="504"/>
                  </a:lnTo>
                  <a:lnTo>
                    <a:pt x="754" y="508"/>
                  </a:lnTo>
                  <a:lnTo>
                    <a:pt x="772" y="514"/>
                  </a:lnTo>
                  <a:lnTo>
                    <a:pt x="780" y="514"/>
                  </a:lnTo>
                  <a:lnTo>
                    <a:pt x="788" y="514"/>
                  </a:lnTo>
                  <a:lnTo>
                    <a:pt x="796" y="510"/>
                  </a:lnTo>
                  <a:lnTo>
                    <a:pt x="802" y="504"/>
                  </a:lnTo>
                  <a:lnTo>
                    <a:pt x="802" y="476"/>
                  </a:lnTo>
                  <a:lnTo>
                    <a:pt x="802" y="468"/>
                  </a:lnTo>
                  <a:lnTo>
                    <a:pt x="804" y="460"/>
                  </a:lnTo>
                  <a:lnTo>
                    <a:pt x="808" y="456"/>
                  </a:lnTo>
                  <a:lnTo>
                    <a:pt x="812" y="452"/>
                  </a:lnTo>
                  <a:lnTo>
                    <a:pt x="822" y="448"/>
                  </a:lnTo>
                  <a:lnTo>
                    <a:pt x="834" y="446"/>
                  </a:lnTo>
                  <a:lnTo>
                    <a:pt x="846" y="446"/>
                  </a:lnTo>
                  <a:lnTo>
                    <a:pt x="856" y="446"/>
                  </a:lnTo>
                  <a:lnTo>
                    <a:pt x="862" y="448"/>
                  </a:lnTo>
                  <a:lnTo>
                    <a:pt x="868" y="450"/>
                  </a:lnTo>
                  <a:lnTo>
                    <a:pt x="876" y="454"/>
                  </a:lnTo>
                  <a:lnTo>
                    <a:pt x="882" y="460"/>
                  </a:lnTo>
                  <a:lnTo>
                    <a:pt x="898" y="462"/>
                  </a:lnTo>
                  <a:lnTo>
                    <a:pt x="912" y="454"/>
                  </a:lnTo>
                  <a:lnTo>
                    <a:pt x="926" y="446"/>
                  </a:lnTo>
                  <a:lnTo>
                    <a:pt x="938" y="438"/>
                  </a:lnTo>
                  <a:lnTo>
                    <a:pt x="950" y="430"/>
                  </a:lnTo>
                  <a:lnTo>
                    <a:pt x="956" y="424"/>
                  </a:lnTo>
                  <a:lnTo>
                    <a:pt x="964" y="422"/>
                  </a:lnTo>
                  <a:lnTo>
                    <a:pt x="988" y="420"/>
                  </a:lnTo>
                  <a:lnTo>
                    <a:pt x="1002" y="440"/>
                  </a:lnTo>
                  <a:lnTo>
                    <a:pt x="1000" y="448"/>
                  </a:lnTo>
                  <a:lnTo>
                    <a:pt x="996" y="456"/>
                  </a:lnTo>
                  <a:lnTo>
                    <a:pt x="990" y="464"/>
                  </a:lnTo>
                  <a:lnTo>
                    <a:pt x="984" y="472"/>
                  </a:lnTo>
                  <a:lnTo>
                    <a:pt x="968" y="484"/>
                  </a:lnTo>
                  <a:lnTo>
                    <a:pt x="952" y="496"/>
                  </a:lnTo>
                  <a:lnTo>
                    <a:pt x="940" y="512"/>
                  </a:lnTo>
                  <a:lnTo>
                    <a:pt x="934" y="530"/>
                  </a:lnTo>
                  <a:lnTo>
                    <a:pt x="932" y="550"/>
                  </a:lnTo>
                  <a:lnTo>
                    <a:pt x="930" y="574"/>
                  </a:lnTo>
                  <a:lnTo>
                    <a:pt x="954" y="618"/>
                  </a:lnTo>
                  <a:lnTo>
                    <a:pt x="962" y="630"/>
                  </a:lnTo>
                  <a:lnTo>
                    <a:pt x="974" y="642"/>
                  </a:lnTo>
                  <a:lnTo>
                    <a:pt x="982" y="648"/>
                  </a:lnTo>
                  <a:lnTo>
                    <a:pt x="990" y="652"/>
                  </a:lnTo>
                  <a:lnTo>
                    <a:pt x="1000" y="656"/>
                  </a:lnTo>
                  <a:lnTo>
                    <a:pt x="1010" y="656"/>
                  </a:lnTo>
                  <a:lnTo>
                    <a:pt x="1012" y="652"/>
                  </a:lnTo>
                  <a:lnTo>
                    <a:pt x="1024" y="652"/>
                  </a:lnTo>
                  <a:lnTo>
                    <a:pt x="1032" y="656"/>
                  </a:lnTo>
                  <a:lnTo>
                    <a:pt x="1040" y="662"/>
                  </a:lnTo>
                  <a:lnTo>
                    <a:pt x="1060" y="680"/>
                  </a:lnTo>
                  <a:lnTo>
                    <a:pt x="1082" y="704"/>
                  </a:lnTo>
                  <a:lnTo>
                    <a:pt x="1098" y="726"/>
                  </a:lnTo>
                  <a:lnTo>
                    <a:pt x="1106" y="762"/>
                  </a:lnTo>
                  <a:lnTo>
                    <a:pt x="1108" y="784"/>
                  </a:lnTo>
                  <a:lnTo>
                    <a:pt x="1112" y="810"/>
                  </a:lnTo>
                  <a:lnTo>
                    <a:pt x="1118" y="840"/>
                  </a:lnTo>
                  <a:lnTo>
                    <a:pt x="1130" y="852"/>
                  </a:lnTo>
                  <a:lnTo>
                    <a:pt x="1140" y="860"/>
                  </a:lnTo>
                  <a:lnTo>
                    <a:pt x="1152" y="868"/>
                  </a:lnTo>
                  <a:lnTo>
                    <a:pt x="1172" y="882"/>
                  </a:lnTo>
                  <a:lnTo>
                    <a:pt x="1188" y="876"/>
                  </a:lnTo>
                  <a:lnTo>
                    <a:pt x="1214" y="866"/>
                  </a:lnTo>
                  <a:lnTo>
                    <a:pt x="1216" y="858"/>
                  </a:lnTo>
                  <a:lnTo>
                    <a:pt x="1220" y="854"/>
                  </a:lnTo>
                  <a:lnTo>
                    <a:pt x="1230" y="850"/>
                  </a:lnTo>
                  <a:lnTo>
                    <a:pt x="1246" y="846"/>
                  </a:lnTo>
                  <a:lnTo>
                    <a:pt x="1252" y="836"/>
                  </a:lnTo>
                  <a:lnTo>
                    <a:pt x="1258" y="826"/>
                  </a:lnTo>
                  <a:lnTo>
                    <a:pt x="1258" y="818"/>
                  </a:lnTo>
                  <a:lnTo>
                    <a:pt x="1258" y="808"/>
                  </a:lnTo>
                  <a:lnTo>
                    <a:pt x="1254" y="800"/>
                  </a:lnTo>
                  <a:lnTo>
                    <a:pt x="1250" y="792"/>
                  </a:lnTo>
                  <a:lnTo>
                    <a:pt x="1240" y="780"/>
                  </a:lnTo>
                  <a:lnTo>
                    <a:pt x="1222" y="774"/>
                  </a:lnTo>
                  <a:lnTo>
                    <a:pt x="1216" y="770"/>
                  </a:lnTo>
                  <a:lnTo>
                    <a:pt x="1214" y="766"/>
                  </a:lnTo>
                  <a:lnTo>
                    <a:pt x="1212" y="762"/>
                  </a:lnTo>
                  <a:lnTo>
                    <a:pt x="1212" y="756"/>
                  </a:lnTo>
                  <a:lnTo>
                    <a:pt x="1214" y="742"/>
                  </a:lnTo>
                  <a:lnTo>
                    <a:pt x="1234" y="712"/>
                  </a:lnTo>
                  <a:lnTo>
                    <a:pt x="1234" y="682"/>
                  </a:lnTo>
                  <a:lnTo>
                    <a:pt x="1240" y="678"/>
                  </a:lnTo>
                  <a:lnTo>
                    <a:pt x="1244" y="678"/>
                  </a:lnTo>
                  <a:lnTo>
                    <a:pt x="1258" y="678"/>
                  </a:lnTo>
                  <a:lnTo>
                    <a:pt x="1270" y="664"/>
                  </a:lnTo>
                  <a:lnTo>
                    <a:pt x="1284" y="656"/>
                  </a:lnTo>
                  <a:lnTo>
                    <a:pt x="1286" y="670"/>
                  </a:lnTo>
                  <a:lnTo>
                    <a:pt x="1284" y="678"/>
                  </a:lnTo>
                  <a:lnTo>
                    <a:pt x="1280" y="684"/>
                  </a:lnTo>
                  <a:lnTo>
                    <a:pt x="1278" y="688"/>
                  </a:lnTo>
                  <a:lnTo>
                    <a:pt x="1276" y="708"/>
                  </a:lnTo>
                  <a:lnTo>
                    <a:pt x="1280" y="714"/>
                  </a:lnTo>
                  <a:lnTo>
                    <a:pt x="1288" y="718"/>
                  </a:lnTo>
                  <a:lnTo>
                    <a:pt x="1304" y="726"/>
                  </a:lnTo>
                  <a:lnTo>
                    <a:pt x="1344" y="736"/>
                  </a:lnTo>
                  <a:lnTo>
                    <a:pt x="1394" y="770"/>
                  </a:lnTo>
                  <a:lnTo>
                    <a:pt x="1410" y="770"/>
                  </a:lnTo>
                  <a:lnTo>
                    <a:pt x="1404" y="784"/>
                  </a:lnTo>
                  <a:lnTo>
                    <a:pt x="1396" y="800"/>
                  </a:lnTo>
                  <a:lnTo>
                    <a:pt x="1404" y="860"/>
                  </a:lnTo>
                  <a:lnTo>
                    <a:pt x="1394" y="888"/>
                  </a:lnTo>
                  <a:lnTo>
                    <a:pt x="1386" y="888"/>
                  </a:lnTo>
                  <a:lnTo>
                    <a:pt x="1382" y="886"/>
                  </a:lnTo>
                  <a:lnTo>
                    <a:pt x="1376" y="884"/>
                  </a:lnTo>
                  <a:lnTo>
                    <a:pt x="1360" y="880"/>
                  </a:lnTo>
                  <a:lnTo>
                    <a:pt x="1346" y="882"/>
                  </a:lnTo>
                  <a:lnTo>
                    <a:pt x="1340" y="884"/>
                  </a:lnTo>
                  <a:lnTo>
                    <a:pt x="1334" y="886"/>
                  </a:lnTo>
                  <a:lnTo>
                    <a:pt x="1328" y="892"/>
                  </a:lnTo>
                  <a:lnTo>
                    <a:pt x="1324" y="898"/>
                  </a:lnTo>
                  <a:lnTo>
                    <a:pt x="1324" y="938"/>
                  </a:lnTo>
                  <a:lnTo>
                    <a:pt x="1314" y="940"/>
                  </a:lnTo>
                  <a:close/>
                </a:path>
              </a:pathLst>
            </a:custGeom>
            <a:pattFill prst="wdDnDiag">
              <a:fgClr>
                <a:srgbClr val="F2F2F2"/>
              </a:fgClr>
              <a:bgClr>
                <a:schemeClr val="bg1"/>
              </a:bgClr>
            </a:pattFill>
            <a:ln w="9525">
              <a:solidFill>
                <a:srgbClr val="009900"/>
              </a:solidFill>
              <a:round/>
            </a:ln>
          </p:spPr>
          <p:txBody>
            <a:bodyPr/>
            <a:lstStyle/>
            <a:p>
              <a:endParaRPr altLang="en-US" lang="zh-CN"/>
            </a:p>
          </p:txBody>
        </p:sp>
      </p:grpSp>
      <p:sp>
        <p:nvSpPr>
          <p:cNvPr id="279" name="文本框 278"/>
          <p:cNvSpPr txBox="1"/>
          <p:nvPr/>
        </p:nvSpPr>
        <p:spPr>
          <a:xfrm>
            <a:off x="8472566" y="1521167"/>
            <a:ext cx="2824406" cy="9448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b="1" lang="en-US" smtClean="0" sz="2800">
                <a:solidFill>
                  <a:srgbClr val="009900"/>
                </a:solidFill>
                <a:latin typeface="+mj-ea"/>
                <a:ea typeface="+mj-ea"/>
              </a:rPr>
              <a:t>CLICK TO ADD </a:t>
            </a:r>
          </a:p>
          <a:p>
            <a:r>
              <a:rPr altLang="zh-CN" b="1" lang="en-US" smtClean="0" sz="2800">
                <a:solidFill>
                  <a:srgbClr val="009900"/>
                </a:solidFill>
                <a:latin typeface="+mj-ea"/>
                <a:ea typeface="+mj-ea"/>
              </a:rPr>
              <a:t>YOUR TEXT</a:t>
            </a:r>
          </a:p>
        </p:txBody>
      </p:sp>
      <p:grpSp>
        <p:nvGrpSpPr>
          <p:cNvPr id="280" name="组合 279"/>
          <p:cNvGrpSpPr/>
          <p:nvPr/>
        </p:nvGrpSpPr>
        <p:grpSpPr>
          <a:xfrm rot="10800000">
            <a:off x="9138834" y="0"/>
            <a:ext cx="1429662" cy="1405941"/>
            <a:chOff x="1328071" y="1750319"/>
            <a:chExt cx="2068240" cy="2033923"/>
          </a:xfrm>
        </p:grpSpPr>
        <p:sp>
          <p:nvSpPr>
            <p:cNvPr id="281" name="正五边形 280"/>
            <p:cNvSpPr/>
            <p:nvPr/>
          </p:nvSpPr>
          <p:spPr>
            <a:xfrm>
              <a:off x="1328071" y="1750319"/>
              <a:ext cx="2068240" cy="2033923"/>
            </a:xfrm>
            <a:prstGeom prst="pent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t" rtlCol="0"/>
            <a:lstStyle/>
            <a:p>
              <a:pPr algn="ctr"/>
              <a:endParaRPr altLang="en-US" b="1" lang="zh-CN" sz="8000">
                <a:solidFill>
                  <a:srgbClr val="FFFF00"/>
                </a:solidFill>
              </a:endParaRPr>
            </a:p>
          </p:txBody>
        </p:sp>
        <p:sp>
          <p:nvSpPr>
            <p:cNvPr id="282" name="正五边形 281"/>
            <p:cNvSpPr/>
            <p:nvPr/>
          </p:nvSpPr>
          <p:spPr>
            <a:xfrm>
              <a:off x="1470145" y="1890035"/>
              <a:ext cx="1784093" cy="1754491"/>
            </a:xfrm>
            <a:prstGeom prst="pentagon">
              <a:avLst/>
            </a:prstGeom>
            <a:solidFill>
              <a:srgbClr val="00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t" rtlCol="0"/>
            <a:lstStyle/>
            <a:p>
              <a:pPr algn="ctr"/>
              <a:endParaRPr altLang="en-US" b="1" lang="zh-CN" sz="8000">
                <a:solidFill>
                  <a:srgbClr val="FFFF00"/>
                </a:solidFill>
              </a:endParaRPr>
            </a:p>
          </p:txBody>
        </p:sp>
      </p:grpSp>
      <p:sp>
        <p:nvSpPr>
          <p:cNvPr id="283" name="矩形 282"/>
          <p:cNvSpPr/>
          <p:nvPr/>
        </p:nvSpPr>
        <p:spPr>
          <a:xfrm>
            <a:off x="9360365" y="-163292"/>
            <a:ext cx="989330" cy="14325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lvl="0"/>
            <a:r>
              <a:rPr altLang="zh-CN" b="1" lang="en-US" smtClean="0" sz="8800">
                <a:solidFill>
                  <a:srgbClr val="FFFF00"/>
                </a:solidFill>
              </a:rPr>
              <a:t>A</a:t>
            </a:r>
          </a:p>
        </p:txBody>
      </p:sp>
      <p:sp>
        <p:nvSpPr>
          <p:cNvPr id="284" name="文本框 283"/>
          <p:cNvSpPr txBox="1"/>
          <p:nvPr/>
        </p:nvSpPr>
        <p:spPr>
          <a:xfrm>
            <a:off x="8545471" y="2323082"/>
            <a:ext cx="2729230" cy="9296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lvl="0">
              <a:lnSpc>
                <a:spcPts val="2200"/>
              </a:lnSpc>
            </a:pPr>
            <a:r>
              <a:rPr altLang="zh-CN" lang="en-US" smtClean="0" sz="1400">
                <a:solidFill>
                  <a:prstClr val="white">
                    <a:lumMod val="50000"/>
                  </a:prst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YOUR TEXT YOUR TEXT YOUR</a:t>
            </a:r>
          </a:p>
          <a:p>
            <a:pPr lvl="0">
              <a:lnSpc>
                <a:spcPts val="2200"/>
              </a:lnSpc>
            </a:pPr>
            <a:r>
              <a:rPr altLang="zh-CN" lang="en-US" smtClean="0" sz="1400">
                <a:solidFill>
                  <a:prstClr val="white">
                    <a:lumMod val="50000"/>
                  </a:prst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YOUR TEXT YOUR TEXT YOUR</a:t>
            </a:r>
          </a:p>
          <a:p>
            <a:pPr lvl="0">
              <a:lnSpc>
                <a:spcPts val="2200"/>
              </a:lnSpc>
            </a:pPr>
            <a:r>
              <a:rPr altLang="zh-CN" lang="en-US" smtClean="0" sz="1400">
                <a:solidFill>
                  <a:prstClr val="white">
                    <a:lumMod val="50000"/>
                  </a:prst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YOUR TEXT YOUR TEXT YOUR</a:t>
            </a:r>
          </a:p>
        </p:txBody>
      </p:sp>
      <p:sp>
        <p:nvSpPr>
          <p:cNvPr id="287" name="Freeform 30"/>
          <p:cNvSpPr/>
          <p:nvPr/>
        </p:nvSpPr>
        <p:spPr bwMode="auto">
          <a:xfrm>
            <a:off x="7594332" y="3859235"/>
            <a:ext cx="796552" cy="532694"/>
          </a:xfrm>
          <a:custGeom>
            <a:gdLst>
              <a:gd fmla="*/ 42 w 640" name="T0"/>
              <a:gd fmla="*/ 410 h 428" name="T1"/>
              <a:gd fmla="*/ 0 w 640" name="T2"/>
              <a:gd fmla="*/ 372 h 428" name="T3"/>
              <a:gd fmla="*/ 26 w 640" name="T4"/>
              <a:gd fmla="*/ 338 h 428" name="T5"/>
              <a:gd fmla="*/ 38 w 640" name="T6"/>
              <a:gd fmla="*/ 322 h 428" name="T7"/>
              <a:gd fmla="*/ 26 w 640" name="T8"/>
              <a:gd fmla="*/ 244 h 428" name="T9"/>
              <a:gd fmla="*/ 12 w 640" name="T10"/>
              <a:gd fmla="*/ 208 h 428" name="T11"/>
              <a:gd fmla="*/ 20 w 640" name="T12"/>
              <a:gd fmla="*/ 174 h 428" name="T13"/>
              <a:gd fmla="*/ 42 w 640" name="T14"/>
              <a:gd fmla="*/ 144 h 428" name="T15"/>
              <a:gd fmla="*/ 76 w 640" name="T16"/>
              <a:gd fmla="*/ 106 h 428" name="T17"/>
              <a:gd fmla="*/ 104 w 640" name="T18"/>
              <a:gd fmla="*/ 80 h 428" name="T19"/>
              <a:gd fmla="*/ 150 w 640" name="T20"/>
              <a:gd fmla="*/ 52 h 428" name="T21"/>
              <a:gd fmla="*/ 210 w 640" name="T22"/>
              <a:gd fmla="*/ 38 h 428" name="T23"/>
              <a:gd fmla="*/ 236 w 640" name="T24"/>
              <a:gd fmla="*/ 38 h 428" name="T25"/>
              <a:gd fmla="*/ 268 w 640" name="T26"/>
              <a:gd fmla="*/ 16 h 428" name="T27"/>
              <a:gd fmla="*/ 294 w 640" name="T28"/>
              <a:gd fmla="*/ 12 h 428" name="T29"/>
              <a:gd fmla="*/ 308 w 640" name="T30"/>
              <a:gd fmla="*/ 36 h 428" name="T31"/>
              <a:gd fmla="*/ 308 w 640" name="T32"/>
              <a:gd fmla="*/ 80 h 428" name="T33"/>
              <a:gd fmla="*/ 360 w 640" name="T34"/>
              <a:gd fmla="*/ 108 h 428" name="T35"/>
              <a:gd fmla="*/ 384 w 640" name="T36"/>
              <a:gd fmla="*/ 110 h 428" name="T37"/>
              <a:gd fmla="*/ 432 w 640" name="T38"/>
              <a:gd fmla="*/ 38 h 428" name="T39"/>
              <a:gd fmla="*/ 452 w 640" name="T40"/>
              <a:gd fmla="*/ 24 h 428" name="T41"/>
              <a:gd fmla="*/ 492 w 640" name="T42"/>
              <a:gd fmla="*/ 16 h 428" name="T43"/>
              <a:gd fmla="*/ 536 w 640" name="T44"/>
              <a:gd fmla="*/ 34 h 428" name="T45"/>
              <a:gd fmla="*/ 640 w 640" name="T46"/>
              <a:gd fmla="*/ 36 h 428" name="T47"/>
              <a:gd fmla="*/ 636 w 640" name="T48"/>
              <a:gd fmla="*/ 46 h 428" name="T49"/>
              <a:gd fmla="*/ 632 w 640" name="T50"/>
              <a:gd fmla="*/ 76 h 428" name="T51"/>
              <a:gd fmla="*/ 570 w 640" name="T52"/>
              <a:gd fmla="*/ 96 h 428" name="T53"/>
              <a:gd fmla="*/ 514 w 640" name="T54"/>
              <a:gd fmla="*/ 136 h 428" name="T55"/>
              <a:gd fmla="*/ 500 w 640" name="T56"/>
              <a:gd fmla="*/ 160 h 428" name="T57"/>
              <a:gd fmla="*/ 472 w 640" name="T58"/>
              <a:gd fmla="*/ 178 h 428" name="T59"/>
              <a:gd fmla="*/ 446 w 640" name="T60"/>
              <a:gd fmla="*/ 188 h 428" name="T61"/>
              <a:gd fmla="*/ 438 w 640" name="T62"/>
              <a:gd fmla="*/ 228 h 428" name="T63"/>
              <a:gd fmla="*/ 418 w 640" name="T64"/>
              <a:gd fmla="*/ 252 h 428" name="T65"/>
              <a:gd fmla="*/ 400 w 640" name="T66"/>
              <a:gd fmla="*/ 276 h 428" name="T67"/>
              <a:gd fmla="*/ 390 w 640" name="T68"/>
              <a:gd fmla="*/ 324 h 428" name="T69"/>
              <a:gd fmla="*/ 374 w 640" name="T70"/>
              <a:gd fmla="*/ 326 h 428" name="T71"/>
              <a:gd fmla="*/ 350 w 640" name="T72"/>
              <a:gd fmla="*/ 342 h 428" name="T73"/>
              <a:gd fmla="*/ 338 w 640" name="T74"/>
              <a:gd fmla="*/ 366 h 428" name="T75"/>
              <a:gd fmla="*/ 322 w 640" name="T76"/>
              <a:gd fmla="*/ 400 h 428" name="T77"/>
              <a:gd fmla="*/ 314 w 640" name="T78"/>
              <a:gd fmla="*/ 400 h 428" name="T79"/>
              <a:gd fmla="*/ 304 w 640" name="T80"/>
              <a:gd fmla="*/ 392 h 428" name="T81"/>
              <a:gd fmla="*/ 274 w 640" name="T82"/>
              <a:gd fmla="*/ 404 h 428" name="T83"/>
              <a:gd fmla="*/ 250 w 640" name="T84"/>
              <a:gd fmla="*/ 422 h 428" name="T85"/>
              <a:gd fmla="*/ 214 w 640" name="T86"/>
              <a:gd fmla="*/ 416 h 428" name="T87"/>
              <a:gd fmla="*/ 208 w 640" name="T88"/>
              <a:gd fmla="*/ 404 h 428" name="T89"/>
              <a:gd fmla="*/ 142 w 640" name="T90"/>
              <a:gd fmla="*/ 362 h 428" name="T91"/>
              <a:gd fmla="*/ 138 w 640" name="T92"/>
              <a:gd fmla="*/ 380 h 428" name="T93"/>
              <a:gd fmla="*/ 126 w 640" name="T94"/>
              <a:gd fmla="*/ 406 h 428" name="T95"/>
              <a:gd fmla="*/ 108 w 640" name="T96"/>
              <a:gd fmla="*/ 418 h 428" name="T97"/>
              <a:gd fmla="*/ 86 w 640" name="T98"/>
              <a:gd fmla="*/ 422 h 428" name="T99"/>
              <a:gd fmla="*/ 0 60000 65536" name="T100"/>
              <a:gd fmla="*/ 0 60000 65536" name="T101"/>
              <a:gd fmla="*/ 0 60000 65536" name="T102"/>
              <a:gd fmla="*/ 0 60000 65536" name="T103"/>
              <a:gd fmla="*/ 0 60000 65536" name="T104"/>
              <a:gd fmla="*/ 0 60000 65536" name="T105"/>
              <a:gd fmla="*/ 0 60000 65536" name="T106"/>
              <a:gd fmla="*/ 0 60000 65536" name="T107"/>
              <a:gd fmla="*/ 0 60000 65536" name="T108"/>
              <a:gd fmla="*/ 0 60000 65536" name="T109"/>
              <a:gd fmla="*/ 0 60000 65536" name="T110"/>
              <a:gd fmla="*/ 0 60000 65536" name="T111"/>
              <a:gd fmla="*/ 0 60000 65536" name="T112"/>
              <a:gd fmla="*/ 0 60000 65536" name="T113"/>
              <a:gd fmla="*/ 0 60000 65536" name="T114"/>
              <a:gd fmla="*/ 0 60000 65536" name="T115"/>
              <a:gd fmla="*/ 0 60000 65536" name="T116"/>
              <a:gd fmla="*/ 0 60000 65536" name="T117"/>
              <a:gd fmla="*/ 0 60000 65536" name="T118"/>
              <a:gd fmla="*/ 0 60000 65536" name="T119"/>
              <a:gd fmla="*/ 0 60000 65536" name="T120"/>
              <a:gd fmla="*/ 0 60000 65536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</a:gdLst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b="b" l="0" r="r" t="0"/>
            <a:pathLst>
              <a:path h="428" w="640">
                <a:moveTo>
                  <a:pt x="70" y="428"/>
                </a:moveTo>
                <a:lnTo>
                  <a:pt x="70" y="428"/>
                </a:lnTo>
                <a:lnTo>
                  <a:pt x="42" y="410"/>
                </a:lnTo>
                <a:lnTo>
                  <a:pt x="0" y="372"/>
                </a:lnTo>
                <a:lnTo>
                  <a:pt x="10" y="352"/>
                </a:lnTo>
                <a:lnTo>
                  <a:pt x="26" y="338"/>
                </a:lnTo>
                <a:lnTo>
                  <a:pt x="32" y="330"/>
                </a:lnTo>
                <a:lnTo>
                  <a:pt x="38" y="322"/>
                </a:lnTo>
                <a:lnTo>
                  <a:pt x="38" y="288"/>
                </a:lnTo>
                <a:lnTo>
                  <a:pt x="26" y="244"/>
                </a:lnTo>
                <a:lnTo>
                  <a:pt x="18" y="220"/>
                </a:lnTo>
                <a:lnTo>
                  <a:pt x="12" y="208"/>
                </a:lnTo>
                <a:lnTo>
                  <a:pt x="12" y="186"/>
                </a:lnTo>
                <a:lnTo>
                  <a:pt x="14" y="180"/>
                </a:lnTo>
                <a:lnTo>
                  <a:pt x="20" y="174"/>
                </a:lnTo>
                <a:lnTo>
                  <a:pt x="30" y="156"/>
                </a:lnTo>
                <a:lnTo>
                  <a:pt x="42" y="144"/>
                </a:lnTo>
                <a:lnTo>
                  <a:pt x="68" y="118"/>
                </a:lnTo>
                <a:lnTo>
                  <a:pt x="76" y="106"/>
                </a:lnTo>
                <a:lnTo>
                  <a:pt x="84" y="96"/>
                </a:lnTo>
                <a:lnTo>
                  <a:pt x="92" y="88"/>
                </a:lnTo>
                <a:lnTo>
                  <a:pt x="104" y="80"/>
                </a:lnTo>
                <a:lnTo>
                  <a:pt x="126" y="66"/>
                </a:lnTo>
                <a:lnTo>
                  <a:pt x="150" y="52"/>
                </a:lnTo>
                <a:lnTo>
                  <a:pt x="202" y="0"/>
                </a:lnTo>
                <a:lnTo>
                  <a:pt x="210" y="38"/>
                </a:lnTo>
                <a:lnTo>
                  <a:pt x="236" y="38"/>
                </a:lnTo>
                <a:lnTo>
                  <a:pt x="248" y="16"/>
                </a:lnTo>
                <a:lnTo>
                  <a:pt x="268" y="16"/>
                </a:lnTo>
                <a:lnTo>
                  <a:pt x="282" y="16"/>
                </a:lnTo>
                <a:lnTo>
                  <a:pt x="294" y="12"/>
                </a:lnTo>
                <a:lnTo>
                  <a:pt x="294" y="16"/>
                </a:lnTo>
                <a:lnTo>
                  <a:pt x="298" y="22"/>
                </a:lnTo>
                <a:lnTo>
                  <a:pt x="308" y="36"/>
                </a:lnTo>
                <a:lnTo>
                  <a:pt x="308" y="80"/>
                </a:lnTo>
                <a:lnTo>
                  <a:pt x="322" y="90"/>
                </a:lnTo>
                <a:lnTo>
                  <a:pt x="340" y="100"/>
                </a:lnTo>
                <a:lnTo>
                  <a:pt x="360" y="108"/>
                </a:lnTo>
                <a:lnTo>
                  <a:pt x="372" y="110"/>
                </a:lnTo>
                <a:lnTo>
                  <a:pt x="384" y="110"/>
                </a:lnTo>
                <a:lnTo>
                  <a:pt x="424" y="48"/>
                </a:lnTo>
                <a:lnTo>
                  <a:pt x="432" y="38"/>
                </a:lnTo>
                <a:lnTo>
                  <a:pt x="440" y="30"/>
                </a:lnTo>
                <a:lnTo>
                  <a:pt x="452" y="24"/>
                </a:lnTo>
                <a:lnTo>
                  <a:pt x="462" y="18"/>
                </a:lnTo>
                <a:lnTo>
                  <a:pt x="476" y="16"/>
                </a:lnTo>
                <a:lnTo>
                  <a:pt x="492" y="16"/>
                </a:lnTo>
                <a:lnTo>
                  <a:pt x="536" y="34"/>
                </a:lnTo>
                <a:lnTo>
                  <a:pt x="632" y="32"/>
                </a:lnTo>
                <a:lnTo>
                  <a:pt x="640" y="36"/>
                </a:lnTo>
                <a:lnTo>
                  <a:pt x="636" y="40"/>
                </a:lnTo>
                <a:lnTo>
                  <a:pt x="636" y="46"/>
                </a:lnTo>
                <a:lnTo>
                  <a:pt x="632" y="76"/>
                </a:lnTo>
                <a:lnTo>
                  <a:pt x="598" y="80"/>
                </a:lnTo>
                <a:lnTo>
                  <a:pt x="570" y="96"/>
                </a:lnTo>
                <a:lnTo>
                  <a:pt x="540" y="114"/>
                </a:lnTo>
                <a:lnTo>
                  <a:pt x="526" y="124"/>
                </a:lnTo>
                <a:lnTo>
                  <a:pt x="514" y="136"/>
                </a:lnTo>
                <a:lnTo>
                  <a:pt x="506" y="148"/>
                </a:lnTo>
                <a:lnTo>
                  <a:pt x="500" y="160"/>
                </a:lnTo>
                <a:lnTo>
                  <a:pt x="478" y="170"/>
                </a:lnTo>
                <a:lnTo>
                  <a:pt x="472" y="178"/>
                </a:lnTo>
                <a:lnTo>
                  <a:pt x="464" y="182"/>
                </a:lnTo>
                <a:lnTo>
                  <a:pt x="446" y="188"/>
                </a:lnTo>
                <a:lnTo>
                  <a:pt x="440" y="194"/>
                </a:lnTo>
                <a:lnTo>
                  <a:pt x="438" y="228"/>
                </a:lnTo>
                <a:lnTo>
                  <a:pt x="430" y="240"/>
                </a:lnTo>
                <a:lnTo>
                  <a:pt x="418" y="252"/>
                </a:lnTo>
                <a:lnTo>
                  <a:pt x="408" y="264"/>
                </a:lnTo>
                <a:lnTo>
                  <a:pt x="400" y="276"/>
                </a:lnTo>
                <a:lnTo>
                  <a:pt x="400" y="298"/>
                </a:lnTo>
                <a:lnTo>
                  <a:pt x="396" y="312"/>
                </a:lnTo>
                <a:lnTo>
                  <a:pt x="390" y="324"/>
                </a:lnTo>
                <a:lnTo>
                  <a:pt x="382" y="324"/>
                </a:lnTo>
                <a:lnTo>
                  <a:pt x="374" y="326"/>
                </a:lnTo>
                <a:lnTo>
                  <a:pt x="366" y="328"/>
                </a:lnTo>
                <a:lnTo>
                  <a:pt x="360" y="332"/>
                </a:lnTo>
                <a:lnTo>
                  <a:pt x="350" y="342"/>
                </a:lnTo>
                <a:lnTo>
                  <a:pt x="342" y="352"/>
                </a:lnTo>
                <a:lnTo>
                  <a:pt x="338" y="366"/>
                </a:lnTo>
                <a:lnTo>
                  <a:pt x="334" y="380"/>
                </a:lnTo>
                <a:lnTo>
                  <a:pt x="326" y="394"/>
                </a:lnTo>
                <a:lnTo>
                  <a:pt x="322" y="400"/>
                </a:lnTo>
                <a:lnTo>
                  <a:pt x="314" y="404"/>
                </a:lnTo>
                <a:lnTo>
                  <a:pt x="314" y="400"/>
                </a:lnTo>
                <a:lnTo>
                  <a:pt x="304" y="392"/>
                </a:lnTo>
                <a:lnTo>
                  <a:pt x="286" y="390"/>
                </a:lnTo>
                <a:lnTo>
                  <a:pt x="274" y="404"/>
                </a:lnTo>
                <a:lnTo>
                  <a:pt x="262" y="420"/>
                </a:lnTo>
                <a:lnTo>
                  <a:pt x="250" y="422"/>
                </a:lnTo>
                <a:lnTo>
                  <a:pt x="236" y="422"/>
                </a:lnTo>
                <a:lnTo>
                  <a:pt x="222" y="420"/>
                </a:lnTo>
                <a:lnTo>
                  <a:pt x="214" y="416"/>
                </a:lnTo>
                <a:lnTo>
                  <a:pt x="208" y="404"/>
                </a:lnTo>
                <a:lnTo>
                  <a:pt x="168" y="364"/>
                </a:lnTo>
                <a:lnTo>
                  <a:pt x="142" y="362"/>
                </a:lnTo>
                <a:lnTo>
                  <a:pt x="140" y="370"/>
                </a:lnTo>
                <a:lnTo>
                  <a:pt x="138" y="380"/>
                </a:lnTo>
                <a:lnTo>
                  <a:pt x="136" y="404"/>
                </a:lnTo>
                <a:lnTo>
                  <a:pt x="126" y="406"/>
                </a:lnTo>
                <a:lnTo>
                  <a:pt x="118" y="410"/>
                </a:lnTo>
                <a:lnTo>
                  <a:pt x="112" y="414"/>
                </a:lnTo>
                <a:lnTo>
                  <a:pt x="108" y="418"/>
                </a:lnTo>
                <a:lnTo>
                  <a:pt x="96" y="420"/>
                </a:lnTo>
                <a:lnTo>
                  <a:pt x="86" y="422"/>
                </a:lnTo>
                <a:lnTo>
                  <a:pt x="70" y="428"/>
                </a:lnTo>
                <a:close/>
              </a:path>
            </a:pathLst>
          </a:custGeom>
          <a:pattFill prst="wdDnDiag">
            <a:fgClr>
              <a:srgbClr val="F2F2F2"/>
            </a:fgClr>
            <a:bgClr>
              <a:schemeClr val="bg1"/>
            </a:bgClr>
          </a:pattFill>
          <a:ln w="9525">
            <a:solidFill>
              <a:srgbClr val="009900"/>
            </a:solidFill>
            <a:round/>
          </a:ln>
        </p:spPr>
        <p:txBody>
          <a:bodyPr/>
          <a:lstStyle/>
          <a:p>
            <a:endParaRPr altLang="en-US" lang="zh-CN"/>
          </a:p>
        </p:txBody>
      </p:sp>
      <p:sp>
        <p:nvSpPr>
          <p:cNvPr id="288" name="Freeform 10"/>
          <p:cNvSpPr/>
          <p:nvPr/>
        </p:nvSpPr>
        <p:spPr bwMode="auto">
          <a:xfrm>
            <a:off x="7504720" y="5056532"/>
            <a:ext cx="975777" cy="749257"/>
          </a:xfrm>
          <a:custGeom>
            <a:gdLst>
              <a:gd fmla="*/ 40 w 784" name="T0"/>
              <a:gd fmla="*/ 590 h 602" name="T1"/>
              <a:gd fmla="*/ 0 w 784" name="T2"/>
              <a:gd fmla="*/ 520 h 602" name="T3"/>
              <a:gd fmla="*/ 8 w 784" name="T4"/>
              <a:gd fmla="*/ 486 h 602" name="T5"/>
              <a:gd fmla="*/ 26 w 784" name="T6"/>
              <a:gd fmla="*/ 440 h 602" name="T7"/>
              <a:gd fmla="*/ 66 w 784" name="T8"/>
              <a:gd fmla="*/ 396 h 602" name="T9"/>
              <a:gd fmla="*/ 124 w 784" name="T10"/>
              <a:gd fmla="*/ 342 h 602" name="T11"/>
              <a:gd fmla="*/ 184 w 784" name="T12"/>
              <a:gd fmla="*/ 276 h 602" name="T13"/>
              <a:gd fmla="*/ 214 w 784" name="T14"/>
              <a:gd fmla="*/ 230 h 602" name="T15"/>
              <a:gd fmla="*/ 218 w 784" name="T16"/>
              <a:gd fmla="*/ 196 h 602" name="T17"/>
              <a:gd fmla="*/ 248 w 784" name="T18"/>
              <a:gd fmla="*/ 164 h 602" name="T19"/>
              <a:gd fmla="*/ 254 w 784" name="T20"/>
              <a:gd fmla="*/ 96 h 602" name="T21"/>
              <a:gd fmla="*/ 264 w 784" name="T22"/>
              <a:gd fmla="*/ 60 h 602" name="T23"/>
              <a:gd fmla="*/ 298 w 784" name="T24"/>
              <a:gd fmla="*/ 36 h 602" name="T25"/>
              <a:gd fmla="*/ 352 w 784" name="T26"/>
              <a:gd fmla="*/ 68 h 602" name="T27"/>
              <a:gd fmla="*/ 360 w 784" name="T28"/>
              <a:gd fmla="*/ 32 h 602" name="T29"/>
              <a:gd fmla="*/ 346 w 784" name="T30"/>
              <a:gd fmla="*/ 8 h 602" name="T31"/>
              <a:gd fmla="*/ 454 w 784" name="T32"/>
              <a:gd fmla="*/ 10 h 602" name="T33"/>
              <a:gd fmla="*/ 506 w 784" name="T34"/>
              <a:gd fmla="*/ 0 h 602" name="T35"/>
              <a:gd fmla="*/ 518 w 784" name="T36"/>
              <a:gd fmla="*/ 20 h 602" name="T37"/>
              <a:gd fmla="*/ 478 w 784" name="T38"/>
              <a:gd fmla="*/ 82 h 602" name="T39"/>
              <a:gd fmla="*/ 500 w 784" name="T40"/>
              <a:gd fmla="*/ 96 h 602" name="T41"/>
              <a:gd fmla="*/ 580 w 784" name="T42"/>
              <a:gd fmla="*/ 72 h 602" name="T43"/>
              <a:gd fmla="*/ 612 w 784" name="T44"/>
              <a:gd fmla="*/ 84 h 602" name="T45"/>
              <a:gd fmla="*/ 668 w 784" name="T46"/>
              <a:gd fmla="*/ 58 h 602" name="T47"/>
              <a:gd fmla="*/ 710 w 784" name="T48"/>
              <a:gd fmla="*/ 56 h 602" name="T49"/>
              <a:gd fmla="*/ 784 w 784" name="T50"/>
              <a:gd fmla="*/ 152 h 602" name="T51"/>
              <a:gd fmla="*/ 752 w 784" name="T52"/>
              <a:gd fmla="*/ 174 h 602" name="T53"/>
              <a:gd fmla="*/ 728 w 784" name="T54"/>
              <a:gd fmla="*/ 196 h 602" name="T55"/>
              <a:gd fmla="*/ 728 w 784" name="T56"/>
              <a:gd fmla="*/ 224 h 602" name="T57"/>
              <a:gd fmla="*/ 704 w 784" name="T58"/>
              <a:gd fmla="*/ 242 h 602" name="T59"/>
              <a:gd fmla="*/ 634 w 784" name="T60"/>
              <a:gd fmla="*/ 282 h 602" name="T61"/>
              <a:gd fmla="*/ 606 w 784" name="T62"/>
              <a:gd fmla="*/ 296 h 602" name="T63"/>
              <a:gd fmla="*/ 582 w 784" name="T64"/>
              <a:gd fmla="*/ 288 h 602" name="T65"/>
              <a:gd fmla="*/ 556 w 784" name="T66"/>
              <a:gd fmla="*/ 304 h 602" name="T67"/>
              <a:gd fmla="*/ 544 w 784" name="T68"/>
              <a:gd fmla="*/ 292 h 602" name="T69"/>
              <a:gd fmla="*/ 526 w 784" name="T70"/>
              <a:gd fmla="*/ 294 h 602" name="T71"/>
              <a:gd fmla="*/ 516 w 784" name="T72"/>
              <a:gd fmla="*/ 326 h 602" name="T73"/>
              <a:gd fmla="*/ 498 w 784" name="T74"/>
              <a:gd fmla="*/ 338 h 602" name="T75"/>
              <a:gd fmla="*/ 478 w 784" name="T76"/>
              <a:gd fmla="*/ 342 h 602" name="T77"/>
              <a:gd fmla="*/ 468 w 784" name="T78"/>
              <a:gd fmla="*/ 326 h 602" name="T79"/>
              <a:gd fmla="*/ 436 w 784" name="T80"/>
              <a:gd fmla="*/ 302 h 602" name="T81"/>
              <a:gd fmla="*/ 408 w 784" name="T82"/>
              <a:gd fmla="*/ 330 h 602" name="T83"/>
              <a:gd fmla="*/ 374 w 784" name="T84"/>
              <a:gd fmla="*/ 368 h 602" name="T85"/>
              <a:gd fmla="*/ 350 w 784" name="T86"/>
              <a:gd fmla="*/ 394 h 602" name="T87"/>
              <a:gd fmla="*/ 306 w 784" name="T88"/>
              <a:gd fmla="*/ 418 h 602" name="T89"/>
              <a:gd fmla="*/ 270 w 784" name="T90"/>
              <a:gd fmla="*/ 422 h 602" name="T91"/>
              <a:gd fmla="*/ 256 w 784" name="T92"/>
              <a:gd fmla="*/ 438 h 602" name="T93"/>
              <a:gd fmla="*/ 218 w 784" name="T94"/>
              <a:gd fmla="*/ 432 h 602" name="T95"/>
              <a:gd fmla="*/ 140 w 784" name="T96"/>
              <a:gd fmla="*/ 462 h 602" name="T97"/>
              <a:gd fmla="*/ 92 w 784" name="T98"/>
              <a:gd fmla="*/ 474 h 602" name="T99"/>
              <a:gd fmla="*/ 76 w 784" name="T100"/>
              <a:gd fmla="*/ 510 h 602" name="T101"/>
              <a:gd fmla="*/ 52 w 784" name="T102"/>
              <a:gd fmla="*/ 542 h 602" name="T103"/>
              <a:gd fmla="*/ 78 w 784" name="T104"/>
              <a:gd fmla="*/ 566 h 602" name="T105"/>
              <a:gd fmla="*/ 86 w 784" name="T106"/>
              <a:gd fmla="*/ 590 h 602" name="T107"/>
              <a:gd fmla="*/ 54 w 784" name="T108"/>
              <a:gd fmla="*/ 602 h 602" name="T109"/>
              <a:gd fmla="*/ 0 60000 65536" name="T110"/>
              <a:gd fmla="*/ 0 60000 65536" name="T111"/>
              <a:gd fmla="*/ 0 60000 65536" name="T112"/>
              <a:gd fmla="*/ 0 60000 65536" name="T113"/>
              <a:gd fmla="*/ 0 60000 65536" name="T114"/>
              <a:gd fmla="*/ 0 60000 65536" name="T115"/>
              <a:gd fmla="*/ 0 60000 65536" name="T116"/>
              <a:gd fmla="*/ 0 60000 65536" name="T117"/>
              <a:gd fmla="*/ 0 60000 65536" name="T118"/>
              <a:gd fmla="*/ 0 60000 65536" name="T119"/>
              <a:gd fmla="*/ 0 60000 65536" name="T120"/>
              <a:gd fmla="*/ 0 60000 65536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  <a:gd fmla="*/ 0 60000 65536" name="T156"/>
              <a:gd fmla="*/ 0 60000 65536" name="T157"/>
              <a:gd fmla="*/ 0 60000 65536" name="T158"/>
              <a:gd fmla="*/ 0 60000 65536" name="T159"/>
              <a:gd fmla="*/ 0 60000 65536" name="T160"/>
              <a:gd fmla="*/ 0 60000 65536" name="T161"/>
              <a:gd fmla="*/ 0 60000 65536" name="T162"/>
              <a:gd fmla="*/ 0 60000 65536" name="T163"/>
              <a:gd fmla="*/ 0 60000 65536" name="T164"/>
            </a:gdLst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b="b" l="0" r="r" t="0"/>
            <a:pathLst>
              <a:path h="602" w="784">
                <a:moveTo>
                  <a:pt x="54" y="602"/>
                </a:moveTo>
                <a:lnTo>
                  <a:pt x="54" y="602"/>
                </a:lnTo>
                <a:lnTo>
                  <a:pt x="46" y="596"/>
                </a:lnTo>
                <a:lnTo>
                  <a:pt x="40" y="590"/>
                </a:lnTo>
                <a:lnTo>
                  <a:pt x="34" y="580"/>
                </a:lnTo>
                <a:lnTo>
                  <a:pt x="28" y="558"/>
                </a:lnTo>
                <a:lnTo>
                  <a:pt x="0" y="520"/>
                </a:lnTo>
                <a:lnTo>
                  <a:pt x="0" y="502"/>
                </a:lnTo>
                <a:lnTo>
                  <a:pt x="2" y="492"/>
                </a:lnTo>
                <a:lnTo>
                  <a:pt x="8" y="486"/>
                </a:lnTo>
                <a:lnTo>
                  <a:pt x="18" y="478"/>
                </a:lnTo>
                <a:lnTo>
                  <a:pt x="22" y="450"/>
                </a:lnTo>
                <a:lnTo>
                  <a:pt x="26" y="440"/>
                </a:lnTo>
                <a:lnTo>
                  <a:pt x="30" y="430"/>
                </a:lnTo>
                <a:lnTo>
                  <a:pt x="36" y="422"/>
                </a:lnTo>
                <a:lnTo>
                  <a:pt x="44" y="414"/>
                </a:lnTo>
                <a:lnTo>
                  <a:pt x="66" y="396"/>
                </a:lnTo>
                <a:lnTo>
                  <a:pt x="94" y="366"/>
                </a:lnTo>
                <a:lnTo>
                  <a:pt x="108" y="354"/>
                </a:lnTo>
                <a:lnTo>
                  <a:pt x="124" y="342"/>
                </a:lnTo>
                <a:lnTo>
                  <a:pt x="154" y="306"/>
                </a:lnTo>
                <a:lnTo>
                  <a:pt x="184" y="276"/>
                </a:lnTo>
                <a:lnTo>
                  <a:pt x="196" y="266"/>
                </a:lnTo>
                <a:lnTo>
                  <a:pt x="204" y="256"/>
                </a:lnTo>
                <a:lnTo>
                  <a:pt x="210" y="244"/>
                </a:lnTo>
                <a:lnTo>
                  <a:pt x="214" y="230"/>
                </a:lnTo>
                <a:lnTo>
                  <a:pt x="214" y="214"/>
                </a:lnTo>
                <a:lnTo>
                  <a:pt x="216" y="204"/>
                </a:lnTo>
                <a:lnTo>
                  <a:pt x="218" y="196"/>
                </a:lnTo>
                <a:lnTo>
                  <a:pt x="222" y="190"/>
                </a:lnTo>
                <a:lnTo>
                  <a:pt x="232" y="180"/>
                </a:lnTo>
                <a:lnTo>
                  <a:pt x="240" y="174"/>
                </a:lnTo>
                <a:lnTo>
                  <a:pt x="248" y="164"/>
                </a:lnTo>
                <a:lnTo>
                  <a:pt x="244" y="106"/>
                </a:lnTo>
                <a:lnTo>
                  <a:pt x="254" y="96"/>
                </a:lnTo>
                <a:lnTo>
                  <a:pt x="260" y="84"/>
                </a:lnTo>
                <a:lnTo>
                  <a:pt x="262" y="72"/>
                </a:lnTo>
                <a:lnTo>
                  <a:pt x="264" y="60"/>
                </a:lnTo>
                <a:lnTo>
                  <a:pt x="278" y="36"/>
                </a:lnTo>
                <a:lnTo>
                  <a:pt x="298" y="36"/>
                </a:lnTo>
                <a:lnTo>
                  <a:pt x="332" y="68"/>
                </a:lnTo>
                <a:lnTo>
                  <a:pt x="352" y="68"/>
                </a:lnTo>
                <a:lnTo>
                  <a:pt x="354" y="64"/>
                </a:lnTo>
                <a:lnTo>
                  <a:pt x="356" y="60"/>
                </a:lnTo>
                <a:lnTo>
                  <a:pt x="358" y="48"/>
                </a:lnTo>
                <a:lnTo>
                  <a:pt x="360" y="32"/>
                </a:lnTo>
                <a:lnTo>
                  <a:pt x="340" y="10"/>
                </a:lnTo>
                <a:lnTo>
                  <a:pt x="346" y="8"/>
                </a:lnTo>
                <a:lnTo>
                  <a:pt x="442" y="8"/>
                </a:lnTo>
                <a:lnTo>
                  <a:pt x="454" y="10"/>
                </a:lnTo>
                <a:lnTo>
                  <a:pt x="472" y="10"/>
                </a:lnTo>
                <a:lnTo>
                  <a:pt x="490" y="8"/>
                </a:lnTo>
                <a:lnTo>
                  <a:pt x="500" y="4"/>
                </a:lnTo>
                <a:lnTo>
                  <a:pt x="506" y="0"/>
                </a:lnTo>
                <a:lnTo>
                  <a:pt x="518" y="0"/>
                </a:lnTo>
                <a:lnTo>
                  <a:pt x="518" y="20"/>
                </a:lnTo>
                <a:lnTo>
                  <a:pt x="476" y="68"/>
                </a:lnTo>
                <a:lnTo>
                  <a:pt x="478" y="82"/>
                </a:lnTo>
                <a:lnTo>
                  <a:pt x="482" y="88"/>
                </a:lnTo>
                <a:lnTo>
                  <a:pt x="486" y="92"/>
                </a:lnTo>
                <a:lnTo>
                  <a:pt x="492" y="94"/>
                </a:lnTo>
                <a:lnTo>
                  <a:pt x="500" y="96"/>
                </a:lnTo>
                <a:lnTo>
                  <a:pt x="524" y="98"/>
                </a:lnTo>
                <a:lnTo>
                  <a:pt x="580" y="72"/>
                </a:lnTo>
                <a:lnTo>
                  <a:pt x="600" y="72"/>
                </a:lnTo>
                <a:lnTo>
                  <a:pt x="612" y="84"/>
                </a:lnTo>
                <a:lnTo>
                  <a:pt x="624" y="82"/>
                </a:lnTo>
                <a:lnTo>
                  <a:pt x="634" y="78"/>
                </a:lnTo>
                <a:lnTo>
                  <a:pt x="656" y="64"/>
                </a:lnTo>
                <a:lnTo>
                  <a:pt x="668" y="58"/>
                </a:lnTo>
                <a:lnTo>
                  <a:pt x="680" y="54"/>
                </a:lnTo>
                <a:lnTo>
                  <a:pt x="694" y="52"/>
                </a:lnTo>
                <a:lnTo>
                  <a:pt x="710" y="56"/>
                </a:lnTo>
                <a:lnTo>
                  <a:pt x="740" y="92"/>
                </a:lnTo>
                <a:lnTo>
                  <a:pt x="784" y="152"/>
                </a:lnTo>
                <a:lnTo>
                  <a:pt x="784" y="168"/>
                </a:lnTo>
                <a:lnTo>
                  <a:pt x="764" y="170"/>
                </a:lnTo>
                <a:lnTo>
                  <a:pt x="752" y="174"/>
                </a:lnTo>
                <a:lnTo>
                  <a:pt x="746" y="180"/>
                </a:lnTo>
                <a:lnTo>
                  <a:pt x="740" y="186"/>
                </a:lnTo>
                <a:lnTo>
                  <a:pt x="728" y="196"/>
                </a:lnTo>
                <a:lnTo>
                  <a:pt x="724" y="200"/>
                </a:lnTo>
                <a:lnTo>
                  <a:pt x="722" y="208"/>
                </a:lnTo>
                <a:lnTo>
                  <a:pt x="722" y="214"/>
                </a:lnTo>
                <a:lnTo>
                  <a:pt x="728" y="224"/>
                </a:lnTo>
                <a:lnTo>
                  <a:pt x="728" y="230"/>
                </a:lnTo>
                <a:lnTo>
                  <a:pt x="704" y="242"/>
                </a:lnTo>
                <a:lnTo>
                  <a:pt x="680" y="256"/>
                </a:lnTo>
                <a:lnTo>
                  <a:pt x="656" y="270"/>
                </a:lnTo>
                <a:lnTo>
                  <a:pt x="634" y="282"/>
                </a:lnTo>
                <a:lnTo>
                  <a:pt x="618" y="298"/>
                </a:lnTo>
                <a:lnTo>
                  <a:pt x="612" y="298"/>
                </a:lnTo>
                <a:lnTo>
                  <a:pt x="606" y="296"/>
                </a:lnTo>
                <a:lnTo>
                  <a:pt x="602" y="292"/>
                </a:lnTo>
                <a:lnTo>
                  <a:pt x="600" y="288"/>
                </a:lnTo>
                <a:lnTo>
                  <a:pt x="582" y="288"/>
                </a:lnTo>
                <a:lnTo>
                  <a:pt x="570" y="304"/>
                </a:lnTo>
                <a:lnTo>
                  <a:pt x="556" y="304"/>
                </a:lnTo>
                <a:lnTo>
                  <a:pt x="552" y="298"/>
                </a:lnTo>
                <a:lnTo>
                  <a:pt x="548" y="294"/>
                </a:lnTo>
                <a:lnTo>
                  <a:pt x="544" y="292"/>
                </a:lnTo>
                <a:lnTo>
                  <a:pt x="540" y="292"/>
                </a:lnTo>
                <a:lnTo>
                  <a:pt x="534" y="292"/>
                </a:lnTo>
                <a:lnTo>
                  <a:pt x="526" y="294"/>
                </a:lnTo>
                <a:lnTo>
                  <a:pt x="526" y="318"/>
                </a:lnTo>
                <a:lnTo>
                  <a:pt x="520" y="322"/>
                </a:lnTo>
                <a:lnTo>
                  <a:pt x="516" y="326"/>
                </a:lnTo>
                <a:lnTo>
                  <a:pt x="508" y="328"/>
                </a:lnTo>
                <a:lnTo>
                  <a:pt x="504" y="328"/>
                </a:lnTo>
                <a:lnTo>
                  <a:pt x="500" y="332"/>
                </a:lnTo>
                <a:lnTo>
                  <a:pt x="498" y="338"/>
                </a:lnTo>
                <a:lnTo>
                  <a:pt x="494" y="346"/>
                </a:lnTo>
                <a:lnTo>
                  <a:pt x="482" y="344"/>
                </a:lnTo>
                <a:lnTo>
                  <a:pt x="478" y="342"/>
                </a:lnTo>
                <a:lnTo>
                  <a:pt x="476" y="340"/>
                </a:lnTo>
                <a:lnTo>
                  <a:pt x="472" y="334"/>
                </a:lnTo>
                <a:lnTo>
                  <a:pt x="468" y="326"/>
                </a:lnTo>
                <a:lnTo>
                  <a:pt x="462" y="326"/>
                </a:lnTo>
                <a:lnTo>
                  <a:pt x="436" y="302"/>
                </a:lnTo>
                <a:lnTo>
                  <a:pt x="420" y="302"/>
                </a:lnTo>
                <a:lnTo>
                  <a:pt x="414" y="314"/>
                </a:lnTo>
                <a:lnTo>
                  <a:pt x="408" y="330"/>
                </a:lnTo>
                <a:lnTo>
                  <a:pt x="388" y="362"/>
                </a:lnTo>
                <a:lnTo>
                  <a:pt x="374" y="368"/>
                </a:lnTo>
                <a:lnTo>
                  <a:pt x="366" y="374"/>
                </a:lnTo>
                <a:lnTo>
                  <a:pt x="358" y="382"/>
                </a:lnTo>
                <a:lnTo>
                  <a:pt x="350" y="394"/>
                </a:lnTo>
                <a:lnTo>
                  <a:pt x="338" y="396"/>
                </a:lnTo>
                <a:lnTo>
                  <a:pt x="328" y="398"/>
                </a:lnTo>
                <a:lnTo>
                  <a:pt x="306" y="418"/>
                </a:lnTo>
                <a:lnTo>
                  <a:pt x="290" y="418"/>
                </a:lnTo>
                <a:lnTo>
                  <a:pt x="278" y="420"/>
                </a:lnTo>
                <a:lnTo>
                  <a:pt x="270" y="422"/>
                </a:lnTo>
                <a:lnTo>
                  <a:pt x="262" y="426"/>
                </a:lnTo>
                <a:lnTo>
                  <a:pt x="256" y="438"/>
                </a:lnTo>
                <a:lnTo>
                  <a:pt x="244" y="438"/>
                </a:lnTo>
                <a:lnTo>
                  <a:pt x="228" y="432"/>
                </a:lnTo>
                <a:lnTo>
                  <a:pt x="218" y="432"/>
                </a:lnTo>
                <a:lnTo>
                  <a:pt x="210" y="436"/>
                </a:lnTo>
                <a:lnTo>
                  <a:pt x="198" y="440"/>
                </a:lnTo>
                <a:lnTo>
                  <a:pt x="140" y="462"/>
                </a:lnTo>
                <a:lnTo>
                  <a:pt x="120" y="464"/>
                </a:lnTo>
                <a:lnTo>
                  <a:pt x="104" y="466"/>
                </a:lnTo>
                <a:lnTo>
                  <a:pt x="92" y="474"/>
                </a:lnTo>
                <a:lnTo>
                  <a:pt x="78" y="486"/>
                </a:lnTo>
                <a:lnTo>
                  <a:pt x="76" y="510"/>
                </a:lnTo>
                <a:lnTo>
                  <a:pt x="64" y="514"/>
                </a:lnTo>
                <a:lnTo>
                  <a:pt x="56" y="520"/>
                </a:lnTo>
                <a:lnTo>
                  <a:pt x="52" y="528"/>
                </a:lnTo>
                <a:lnTo>
                  <a:pt x="52" y="542"/>
                </a:lnTo>
                <a:lnTo>
                  <a:pt x="60" y="548"/>
                </a:lnTo>
                <a:lnTo>
                  <a:pt x="72" y="558"/>
                </a:lnTo>
                <a:lnTo>
                  <a:pt x="78" y="566"/>
                </a:lnTo>
                <a:lnTo>
                  <a:pt x="82" y="572"/>
                </a:lnTo>
                <a:lnTo>
                  <a:pt x="86" y="580"/>
                </a:lnTo>
                <a:lnTo>
                  <a:pt x="86" y="590"/>
                </a:lnTo>
                <a:lnTo>
                  <a:pt x="78" y="594"/>
                </a:lnTo>
                <a:lnTo>
                  <a:pt x="68" y="598"/>
                </a:lnTo>
                <a:lnTo>
                  <a:pt x="54" y="602"/>
                </a:lnTo>
                <a:close/>
              </a:path>
            </a:pathLst>
          </a:custGeom>
          <a:pattFill prst="wdDnDiag">
            <a:fgClr>
              <a:srgbClr val="F2F2F2"/>
            </a:fgClr>
            <a:bgClr>
              <a:schemeClr val="bg1"/>
            </a:bgClr>
          </a:pattFill>
          <a:ln w="9525">
            <a:solidFill>
              <a:srgbClr val="009900"/>
            </a:solidFill>
            <a:round/>
          </a:ln>
        </p:spPr>
        <p:txBody>
          <a:bodyPr/>
          <a:lstStyle/>
          <a:p>
            <a:endParaRPr altLang="en-US" lang="zh-CN"/>
          </a:p>
        </p:txBody>
      </p:sp>
      <p:sp>
        <p:nvSpPr>
          <p:cNvPr id="289" name="矩形 288"/>
          <p:cNvSpPr/>
          <p:nvPr/>
        </p:nvSpPr>
        <p:spPr>
          <a:xfrm>
            <a:off x="9663607" y="3886709"/>
            <a:ext cx="1842450" cy="6400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aseline="0" cap="none" i="0" kern="1200" kumimoji="0" lang="en-US" noProof="0" normalizeH="0" smtClean="0" spc="0" strike="noStrike" u="none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+mn-lt"/>
                <a:ea typeface="+mn-ea"/>
              </a:rPr>
              <a:t>CLICK TO ADD </a:t>
            </a:r>
          </a:p>
          <a:p>
            <a:pPr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aseline="0" cap="none" i="0" kern="1200" kumimoji="0" lang="en-US" noProof="0" normalizeH="0" smtClean="0" spc="0" strike="noStrike" u="none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+mn-lt"/>
                <a:ea typeface="+mn-ea"/>
              </a:rPr>
              <a:t>YOUR TEXT</a:t>
            </a:r>
          </a:p>
        </p:txBody>
      </p:sp>
      <p:grpSp>
        <p:nvGrpSpPr>
          <p:cNvPr id="290" name="组合 289"/>
          <p:cNvGrpSpPr/>
          <p:nvPr/>
        </p:nvGrpSpPr>
        <p:grpSpPr>
          <a:xfrm>
            <a:off x="8545470" y="3752761"/>
            <a:ext cx="1082996" cy="769441"/>
            <a:chOff x="4167266" y="1813810"/>
            <a:chExt cx="1082996" cy="769441"/>
          </a:xfrm>
        </p:grpSpPr>
        <p:sp>
          <p:nvSpPr>
            <p:cNvPr id="291" name="文本框 290"/>
            <p:cNvSpPr txBox="1"/>
            <p:nvPr/>
          </p:nvSpPr>
          <p:spPr>
            <a:xfrm>
              <a:off x="4167267" y="1813809"/>
              <a:ext cx="805180" cy="76200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b="1" lang="en-US" smtClean="0" sz="4400">
                  <a:solidFill>
                    <a:srgbClr val="009900"/>
                  </a:solidFill>
                </a:rPr>
                <a:t>35</a:t>
              </a:r>
            </a:p>
          </p:txBody>
        </p:sp>
        <p:sp>
          <p:nvSpPr>
            <p:cNvPr id="292" name="矩形 291"/>
            <p:cNvSpPr/>
            <p:nvPr/>
          </p:nvSpPr>
          <p:spPr>
            <a:xfrm>
              <a:off x="4791483" y="1909702"/>
              <a:ext cx="454343" cy="4572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zh-CN" lang="en-US" sz="2400">
                  <a:solidFill>
                    <a:srgbClr val="009900"/>
                  </a:solidFill>
                </a:rPr>
                <a:t>%</a:t>
              </a:r>
            </a:p>
          </p:txBody>
        </p:sp>
      </p:grpSp>
      <p:grpSp>
        <p:nvGrpSpPr>
          <p:cNvPr id="293" name="组合 292"/>
          <p:cNvGrpSpPr/>
          <p:nvPr/>
        </p:nvGrpSpPr>
        <p:grpSpPr>
          <a:xfrm>
            <a:off x="8545470" y="5000501"/>
            <a:ext cx="1082996" cy="769441"/>
            <a:chOff x="4167266" y="1813810"/>
            <a:chExt cx="1082996" cy="769441"/>
          </a:xfrm>
        </p:grpSpPr>
        <p:sp>
          <p:nvSpPr>
            <p:cNvPr id="294" name="文本框 293"/>
            <p:cNvSpPr txBox="1"/>
            <p:nvPr/>
          </p:nvSpPr>
          <p:spPr>
            <a:xfrm>
              <a:off x="4167267" y="1813810"/>
              <a:ext cx="805180" cy="76200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b="1" lang="en-US" smtClean="0" sz="4400">
                  <a:solidFill>
                    <a:srgbClr val="009900"/>
                  </a:solidFill>
                </a:rPr>
                <a:t>55</a:t>
              </a:r>
            </a:p>
          </p:txBody>
        </p:sp>
        <p:sp>
          <p:nvSpPr>
            <p:cNvPr id="295" name="矩形 294"/>
            <p:cNvSpPr/>
            <p:nvPr/>
          </p:nvSpPr>
          <p:spPr>
            <a:xfrm>
              <a:off x="4791483" y="1909703"/>
              <a:ext cx="454343" cy="4572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zh-CN" lang="en-US" sz="2400">
                  <a:solidFill>
                    <a:srgbClr val="009900"/>
                  </a:solidFill>
                </a:rPr>
                <a:t>%</a:t>
              </a:r>
            </a:p>
          </p:txBody>
        </p:sp>
      </p:grpSp>
      <p:sp>
        <p:nvSpPr>
          <p:cNvPr id="296" name="矩形 295"/>
          <p:cNvSpPr/>
          <p:nvPr/>
        </p:nvSpPr>
        <p:spPr>
          <a:xfrm>
            <a:off x="9639308" y="5096392"/>
            <a:ext cx="1842450" cy="6400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aseline="0" cap="none" i="0" kern="1200" kumimoji="0" lang="en-US" noProof="0" normalizeH="0" smtClean="0" spc="0" strike="noStrike" u="none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+mn-lt"/>
                <a:ea typeface="+mn-ea"/>
              </a:rPr>
              <a:t>CLICK TO ADD </a:t>
            </a:r>
          </a:p>
          <a:p>
            <a:pPr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aseline="0" cap="none" i="0" kern="1200" kumimoji="0" lang="en-US" noProof="0" normalizeH="0" smtClean="0" spc="0" strike="noStrike" u="none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+mn-lt"/>
                <a:ea typeface="+mn-ea"/>
              </a:rPr>
              <a:t>YOUR TEXT</a:t>
            </a:r>
          </a:p>
        </p:txBody>
      </p:sp>
    </p:spTree>
    <p:extLst>
      <p:ext uri="{BB962C8B-B14F-4D97-AF65-F5344CB8AC3E}">
        <p14:creationId val="2298804486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/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正五边形 5"/>
          <p:cNvSpPr/>
          <p:nvPr/>
        </p:nvSpPr>
        <p:spPr>
          <a:xfrm>
            <a:off x="6193270" y="0"/>
            <a:ext cx="6983547" cy="6867675"/>
          </a:xfrm>
          <a:prstGeom prst="pentagon">
            <a:avLst/>
          </a:prstGeom>
          <a:solidFill>
            <a:srgbClr val="0099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 rtlCol="0"/>
          <a:lstStyle/>
          <a:p>
            <a:pPr algn="ctr"/>
            <a:endParaRPr altLang="en-US" b="1" lang="zh-CN" sz="8000">
              <a:solidFill>
                <a:srgbClr val="FFFF00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425061" y="3024118"/>
            <a:ext cx="6194420" cy="6400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b="1" lang="en-US" smtClean="0" sz="3600">
                <a:solidFill>
                  <a:srgbClr val="009900"/>
                </a:solidFill>
                <a:latin typeface="+mj-ea"/>
                <a:ea typeface="+mj-ea"/>
              </a:rPr>
              <a:t>CLICK TO ADD YOUR TEXT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1205182" y="1600053"/>
            <a:ext cx="3219879" cy="3166454"/>
            <a:chOff x="1328071" y="1750319"/>
            <a:chExt cx="2068240" cy="2033923"/>
          </a:xfrm>
        </p:grpSpPr>
        <p:sp>
          <p:nvSpPr>
            <p:cNvPr id="7" name="正五边形 6"/>
            <p:cNvSpPr/>
            <p:nvPr/>
          </p:nvSpPr>
          <p:spPr>
            <a:xfrm>
              <a:off x="1328071" y="1750319"/>
              <a:ext cx="2068240" cy="2033923"/>
            </a:xfrm>
            <a:prstGeom prst="pent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t" rtlCol="0"/>
            <a:lstStyle/>
            <a:p>
              <a:pPr algn="ctr"/>
              <a:endParaRPr altLang="en-US" b="1" lang="zh-CN" sz="8000">
                <a:solidFill>
                  <a:srgbClr val="FFFF00"/>
                </a:solidFill>
              </a:endParaRPr>
            </a:p>
          </p:txBody>
        </p:sp>
        <p:sp>
          <p:nvSpPr>
            <p:cNvPr id="2" name="正五边形 1"/>
            <p:cNvSpPr/>
            <p:nvPr/>
          </p:nvSpPr>
          <p:spPr>
            <a:xfrm>
              <a:off x="1470145" y="1890035"/>
              <a:ext cx="1784093" cy="1754491"/>
            </a:xfrm>
            <a:prstGeom prst="pentagon">
              <a:avLst/>
            </a:prstGeom>
            <a:solidFill>
              <a:srgbClr val="00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t" rtlCol="0"/>
            <a:lstStyle/>
            <a:p>
              <a:pPr algn="ctr"/>
              <a:endParaRPr altLang="en-US" b="1" lang="zh-CN" sz="8000">
                <a:solidFill>
                  <a:srgbClr val="FFFF00"/>
                </a:solidFill>
              </a:endParaRPr>
            </a:p>
          </p:txBody>
        </p:sp>
      </p:grpSp>
      <p:sp>
        <p:nvSpPr>
          <p:cNvPr id="5" name="矩形 4"/>
          <p:cNvSpPr/>
          <p:nvPr/>
        </p:nvSpPr>
        <p:spPr>
          <a:xfrm>
            <a:off x="1855840" y="1779933"/>
            <a:ext cx="2008505" cy="312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lvl="0"/>
            <a:r>
              <a:rPr altLang="zh-CN" b="1" lang="en-US" sz="19900">
                <a:solidFill>
                  <a:srgbClr val="FFFF00"/>
                </a:solidFill>
              </a:rPr>
              <a:t>B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4425060" y="3572146"/>
            <a:ext cx="3483466" cy="396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 sz="2000">
                <a:latin typeface="+mj-ea"/>
                <a:ea typeface="+mj-ea"/>
              </a:rPr>
              <a:t>CLICK TO ADD YOUR TEXT</a:t>
            </a:r>
          </a:p>
        </p:txBody>
      </p:sp>
      <p:sp>
        <p:nvSpPr>
          <p:cNvPr id="10" name="正五边形 9"/>
          <p:cNvSpPr/>
          <p:nvPr/>
        </p:nvSpPr>
        <p:spPr>
          <a:xfrm rot="20698672">
            <a:off x="120896" y="4071629"/>
            <a:ext cx="2666850" cy="2702908"/>
          </a:xfrm>
          <a:prstGeom prst="pentagon">
            <a:avLst/>
          </a:prstGeom>
          <a:solidFill>
            <a:srgbClr val="0099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 rtlCol="0"/>
          <a:lstStyle/>
          <a:p>
            <a:pPr algn="ctr"/>
            <a:endParaRPr altLang="en-US" b="1" lang="zh-CN" sz="8000">
              <a:solidFill>
                <a:srgbClr val="FFFF00"/>
              </a:solidFill>
            </a:endParaRPr>
          </a:p>
        </p:txBody>
      </p:sp>
      <p:sp>
        <p:nvSpPr>
          <p:cNvPr id="11" name="正五边形 10"/>
          <p:cNvSpPr/>
          <p:nvPr/>
        </p:nvSpPr>
        <p:spPr>
          <a:xfrm rot="309664">
            <a:off x="3945275" y="5553404"/>
            <a:ext cx="2106572" cy="2135055"/>
          </a:xfrm>
          <a:prstGeom prst="pentagon">
            <a:avLst/>
          </a:prstGeom>
          <a:solidFill>
            <a:srgbClr val="0099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 rtlCol="0"/>
          <a:lstStyle/>
          <a:p>
            <a:pPr algn="ctr"/>
            <a:endParaRPr altLang="en-US" b="1" lang="zh-CN" sz="800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val="1309903981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/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正五边形 7"/>
          <p:cNvSpPr/>
          <p:nvPr/>
        </p:nvSpPr>
        <p:spPr>
          <a:xfrm rot="1856450">
            <a:off x="5951097" y="2086719"/>
            <a:ext cx="6341302" cy="6236086"/>
          </a:xfrm>
          <a:prstGeom prst="pentagon">
            <a:avLst/>
          </a:prstGeom>
          <a:solidFill>
            <a:srgbClr val="0099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 rtlCol="0"/>
          <a:lstStyle/>
          <a:p>
            <a:pPr algn="ctr"/>
            <a:endParaRPr altLang="en-US" b="1" lang="zh-CN" sz="8000">
              <a:solidFill>
                <a:srgbClr val="FFFF00"/>
              </a:solidFill>
            </a:endParaRPr>
          </a:p>
        </p:txBody>
      </p:sp>
      <p:graphicFrame>
        <p:nvGraphicFramePr>
          <p:cNvPr id="2" name="图示 1"/>
          <p:cNvGraphicFramePr/>
          <p:nvPr>
            <p:extLst>
              <p:ext uri="{D42A27DB-BD31-4B8C-83A1-F6EECF244321}">
                <p14:modId val="2017346862"/>
              </p:ext>
            </p:extLst>
          </p:nvPr>
        </p:nvGraphicFramePr>
        <p:xfrm>
          <a:off x="3340100" y="2061512"/>
          <a:ext cx="5435600" cy="3105150"/>
        </p:xfrm>
        <a:graphic>
          <a:graphicData uri="http://schemas.openxmlformats.org/drawingml/2006/diagram">
            <dgm:relIds xmlns:dgm="http://schemas.openxmlformats.org/drawingml/2006/diagram" r:cs="rId6" r:dm="rId3" r:lo="rId4" r:qs="rId5"/>
          </a:graphicData>
        </a:graphic>
      </p:graphicFrame>
      <p:grpSp>
        <p:nvGrpSpPr>
          <p:cNvPr id="3" name="组合 2"/>
          <p:cNvGrpSpPr/>
          <p:nvPr/>
        </p:nvGrpSpPr>
        <p:grpSpPr>
          <a:xfrm>
            <a:off x="398236" y="249450"/>
            <a:ext cx="796349" cy="783136"/>
            <a:chOff x="1328071" y="1750319"/>
            <a:chExt cx="2068240" cy="2033923"/>
          </a:xfrm>
        </p:grpSpPr>
        <p:sp>
          <p:nvSpPr>
            <p:cNvPr id="4" name="正五边形 3"/>
            <p:cNvSpPr/>
            <p:nvPr/>
          </p:nvSpPr>
          <p:spPr>
            <a:xfrm>
              <a:off x="1328071" y="1750319"/>
              <a:ext cx="2068240" cy="2033923"/>
            </a:xfrm>
            <a:prstGeom prst="pent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t" rtlCol="0"/>
            <a:lstStyle/>
            <a:p>
              <a:pPr algn="ctr"/>
              <a:endParaRPr altLang="en-US" b="1" lang="zh-CN" sz="8000">
                <a:solidFill>
                  <a:srgbClr val="FFFF00"/>
                </a:solidFill>
              </a:endParaRPr>
            </a:p>
          </p:txBody>
        </p:sp>
        <p:sp>
          <p:nvSpPr>
            <p:cNvPr id="5" name="正五边形 4"/>
            <p:cNvSpPr/>
            <p:nvPr/>
          </p:nvSpPr>
          <p:spPr>
            <a:xfrm>
              <a:off x="1470145" y="1890035"/>
              <a:ext cx="1784093" cy="1754491"/>
            </a:xfrm>
            <a:prstGeom prst="pentagon">
              <a:avLst/>
            </a:prstGeom>
            <a:solidFill>
              <a:srgbClr val="00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t" rtlCol="0"/>
            <a:lstStyle/>
            <a:p>
              <a:pPr algn="ctr"/>
              <a:endParaRPr altLang="en-US" b="1" lang="zh-CN" sz="8000">
                <a:solidFill>
                  <a:srgbClr val="FFFF00"/>
                </a:solidFill>
              </a:endParaRPr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1249221" y="377002"/>
            <a:ext cx="4857993" cy="5181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b="1" lang="en-US" smtClean="0" sz="2800">
                <a:solidFill>
                  <a:srgbClr val="009900"/>
                </a:solidFill>
                <a:latin typeface="+mj-ea"/>
                <a:ea typeface="+mj-ea"/>
              </a:rPr>
              <a:t>CLICK TO ADD YOUR TEXT</a:t>
            </a:r>
          </a:p>
        </p:txBody>
      </p:sp>
      <p:sp>
        <p:nvSpPr>
          <p:cNvPr id="7" name="矩形 6"/>
          <p:cNvSpPr/>
          <p:nvPr/>
        </p:nvSpPr>
        <p:spPr>
          <a:xfrm>
            <a:off x="522407" y="272942"/>
            <a:ext cx="586105" cy="762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lvl="0"/>
            <a:r>
              <a:rPr altLang="zh-CN" b="1" lang="en-US" sz="4400">
                <a:solidFill>
                  <a:srgbClr val="FFFF00"/>
                </a:solidFill>
              </a:rPr>
              <a:t>B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414840" y="3207290"/>
            <a:ext cx="2729230" cy="9296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lvl="0">
              <a:lnSpc>
                <a:spcPts val="2200"/>
              </a:lnSpc>
            </a:pPr>
            <a:r>
              <a:rPr altLang="zh-CN" lang="en-US" smtClean="0" sz="1400">
                <a:solidFill>
                  <a:prstClr val="white">
                    <a:lumMod val="50000"/>
                  </a:prst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YOUR TEXT YOUR TEXT YOUR</a:t>
            </a:r>
          </a:p>
          <a:p>
            <a:pPr lvl="0">
              <a:lnSpc>
                <a:spcPts val="2200"/>
              </a:lnSpc>
            </a:pPr>
            <a:r>
              <a:rPr altLang="zh-CN" lang="en-US" smtClean="0" sz="1400">
                <a:solidFill>
                  <a:prstClr val="white">
                    <a:lumMod val="50000"/>
                  </a:prst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YOUR TEXT YOUR TEXT YOUR</a:t>
            </a:r>
          </a:p>
          <a:p>
            <a:pPr lvl="0">
              <a:lnSpc>
                <a:spcPts val="2200"/>
              </a:lnSpc>
            </a:pPr>
            <a:r>
              <a:rPr altLang="zh-CN" lang="en-US" smtClean="0" sz="1400">
                <a:solidFill>
                  <a:prstClr val="white">
                    <a:lumMod val="50000"/>
                  </a:prst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YOUR TEXT YOUR TEXT YOUR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9083649" y="3207289"/>
            <a:ext cx="2729230" cy="9296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lvl="0">
              <a:lnSpc>
                <a:spcPts val="2200"/>
              </a:lnSpc>
            </a:pPr>
            <a:r>
              <a:rPr altLang="zh-CN" lang="en-US" smtClean="0" sz="1400">
                <a:solidFill>
                  <a:prstClr val="white">
                    <a:lumMod val="50000"/>
                  </a:prst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YOUR TEXT YOUR TEXT YOUR</a:t>
            </a:r>
          </a:p>
          <a:p>
            <a:pPr lvl="0">
              <a:lnSpc>
                <a:spcPts val="2200"/>
              </a:lnSpc>
            </a:pPr>
            <a:r>
              <a:rPr altLang="zh-CN" lang="en-US" smtClean="0" sz="1400">
                <a:solidFill>
                  <a:prstClr val="white">
                    <a:lumMod val="50000"/>
                  </a:prst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YOUR TEXT YOUR TEXT YOUR</a:t>
            </a:r>
          </a:p>
          <a:p>
            <a:pPr lvl="0">
              <a:lnSpc>
                <a:spcPts val="2200"/>
              </a:lnSpc>
            </a:pPr>
            <a:r>
              <a:rPr altLang="zh-CN" lang="en-US" smtClean="0" sz="1400">
                <a:solidFill>
                  <a:prstClr val="white">
                    <a:lumMod val="50000"/>
                  </a:prst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YOUR TEXT YOUR TEXT YOUR</a:t>
            </a:r>
          </a:p>
        </p:txBody>
      </p:sp>
    </p:spTree>
    <p:extLst>
      <p:ext uri="{BB962C8B-B14F-4D97-AF65-F5344CB8AC3E}">
        <p14:creationId val="2335129521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/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视点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rial Black-Arial">
      <a:majorFont>
        <a:latin typeface="Arial Black" panose="020b0a04020102020204"/>
        <a:ea typeface="Arial"/>
        <a:cs typeface="Arial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Arial"/>
        <a:cs typeface="Arial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aragraphs>161</Paragraphs>
  <Slides>19</Slides>
  <Notes>0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baseType="lpstr" size="25">
      <vt:lpstr>Arial</vt:lpstr>
      <vt:lpstr>Arial Black</vt:lpstr>
      <vt:lpstr>Calibri Light</vt:lpstr>
      <vt:lpstr>Calibri</vt:lpstr>
      <vt:lpstr>微软雅黑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2021-08-22T11:47:27Z</dcterms:created>
  <cp:lastPrinted>2021-08-22T11:47:27Z</cp:lastPrinted>
  <dcterms:modified xsi:type="dcterms:W3CDTF">2021-08-22T05:34:07Z</dcterms:modified>
  <cp:revision>1</cp:revision>
</cp:coreProperties>
</file>